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5.xml" ContentType="application/vnd.openxmlformats-officedocument.presentationml.notesSlide+xml"/>
  <Override PartName="/ppt/tags/tag5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8.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54.xml" ContentType="application/vnd.openxmlformats-officedocument.presentationml.tags+xml"/>
  <Override PartName="/ppt/notesSlides/notesSlide1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155.xml" ContentType="application/vnd.openxmlformats-officedocument.presentationml.tags+xml"/>
  <Override PartName="/ppt/notesSlides/notesSlide2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9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36"/>
  </p:notesMasterIdLst>
  <p:handoutMasterIdLst>
    <p:handoutMasterId r:id="rId37"/>
  </p:handoutMasterIdLst>
  <p:sldIdLst>
    <p:sldId id="257" r:id="rId3"/>
    <p:sldId id="258" r:id="rId4"/>
    <p:sldId id="259" r:id="rId5"/>
    <p:sldId id="260" r:id="rId6"/>
    <p:sldId id="264" r:id="rId7"/>
    <p:sldId id="268" r:id="rId8"/>
    <p:sldId id="263" r:id="rId9"/>
    <p:sldId id="265" r:id="rId10"/>
    <p:sldId id="266" r:id="rId11"/>
    <p:sldId id="267" r:id="rId12"/>
    <p:sldId id="272" r:id="rId13"/>
    <p:sldId id="269" r:id="rId14"/>
    <p:sldId id="284" r:id="rId15"/>
    <p:sldId id="285" r:id="rId16"/>
    <p:sldId id="270" r:id="rId17"/>
    <p:sldId id="273" r:id="rId18"/>
    <p:sldId id="274" r:id="rId19"/>
    <p:sldId id="275" r:id="rId20"/>
    <p:sldId id="276" r:id="rId21"/>
    <p:sldId id="277" r:id="rId22"/>
    <p:sldId id="278" r:id="rId23"/>
    <p:sldId id="286" r:id="rId24"/>
    <p:sldId id="287" r:id="rId25"/>
    <p:sldId id="271" r:id="rId26"/>
    <p:sldId id="279" r:id="rId27"/>
    <p:sldId id="280" r:id="rId28"/>
    <p:sldId id="281" r:id="rId29"/>
    <p:sldId id="282" r:id="rId30"/>
    <p:sldId id="283" r:id="rId31"/>
    <p:sldId id="261" r:id="rId32"/>
    <p:sldId id="1127" r:id="rId33"/>
    <p:sldId id="1126" r:id="rId34"/>
    <p:sldId id="1129"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310" userDrawn="1">
          <p15:clr>
            <a:srgbClr val="A4A3A4"/>
          </p15:clr>
        </p15:guide>
        <p15:guide id="2" pos="7265" userDrawn="1">
          <p15:clr>
            <a:srgbClr val="A4A3A4"/>
          </p15:clr>
        </p15:guide>
        <p15:guide id="3" orient="horz" pos="935" userDrawn="1">
          <p15:clr>
            <a:srgbClr val="A4A3A4"/>
          </p15:clr>
        </p15:guide>
        <p15:guide id="4" orient="horz" pos="3974" userDrawn="1">
          <p15:clr>
            <a:srgbClr val="A4A3A4"/>
          </p15:clr>
        </p15:guide>
        <p15:guide id="5" orient="horz" pos="1774" userDrawn="1">
          <p15:clr>
            <a:srgbClr val="A4A3A4"/>
          </p15:clr>
        </p15:guide>
        <p15:guide id="7" orient="horz" pos="777" userDrawn="1">
          <p15:clr>
            <a:srgbClr val="A4A3A4"/>
          </p15:clr>
        </p15:guide>
        <p15:guide id="8" pos="597" userDrawn="1">
          <p15:clr>
            <a:srgbClr val="A4A3A4"/>
          </p15:clr>
        </p15:guide>
        <p15:guide id="9" orient="horz" pos="390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2190FD"/>
    <a:srgbClr val="3D72C1"/>
    <a:srgbClr val="D62627"/>
    <a:srgbClr val="F9BC5A"/>
    <a:srgbClr val="21262A"/>
    <a:srgbClr val="73EBC8"/>
    <a:srgbClr val="34D6C2"/>
    <a:srgbClr val="F47D9B"/>
    <a:srgbClr val="43C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75" autoAdjust="0"/>
    <p:restoredTop sz="96115" autoAdjust="0"/>
  </p:normalViewPr>
  <p:slideViewPr>
    <p:cSldViewPr snapToGrid="0" showGuides="1">
      <p:cViewPr>
        <p:scale>
          <a:sx n="50" d="100"/>
          <a:sy n="50" d="100"/>
        </p:scale>
        <p:origin x="1926" y="1362"/>
      </p:cViewPr>
      <p:guideLst>
        <p:guide pos="7310"/>
        <p:guide pos="7265"/>
        <p:guide orient="horz" pos="935"/>
        <p:guide orient="horz" pos="3974"/>
        <p:guide orient="horz" pos="1774"/>
        <p:guide orient="horz" pos="777"/>
        <p:guide pos="597"/>
        <p:guide orient="horz" pos="3906"/>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61" d="100"/>
          <a:sy n="61" d="100"/>
        </p:scale>
        <p:origin x="1661"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image" Target="../media/image31.png"/><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package" Target="../embeddings/Microsoft_Excel_Worksheet5.xlsx"/><Relationship Id="rId4" Type="http://schemas.openxmlformats.org/officeDocument/2006/relationships/image" Target="../media/image32.png"/></Relationships>
</file>

<file path=ppt/charts/_rels/chart7.xml.rels><?xml version="1.0" encoding="UTF-8" standalone="yes"?>
<Relationships xmlns="http://schemas.openxmlformats.org/package/2006/relationships"><Relationship Id="rId3" Type="http://schemas.openxmlformats.org/officeDocument/2006/relationships/image" Target="../media/image31.png"/><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package" Target="../embeddings/Microsoft_Excel_Worksheet6.xlsx"/><Relationship Id="rId4" Type="http://schemas.openxmlformats.org/officeDocument/2006/relationships/image" Target="../media/image32.png"/></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09516310461192"/>
          <c:y val="4.7142846537042399E-2"/>
          <c:w val="0.6442363935277321"/>
          <c:h val="0.95285746747898403"/>
        </c:manualLayout>
      </c:layout>
      <c:doughnutChart>
        <c:varyColors val="1"/>
        <c:ser>
          <c:idx val="0"/>
          <c:order val="0"/>
          <c:tx>
            <c:strRef>
              <c:f>Sheet1!$B$1</c:f>
              <c:strCache>
                <c:ptCount val="1"/>
                <c:pt idx="0">
                  <c:v>销售额</c:v>
                </c:pt>
              </c:strCache>
            </c:strRef>
          </c:tx>
          <c:dPt>
            <c:idx val="0"/>
            <c:bubble3D val="0"/>
            <c:spPr>
              <a:solidFill>
                <a:schemeClr val="accent1"/>
              </a:solidFill>
              <a:ln w="9525" cap="flat" cmpd="sng" algn="ctr">
                <a:noFill/>
                <a:round/>
              </a:ln>
              <a:effectLst/>
            </c:spPr>
            <c:extLst>
              <c:ext xmlns:c16="http://schemas.microsoft.com/office/drawing/2014/chart" uri="{C3380CC4-5D6E-409C-BE32-E72D297353CC}">
                <c16:uniqueId val="{00000001-7276-495E-B47F-75C27E526301}"/>
              </c:ext>
            </c:extLst>
          </c:dPt>
          <c:dPt>
            <c:idx val="1"/>
            <c:bubble3D val="0"/>
            <c:spPr>
              <a:solidFill>
                <a:schemeClr val="accent1">
                  <a:lumMod val="20000"/>
                  <a:lumOff val="80000"/>
                </a:schemeClr>
              </a:solidFill>
              <a:ln w="9525" cap="flat" cmpd="sng" algn="ctr">
                <a:noFill/>
                <a:round/>
              </a:ln>
              <a:effectLst/>
            </c:spPr>
            <c:extLst>
              <c:ext xmlns:c16="http://schemas.microsoft.com/office/drawing/2014/chart" uri="{C3380CC4-5D6E-409C-BE32-E72D297353CC}">
                <c16:uniqueId val="{00000002-7276-495E-B47F-75C27E526301}"/>
              </c:ext>
            </c:extLst>
          </c:dPt>
          <c:dPt>
            <c:idx val="2"/>
            <c:bubble3D val="0"/>
            <c:spPr>
              <a:solidFill>
                <a:schemeClr val="accent1">
                  <a:lumMod val="60000"/>
                  <a:lumOff val="40000"/>
                </a:schemeClr>
              </a:solidFill>
              <a:ln w="9525" cap="flat" cmpd="sng" algn="ctr">
                <a:noFill/>
                <a:round/>
              </a:ln>
              <a:effectLst/>
            </c:spPr>
            <c:extLst>
              <c:ext xmlns:c16="http://schemas.microsoft.com/office/drawing/2014/chart" uri="{C3380CC4-5D6E-409C-BE32-E72D297353CC}">
                <c16:uniqueId val="{00000003-7276-495E-B47F-75C27E526301}"/>
              </c:ext>
            </c:extLst>
          </c:dPt>
          <c:cat>
            <c:strRef>
              <c:f>Sheet1!$A$2:$A$4</c:f>
              <c:strCache>
                <c:ptCount val="1"/>
                <c:pt idx="0">
                  <c:v>第一季度</c:v>
                </c:pt>
              </c:strCache>
            </c:strRef>
          </c:cat>
          <c:val>
            <c:numRef>
              <c:f>Sheet1!$B$2:$B$4</c:f>
              <c:numCache>
                <c:formatCode>0%</c:formatCode>
                <c:ptCount val="3"/>
                <c:pt idx="0">
                  <c:v>0.5</c:v>
                </c:pt>
                <c:pt idx="1">
                  <c:v>0.5</c:v>
                </c:pt>
              </c:numCache>
            </c:numRef>
          </c:val>
          <c:extLst>
            <c:ext xmlns:c16="http://schemas.microsoft.com/office/drawing/2014/chart" uri="{C3380CC4-5D6E-409C-BE32-E72D297353CC}">
              <c16:uniqueId val="{00000000-7276-495E-B47F-75C27E526301}"/>
            </c:ext>
          </c:extLst>
        </c:ser>
        <c:dLbls>
          <c:showLegendKey val="0"/>
          <c:showVal val="0"/>
          <c:showCatName val="0"/>
          <c:showSerName val="0"/>
          <c:showPercent val="0"/>
          <c:showBubbleSize val="0"/>
          <c:showLeaderLines val="1"/>
        </c:dLbls>
        <c:firstSliceAng val="222"/>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1">
                <a:lumMod val="20000"/>
                <a:lumOff val="80000"/>
              </a:schemeClr>
            </a:solidFill>
            <a:ln>
              <a:noFill/>
            </a:ln>
            <a:effectLst>
              <a:outerShdw blurRad="292100" dist="228600" dir="7800000" algn="l" rotWithShape="0">
                <a:schemeClr val="accent1">
                  <a:alpha val="10000"/>
                </a:schemeClr>
              </a:outerShdw>
            </a:effectLst>
          </c:spPr>
          <c:dPt>
            <c:idx val="0"/>
            <c:bubble3D val="0"/>
            <c:spPr>
              <a:solidFill>
                <a:schemeClr val="accent1"/>
              </a:solidFill>
              <a:ln w="19050">
                <a:noFill/>
              </a:ln>
              <a:effectLst>
                <a:outerShdw blurRad="292100" dist="228600" dir="7800000" algn="l" rotWithShape="0">
                  <a:schemeClr val="accent1">
                    <a:alpha val="10000"/>
                  </a:schemeClr>
                </a:outerShdw>
              </a:effectLst>
            </c:spPr>
            <c:extLst>
              <c:ext xmlns:c16="http://schemas.microsoft.com/office/drawing/2014/chart" uri="{C3380CC4-5D6E-409C-BE32-E72D297353CC}">
                <c16:uniqueId val="{00000001-6684-4A38-A7AE-9D3E834AD660}"/>
              </c:ext>
            </c:extLst>
          </c:dPt>
          <c:dPt>
            <c:idx val="1"/>
            <c:bubble3D val="0"/>
            <c:spPr>
              <a:solidFill>
                <a:schemeClr val="accent1">
                  <a:lumMod val="20000"/>
                  <a:lumOff val="80000"/>
                </a:schemeClr>
              </a:solidFill>
              <a:ln w="19050">
                <a:noFill/>
              </a:ln>
              <a:effectLst>
                <a:outerShdw blurRad="292100" dist="228600" dir="7800000" algn="l" rotWithShape="0">
                  <a:schemeClr val="accent1">
                    <a:alpha val="10000"/>
                  </a:schemeClr>
                </a:outerShdw>
              </a:effectLst>
            </c:spPr>
            <c:extLst>
              <c:ext xmlns:c16="http://schemas.microsoft.com/office/drawing/2014/chart" uri="{C3380CC4-5D6E-409C-BE32-E72D297353CC}">
                <c16:uniqueId val="{00000003-CA18-4D82-9F46-E06E12D4F564}"/>
              </c:ext>
            </c:extLst>
          </c:dPt>
          <c:cat>
            <c:strRef>
              <c:f>Sheet1!$A$2:$A$3</c:f>
              <c:strCache>
                <c:ptCount val="2"/>
                <c:pt idx="0">
                  <c:v>第一季度</c:v>
                </c:pt>
                <c:pt idx="1">
                  <c:v>第二季度</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0-6684-4A38-A7AE-9D3E834AD660}"/>
            </c:ext>
          </c:extLst>
        </c:ser>
        <c:dLbls>
          <c:showLegendKey val="0"/>
          <c:showVal val="0"/>
          <c:showCatName val="0"/>
          <c:showSerName val="0"/>
          <c:showPercent val="0"/>
          <c:showBubbleSize val="0"/>
          <c:showLeaderLines val="1"/>
        </c:dLbls>
        <c:firstSliceAng val="119"/>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09516310461192"/>
          <c:y val="4.7142846537042399E-2"/>
          <c:w val="0.6442363935277321"/>
          <c:h val="0.95285746747898403"/>
        </c:manualLayout>
      </c:layout>
      <c:doughnutChart>
        <c:varyColors val="1"/>
        <c:ser>
          <c:idx val="0"/>
          <c:order val="0"/>
          <c:tx>
            <c:strRef>
              <c:f>Sheet1!$B$1</c:f>
              <c:strCache>
                <c:ptCount val="1"/>
                <c:pt idx="0">
                  <c:v>销售额</c:v>
                </c:pt>
              </c:strCache>
            </c:strRef>
          </c:tx>
          <c:dPt>
            <c:idx val="0"/>
            <c:bubble3D val="0"/>
            <c:spPr>
              <a:solidFill>
                <a:schemeClr val="accent1"/>
              </a:solidFill>
              <a:ln w="9525" cap="flat" cmpd="sng" algn="ctr">
                <a:noFill/>
                <a:round/>
              </a:ln>
              <a:effectLst/>
            </c:spPr>
            <c:extLst>
              <c:ext xmlns:c16="http://schemas.microsoft.com/office/drawing/2014/chart" uri="{C3380CC4-5D6E-409C-BE32-E72D297353CC}">
                <c16:uniqueId val="{00000001-7276-495E-B47F-75C27E526301}"/>
              </c:ext>
            </c:extLst>
          </c:dPt>
          <c:dPt>
            <c:idx val="1"/>
            <c:bubble3D val="0"/>
            <c:spPr>
              <a:solidFill>
                <a:schemeClr val="accent1">
                  <a:lumMod val="20000"/>
                  <a:lumOff val="80000"/>
                </a:schemeClr>
              </a:solidFill>
              <a:ln w="9525" cap="flat" cmpd="sng" algn="ctr">
                <a:noFill/>
                <a:round/>
              </a:ln>
              <a:effectLst/>
            </c:spPr>
            <c:extLst>
              <c:ext xmlns:c16="http://schemas.microsoft.com/office/drawing/2014/chart" uri="{C3380CC4-5D6E-409C-BE32-E72D297353CC}">
                <c16:uniqueId val="{00000002-7276-495E-B47F-75C27E526301}"/>
              </c:ext>
            </c:extLst>
          </c:dPt>
          <c:dPt>
            <c:idx val="2"/>
            <c:bubble3D val="0"/>
            <c:spPr>
              <a:solidFill>
                <a:schemeClr val="accent1">
                  <a:lumMod val="60000"/>
                  <a:lumOff val="40000"/>
                </a:schemeClr>
              </a:solidFill>
              <a:ln w="9525" cap="flat" cmpd="sng" algn="ctr">
                <a:noFill/>
                <a:round/>
              </a:ln>
              <a:effectLst/>
            </c:spPr>
            <c:extLst>
              <c:ext xmlns:c16="http://schemas.microsoft.com/office/drawing/2014/chart" uri="{C3380CC4-5D6E-409C-BE32-E72D297353CC}">
                <c16:uniqueId val="{00000003-7276-495E-B47F-75C27E526301}"/>
              </c:ext>
            </c:extLst>
          </c:dPt>
          <c:cat>
            <c:strRef>
              <c:f>Sheet1!$A$2:$A$4</c:f>
              <c:strCache>
                <c:ptCount val="1"/>
                <c:pt idx="0">
                  <c:v>第一季度</c:v>
                </c:pt>
              </c:strCache>
            </c:strRef>
          </c:cat>
          <c:val>
            <c:numRef>
              <c:f>Sheet1!$B$2:$B$4</c:f>
              <c:numCache>
                <c:formatCode>0%</c:formatCode>
                <c:ptCount val="3"/>
                <c:pt idx="0">
                  <c:v>0.3</c:v>
                </c:pt>
                <c:pt idx="1">
                  <c:v>0.7</c:v>
                </c:pt>
              </c:numCache>
            </c:numRef>
          </c:val>
          <c:extLst>
            <c:ext xmlns:c16="http://schemas.microsoft.com/office/drawing/2014/chart" uri="{C3380CC4-5D6E-409C-BE32-E72D297353CC}">
              <c16:uniqueId val="{00000000-7276-495E-B47F-75C27E526301}"/>
            </c:ext>
          </c:extLst>
        </c:ser>
        <c:dLbls>
          <c:showLegendKey val="0"/>
          <c:showVal val="0"/>
          <c:showCatName val="0"/>
          <c:showSerName val="0"/>
          <c:showPercent val="0"/>
          <c:showBubbleSize val="0"/>
          <c:showLeaderLines val="1"/>
        </c:dLbls>
        <c:firstSliceAng val="222"/>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09516310461192"/>
          <c:y val="4.7142846537042399E-2"/>
          <c:w val="0.6442363935277321"/>
          <c:h val="0.95285746747898403"/>
        </c:manualLayout>
      </c:layout>
      <c:doughnutChart>
        <c:varyColors val="1"/>
        <c:ser>
          <c:idx val="0"/>
          <c:order val="0"/>
          <c:tx>
            <c:strRef>
              <c:f>Sheet1!$B$1</c:f>
              <c:strCache>
                <c:ptCount val="1"/>
                <c:pt idx="0">
                  <c:v>销售额</c:v>
                </c:pt>
              </c:strCache>
            </c:strRef>
          </c:tx>
          <c:dPt>
            <c:idx val="0"/>
            <c:bubble3D val="0"/>
            <c:spPr>
              <a:solidFill>
                <a:schemeClr val="accent1"/>
              </a:solidFill>
              <a:ln w="9525" cap="flat" cmpd="sng" algn="ctr">
                <a:noFill/>
                <a:round/>
              </a:ln>
              <a:effectLst/>
            </c:spPr>
            <c:extLst>
              <c:ext xmlns:c16="http://schemas.microsoft.com/office/drawing/2014/chart" uri="{C3380CC4-5D6E-409C-BE32-E72D297353CC}">
                <c16:uniqueId val="{00000001-7276-495E-B47F-75C27E526301}"/>
              </c:ext>
            </c:extLst>
          </c:dPt>
          <c:dPt>
            <c:idx val="1"/>
            <c:bubble3D val="0"/>
            <c:spPr>
              <a:solidFill>
                <a:schemeClr val="accent1">
                  <a:lumMod val="20000"/>
                  <a:lumOff val="80000"/>
                </a:schemeClr>
              </a:solidFill>
              <a:ln w="9525" cap="flat" cmpd="sng" algn="ctr">
                <a:noFill/>
                <a:round/>
              </a:ln>
              <a:effectLst/>
            </c:spPr>
            <c:extLst>
              <c:ext xmlns:c16="http://schemas.microsoft.com/office/drawing/2014/chart" uri="{C3380CC4-5D6E-409C-BE32-E72D297353CC}">
                <c16:uniqueId val="{00000002-7276-495E-B47F-75C27E526301}"/>
              </c:ext>
            </c:extLst>
          </c:dPt>
          <c:dPt>
            <c:idx val="2"/>
            <c:bubble3D val="0"/>
            <c:spPr>
              <a:solidFill>
                <a:schemeClr val="accent1">
                  <a:lumMod val="60000"/>
                  <a:lumOff val="40000"/>
                </a:schemeClr>
              </a:solidFill>
              <a:ln w="9525" cap="flat" cmpd="sng" algn="ctr">
                <a:noFill/>
                <a:round/>
              </a:ln>
              <a:effectLst/>
            </c:spPr>
            <c:extLst>
              <c:ext xmlns:c16="http://schemas.microsoft.com/office/drawing/2014/chart" uri="{C3380CC4-5D6E-409C-BE32-E72D297353CC}">
                <c16:uniqueId val="{00000003-7276-495E-B47F-75C27E526301}"/>
              </c:ext>
            </c:extLst>
          </c:dPt>
          <c:cat>
            <c:strRef>
              <c:f>Sheet1!$A$2:$A$4</c:f>
              <c:strCache>
                <c:ptCount val="1"/>
                <c:pt idx="0">
                  <c:v>第一季度</c:v>
                </c:pt>
              </c:strCache>
            </c:strRef>
          </c:cat>
          <c:val>
            <c:numRef>
              <c:f>Sheet1!$B$2:$B$4</c:f>
              <c:numCache>
                <c:formatCode>0%</c:formatCode>
                <c:ptCount val="3"/>
                <c:pt idx="0">
                  <c:v>0.65</c:v>
                </c:pt>
                <c:pt idx="1">
                  <c:v>0.35</c:v>
                </c:pt>
              </c:numCache>
            </c:numRef>
          </c:val>
          <c:extLst>
            <c:ext xmlns:c16="http://schemas.microsoft.com/office/drawing/2014/chart" uri="{C3380CC4-5D6E-409C-BE32-E72D297353CC}">
              <c16:uniqueId val="{00000000-7276-495E-B47F-75C27E526301}"/>
            </c:ext>
          </c:extLst>
        </c:ser>
        <c:dLbls>
          <c:showLegendKey val="0"/>
          <c:showVal val="0"/>
          <c:showCatName val="0"/>
          <c:showSerName val="0"/>
          <c:showPercent val="0"/>
          <c:showBubbleSize val="0"/>
          <c:showLeaderLines val="1"/>
        </c:dLbls>
        <c:firstSliceAng val="222"/>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09516310461192"/>
          <c:y val="4.7142846537042399E-2"/>
          <c:w val="0.6442363935277321"/>
          <c:h val="0.95285746747898403"/>
        </c:manualLayout>
      </c:layout>
      <c:doughnutChart>
        <c:varyColors val="1"/>
        <c:ser>
          <c:idx val="0"/>
          <c:order val="0"/>
          <c:tx>
            <c:strRef>
              <c:f>Sheet1!$B$1</c:f>
              <c:strCache>
                <c:ptCount val="1"/>
                <c:pt idx="0">
                  <c:v>销售额</c:v>
                </c:pt>
              </c:strCache>
            </c:strRef>
          </c:tx>
          <c:dPt>
            <c:idx val="0"/>
            <c:bubble3D val="0"/>
            <c:spPr>
              <a:solidFill>
                <a:schemeClr val="accent1"/>
              </a:solidFill>
              <a:ln w="9525" cap="flat" cmpd="sng" algn="ctr">
                <a:noFill/>
                <a:round/>
              </a:ln>
              <a:effectLst/>
            </c:spPr>
            <c:extLst>
              <c:ext xmlns:c16="http://schemas.microsoft.com/office/drawing/2014/chart" uri="{C3380CC4-5D6E-409C-BE32-E72D297353CC}">
                <c16:uniqueId val="{00000001-7276-495E-B47F-75C27E526301}"/>
              </c:ext>
            </c:extLst>
          </c:dPt>
          <c:dPt>
            <c:idx val="1"/>
            <c:bubble3D val="0"/>
            <c:spPr>
              <a:solidFill>
                <a:schemeClr val="accent1">
                  <a:lumMod val="20000"/>
                  <a:lumOff val="80000"/>
                </a:schemeClr>
              </a:solidFill>
              <a:ln w="9525" cap="flat" cmpd="sng" algn="ctr">
                <a:noFill/>
                <a:round/>
              </a:ln>
              <a:effectLst/>
            </c:spPr>
            <c:extLst>
              <c:ext xmlns:c16="http://schemas.microsoft.com/office/drawing/2014/chart" uri="{C3380CC4-5D6E-409C-BE32-E72D297353CC}">
                <c16:uniqueId val="{00000002-7276-495E-B47F-75C27E526301}"/>
              </c:ext>
            </c:extLst>
          </c:dPt>
          <c:dPt>
            <c:idx val="2"/>
            <c:bubble3D val="0"/>
            <c:spPr>
              <a:solidFill>
                <a:schemeClr val="accent1">
                  <a:lumMod val="60000"/>
                  <a:lumOff val="40000"/>
                </a:schemeClr>
              </a:solidFill>
              <a:ln w="9525" cap="flat" cmpd="sng" algn="ctr">
                <a:noFill/>
                <a:round/>
              </a:ln>
              <a:effectLst/>
            </c:spPr>
            <c:extLst>
              <c:ext xmlns:c16="http://schemas.microsoft.com/office/drawing/2014/chart" uri="{C3380CC4-5D6E-409C-BE32-E72D297353CC}">
                <c16:uniqueId val="{00000003-7276-495E-B47F-75C27E526301}"/>
              </c:ext>
            </c:extLst>
          </c:dPt>
          <c:cat>
            <c:strRef>
              <c:f>Sheet1!$A$2:$A$4</c:f>
              <c:strCache>
                <c:ptCount val="1"/>
                <c:pt idx="0">
                  <c:v>第一季度</c:v>
                </c:pt>
              </c:strCache>
            </c:strRef>
          </c:cat>
          <c:val>
            <c:numRef>
              <c:f>Sheet1!$B$2:$B$4</c:f>
              <c:numCache>
                <c:formatCode>0%</c:formatCode>
                <c:ptCount val="3"/>
                <c:pt idx="0">
                  <c:v>0.5</c:v>
                </c:pt>
                <c:pt idx="1">
                  <c:v>0.5</c:v>
                </c:pt>
              </c:numCache>
            </c:numRef>
          </c:val>
          <c:extLst>
            <c:ext xmlns:c16="http://schemas.microsoft.com/office/drawing/2014/chart" uri="{C3380CC4-5D6E-409C-BE32-E72D297353CC}">
              <c16:uniqueId val="{00000000-7276-495E-B47F-75C27E526301}"/>
            </c:ext>
          </c:extLst>
        </c:ser>
        <c:dLbls>
          <c:showLegendKey val="0"/>
          <c:showVal val="0"/>
          <c:showCatName val="0"/>
          <c:showSerName val="0"/>
          <c:showPercent val="0"/>
          <c:showBubbleSize val="0"/>
          <c:showLeaderLines val="1"/>
        </c:dLbls>
        <c:firstSliceAng val="222"/>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992741282170011E-2"/>
          <c:y val="4.9836103313773861E-2"/>
          <c:w val="0.93908920706094301"/>
          <c:h val="0.90863381059141457"/>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38100" cap="rnd">
                <a:solidFill>
                  <a:schemeClr val="accent2"/>
                </a:solidFill>
                <a:prstDash val="solid"/>
              </a:ln>
              <a:effectLst/>
            </c:spPr>
            <c:trendlineType val="linear"/>
            <c:dispRSqr val="0"/>
            <c:dispEq val="0"/>
          </c:trendline>
          <c:cat>
            <c:strRef>
              <c:f>Sheet1!$A$2:$A$4</c:f>
              <c:strCache>
                <c:ptCount val="3"/>
                <c:pt idx="0">
                  <c:v>类别 1</c:v>
                </c:pt>
                <c:pt idx="1">
                  <c:v>类别 2</c:v>
                </c:pt>
                <c:pt idx="2">
                  <c:v>类别 3</c:v>
                </c:pt>
              </c:strCache>
            </c:strRef>
          </c:cat>
          <c:val>
            <c:numRef>
              <c:f>Sheet1!$B$2:$B$4</c:f>
              <c:numCache>
                <c:formatCode>0%</c:formatCode>
                <c:ptCount val="3"/>
                <c:pt idx="0">
                  <c:v>0.64</c:v>
                </c:pt>
                <c:pt idx="1">
                  <c:v>0.77</c:v>
                </c:pt>
                <c:pt idx="2">
                  <c:v>0.88</c:v>
                </c:pt>
              </c:numCache>
            </c:numRef>
          </c:val>
          <c:extLst>
            <c:ext xmlns:c16="http://schemas.microsoft.com/office/drawing/2014/chart" uri="{C3380CC4-5D6E-409C-BE32-E72D297353CC}">
              <c16:uniqueId val="{00000000-E94D-4972-86F0-A05D11944DD8}"/>
            </c:ext>
          </c:extLst>
        </c:ser>
        <c:dLbls>
          <c:dLblPos val="outEnd"/>
          <c:showLegendKey val="0"/>
          <c:showVal val="1"/>
          <c:showCatName val="0"/>
          <c:showSerName val="0"/>
          <c:showPercent val="0"/>
          <c:showBubbleSize val="0"/>
        </c:dLbls>
        <c:gapWidth val="180"/>
        <c:overlap val="-4"/>
        <c:axId val="1672913344"/>
        <c:axId val="1672915840"/>
      </c:barChart>
      <c:catAx>
        <c:axId val="1672913344"/>
        <c:scaling>
          <c:orientation val="minMax"/>
        </c:scaling>
        <c:delete val="1"/>
        <c:axPos val="b"/>
        <c:numFmt formatCode="General" sourceLinked="1"/>
        <c:majorTickMark val="none"/>
        <c:minorTickMark val="none"/>
        <c:tickLblPos val="nextTo"/>
        <c:crossAx val="1672915840"/>
        <c:crosses val="autoZero"/>
        <c:auto val="1"/>
        <c:lblAlgn val="ctr"/>
        <c:lblOffset val="100"/>
        <c:noMultiLvlLbl val="0"/>
      </c:catAx>
      <c:valAx>
        <c:axId val="1672915840"/>
        <c:scaling>
          <c:orientation val="minMax"/>
        </c:scaling>
        <c:delete val="1"/>
        <c:axPos val="l"/>
        <c:numFmt formatCode="0%" sourceLinked="1"/>
        <c:majorTickMark val="none"/>
        <c:minorTickMark val="none"/>
        <c:tickLblPos val="nextTo"/>
        <c:crossAx val="1672913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375024887743376E-2"/>
          <c:y val="0"/>
          <c:w val="0.96562499999999996"/>
          <c:h val="1"/>
        </c:manualLayout>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pictureOptions>
              <c:pictureFormat val="stack"/>
            </c:pictureOptions>
            <c:extLst>
              <c:ext xmlns:c16="http://schemas.microsoft.com/office/drawing/2014/chart" uri="{C3380CC4-5D6E-409C-BE32-E72D297353CC}">
                <c16:uniqueId val="{00000003-FBEB-461C-9C3F-2FBBB4221289}"/>
              </c:ext>
            </c:extLst>
          </c:dPt>
          <c:cat>
            <c:strRef>
              <c:f>Sheet1!$A$2:$A$5</c:f>
              <c:strCache>
                <c:ptCount val="1"/>
                <c:pt idx="0">
                  <c:v>类别 1</c:v>
                </c:pt>
              </c:strCache>
            </c:strRef>
          </c:cat>
          <c:val>
            <c:numRef>
              <c:f>Sheet1!$B$2:$B$5</c:f>
              <c:numCache>
                <c:formatCode>General</c:formatCode>
                <c:ptCount val="4"/>
                <c:pt idx="0" formatCode="0%">
                  <c:v>0.7</c:v>
                </c:pt>
              </c:numCache>
            </c:numRef>
          </c:val>
          <c:extLst>
            <c:ext xmlns:c16="http://schemas.microsoft.com/office/drawing/2014/chart" uri="{C3380CC4-5D6E-409C-BE32-E72D297353CC}">
              <c16:uniqueId val="{00000000-FBEB-461C-9C3F-2FBBB4221289}"/>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Sheet1!$A$2:$A$5</c:f>
              <c:strCache>
                <c:ptCount val="1"/>
                <c:pt idx="0">
                  <c:v>类别 1</c:v>
                </c:pt>
              </c:strCache>
            </c:strRef>
          </c:cat>
          <c:val>
            <c:numRef>
              <c:f>Sheet1!$C$2:$C$5</c:f>
              <c:numCache>
                <c:formatCode>General</c:formatCode>
                <c:ptCount val="4"/>
                <c:pt idx="0" formatCode="0%">
                  <c:v>0.3</c:v>
                </c:pt>
              </c:numCache>
            </c:numRef>
          </c:val>
          <c:extLst>
            <c:ext xmlns:c16="http://schemas.microsoft.com/office/drawing/2014/chart" uri="{C3380CC4-5D6E-409C-BE32-E72D297353CC}">
              <c16:uniqueId val="{00000001-FBEB-461C-9C3F-2FBBB4221289}"/>
            </c:ext>
          </c:extLst>
        </c:ser>
        <c:dLbls>
          <c:showLegendKey val="0"/>
          <c:showVal val="0"/>
          <c:showCatName val="0"/>
          <c:showSerName val="0"/>
          <c:showPercent val="0"/>
          <c:showBubbleSize val="0"/>
        </c:dLbls>
        <c:gapWidth val="3"/>
        <c:overlap val="100"/>
        <c:axId val="244167711"/>
        <c:axId val="244161055"/>
      </c:barChart>
      <c:catAx>
        <c:axId val="244167711"/>
        <c:scaling>
          <c:orientation val="minMax"/>
        </c:scaling>
        <c:delete val="1"/>
        <c:axPos val="l"/>
        <c:numFmt formatCode="General" sourceLinked="1"/>
        <c:majorTickMark val="none"/>
        <c:minorTickMark val="none"/>
        <c:tickLblPos val="nextTo"/>
        <c:crossAx val="244161055"/>
        <c:crosses val="autoZero"/>
        <c:auto val="1"/>
        <c:lblAlgn val="ctr"/>
        <c:lblOffset val="100"/>
        <c:noMultiLvlLbl val="0"/>
      </c:catAx>
      <c:valAx>
        <c:axId val="244161055"/>
        <c:scaling>
          <c:orientation val="minMax"/>
        </c:scaling>
        <c:delete val="1"/>
        <c:axPos val="b"/>
        <c:numFmt formatCode="0%" sourceLinked="1"/>
        <c:majorTickMark val="none"/>
        <c:minorTickMark val="none"/>
        <c:tickLblPos val="nextTo"/>
        <c:crossAx val="2441677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5">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0"/>
          <c:w val="0.96562499999999996"/>
          <c:h val="1"/>
        </c:manualLayout>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pictureOptions>
              <c:pictureFormat val="stack"/>
            </c:pictureOptions>
            <c:extLst>
              <c:ext xmlns:c16="http://schemas.microsoft.com/office/drawing/2014/chart" uri="{C3380CC4-5D6E-409C-BE32-E72D297353CC}">
                <c16:uniqueId val="{00000003-FBEB-461C-9C3F-2FBBB4221289}"/>
              </c:ext>
            </c:extLst>
          </c:dPt>
          <c:cat>
            <c:strRef>
              <c:f>Sheet1!$A$2:$A$5</c:f>
              <c:strCache>
                <c:ptCount val="1"/>
                <c:pt idx="0">
                  <c:v>类别 1</c:v>
                </c:pt>
              </c:strCache>
            </c:strRef>
          </c:cat>
          <c:val>
            <c:numRef>
              <c:f>Sheet1!$B$2:$B$5</c:f>
              <c:numCache>
                <c:formatCode>General</c:formatCode>
                <c:ptCount val="4"/>
                <c:pt idx="0" formatCode="0%">
                  <c:v>0.21</c:v>
                </c:pt>
              </c:numCache>
            </c:numRef>
          </c:val>
          <c:extLst>
            <c:ext xmlns:c16="http://schemas.microsoft.com/office/drawing/2014/chart" uri="{C3380CC4-5D6E-409C-BE32-E72D297353CC}">
              <c16:uniqueId val="{00000000-FBEB-461C-9C3F-2FBBB4221289}"/>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Sheet1!$A$2:$A$5</c:f>
              <c:strCache>
                <c:ptCount val="1"/>
                <c:pt idx="0">
                  <c:v>类别 1</c:v>
                </c:pt>
              </c:strCache>
            </c:strRef>
          </c:cat>
          <c:val>
            <c:numRef>
              <c:f>Sheet1!$C$2:$C$5</c:f>
              <c:numCache>
                <c:formatCode>General</c:formatCode>
                <c:ptCount val="4"/>
                <c:pt idx="0" formatCode="0%">
                  <c:v>0.79</c:v>
                </c:pt>
              </c:numCache>
            </c:numRef>
          </c:val>
          <c:extLst>
            <c:ext xmlns:c16="http://schemas.microsoft.com/office/drawing/2014/chart" uri="{C3380CC4-5D6E-409C-BE32-E72D297353CC}">
              <c16:uniqueId val="{00000001-FBEB-461C-9C3F-2FBBB4221289}"/>
            </c:ext>
          </c:extLst>
        </c:ser>
        <c:dLbls>
          <c:showLegendKey val="0"/>
          <c:showVal val="0"/>
          <c:showCatName val="0"/>
          <c:showSerName val="0"/>
          <c:showPercent val="0"/>
          <c:showBubbleSize val="0"/>
        </c:dLbls>
        <c:gapWidth val="1"/>
        <c:overlap val="100"/>
        <c:axId val="244167711"/>
        <c:axId val="244161055"/>
      </c:barChart>
      <c:catAx>
        <c:axId val="244167711"/>
        <c:scaling>
          <c:orientation val="minMax"/>
        </c:scaling>
        <c:delete val="1"/>
        <c:axPos val="l"/>
        <c:numFmt formatCode="General" sourceLinked="1"/>
        <c:majorTickMark val="none"/>
        <c:minorTickMark val="none"/>
        <c:tickLblPos val="nextTo"/>
        <c:crossAx val="244161055"/>
        <c:crosses val="autoZero"/>
        <c:auto val="1"/>
        <c:lblAlgn val="ctr"/>
        <c:lblOffset val="100"/>
        <c:noMultiLvlLbl val="0"/>
      </c:catAx>
      <c:valAx>
        <c:axId val="244161055"/>
        <c:scaling>
          <c:orientation val="minMax"/>
        </c:scaling>
        <c:delete val="1"/>
        <c:axPos val="b"/>
        <c:numFmt formatCode="0%" sourceLinked="1"/>
        <c:majorTickMark val="none"/>
        <c:minorTickMark val="none"/>
        <c:tickLblPos val="nextTo"/>
        <c:crossAx val="2441677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5">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1">
                <a:lumMod val="20000"/>
                <a:lumOff val="80000"/>
              </a:schemeClr>
            </a:solidFill>
            <a:ln>
              <a:noFill/>
            </a:ln>
          </c:spPr>
          <c:dPt>
            <c:idx val="0"/>
            <c:bubble3D val="0"/>
            <c:spPr>
              <a:solidFill>
                <a:schemeClr val="accent1"/>
              </a:solidFill>
              <a:ln w="19050">
                <a:noFill/>
              </a:ln>
              <a:effectLst>
                <a:outerShdw blurRad="292100" dist="228600" dir="7800000" algn="l" rotWithShape="0">
                  <a:schemeClr val="accent1">
                    <a:alpha val="9000"/>
                  </a:schemeClr>
                </a:outerShdw>
              </a:effectLst>
            </c:spPr>
            <c:extLst>
              <c:ext xmlns:c16="http://schemas.microsoft.com/office/drawing/2014/chart" uri="{C3380CC4-5D6E-409C-BE32-E72D297353CC}">
                <c16:uniqueId val="{00000001-6684-4A38-A7AE-9D3E834AD660}"/>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6461-4760-BA66-9C184E341895}"/>
              </c:ext>
            </c:extLst>
          </c:dPt>
          <c:cat>
            <c:strRef>
              <c:f>Sheet1!$A$2:$A$3</c:f>
              <c:strCache>
                <c:ptCount val="2"/>
                <c:pt idx="0">
                  <c:v>第一季度</c:v>
                </c:pt>
                <c:pt idx="1">
                  <c:v>第二季度</c:v>
                </c:pt>
              </c:strCache>
            </c:strRef>
          </c:cat>
          <c:val>
            <c:numRef>
              <c:f>Sheet1!$B$2:$B$3</c:f>
              <c:numCache>
                <c:formatCode>0%</c:formatCode>
                <c:ptCount val="2"/>
                <c:pt idx="0">
                  <c:v>0.5</c:v>
                </c:pt>
                <c:pt idx="1">
                  <c:v>0.5</c:v>
                </c:pt>
              </c:numCache>
            </c:numRef>
          </c:val>
          <c:extLst>
            <c:ext xmlns:c16="http://schemas.microsoft.com/office/drawing/2014/chart" uri="{C3380CC4-5D6E-409C-BE32-E72D297353CC}">
              <c16:uniqueId val="{00000000-6684-4A38-A7AE-9D3E834AD660}"/>
            </c:ext>
          </c:extLst>
        </c:ser>
        <c:dLbls>
          <c:showLegendKey val="0"/>
          <c:showVal val="0"/>
          <c:showCatName val="0"/>
          <c:showSerName val="0"/>
          <c:showPercent val="0"/>
          <c:showBubbleSize val="0"/>
          <c:showLeaderLines val="1"/>
        </c:dLbls>
        <c:firstSliceAng val="119"/>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1">
                <a:lumMod val="20000"/>
                <a:lumOff val="80000"/>
              </a:schemeClr>
            </a:solidFill>
            <a:ln>
              <a:noFill/>
            </a:ln>
            <a:effectLst>
              <a:outerShdw blurRad="292100" dist="228600" dir="7800000" algn="l" rotWithShape="0">
                <a:schemeClr val="accent1">
                  <a:alpha val="10000"/>
                </a:schemeClr>
              </a:outerShdw>
            </a:effectLst>
          </c:spPr>
          <c:dPt>
            <c:idx val="0"/>
            <c:bubble3D val="0"/>
            <c:spPr>
              <a:solidFill>
                <a:schemeClr val="accent1"/>
              </a:solidFill>
              <a:ln w="19050">
                <a:noFill/>
              </a:ln>
              <a:effectLst>
                <a:outerShdw blurRad="292100" dist="228600" dir="7800000" algn="l" rotWithShape="0">
                  <a:schemeClr val="accent1">
                    <a:alpha val="10000"/>
                  </a:schemeClr>
                </a:outerShdw>
              </a:effectLst>
            </c:spPr>
            <c:extLst>
              <c:ext xmlns:c16="http://schemas.microsoft.com/office/drawing/2014/chart" uri="{C3380CC4-5D6E-409C-BE32-E72D297353CC}">
                <c16:uniqueId val="{00000001-6684-4A38-A7AE-9D3E834AD660}"/>
              </c:ext>
            </c:extLst>
          </c:dPt>
          <c:dPt>
            <c:idx val="1"/>
            <c:bubble3D val="0"/>
            <c:spPr>
              <a:solidFill>
                <a:schemeClr val="accent1">
                  <a:lumMod val="20000"/>
                  <a:lumOff val="80000"/>
                </a:schemeClr>
              </a:solidFill>
              <a:ln w="19050">
                <a:noFill/>
              </a:ln>
              <a:effectLst>
                <a:outerShdw blurRad="292100" dist="228600" dir="7800000" algn="l" rotWithShape="0">
                  <a:schemeClr val="accent1">
                    <a:alpha val="10000"/>
                  </a:schemeClr>
                </a:outerShdw>
              </a:effectLst>
            </c:spPr>
            <c:extLst>
              <c:ext xmlns:c16="http://schemas.microsoft.com/office/drawing/2014/chart" uri="{C3380CC4-5D6E-409C-BE32-E72D297353CC}">
                <c16:uniqueId val="{00000003-CA18-4D82-9F46-E06E12D4F564}"/>
              </c:ext>
            </c:extLst>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0-6684-4A38-A7AE-9D3E834AD660}"/>
            </c:ext>
          </c:extLst>
        </c:ser>
        <c:dLbls>
          <c:showLegendKey val="0"/>
          <c:showVal val="0"/>
          <c:showCatName val="0"/>
          <c:showSerName val="0"/>
          <c:showPercent val="0"/>
          <c:showBubbleSize val="0"/>
          <c:showLeaderLines val="1"/>
        </c:dLbls>
        <c:firstSliceAng val="119"/>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2022/7/20</a:t>
            </a:fld>
            <a:endParaRPr kumimoji="1" lang="zh-CN" altLang="en-US"/>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2022/7/20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a:t>
            </a:fld>
            <a:endParaRPr lang="zh-CN" altLang="en-US"/>
          </a:p>
        </p:txBody>
      </p:sp>
    </p:spTree>
    <p:extLst>
      <p:ext uri="{BB962C8B-B14F-4D97-AF65-F5344CB8AC3E}">
        <p14:creationId xmlns:p14="http://schemas.microsoft.com/office/powerpoint/2010/main" val="4113215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10</a:t>
            </a:fld>
            <a:endParaRPr lang="zh-CN" altLang="en-US"/>
          </a:p>
        </p:txBody>
      </p:sp>
    </p:spTree>
    <p:extLst>
      <p:ext uri="{BB962C8B-B14F-4D97-AF65-F5344CB8AC3E}">
        <p14:creationId xmlns:p14="http://schemas.microsoft.com/office/powerpoint/2010/main" val="1509172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11</a:t>
            </a:fld>
            <a:endParaRPr lang="zh-CN" altLang="en-US"/>
          </a:p>
        </p:txBody>
      </p:sp>
    </p:spTree>
    <p:extLst>
      <p:ext uri="{BB962C8B-B14F-4D97-AF65-F5344CB8AC3E}">
        <p14:creationId xmlns:p14="http://schemas.microsoft.com/office/powerpoint/2010/main" val="2937783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12</a:t>
            </a:fld>
            <a:endParaRPr lang="zh-CN" altLang="en-US"/>
          </a:p>
        </p:txBody>
      </p:sp>
    </p:spTree>
    <p:extLst>
      <p:ext uri="{BB962C8B-B14F-4D97-AF65-F5344CB8AC3E}">
        <p14:creationId xmlns:p14="http://schemas.microsoft.com/office/powerpoint/2010/main" val="2877010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13</a:t>
            </a:fld>
            <a:endParaRPr lang="zh-CN" altLang="en-US"/>
          </a:p>
        </p:txBody>
      </p:sp>
    </p:spTree>
    <p:extLst>
      <p:ext uri="{BB962C8B-B14F-4D97-AF65-F5344CB8AC3E}">
        <p14:creationId xmlns:p14="http://schemas.microsoft.com/office/powerpoint/2010/main" val="2052375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14</a:t>
            </a:fld>
            <a:endParaRPr lang="zh-CN" altLang="en-US"/>
          </a:p>
        </p:txBody>
      </p:sp>
    </p:spTree>
    <p:extLst>
      <p:ext uri="{BB962C8B-B14F-4D97-AF65-F5344CB8AC3E}">
        <p14:creationId xmlns:p14="http://schemas.microsoft.com/office/powerpoint/2010/main" val="2746916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15</a:t>
            </a:fld>
            <a:endParaRPr lang="zh-CN" altLang="en-US"/>
          </a:p>
        </p:txBody>
      </p:sp>
    </p:spTree>
    <p:extLst>
      <p:ext uri="{BB962C8B-B14F-4D97-AF65-F5344CB8AC3E}">
        <p14:creationId xmlns:p14="http://schemas.microsoft.com/office/powerpoint/2010/main" val="198237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16</a:t>
            </a:fld>
            <a:endParaRPr lang="zh-CN" altLang="en-US"/>
          </a:p>
        </p:txBody>
      </p:sp>
    </p:spTree>
    <p:extLst>
      <p:ext uri="{BB962C8B-B14F-4D97-AF65-F5344CB8AC3E}">
        <p14:creationId xmlns:p14="http://schemas.microsoft.com/office/powerpoint/2010/main" val="1000490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17</a:t>
            </a:fld>
            <a:endParaRPr lang="zh-CN" altLang="en-US"/>
          </a:p>
        </p:txBody>
      </p:sp>
    </p:spTree>
    <p:extLst>
      <p:ext uri="{BB962C8B-B14F-4D97-AF65-F5344CB8AC3E}">
        <p14:creationId xmlns:p14="http://schemas.microsoft.com/office/powerpoint/2010/main" val="2906399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18</a:t>
            </a:fld>
            <a:endParaRPr lang="zh-CN" altLang="en-US"/>
          </a:p>
        </p:txBody>
      </p:sp>
    </p:spTree>
    <p:extLst>
      <p:ext uri="{BB962C8B-B14F-4D97-AF65-F5344CB8AC3E}">
        <p14:creationId xmlns:p14="http://schemas.microsoft.com/office/powerpoint/2010/main" val="1767162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19</a:t>
            </a:fld>
            <a:endParaRPr lang="zh-CN" altLang="en-US"/>
          </a:p>
        </p:txBody>
      </p:sp>
    </p:spTree>
    <p:extLst>
      <p:ext uri="{BB962C8B-B14F-4D97-AF65-F5344CB8AC3E}">
        <p14:creationId xmlns:p14="http://schemas.microsoft.com/office/powerpoint/2010/main" val="1445060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a:t>
            </a:fld>
            <a:endParaRPr lang="zh-CN" altLang="en-US"/>
          </a:p>
        </p:txBody>
      </p:sp>
    </p:spTree>
    <p:extLst>
      <p:ext uri="{BB962C8B-B14F-4D97-AF65-F5344CB8AC3E}">
        <p14:creationId xmlns:p14="http://schemas.microsoft.com/office/powerpoint/2010/main" val="3642333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20</a:t>
            </a:fld>
            <a:endParaRPr lang="zh-CN" altLang="en-US"/>
          </a:p>
        </p:txBody>
      </p:sp>
    </p:spTree>
    <p:extLst>
      <p:ext uri="{BB962C8B-B14F-4D97-AF65-F5344CB8AC3E}">
        <p14:creationId xmlns:p14="http://schemas.microsoft.com/office/powerpoint/2010/main" val="757315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21</a:t>
            </a:fld>
            <a:endParaRPr lang="zh-CN" altLang="en-US"/>
          </a:p>
        </p:txBody>
      </p:sp>
    </p:spTree>
    <p:extLst>
      <p:ext uri="{BB962C8B-B14F-4D97-AF65-F5344CB8AC3E}">
        <p14:creationId xmlns:p14="http://schemas.microsoft.com/office/powerpoint/2010/main" val="431892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22</a:t>
            </a:fld>
            <a:endParaRPr lang="zh-CN" altLang="en-US"/>
          </a:p>
        </p:txBody>
      </p:sp>
    </p:spTree>
    <p:extLst>
      <p:ext uri="{BB962C8B-B14F-4D97-AF65-F5344CB8AC3E}">
        <p14:creationId xmlns:p14="http://schemas.microsoft.com/office/powerpoint/2010/main" val="2133113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23</a:t>
            </a:fld>
            <a:endParaRPr lang="zh-CN" altLang="en-US"/>
          </a:p>
        </p:txBody>
      </p:sp>
    </p:spTree>
    <p:extLst>
      <p:ext uri="{BB962C8B-B14F-4D97-AF65-F5344CB8AC3E}">
        <p14:creationId xmlns:p14="http://schemas.microsoft.com/office/powerpoint/2010/main" val="503802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24</a:t>
            </a:fld>
            <a:endParaRPr lang="zh-CN" altLang="en-US"/>
          </a:p>
        </p:txBody>
      </p:sp>
    </p:spTree>
    <p:extLst>
      <p:ext uri="{BB962C8B-B14F-4D97-AF65-F5344CB8AC3E}">
        <p14:creationId xmlns:p14="http://schemas.microsoft.com/office/powerpoint/2010/main" val="742023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25</a:t>
            </a:fld>
            <a:endParaRPr lang="zh-CN" altLang="en-US"/>
          </a:p>
        </p:txBody>
      </p:sp>
    </p:spTree>
    <p:extLst>
      <p:ext uri="{BB962C8B-B14F-4D97-AF65-F5344CB8AC3E}">
        <p14:creationId xmlns:p14="http://schemas.microsoft.com/office/powerpoint/2010/main" val="1063805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26</a:t>
            </a:fld>
            <a:endParaRPr lang="zh-CN" altLang="en-US"/>
          </a:p>
        </p:txBody>
      </p:sp>
    </p:spTree>
    <p:extLst>
      <p:ext uri="{BB962C8B-B14F-4D97-AF65-F5344CB8AC3E}">
        <p14:creationId xmlns:p14="http://schemas.microsoft.com/office/powerpoint/2010/main" val="274643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27</a:t>
            </a:fld>
            <a:endParaRPr lang="zh-CN" altLang="en-US"/>
          </a:p>
        </p:txBody>
      </p:sp>
    </p:spTree>
    <p:extLst>
      <p:ext uri="{BB962C8B-B14F-4D97-AF65-F5344CB8AC3E}">
        <p14:creationId xmlns:p14="http://schemas.microsoft.com/office/powerpoint/2010/main" val="149078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28</a:t>
            </a:fld>
            <a:endParaRPr lang="zh-CN" altLang="en-US"/>
          </a:p>
        </p:txBody>
      </p:sp>
    </p:spTree>
    <p:extLst>
      <p:ext uri="{BB962C8B-B14F-4D97-AF65-F5344CB8AC3E}">
        <p14:creationId xmlns:p14="http://schemas.microsoft.com/office/powerpoint/2010/main" val="29563144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29</a:t>
            </a:fld>
            <a:endParaRPr lang="zh-CN" altLang="en-US"/>
          </a:p>
        </p:txBody>
      </p:sp>
    </p:spTree>
    <p:extLst>
      <p:ext uri="{BB962C8B-B14F-4D97-AF65-F5344CB8AC3E}">
        <p14:creationId xmlns:p14="http://schemas.microsoft.com/office/powerpoint/2010/main" val="3270384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a:t>
            </a:fld>
            <a:endParaRPr lang="zh-CN" altLang="en-US"/>
          </a:p>
        </p:txBody>
      </p:sp>
    </p:spTree>
    <p:extLst>
      <p:ext uri="{BB962C8B-B14F-4D97-AF65-F5344CB8AC3E}">
        <p14:creationId xmlns:p14="http://schemas.microsoft.com/office/powerpoint/2010/main" val="147867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30</a:t>
            </a:fld>
            <a:endParaRPr lang="zh-CN" altLang="en-US"/>
          </a:p>
        </p:txBody>
      </p:sp>
    </p:spTree>
    <p:extLst>
      <p:ext uri="{BB962C8B-B14F-4D97-AF65-F5344CB8AC3E}">
        <p14:creationId xmlns:p14="http://schemas.microsoft.com/office/powerpoint/2010/main" val="7475108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31</a:t>
            </a:fld>
            <a:endParaRPr lang="zh-CN" altLang="en-US"/>
          </a:p>
        </p:txBody>
      </p:sp>
    </p:spTree>
    <p:extLst>
      <p:ext uri="{BB962C8B-B14F-4D97-AF65-F5344CB8AC3E}">
        <p14:creationId xmlns:p14="http://schemas.microsoft.com/office/powerpoint/2010/main" val="3342571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32</a:t>
            </a:fld>
            <a:endParaRPr lang="zh-CN" altLang="en-US"/>
          </a:p>
        </p:txBody>
      </p:sp>
    </p:spTree>
    <p:extLst>
      <p:ext uri="{BB962C8B-B14F-4D97-AF65-F5344CB8AC3E}">
        <p14:creationId xmlns:p14="http://schemas.microsoft.com/office/powerpoint/2010/main" val="2181338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92C5B24-0876-4111-B94C-208E61F64E33}" type="slidenum">
              <a:rPr lang="zh-CN" altLang="en-US" smtClean="0"/>
              <a:t>33</a:t>
            </a:fld>
            <a:endParaRPr lang="zh-CN" altLang="en-US"/>
          </a:p>
        </p:txBody>
      </p:sp>
    </p:spTree>
    <p:extLst>
      <p:ext uri="{BB962C8B-B14F-4D97-AF65-F5344CB8AC3E}">
        <p14:creationId xmlns:p14="http://schemas.microsoft.com/office/powerpoint/2010/main" val="2338198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4</a:t>
            </a:fld>
            <a:endParaRPr lang="zh-CN" altLang="en-US"/>
          </a:p>
        </p:txBody>
      </p:sp>
    </p:spTree>
    <p:extLst>
      <p:ext uri="{BB962C8B-B14F-4D97-AF65-F5344CB8AC3E}">
        <p14:creationId xmlns:p14="http://schemas.microsoft.com/office/powerpoint/2010/main" val="4152898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5</a:t>
            </a:fld>
            <a:endParaRPr lang="zh-CN" altLang="en-US"/>
          </a:p>
        </p:txBody>
      </p:sp>
    </p:spTree>
    <p:extLst>
      <p:ext uri="{BB962C8B-B14F-4D97-AF65-F5344CB8AC3E}">
        <p14:creationId xmlns:p14="http://schemas.microsoft.com/office/powerpoint/2010/main" val="3614237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6</a:t>
            </a:fld>
            <a:endParaRPr lang="zh-CN" altLang="en-US"/>
          </a:p>
        </p:txBody>
      </p:sp>
    </p:spTree>
    <p:extLst>
      <p:ext uri="{BB962C8B-B14F-4D97-AF65-F5344CB8AC3E}">
        <p14:creationId xmlns:p14="http://schemas.microsoft.com/office/powerpoint/2010/main" val="4144069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7</a:t>
            </a:fld>
            <a:endParaRPr lang="zh-CN" altLang="en-US"/>
          </a:p>
        </p:txBody>
      </p:sp>
    </p:spTree>
    <p:extLst>
      <p:ext uri="{BB962C8B-B14F-4D97-AF65-F5344CB8AC3E}">
        <p14:creationId xmlns:p14="http://schemas.microsoft.com/office/powerpoint/2010/main" val="3058956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8</a:t>
            </a:fld>
            <a:endParaRPr lang="zh-CN" altLang="en-US"/>
          </a:p>
        </p:txBody>
      </p:sp>
    </p:spTree>
    <p:extLst>
      <p:ext uri="{BB962C8B-B14F-4D97-AF65-F5344CB8AC3E}">
        <p14:creationId xmlns:p14="http://schemas.microsoft.com/office/powerpoint/2010/main" val="537712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9</a:t>
            </a:fld>
            <a:endParaRPr lang="zh-CN" altLang="en-US"/>
          </a:p>
        </p:txBody>
      </p:sp>
    </p:spTree>
    <p:extLst>
      <p:ext uri="{BB962C8B-B14F-4D97-AF65-F5344CB8AC3E}">
        <p14:creationId xmlns:p14="http://schemas.microsoft.com/office/powerpoint/2010/main" val="3489622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39000" b="-39000"/>
          </a:stretch>
        </a:blip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2206E210-A3DF-1764-3505-C520C4A07C02}"/>
              </a:ext>
            </a:extLst>
          </p:cNvPr>
          <p:cNvPicPr>
            <a:picLocks noChangeAspect="1"/>
          </p:cNvPicPr>
          <p:nvPr userDrawn="1"/>
        </p:nvPicPr>
        <p:blipFill>
          <a:blip r:embed="rId4" cstate="screen">
            <a:duotone>
              <a:schemeClr val="accent1">
                <a:shade val="45000"/>
                <a:satMod val="135000"/>
              </a:schemeClr>
              <a:prstClr val="white"/>
            </a:duotone>
            <a:alphaModFix amt="67000"/>
            <a:extLst>
              <a:ext uri="{28A0092B-C50C-407E-A947-70E740481C1C}">
                <a14:useLocalDpi xmlns:a14="http://schemas.microsoft.com/office/drawing/2010/main"/>
              </a:ext>
            </a:extLst>
          </a:blip>
          <a:stretch>
            <a:fillRect/>
          </a:stretch>
        </p:blipFill>
        <p:spPr>
          <a:xfrm flipH="1">
            <a:off x="0" y="0"/>
            <a:ext cx="10287000" cy="6858000"/>
          </a:xfrm>
          <a:prstGeom prst="rect">
            <a:avLst/>
          </a:prstGeom>
        </p:spPr>
      </p:pic>
      <p:pic>
        <p:nvPicPr>
          <p:cNvPr id="176" name="图片 175">
            <a:extLst>
              <a:ext uri="{FF2B5EF4-FFF2-40B4-BE49-F238E27FC236}">
                <a16:creationId xmlns:a16="http://schemas.microsoft.com/office/drawing/2014/main" id="{EF23391D-FAA3-C298-A425-BDBE7DEEE053}"/>
              </a:ext>
            </a:extLst>
          </p:cNvPr>
          <p:cNvPicPr>
            <a:picLocks/>
          </p:cNvPicPr>
          <p:nvPr userDrawn="1"/>
        </p:nvPicPr>
        <p:blipFill>
          <a:blip r:embed="rId5">
            <a:alphaModFix amt="52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422209"/>
            <a:ext cx="7248338" cy="6435791"/>
          </a:xfrm>
          <a:prstGeom prst="rect">
            <a:avLst/>
          </a:prstGeom>
        </p:spPr>
      </p:pic>
      <p:sp>
        <p:nvSpPr>
          <p:cNvPr id="3" name="矩形: 圆角 2">
            <a:extLst>
              <a:ext uri="{FF2B5EF4-FFF2-40B4-BE49-F238E27FC236}">
                <a16:creationId xmlns:a16="http://schemas.microsoft.com/office/drawing/2014/main" id="{D8A229B3-9114-0DE7-5BAC-8B9DBA49E4BD}"/>
              </a:ext>
            </a:extLst>
          </p:cNvPr>
          <p:cNvSpPr/>
          <p:nvPr userDrawn="1"/>
        </p:nvSpPr>
        <p:spPr>
          <a:xfrm>
            <a:off x="0" y="0"/>
            <a:ext cx="12192000" cy="6858000"/>
          </a:xfrm>
          <a:prstGeom prst="roundRect">
            <a:avLst>
              <a:gd name="adj" fmla="val 0"/>
            </a:avLst>
          </a:prstGeom>
          <a:gradFill flip="none" rotWithShape="1">
            <a:gsLst>
              <a:gs pos="52000">
                <a:schemeClr val="accent3">
                  <a:lumMod val="4000"/>
                  <a:lumOff val="96000"/>
                  <a:alpha val="49000"/>
                </a:schemeClr>
              </a:gs>
              <a:gs pos="0">
                <a:schemeClr val="accent3">
                  <a:lumMod val="2000"/>
                  <a:lumOff val="98000"/>
                </a:schemeClr>
              </a:gs>
              <a:gs pos="100000">
                <a:schemeClr val="accent3">
                  <a:lumMod val="26000"/>
                  <a:lumOff val="74000"/>
                  <a:alpha val="93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rgbClr val="FF0000"/>
              </a:solidFill>
            </a:endParaRPr>
          </a:p>
        </p:txBody>
      </p:sp>
      <p:sp>
        <p:nvSpPr>
          <p:cNvPr id="4" name="任意多边形: 形状 3">
            <a:extLst>
              <a:ext uri="{FF2B5EF4-FFF2-40B4-BE49-F238E27FC236}">
                <a16:creationId xmlns:a16="http://schemas.microsoft.com/office/drawing/2014/main" id="{725454E2-F98A-4C60-277C-45575D5F9988}"/>
              </a:ext>
            </a:extLst>
          </p:cNvPr>
          <p:cNvSpPr/>
          <p:nvPr userDrawn="1"/>
        </p:nvSpPr>
        <p:spPr>
          <a:xfrm>
            <a:off x="6173593" y="3360"/>
            <a:ext cx="6018407" cy="6854640"/>
          </a:xfrm>
          <a:custGeom>
            <a:avLst/>
            <a:gdLst>
              <a:gd name="connsiteX0" fmla="*/ 0 w 6018407"/>
              <a:gd name="connsiteY0" fmla="*/ 0 h 6854640"/>
              <a:gd name="connsiteX1" fmla="*/ 6018407 w 6018407"/>
              <a:gd name="connsiteY1" fmla="*/ 0 h 6854640"/>
              <a:gd name="connsiteX2" fmla="*/ 6018407 w 6018407"/>
              <a:gd name="connsiteY2" fmla="*/ 6854640 h 6854640"/>
              <a:gd name="connsiteX3" fmla="*/ 4340267 w 6018407"/>
              <a:gd name="connsiteY3" fmla="*/ 6854640 h 6854640"/>
              <a:gd name="connsiteX4" fmla="*/ 4050939 w 6018407"/>
              <a:gd name="connsiteY4" fmla="*/ 6816585 h 6854640"/>
              <a:gd name="connsiteX5" fmla="*/ 237829 w 6018407"/>
              <a:gd name="connsiteY5" fmla="*/ 98944 h 68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407" h="6854640">
                <a:moveTo>
                  <a:pt x="0" y="0"/>
                </a:moveTo>
                <a:lnTo>
                  <a:pt x="6018407" y="0"/>
                </a:lnTo>
                <a:lnTo>
                  <a:pt x="6018407" y="6854640"/>
                </a:lnTo>
                <a:lnTo>
                  <a:pt x="4340267" y="6854640"/>
                </a:lnTo>
                <a:lnTo>
                  <a:pt x="4050939" y="6816585"/>
                </a:lnTo>
                <a:cubicBezTo>
                  <a:pt x="981164" y="6248029"/>
                  <a:pt x="3243395" y="1530181"/>
                  <a:pt x="237829" y="98944"/>
                </a:cubicBezTo>
                <a:close/>
              </a:path>
            </a:pathLst>
          </a:custGeom>
          <a:gradFill>
            <a:gsLst>
              <a:gs pos="0">
                <a:schemeClr val="accent1"/>
              </a:gs>
              <a:gs pos="100000">
                <a:schemeClr val="accent2"/>
              </a:gs>
            </a:gsLst>
            <a:lin ang="2700000" scaled="1"/>
          </a:gradFill>
          <a:ln w="12700" cap="flat" cmpd="sng" algn="ctr">
            <a:noFill/>
            <a:prstDash val="solid"/>
            <a:miter lim="800000"/>
          </a:ln>
          <a:effectLst>
            <a:innerShdw blurRad="317500" dist="355600" dir="10800000">
              <a:schemeClr val="accent2">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5" name="Graphic 211++">
            <a:extLst>
              <a:ext uri="{FF2B5EF4-FFF2-40B4-BE49-F238E27FC236}">
                <a16:creationId xmlns:a16="http://schemas.microsoft.com/office/drawing/2014/main" id="{4088B27F-83C0-1377-667E-3CBA855E505D}"/>
              </a:ext>
            </a:extLst>
          </p:cNvPr>
          <p:cNvGrpSpPr/>
          <p:nvPr userDrawn="1"/>
        </p:nvGrpSpPr>
        <p:grpSpPr>
          <a:xfrm rot="10800000">
            <a:off x="476250" y="381690"/>
            <a:ext cx="819240" cy="597103"/>
            <a:chOff x="3595797" y="1707335"/>
            <a:chExt cx="2840677" cy="2070430"/>
          </a:xfrm>
          <a:gradFill flip="none" rotWithShape="1">
            <a:gsLst>
              <a:gs pos="0">
                <a:schemeClr val="accent1"/>
              </a:gs>
              <a:gs pos="100000">
                <a:schemeClr val="accent2"/>
              </a:gs>
            </a:gsLst>
            <a:lin ang="2700000" scaled="1"/>
            <a:tileRect/>
          </a:gradFill>
        </p:grpSpPr>
        <p:sp>
          <p:nvSpPr>
            <p:cNvPr id="6" name="任意多边形: 形状 5">
              <a:extLst>
                <a:ext uri="{FF2B5EF4-FFF2-40B4-BE49-F238E27FC236}">
                  <a16:creationId xmlns:a16="http://schemas.microsoft.com/office/drawing/2014/main" id="{BFCB0A8B-9648-F7A4-38C9-2100F4FAE87D}"/>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7" name="任意多边形: 形状 6">
              <a:extLst>
                <a:ext uri="{FF2B5EF4-FFF2-40B4-BE49-F238E27FC236}">
                  <a16:creationId xmlns:a16="http://schemas.microsoft.com/office/drawing/2014/main" id="{FFCDB52D-143C-1938-8B16-47D8ACFCC542}"/>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8" name="任意多边形: 形状 7">
              <a:extLst>
                <a:ext uri="{FF2B5EF4-FFF2-40B4-BE49-F238E27FC236}">
                  <a16:creationId xmlns:a16="http://schemas.microsoft.com/office/drawing/2014/main" id="{B7D1DAE9-DC3F-677B-33B9-823FBC62BDF4}"/>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9" name="Graphic 211++">
            <a:extLst>
              <a:ext uri="{FF2B5EF4-FFF2-40B4-BE49-F238E27FC236}">
                <a16:creationId xmlns:a16="http://schemas.microsoft.com/office/drawing/2014/main" id="{AAEE6646-A0A8-822F-A089-9FF5DEBF9995}"/>
              </a:ext>
            </a:extLst>
          </p:cNvPr>
          <p:cNvGrpSpPr/>
          <p:nvPr userDrawn="1"/>
        </p:nvGrpSpPr>
        <p:grpSpPr>
          <a:xfrm rot="7470571">
            <a:off x="7045139" y="940000"/>
            <a:ext cx="1022775" cy="745449"/>
            <a:chOff x="3595797" y="1707335"/>
            <a:chExt cx="2840677" cy="2070430"/>
          </a:xfrm>
          <a:gradFill flip="none" rotWithShape="1">
            <a:gsLst>
              <a:gs pos="0">
                <a:schemeClr val="accent1"/>
              </a:gs>
              <a:gs pos="100000">
                <a:schemeClr val="accent2"/>
              </a:gs>
            </a:gsLst>
            <a:lin ang="2700000" scaled="1"/>
            <a:tileRect/>
          </a:gradFill>
        </p:grpSpPr>
        <p:sp>
          <p:nvSpPr>
            <p:cNvPr id="10" name="任意多边形: 形状 9">
              <a:extLst>
                <a:ext uri="{FF2B5EF4-FFF2-40B4-BE49-F238E27FC236}">
                  <a16:creationId xmlns:a16="http://schemas.microsoft.com/office/drawing/2014/main" id="{74A32693-D62A-BB3E-989D-1B51B4A355A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1" name="任意多边形: 形状 10">
              <a:extLst>
                <a:ext uri="{FF2B5EF4-FFF2-40B4-BE49-F238E27FC236}">
                  <a16:creationId xmlns:a16="http://schemas.microsoft.com/office/drawing/2014/main" id="{418C1959-C743-E60A-10C4-E230B8FEEB37}"/>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 name="任意多边形: 形状 11">
              <a:extLst>
                <a:ext uri="{FF2B5EF4-FFF2-40B4-BE49-F238E27FC236}">
                  <a16:creationId xmlns:a16="http://schemas.microsoft.com/office/drawing/2014/main" id="{06E35315-4646-F276-5FA9-FC892785BD93}"/>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3" name="组合 12">
            <a:extLst>
              <a:ext uri="{FF2B5EF4-FFF2-40B4-BE49-F238E27FC236}">
                <a16:creationId xmlns:a16="http://schemas.microsoft.com/office/drawing/2014/main" id="{6B708A79-70CE-490A-BFBE-9902463255A7}"/>
              </a:ext>
            </a:extLst>
          </p:cNvPr>
          <p:cNvGrpSpPr/>
          <p:nvPr userDrawn="1"/>
        </p:nvGrpSpPr>
        <p:grpSpPr>
          <a:xfrm>
            <a:off x="7599261" y="173898"/>
            <a:ext cx="4511013" cy="6715077"/>
            <a:chOff x="2703030" y="1838932"/>
            <a:chExt cx="2731197" cy="4065650"/>
          </a:xfrm>
          <a:solidFill>
            <a:schemeClr val="accent3">
              <a:lumMod val="20000"/>
              <a:lumOff val="80000"/>
              <a:alpha val="10000"/>
            </a:schemeClr>
          </a:solidFill>
        </p:grpSpPr>
        <p:sp>
          <p:nvSpPr>
            <p:cNvPr id="14" name="任意多边形: 形状 13">
              <a:extLst>
                <a:ext uri="{FF2B5EF4-FFF2-40B4-BE49-F238E27FC236}">
                  <a16:creationId xmlns:a16="http://schemas.microsoft.com/office/drawing/2014/main" id="{A1A0BCFD-28A8-77C3-3EA8-77707AAFD623}"/>
                </a:ext>
              </a:extLst>
            </p:cNvPr>
            <p:cNvSpPr/>
            <p:nvPr/>
          </p:nvSpPr>
          <p:spPr>
            <a:xfrm>
              <a:off x="2944393" y="2141120"/>
              <a:ext cx="2234145" cy="3763462"/>
            </a:xfrm>
            <a:custGeom>
              <a:avLst/>
              <a:gdLst>
                <a:gd name="connsiteX0" fmla="*/ 2216087 w 2234145"/>
                <a:gd name="connsiteY0" fmla="*/ 1381355 h 3763462"/>
                <a:gd name="connsiteX1" fmla="*/ 2052923 w 2234145"/>
                <a:gd name="connsiteY1" fmla="*/ 1496798 h 3763462"/>
                <a:gd name="connsiteX2" fmla="*/ 2068068 w 2234145"/>
                <a:gd name="connsiteY2" fmla="*/ 1376021 h 3763462"/>
                <a:gd name="connsiteX3" fmla="*/ 2057972 w 2234145"/>
                <a:gd name="connsiteY3" fmla="*/ 1380402 h 3763462"/>
                <a:gd name="connsiteX4" fmla="*/ 2009013 w 2234145"/>
                <a:gd name="connsiteY4" fmla="*/ 1532802 h 3763462"/>
                <a:gd name="connsiteX5" fmla="*/ 1873758 w 2234145"/>
                <a:gd name="connsiteY5" fmla="*/ 1679964 h 3763462"/>
                <a:gd name="connsiteX6" fmla="*/ 1873758 w 2234145"/>
                <a:gd name="connsiteY6" fmla="*/ 1519086 h 3763462"/>
                <a:gd name="connsiteX7" fmla="*/ 1861185 w 2234145"/>
                <a:gd name="connsiteY7" fmla="*/ 1525182 h 3763462"/>
                <a:gd name="connsiteX8" fmla="*/ 1863566 w 2234145"/>
                <a:gd name="connsiteY8" fmla="*/ 1546804 h 3763462"/>
                <a:gd name="connsiteX9" fmla="*/ 1813655 w 2234145"/>
                <a:gd name="connsiteY9" fmla="*/ 1753306 h 3763462"/>
                <a:gd name="connsiteX10" fmla="*/ 1775555 w 2234145"/>
                <a:gd name="connsiteY10" fmla="*/ 1800931 h 3763462"/>
                <a:gd name="connsiteX11" fmla="*/ 1601534 w 2234145"/>
                <a:gd name="connsiteY11" fmla="*/ 2004290 h 3763462"/>
                <a:gd name="connsiteX12" fmla="*/ 1532096 w 2234145"/>
                <a:gd name="connsiteY12" fmla="*/ 2067250 h 3763462"/>
                <a:gd name="connsiteX13" fmla="*/ 1535430 w 2234145"/>
                <a:gd name="connsiteY13" fmla="*/ 1739400 h 3763462"/>
                <a:gd name="connsiteX14" fmla="*/ 1527143 w 2234145"/>
                <a:gd name="connsiteY14" fmla="*/ 1742924 h 3763462"/>
                <a:gd name="connsiteX15" fmla="*/ 1545146 w 2234145"/>
                <a:gd name="connsiteY15" fmla="*/ 1879131 h 3763462"/>
                <a:gd name="connsiteX16" fmla="*/ 1452658 w 2234145"/>
                <a:gd name="connsiteY16" fmla="*/ 1759497 h 3763462"/>
                <a:gd name="connsiteX17" fmla="*/ 1449324 w 2234145"/>
                <a:gd name="connsiteY17" fmla="*/ 1769594 h 3763462"/>
                <a:gd name="connsiteX18" fmla="*/ 1536954 w 2234145"/>
                <a:gd name="connsiteY18" fmla="*/ 1937329 h 3763462"/>
                <a:gd name="connsiteX19" fmla="*/ 1458563 w 2234145"/>
                <a:gd name="connsiteY19" fmla="*/ 2112780 h 3763462"/>
                <a:gd name="connsiteX20" fmla="*/ 1457992 w 2234145"/>
                <a:gd name="connsiteY20" fmla="*/ 2113446 h 3763462"/>
                <a:gd name="connsiteX21" fmla="*/ 1223105 w 2234145"/>
                <a:gd name="connsiteY21" fmla="*/ 2234890 h 3763462"/>
                <a:gd name="connsiteX22" fmla="*/ 1200722 w 2234145"/>
                <a:gd name="connsiteY22" fmla="*/ 1992384 h 3763462"/>
                <a:gd name="connsiteX23" fmla="*/ 1147572 w 2234145"/>
                <a:gd name="connsiteY23" fmla="*/ 1745877 h 3763462"/>
                <a:gd name="connsiteX24" fmla="*/ 1148429 w 2234145"/>
                <a:gd name="connsiteY24" fmla="*/ 1735209 h 3763462"/>
                <a:gd name="connsiteX25" fmla="*/ 1203103 w 2234145"/>
                <a:gd name="connsiteY25" fmla="*/ 1535660 h 3763462"/>
                <a:gd name="connsiteX26" fmla="*/ 1233392 w 2234145"/>
                <a:gd name="connsiteY26" fmla="*/ 1480891 h 3763462"/>
                <a:gd name="connsiteX27" fmla="*/ 1534859 w 2234145"/>
                <a:gd name="connsiteY27" fmla="*/ 1364496 h 3763462"/>
                <a:gd name="connsiteX28" fmla="*/ 1594961 w 2234145"/>
                <a:gd name="connsiteY28" fmla="*/ 1318299 h 3763462"/>
                <a:gd name="connsiteX29" fmla="*/ 1596962 w 2234145"/>
                <a:gd name="connsiteY29" fmla="*/ 1317061 h 3763462"/>
                <a:gd name="connsiteX30" fmla="*/ 1658207 w 2234145"/>
                <a:gd name="connsiteY30" fmla="*/ 1306203 h 3763462"/>
                <a:gd name="connsiteX31" fmla="*/ 1782032 w 2234145"/>
                <a:gd name="connsiteY31" fmla="*/ 1312108 h 3763462"/>
                <a:gd name="connsiteX32" fmla="*/ 1782032 w 2234145"/>
                <a:gd name="connsiteY32" fmla="*/ 1306488 h 3763462"/>
                <a:gd name="connsiteX33" fmla="*/ 1739551 w 2234145"/>
                <a:gd name="connsiteY33" fmla="*/ 1302202 h 3763462"/>
                <a:gd name="connsiteX34" fmla="*/ 1782032 w 2234145"/>
                <a:gd name="connsiteY34" fmla="*/ 1244195 h 3763462"/>
                <a:gd name="connsiteX35" fmla="*/ 1779270 w 2234145"/>
                <a:gd name="connsiteY35" fmla="*/ 1240290 h 3763462"/>
                <a:gd name="connsiteX36" fmla="*/ 1726502 w 2234145"/>
                <a:gd name="connsiteY36" fmla="*/ 1300488 h 3763462"/>
                <a:gd name="connsiteX37" fmla="*/ 1657064 w 2234145"/>
                <a:gd name="connsiteY37" fmla="*/ 1297154 h 3763462"/>
                <a:gd name="connsiteX38" fmla="*/ 1620298 w 2234145"/>
                <a:gd name="connsiteY38" fmla="*/ 1295820 h 3763462"/>
                <a:gd name="connsiteX39" fmla="*/ 1642110 w 2234145"/>
                <a:gd name="connsiteY39" fmla="*/ 1276770 h 3763462"/>
                <a:gd name="connsiteX40" fmla="*/ 1761268 w 2234145"/>
                <a:gd name="connsiteY40" fmla="*/ 1179044 h 3763462"/>
                <a:gd name="connsiteX41" fmla="*/ 1896142 w 2234145"/>
                <a:gd name="connsiteY41" fmla="*/ 1101606 h 3763462"/>
                <a:gd name="connsiteX42" fmla="*/ 1893761 w 2234145"/>
                <a:gd name="connsiteY42" fmla="*/ 1093605 h 3763462"/>
                <a:gd name="connsiteX43" fmla="*/ 1800416 w 2234145"/>
                <a:gd name="connsiteY43" fmla="*/ 1136467 h 3763462"/>
                <a:gd name="connsiteX44" fmla="*/ 1819466 w 2234145"/>
                <a:gd name="connsiteY44" fmla="*/ 1076841 h 3763462"/>
                <a:gd name="connsiteX45" fmla="*/ 1813941 w 2234145"/>
                <a:gd name="connsiteY45" fmla="*/ 1078079 h 3763462"/>
                <a:gd name="connsiteX46" fmla="*/ 1774793 w 2234145"/>
                <a:gd name="connsiteY46" fmla="*/ 1150564 h 3763462"/>
                <a:gd name="connsiteX47" fmla="*/ 1692497 w 2234145"/>
                <a:gd name="connsiteY47" fmla="*/ 1212191 h 3763462"/>
                <a:gd name="connsiteX48" fmla="*/ 1707547 w 2234145"/>
                <a:gd name="connsiteY48" fmla="*/ 1130847 h 3763462"/>
                <a:gd name="connsiteX49" fmla="*/ 1700594 w 2234145"/>
                <a:gd name="connsiteY49" fmla="*/ 1132752 h 3763462"/>
                <a:gd name="connsiteX50" fmla="*/ 1699736 w 2234145"/>
                <a:gd name="connsiteY50" fmla="*/ 1143897 h 3763462"/>
                <a:gd name="connsiteX51" fmla="*/ 1655064 w 2234145"/>
                <a:gd name="connsiteY51" fmla="*/ 1243719 h 3763462"/>
                <a:gd name="connsiteX52" fmla="*/ 1631252 w 2234145"/>
                <a:gd name="connsiteY52" fmla="*/ 1264007 h 3763462"/>
                <a:gd name="connsiteX53" fmla="*/ 1524095 w 2234145"/>
                <a:gd name="connsiteY53" fmla="*/ 1350399 h 3763462"/>
                <a:gd name="connsiteX54" fmla="*/ 1483042 w 2234145"/>
                <a:gd name="connsiteY54" fmla="*/ 1375735 h 3763462"/>
                <a:gd name="connsiteX55" fmla="*/ 1515618 w 2234145"/>
                <a:gd name="connsiteY55" fmla="*/ 1210191 h 3763462"/>
                <a:gd name="connsiteX56" fmla="*/ 1511046 w 2234145"/>
                <a:gd name="connsiteY56" fmla="*/ 1211238 h 3763462"/>
                <a:gd name="connsiteX57" fmla="*/ 1507331 w 2234145"/>
                <a:gd name="connsiteY57" fmla="*/ 1281819 h 3763462"/>
                <a:gd name="connsiteX58" fmla="*/ 1471898 w 2234145"/>
                <a:gd name="connsiteY58" fmla="*/ 1212572 h 3763462"/>
                <a:gd name="connsiteX59" fmla="*/ 1469231 w 2234145"/>
                <a:gd name="connsiteY59" fmla="*/ 1217430 h 3763462"/>
                <a:gd name="connsiteX60" fmla="*/ 1497806 w 2234145"/>
                <a:gd name="connsiteY60" fmla="*/ 1310489 h 3763462"/>
                <a:gd name="connsiteX61" fmla="*/ 1441609 w 2234145"/>
                <a:gd name="connsiteY61" fmla="*/ 1391737 h 3763462"/>
                <a:gd name="connsiteX62" fmla="*/ 1441609 w 2234145"/>
                <a:gd name="connsiteY62" fmla="*/ 1391737 h 3763462"/>
                <a:gd name="connsiteX63" fmla="*/ 1250347 w 2234145"/>
                <a:gd name="connsiteY63" fmla="*/ 1446887 h 3763462"/>
                <a:gd name="connsiteX64" fmla="*/ 1334643 w 2234145"/>
                <a:gd name="connsiteY64" fmla="*/ 1299154 h 3763462"/>
                <a:gd name="connsiteX65" fmla="*/ 1420368 w 2234145"/>
                <a:gd name="connsiteY65" fmla="*/ 1081603 h 3763462"/>
                <a:gd name="connsiteX66" fmla="*/ 1420368 w 2234145"/>
                <a:gd name="connsiteY66" fmla="*/ 1081603 h 3763462"/>
                <a:gd name="connsiteX67" fmla="*/ 1524095 w 2234145"/>
                <a:gd name="connsiteY67" fmla="*/ 1042551 h 3763462"/>
                <a:gd name="connsiteX68" fmla="*/ 1646587 w 2234145"/>
                <a:gd name="connsiteY68" fmla="*/ 1096938 h 3763462"/>
                <a:gd name="connsiteX69" fmla="*/ 1652778 w 2234145"/>
                <a:gd name="connsiteY69" fmla="*/ 1095319 h 3763462"/>
                <a:gd name="connsiteX70" fmla="*/ 1561052 w 2234145"/>
                <a:gd name="connsiteY70" fmla="*/ 1039693 h 3763462"/>
                <a:gd name="connsiteX71" fmla="*/ 1652873 w 2234145"/>
                <a:gd name="connsiteY71" fmla="*/ 1053885 h 3763462"/>
                <a:gd name="connsiteX72" fmla="*/ 1654112 w 2234145"/>
                <a:gd name="connsiteY72" fmla="*/ 1049218 h 3763462"/>
                <a:gd name="connsiteX73" fmla="*/ 1439704 w 2234145"/>
                <a:gd name="connsiteY73" fmla="*/ 1041503 h 3763462"/>
                <a:gd name="connsiteX74" fmla="*/ 1470946 w 2234145"/>
                <a:gd name="connsiteY74" fmla="*/ 1004260 h 3763462"/>
                <a:gd name="connsiteX75" fmla="*/ 1579245 w 2234145"/>
                <a:gd name="connsiteY75" fmla="*/ 912153 h 3763462"/>
                <a:gd name="connsiteX76" fmla="*/ 1604867 w 2234145"/>
                <a:gd name="connsiteY76" fmla="*/ 891960 h 3763462"/>
                <a:gd name="connsiteX77" fmla="*/ 1733074 w 2234145"/>
                <a:gd name="connsiteY77" fmla="*/ 869958 h 3763462"/>
                <a:gd name="connsiteX78" fmla="*/ 1747647 w 2234145"/>
                <a:gd name="connsiteY78" fmla="*/ 871958 h 3763462"/>
                <a:gd name="connsiteX79" fmla="*/ 1749838 w 2234145"/>
                <a:gd name="connsiteY79" fmla="*/ 865005 h 3763462"/>
                <a:gd name="connsiteX80" fmla="*/ 1644301 w 2234145"/>
                <a:gd name="connsiteY80" fmla="*/ 860052 h 3763462"/>
                <a:gd name="connsiteX81" fmla="*/ 1721453 w 2234145"/>
                <a:gd name="connsiteY81" fmla="*/ 788138 h 3763462"/>
                <a:gd name="connsiteX82" fmla="*/ 1814322 w 2234145"/>
                <a:gd name="connsiteY82" fmla="*/ 764992 h 3763462"/>
                <a:gd name="connsiteX83" fmla="*/ 1815751 w 2234145"/>
                <a:gd name="connsiteY83" fmla="*/ 759468 h 3763462"/>
                <a:gd name="connsiteX84" fmla="*/ 1738789 w 2234145"/>
                <a:gd name="connsiteY84" fmla="*/ 764421 h 3763462"/>
                <a:gd name="connsiteX85" fmla="*/ 1791081 w 2234145"/>
                <a:gd name="connsiteY85" fmla="*/ 675933 h 3763462"/>
                <a:gd name="connsiteX86" fmla="*/ 1780413 w 2234145"/>
                <a:gd name="connsiteY86" fmla="*/ 671361 h 3763462"/>
                <a:gd name="connsiteX87" fmla="*/ 1685163 w 2234145"/>
                <a:gd name="connsiteY87" fmla="*/ 795186 h 3763462"/>
                <a:gd name="connsiteX88" fmla="*/ 1562481 w 2234145"/>
                <a:gd name="connsiteY88" fmla="*/ 897104 h 3763462"/>
                <a:gd name="connsiteX89" fmla="*/ 1538764 w 2234145"/>
                <a:gd name="connsiteY89" fmla="*/ 915582 h 3763462"/>
                <a:gd name="connsiteX90" fmla="*/ 1535525 w 2234145"/>
                <a:gd name="connsiteY90" fmla="*/ 875958 h 3763462"/>
                <a:gd name="connsiteX91" fmla="*/ 1528477 w 2234145"/>
                <a:gd name="connsiteY91" fmla="*/ 801092 h 3763462"/>
                <a:gd name="connsiteX92" fmla="*/ 1604677 w 2234145"/>
                <a:gd name="connsiteY92" fmla="*/ 760230 h 3763462"/>
                <a:gd name="connsiteX93" fmla="*/ 1599438 w 2234145"/>
                <a:gd name="connsiteY93" fmla="*/ 756324 h 3763462"/>
                <a:gd name="connsiteX94" fmla="*/ 1525524 w 2234145"/>
                <a:gd name="connsiteY94" fmla="*/ 786709 h 3763462"/>
                <a:gd name="connsiteX95" fmla="*/ 1518285 w 2234145"/>
                <a:gd name="connsiteY95" fmla="*/ 740322 h 3763462"/>
                <a:gd name="connsiteX96" fmla="*/ 1510951 w 2234145"/>
                <a:gd name="connsiteY96" fmla="*/ 738989 h 3763462"/>
                <a:gd name="connsiteX97" fmla="*/ 1523619 w 2234145"/>
                <a:gd name="connsiteY97" fmla="*/ 872910 h 3763462"/>
                <a:gd name="connsiteX98" fmla="*/ 1511903 w 2234145"/>
                <a:gd name="connsiteY98" fmla="*/ 935394 h 3763462"/>
                <a:gd name="connsiteX99" fmla="*/ 1510475 w 2234145"/>
                <a:gd name="connsiteY99" fmla="*/ 938252 h 3763462"/>
                <a:gd name="connsiteX100" fmla="*/ 1452658 w 2234145"/>
                <a:gd name="connsiteY100" fmla="*/ 990449 h 3763462"/>
                <a:gd name="connsiteX101" fmla="*/ 1299686 w 2234145"/>
                <a:gd name="connsiteY101" fmla="*/ 1298583 h 3763462"/>
                <a:gd name="connsiteX102" fmla="*/ 1202150 w 2234145"/>
                <a:gd name="connsiteY102" fmla="*/ 1114369 h 3763462"/>
                <a:gd name="connsiteX103" fmla="*/ 1187767 w 2234145"/>
                <a:gd name="connsiteY103" fmla="*/ 1114369 h 3763462"/>
                <a:gd name="connsiteX104" fmla="*/ 1283017 w 2234145"/>
                <a:gd name="connsiteY104" fmla="*/ 1320966 h 3763462"/>
                <a:gd name="connsiteX105" fmla="*/ 1174052 w 2234145"/>
                <a:gd name="connsiteY105" fmla="*/ 1524801 h 3763462"/>
                <a:gd name="connsiteX106" fmla="*/ 1116902 w 2234145"/>
                <a:gd name="connsiteY106" fmla="*/ 1633386 h 3763462"/>
                <a:gd name="connsiteX107" fmla="*/ 1091756 w 2234145"/>
                <a:gd name="connsiteY107" fmla="*/ 1540708 h 3763462"/>
                <a:gd name="connsiteX108" fmla="*/ 968788 w 2234145"/>
                <a:gd name="connsiteY108" fmla="*/ 1046361 h 3763462"/>
                <a:gd name="connsiteX109" fmla="*/ 998887 w 2234145"/>
                <a:gd name="connsiteY109" fmla="*/ 1016262 h 3763462"/>
                <a:gd name="connsiteX110" fmla="*/ 998887 w 2234145"/>
                <a:gd name="connsiteY110" fmla="*/ 1016262 h 3763462"/>
                <a:gd name="connsiteX111" fmla="*/ 1072991 w 2234145"/>
                <a:gd name="connsiteY111" fmla="*/ 1016833 h 3763462"/>
                <a:gd name="connsiteX112" fmla="*/ 1136237 w 2234145"/>
                <a:gd name="connsiteY112" fmla="*/ 1080079 h 3763462"/>
                <a:gd name="connsiteX113" fmla="*/ 1140524 w 2234145"/>
                <a:gd name="connsiteY113" fmla="*/ 1080555 h 3763462"/>
                <a:gd name="connsiteX114" fmla="*/ 1096613 w 2234145"/>
                <a:gd name="connsiteY114" fmla="*/ 1023405 h 3763462"/>
                <a:gd name="connsiteX115" fmla="*/ 1150525 w 2234145"/>
                <a:gd name="connsiteY115" fmla="*/ 1054266 h 3763462"/>
                <a:gd name="connsiteX116" fmla="*/ 1152335 w 2234145"/>
                <a:gd name="connsiteY116" fmla="*/ 1051695 h 3763462"/>
                <a:gd name="connsiteX117" fmla="*/ 1020604 w 2234145"/>
                <a:gd name="connsiteY117" fmla="*/ 995402 h 3763462"/>
                <a:gd name="connsiteX118" fmla="*/ 1049179 w 2234145"/>
                <a:gd name="connsiteY118" fmla="*/ 979686 h 3763462"/>
                <a:gd name="connsiteX119" fmla="*/ 1138809 w 2234145"/>
                <a:gd name="connsiteY119" fmla="*/ 948253 h 3763462"/>
                <a:gd name="connsiteX120" fmla="*/ 1159669 w 2234145"/>
                <a:gd name="connsiteY120" fmla="*/ 941871 h 3763462"/>
                <a:gd name="connsiteX121" fmla="*/ 1244822 w 2234145"/>
                <a:gd name="connsiteY121" fmla="*/ 958826 h 3763462"/>
                <a:gd name="connsiteX122" fmla="*/ 1253490 w 2234145"/>
                <a:gd name="connsiteY122" fmla="*/ 963588 h 3763462"/>
                <a:gd name="connsiteX123" fmla="*/ 1256443 w 2234145"/>
                <a:gd name="connsiteY123" fmla="*/ 959778 h 3763462"/>
                <a:gd name="connsiteX124" fmla="*/ 1191863 w 2234145"/>
                <a:gd name="connsiteY124" fmla="*/ 931203 h 3763462"/>
                <a:gd name="connsiteX125" fmla="*/ 1257205 w 2234145"/>
                <a:gd name="connsiteY125" fmla="*/ 904914 h 3763462"/>
                <a:gd name="connsiteX126" fmla="*/ 1320641 w 2234145"/>
                <a:gd name="connsiteY126" fmla="*/ 912725 h 3763462"/>
                <a:gd name="connsiteX127" fmla="*/ 1322832 w 2234145"/>
                <a:gd name="connsiteY127" fmla="*/ 909677 h 3763462"/>
                <a:gd name="connsiteX128" fmla="*/ 1273683 w 2234145"/>
                <a:gd name="connsiteY128" fmla="*/ 894342 h 3763462"/>
                <a:gd name="connsiteX129" fmla="*/ 1327499 w 2234145"/>
                <a:gd name="connsiteY129" fmla="*/ 851670 h 3763462"/>
                <a:gd name="connsiteX130" fmla="*/ 1321975 w 2234145"/>
                <a:gd name="connsiteY130" fmla="*/ 846240 h 3763462"/>
                <a:gd name="connsiteX131" fmla="*/ 1232726 w 2234145"/>
                <a:gd name="connsiteY131" fmla="*/ 900533 h 3763462"/>
                <a:gd name="connsiteX132" fmla="*/ 1131761 w 2234145"/>
                <a:gd name="connsiteY132" fmla="*/ 934632 h 3763462"/>
                <a:gd name="connsiteX133" fmla="*/ 1112711 w 2234145"/>
                <a:gd name="connsiteY133" fmla="*/ 940538 h 3763462"/>
                <a:gd name="connsiteX134" fmla="*/ 1120140 w 2234145"/>
                <a:gd name="connsiteY134" fmla="*/ 915011 h 3763462"/>
                <a:gd name="connsiteX135" fmla="*/ 1133761 w 2234145"/>
                <a:gd name="connsiteY135" fmla="*/ 866719 h 3763462"/>
                <a:gd name="connsiteX136" fmla="*/ 1190911 w 2234145"/>
                <a:gd name="connsiteY136" fmla="*/ 859575 h 3763462"/>
                <a:gd name="connsiteX137" fmla="*/ 1188625 w 2234145"/>
                <a:gd name="connsiteY137" fmla="*/ 855765 h 3763462"/>
                <a:gd name="connsiteX138" fmla="*/ 1135190 w 2234145"/>
                <a:gd name="connsiteY138" fmla="*/ 857004 h 3763462"/>
                <a:gd name="connsiteX139" fmla="*/ 1141857 w 2234145"/>
                <a:gd name="connsiteY139" fmla="*/ 826333 h 3763462"/>
                <a:gd name="connsiteX140" fmla="*/ 1137571 w 2234145"/>
                <a:gd name="connsiteY140" fmla="*/ 823761 h 3763462"/>
                <a:gd name="connsiteX141" fmla="*/ 1113377 w 2234145"/>
                <a:gd name="connsiteY141" fmla="*/ 910248 h 3763462"/>
                <a:gd name="connsiteX142" fmla="*/ 1091089 w 2234145"/>
                <a:gd name="connsiteY142" fmla="*/ 946443 h 3763462"/>
                <a:gd name="connsiteX143" fmla="*/ 1089470 w 2234145"/>
                <a:gd name="connsiteY143" fmla="*/ 947967 h 3763462"/>
                <a:gd name="connsiteX144" fmla="*/ 1040892 w 2234145"/>
                <a:gd name="connsiteY144" fmla="*/ 966541 h 3763462"/>
                <a:gd name="connsiteX145" fmla="*/ 964025 w 2234145"/>
                <a:gd name="connsiteY145" fmla="*/ 1019976 h 3763462"/>
                <a:gd name="connsiteX146" fmla="*/ 944975 w 2234145"/>
                <a:gd name="connsiteY146" fmla="*/ 887865 h 3763462"/>
                <a:gd name="connsiteX147" fmla="*/ 1214247 w 2234145"/>
                <a:gd name="connsiteY147" fmla="*/ 720891 h 3763462"/>
                <a:gd name="connsiteX148" fmla="*/ 1264730 w 2234145"/>
                <a:gd name="connsiteY148" fmla="*/ 664503 h 3763462"/>
                <a:gd name="connsiteX149" fmla="*/ 1267492 w 2234145"/>
                <a:gd name="connsiteY149" fmla="*/ 662884 h 3763462"/>
                <a:gd name="connsiteX150" fmla="*/ 1325690 w 2234145"/>
                <a:gd name="connsiteY150" fmla="*/ 640881 h 3763462"/>
                <a:gd name="connsiteX151" fmla="*/ 1448753 w 2234145"/>
                <a:gd name="connsiteY151" fmla="*/ 623927 h 3763462"/>
                <a:gd name="connsiteX152" fmla="*/ 1447800 w 2234145"/>
                <a:gd name="connsiteY152" fmla="*/ 618402 h 3763462"/>
                <a:gd name="connsiteX153" fmla="*/ 1405223 w 2234145"/>
                <a:gd name="connsiteY153" fmla="*/ 622022 h 3763462"/>
                <a:gd name="connsiteX154" fmla="*/ 1436370 w 2234145"/>
                <a:gd name="connsiteY154" fmla="*/ 557157 h 3763462"/>
                <a:gd name="connsiteX155" fmla="*/ 1432941 w 2234145"/>
                <a:gd name="connsiteY155" fmla="*/ 553823 h 3763462"/>
                <a:gd name="connsiteX156" fmla="*/ 1392079 w 2234145"/>
                <a:gd name="connsiteY156" fmla="*/ 622689 h 3763462"/>
                <a:gd name="connsiteX157" fmla="*/ 1323308 w 2234145"/>
                <a:gd name="connsiteY157" fmla="*/ 632214 h 3763462"/>
                <a:gd name="connsiteX158" fmla="*/ 1286828 w 2234145"/>
                <a:gd name="connsiteY158" fmla="*/ 637548 h 3763462"/>
                <a:gd name="connsiteX159" fmla="*/ 1304925 w 2234145"/>
                <a:gd name="connsiteY159" fmla="*/ 615069 h 3763462"/>
                <a:gd name="connsiteX160" fmla="*/ 1404080 w 2234145"/>
                <a:gd name="connsiteY160" fmla="*/ 497054 h 3763462"/>
                <a:gd name="connsiteX161" fmla="*/ 1522476 w 2234145"/>
                <a:gd name="connsiteY161" fmla="*/ 396279 h 3763462"/>
                <a:gd name="connsiteX162" fmla="*/ 1518666 w 2234145"/>
                <a:gd name="connsiteY162" fmla="*/ 388755 h 3763462"/>
                <a:gd name="connsiteX163" fmla="*/ 1434751 w 2234145"/>
                <a:gd name="connsiteY163" fmla="*/ 448095 h 3763462"/>
                <a:gd name="connsiteX164" fmla="*/ 1442561 w 2234145"/>
                <a:gd name="connsiteY164" fmla="*/ 385992 h 3763462"/>
                <a:gd name="connsiteX165" fmla="*/ 1437418 w 2234145"/>
                <a:gd name="connsiteY165" fmla="*/ 388278 h 3763462"/>
                <a:gd name="connsiteX166" fmla="*/ 1412177 w 2234145"/>
                <a:gd name="connsiteY166" fmla="*/ 466669 h 3763462"/>
                <a:gd name="connsiteX167" fmla="*/ 1342644 w 2234145"/>
                <a:gd name="connsiteY167" fmla="*/ 542869 h 3763462"/>
                <a:gd name="connsiteX168" fmla="*/ 1342644 w 2234145"/>
                <a:gd name="connsiteY168" fmla="*/ 460097 h 3763462"/>
                <a:gd name="connsiteX169" fmla="*/ 1336167 w 2234145"/>
                <a:gd name="connsiteY169" fmla="*/ 463240 h 3763462"/>
                <a:gd name="connsiteX170" fmla="*/ 1337405 w 2234145"/>
                <a:gd name="connsiteY170" fmla="*/ 474289 h 3763462"/>
                <a:gd name="connsiteX171" fmla="*/ 1311688 w 2234145"/>
                <a:gd name="connsiteY171" fmla="*/ 580588 h 3763462"/>
                <a:gd name="connsiteX172" fmla="*/ 1292162 w 2234145"/>
                <a:gd name="connsiteY172" fmla="*/ 605258 h 3763462"/>
                <a:gd name="connsiteX173" fmla="*/ 1202627 w 2234145"/>
                <a:gd name="connsiteY173" fmla="*/ 710033 h 3763462"/>
                <a:gd name="connsiteX174" fmla="*/ 1166908 w 2234145"/>
                <a:gd name="connsiteY174" fmla="*/ 742418 h 3763462"/>
                <a:gd name="connsiteX175" fmla="*/ 1168622 w 2234145"/>
                <a:gd name="connsiteY175" fmla="*/ 573730 h 3763462"/>
                <a:gd name="connsiteX176" fmla="*/ 1164336 w 2234145"/>
                <a:gd name="connsiteY176" fmla="*/ 575635 h 3763462"/>
                <a:gd name="connsiteX177" fmla="*/ 1173861 w 2234145"/>
                <a:gd name="connsiteY177" fmla="*/ 645644 h 3763462"/>
                <a:gd name="connsiteX178" fmla="*/ 1126236 w 2234145"/>
                <a:gd name="connsiteY178" fmla="*/ 584112 h 3763462"/>
                <a:gd name="connsiteX179" fmla="*/ 1124522 w 2234145"/>
                <a:gd name="connsiteY179" fmla="*/ 589351 h 3763462"/>
                <a:gd name="connsiteX180" fmla="*/ 1169575 w 2234145"/>
                <a:gd name="connsiteY180" fmla="*/ 675648 h 3763462"/>
                <a:gd name="connsiteX181" fmla="*/ 1129284 w 2234145"/>
                <a:gd name="connsiteY181" fmla="*/ 765849 h 3763462"/>
                <a:gd name="connsiteX182" fmla="*/ 1129284 w 2234145"/>
                <a:gd name="connsiteY182" fmla="*/ 765849 h 3763462"/>
                <a:gd name="connsiteX183" fmla="*/ 942404 w 2234145"/>
                <a:gd name="connsiteY183" fmla="*/ 859385 h 3763462"/>
                <a:gd name="connsiteX184" fmla="*/ 928592 w 2234145"/>
                <a:gd name="connsiteY184" fmla="*/ 444095 h 3763462"/>
                <a:gd name="connsiteX185" fmla="*/ 963263 w 2234145"/>
                <a:gd name="connsiteY185" fmla="*/ 408662 h 3763462"/>
                <a:gd name="connsiteX186" fmla="*/ 963263 w 2234145"/>
                <a:gd name="connsiteY186" fmla="*/ 408662 h 3763462"/>
                <a:gd name="connsiteX187" fmla="*/ 1037368 w 2234145"/>
                <a:gd name="connsiteY187" fmla="*/ 408662 h 3763462"/>
                <a:gd name="connsiteX188" fmla="*/ 1100614 w 2234145"/>
                <a:gd name="connsiteY188" fmla="*/ 471908 h 3763462"/>
                <a:gd name="connsiteX189" fmla="*/ 1104805 w 2234145"/>
                <a:gd name="connsiteY189" fmla="*/ 471908 h 3763462"/>
                <a:gd name="connsiteX190" fmla="*/ 1060990 w 2234145"/>
                <a:gd name="connsiteY190" fmla="*/ 415234 h 3763462"/>
                <a:gd name="connsiteX191" fmla="*/ 1114901 w 2234145"/>
                <a:gd name="connsiteY191" fmla="*/ 446095 h 3763462"/>
                <a:gd name="connsiteX192" fmla="*/ 1116711 w 2234145"/>
                <a:gd name="connsiteY192" fmla="*/ 443523 h 3763462"/>
                <a:gd name="connsiteX193" fmla="*/ 984885 w 2234145"/>
                <a:gd name="connsiteY193" fmla="*/ 387231 h 3763462"/>
                <a:gd name="connsiteX194" fmla="*/ 1013460 w 2234145"/>
                <a:gd name="connsiteY194" fmla="*/ 371514 h 3763462"/>
                <a:gd name="connsiteX195" fmla="*/ 1103090 w 2234145"/>
                <a:gd name="connsiteY195" fmla="*/ 340082 h 3763462"/>
                <a:gd name="connsiteX196" fmla="*/ 1123855 w 2234145"/>
                <a:gd name="connsiteY196" fmla="*/ 333700 h 3763462"/>
                <a:gd name="connsiteX197" fmla="*/ 1209104 w 2234145"/>
                <a:gd name="connsiteY197" fmla="*/ 350655 h 3763462"/>
                <a:gd name="connsiteX198" fmla="*/ 1217676 w 2234145"/>
                <a:gd name="connsiteY198" fmla="*/ 355417 h 3763462"/>
                <a:gd name="connsiteX199" fmla="*/ 1220724 w 2234145"/>
                <a:gd name="connsiteY199" fmla="*/ 351607 h 3763462"/>
                <a:gd name="connsiteX200" fmla="*/ 1156145 w 2234145"/>
                <a:gd name="connsiteY200" fmla="*/ 323032 h 3763462"/>
                <a:gd name="connsiteX201" fmla="*/ 1221105 w 2234145"/>
                <a:gd name="connsiteY201" fmla="*/ 297886 h 3763462"/>
                <a:gd name="connsiteX202" fmla="*/ 1284637 w 2234145"/>
                <a:gd name="connsiteY202" fmla="*/ 305792 h 3763462"/>
                <a:gd name="connsiteX203" fmla="*/ 1286828 w 2234145"/>
                <a:gd name="connsiteY203" fmla="*/ 302649 h 3763462"/>
                <a:gd name="connsiteX204" fmla="*/ 1237679 w 2234145"/>
                <a:gd name="connsiteY204" fmla="*/ 287313 h 3763462"/>
                <a:gd name="connsiteX205" fmla="*/ 1291495 w 2234145"/>
                <a:gd name="connsiteY205" fmla="*/ 244641 h 3763462"/>
                <a:gd name="connsiteX206" fmla="*/ 1285970 w 2234145"/>
                <a:gd name="connsiteY206" fmla="*/ 239212 h 3763462"/>
                <a:gd name="connsiteX207" fmla="*/ 1196721 w 2234145"/>
                <a:gd name="connsiteY207" fmla="*/ 293505 h 3763462"/>
                <a:gd name="connsiteX208" fmla="*/ 1095756 w 2234145"/>
                <a:gd name="connsiteY208" fmla="*/ 327699 h 3763462"/>
                <a:gd name="connsiteX209" fmla="*/ 1076706 w 2234145"/>
                <a:gd name="connsiteY209" fmla="*/ 333510 h 3763462"/>
                <a:gd name="connsiteX210" fmla="*/ 1084136 w 2234145"/>
                <a:gd name="connsiteY210" fmla="*/ 308078 h 3763462"/>
                <a:gd name="connsiteX211" fmla="*/ 1097566 w 2234145"/>
                <a:gd name="connsiteY211" fmla="*/ 259786 h 3763462"/>
                <a:gd name="connsiteX212" fmla="*/ 1154716 w 2234145"/>
                <a:gd name="connsiteY212" fmla="*/ 252642 h 3763462"/>
                <a:gd name="connsiteX213" fmla="*/ 1152430 w 2234145"/>
                <a:gd name="connsiteY213" fmla="*/ 248928 h 3763462"/>
                <a:gd name="connsiteX214" fmla="*/ 1098995 w 2234145"/>
                <a:gd name="connsiteY214" fmla="*/ 250071 h 3763462"/>
                <a:gd name="connsiteX215" fmla="*/ 1105567 w 2234145"/>
                <a:gd name="connsiteY215" fmla="*/ 219495 h 3763462"/>
                <a:gd name="connsiteX216" fmla="*/ 1101376 w 2234145"/>
                <a:gd name="connsiteY216" fmla="*/ 216828 h 3763462"/>
                <a:gd name="connsiteX217" fmla="*/ 1077182 w 2234145"/>
                <a:gd name="connsiteY217" fmla="*/ 303411 h 3763462"/>
                <a:gd name="connsiteX218" fmla="*/ 1054799 w 2234145"/>
                <a:gd name="connsiteY218" fmla="*/ 339510 h 3763462"/>
                <a:gd name="connsiteX219" fmla="*/ 1053275 w 2234145"/>
                <a:gd name="connsiteY219" fmla="*/ 341034 h 3763462"/>
                <a:gd name="connsiteX220" fmla="*/ 1004697 w 2234145"/>
                <a:gd name="connsiteY220" fmla="*/ 360084 h 3763462"/>
                <a:gd name="connsiteX221" fmla="*/ 920687 w 2234145"/>
                <a:gd name="connsiteY221" fmla="*/ 420378 h 3763462"/>
                <a:gd name="connsiteX222" fmla="*/ 902303 w 2234145"/>
                <a:gd name="connsiteY222" fmla="*/ 371895 h 3763462"/>
                <a:gd name="connsiteX223" fmla="*/ 902303 w 2234145"/>
                <a:gd name="connsiteY223" fmla="*/ 368752 h 3763462"/>
                <a:gd name="connsiteX224" fmla="*/ 921353 w 2234145"/>
                <a:gd name="connsiteY224" fmla="*/ 308173 h 3763462"/>
                <a:gd name="connsiteX225" fmla="*/ 996125 w 2234145"/>
                <a:gd name="connsiteY225" fmla="*/ 196350 h 3763462"/>
                <a:gd name="connsiteX226" fmla="*/ 989076 w 2234145"/>
                <a:gd name="connsiteY226" fmla="*/ 194064 h 3763462"/>
                <a:gd name="connsiteX227" fmla="*/ 960501 w 2234145"/>
                <a:gd name="connsiteY227" fmla="*/ 231402 h 3763462"/>
                <a:gd name="connsiteX228" fmla="*/ 909828 w 2234145"/>
                <a:gd name="connsiteY228" fmla="*/ 169584 h 3763462"/>
                <a:gd name="connsiteX229" fmla="*/ 903446 w 2234145"/>
                <a:gd name="connsiteY229" fmla="*/ 170537 h 3763462"/>
                <a:gd name="connsiteX230" fmla="*/ 951071 w 2234145"/>
                <a:gd name="connsiteY230" fmla="*/ 242736 h 3763462"/>
                <a:gd name="connsiteX231" fmla="*/ 909257 w 2234145"/>
                <a:gd name="connsiteY231" fmla="*/ 305220 h 3763462"/>
                <a:gd name="connsiteX232" fmla="*/ 887539 w 2234145"/>
                <a:gd name="connsiteY232" fmla="*/ 338558 h 3763462"/>
                <a:gd name="connsiteX233" fmla="*/ 875538 w 2234145"/>
                <a:gd name="connsiteY233" fmla="*/ 311126 h 3763462"/>
                <a:gd name="connsiteX234" fmla="*/ 815912 w 2234145"/>
                <a:gd name="connsiteY234" fmla="*/ 163107 h 3763462"/>
                <a:gd name="connsiteX235" fmla="*/ 790766 w 2234145"/>
                <a:gd name="connsiteY235" fmla="*/ 8707 h 3763462"/>
                <a:gd name="connsiteX236" fmla="*/ 779240 w 2234145"/>
                <a:gd name="connsiteY236" fmla="*/ 7755 h 3763462"/>
                <a:gd name="connsiteX237" fmla="*/ 783146 w 2234145"/>
                <a:gd name="connsiteY237" fmla="*/ 110434 h 3763462"/>
                <a:gd name="connsiteX238" fmla="*/ 717804 w 2234145"/>
                <a:gd name="connsiteY238" fmla="*/ 69477 h 3763462"/>
                <a:gd name="connsiteX239" fmla="*/ 716375 w 2234145"/>
                <a:gd name="connsiteY239" fmla="*/ 75096 h 3763462"/>
                <a:gd name="connsiteX240" fmla="*/ 787241 w 2234145"/>
                <a:gd name="connsiteY240" fmla="*/ 139485 h 3763462"/>
                <a:gd name="connsiteX241" fmla="*/ 820864 w 2234145"/>
                <a:gd name="connsiteY241" fmla="*/ 239403 h 3763462"/>
                <a:gd name="connsiteX242" fmla="*/ 725614 w 2234145"/>
                <a:gd name="connsiteY242" fmla="*/ 193587 h 3763462"/>
                <a:gd name="connsiteX243" fmla="*/ 724281 w 2234145"/>
                <a:gd name="connsiteY243" fmla="*/ 200826 h 3763462"/>
                <a:gd name="connsiteX244" fmla="*/ 737902 w 2234145"/>
                <a:gd name="connsiteY244" fmla="*/ 205875 h 3763462"/>
                <a:gd name="connsiteX245" fmla="*/ 840391 w 2234145"/>
                <a:gd name="connsiteY245" fmla="*/ 286170 h 3763462"/>
                <a:gd name="connsiteX246" fmla="*/ 853345 w 2234145"/>
                <a:gd name="connsiteY246" fmla="*/ 316079 h 3763462"/>
                <a:gd name="connsiteX247" fmla="*/ 904970 w 2234145"/>
                <a:gd name="connsiteY247" fmla="*/ 448572 h 3763462"/>
                <a:gd name="connsiteX248" fmla="*/ 914495 w 2234145"/>
                <a:gd name="connsiteY248" fmla="*/ 496197 h 3763462"/>
                <a:gd name="connsiteX249" fmla="*/ 722090 w 2234145"/>
                <a:gd name="connsiteY249" fmla="*/ 400947 h 3763462"/>
                <a:gd name="connsiteX250" fmla="*/ 720947 w 2234145"/>
                <a:gd name="connsiteY250" fmla="*/ 405519 h 3763462"/>
                <a:gd name="connsiteX251" fmla="*/ 808482 w 2234145"/>
                <a:gd name="connsiteY251" fmla="*/ 436665 h 3763462"/>
                <a:gd name="connsiteX252" fmla="*/ 701326 w 2234145"/>
                <a:gd name="connsiteY252" fmla="*/ 442095 h 3763462"/>
                <a:gd name="connsiteX253" fmla="*/ 706088 w 2234145"/>
                <a:gd name="connsiteY253" fmla="*/ 446381 h 3763462"/>
                <a:gd name="connsiteX254" fmla="*/ 839438 w 2234145"/>
                <a:gd name="connsiteY254" fmla="*/ 456763 h 3763462"/>
                <a:gd name="connsiteX255" fmla="*/ 901637 w 2234145"/>
                <a:gd name="connsiteY255" fmla="*/ 518009 h 3763462"/>
                <a:gd name="connsiteX256" fmla="*/ 896684 w 2234145"/>
                <a:gd name="connsiteY256" fmla="*/ 865005 h 3763462"/>
                <a:gd name="connsiteX257" fmla="*/ 906971 w 2234145"/>
                <a:gd name="connsiteY257" fmla="*/ 959112 h 3763462"/>
                <a:gd name="connsiteX258" fmla="*/ 917258 w 2234145"/>
                <a:gd name="connsiteY258" fmla="*/ 1027311 h 3763462"/>
                <a:gd name="connsiteX259" fmla="*/ 758762 w 2234145"/>
                <a:gd name="connsiteY259" fmla="*/ 944062 h 3763462"/>
                <a:gd name="connsiteX260" fmla="*/ 758762 w 2234145"/>
                <a:gd name="connsiteY260" fmla="*/ 943586 h 3763462"/>
                <a:gd name="connsiteX261" fmla="*/ 703326 w 2234145"/>
                <a:gd name="connsiteY261" fmla="*/ 819761 h 3763462"/>
                <a:gd name="connsiteX262" fmla="*/ 765239 w 2234145"/>
                <a:gd name="connsiteY262" fmla="*/ 701556 h 3763462"/>
                <a:gd name="connsiteX263" fmla="*/ 762857 w 2234145"/>
                <a:gd name="connsiteY263" fmla="*/ 694317 h 3763462"/>
                <a:gd name="connsiteX264" fmla="*/ 697516 w 2234145"/>
                <a:gd name="connsiteY264" fmla="*/ 778708 h 3763462"/>
                <a:gd name="connsiteX265" fmla="*/ 710375 w 2234145"/>
                <a:gd name="connsiteY265" fmla="*/ 682696 h 3763462"/>
                <a:gd name="connsiteX266" fmla="*/ 704469 w 2234145"/>
                <a:gd name="connsiteY266" fmla="*/ 680124 h 3763462"/>
                <a:gd name="connsiteX267" fmla="*/ 706850 w 2234145"/>
                <a:gd name="connsiteY267" fmla="*/ 911391 h 3763462"/>
                <a:gd name="connsiteX268" fmla="*/ 657892 w 2234145"/>
                <a:gd name="connsiteY268" fmla="*/ 867100 h 3763462"/>
                <a:gd name="connsiteX269" fmla="*/ 535114 w 2234145"/>
                <a:gd name="connsiteY269" fmla="*/ 723558 h 3763462"/>
                <a:gd name="connsiteX270" fmla="*/ 508254 w 2234145"/>
                <a:gd name="connsiteY270" fmla="*/ 690126 h 3763462"/>
                <a:gd name="connsiteX271" fmla="*/ 473012 w 2234145"/>
                <a:gd name="connsiteY271" fmla="*/ 544488 h 3763462"/>
                <a:gd name="connsiteX272" fmla="*/ 474726 w 2234145"/>
                <a:gd name="connsiteY272" fmla="*/ 529153 h 3763462"/>
                <a:gd name="connsiteX273" fmla="*/ 465772 w 2234145"/>
                <a:gd name="connsiteY273" fmla="*/ 524867 h 3763462"/>
                <a:gd name="connsiteX274" fmla="*/ 465772 w 2234145"/>
                <a:gd name="connsiteY274" fmla="*/ 638405 h 3763462"/>
                <a:gd name="connsiteX275" fmla="*/ 370522 w 2234145"/>
                <a:gd name="connsiteY275" fmla="*/ 534582 h 3763462"/>
                <a:gd name="connsiteX276" fmla="*/ 335947 w 2234145"/>
                <a:gd name="connsiteY276" fmla="*/ 427045 h 3763462"/>
                <a:gd name="connsiteX277" fmla="*/ 328898 w 2234145"/>
                <a:gd name="connsiteY277" fmla="*/ 423902 h 3763462"/>
                <a:gd name="connsiteX278" fmla="*/ 339566 w 2234145"/>
                <a:gd name="connsiteY278" fmla="*/ 509627 h 3763462"/>
                <a:gd name="connsiteX279" fmla="*/ 224599 w 2234145"/>
                <a:gd name="connsiteY279" fmla="*/ 428093 h 3763462"/>
                <a:gd name="connsiteX280" fmla="*/ 219266 w 2234145"/>
                <a:gd name="connsiteY280" fmla="*/ 438570 h 3763462"/>
                <a:gd name="connsiteX281" fmla="*/ 381191 w 2234145"/>
                <a:gd name="connsiteY281" fmla="*/ 576683 h 3763462"/>
                <a:gd name="connsiteX282" fmla="*/ 517112 w 2234145"/>
                <a:gd name="connsiteY282" fmla="*/ 738608 h 3763462"/>
                <a:gd name="connsiteX283" fmla="*/ 542068 w 2234145"/>
                <a:gd name="connsiteY283" fmla="*/ 769374 h 3763462"/>
                <a:gd name="connsiteX284" fmla="*/ 491966 w 2234145"/>
                <a:gd name="connsiteY284" fmla="*/ 762135 h 3763462"/>
                <a:gd name="connsiteX285" fmla="*/ 396812 w 2234145"/>
                <a:gd name="connsiteY285" fmla="*/ 748704 h 3763462"/>
                <a:gd name="connsiteX286" fmla="*/ 340709 w 2234145"/>
                <a:gd name="connsiteY286" fmla="*/ 654121 h 3763462"/>
                <a:gd name="connsiteX287" fmla="*/ 335947 w 2234145"/>
                <a:gd name="connsiteY287" fmla="*/ 658788 h 3763462"/>
                <a:gd name="connsiteX288" fmla="*/ 378619 w 2234145"/>
                <a:gd name="connsiteY288" fmla="*/ 747752 h 3763462"/>
                <a:gd name="connsiteX289" fmla="*/ 320612 w 2234145"/>
                <a:gd name="connsiteY289" fmla="*/ 742799 h 3763462"/>
                <a:gd name="connsiteX290" fmla="*/ 319373 w 2234145"/>
                <a:gd name="connsiteY290" fmla="*/ 750419 h 3763462"/>
                <a:gd name="connsiteX291" fmla="*/ 488061 w 2234145"/>
                <a:gd name="connsiteY291" fmla="*/ 773565 h 3763462"/>
                <a:gd name="connsiteX292" fmla="*/ 567785 w 2234145"/>
                <a:gd name="connsiteY292" fmla="*/ 803759 h 3763462"/>
                <a:gd name="connsiteX293" fmla="*/ 571595 w 2234145"/>
                <a:gd name="connsiteY293" fmla="*/ 806045 h 3763462"/>
                <a:gd name="connsiteX294" fmla="*/ 640937 w 2234145"/>
                <a:gd name="connsiteY294" fmla="*/ 883388 h 3763462"/>
                <a:gd name="connsiteX295" fmla="*/ 926687 w 2234145"/>
                <a:gd name="connsiteY295" fmla="*/ 1082746 h 3763462"/>
                <a:gd name="connsiteX296" fmla="*/ 970407 w 2234145"/>
                <a:gd name="connsiteY296" fmla="*/ 1297440 h 3763462"/>
                <a:gd name="connsiteX297" fmla="*/ 543782 w 2234145"/>
                <a:gd name="connsiteY297" fmla="*/ 1042074 h 3763462"/>
                <a:gd name="connsiteX298" fmla="*/ 465963 w 2234145"/>
                <a:gd name="connsiteY298" fmla="*/ 1039503 h 3763462"/>
                <a:gd name="connsiteX299" fmla="*/ 463106 w 2234145"/>
                <a:gd name="connsiteY299" fmla="*/ 1038169 h 3763462"/>
                <a:gd name="connsiteX300" fmla="*/ 413861 w 2234145"/>
                <a:gd name="connsiteY300" fmla="*/ 997878 h 3763462"/>
                <a:gd name="connsiteX301" fmla="*/ 337185 w 2234145"/>
                <a:gd name="connsiteY301" fmla="*/ 887388 h 3763462"/>
                <a:gd name="connsiteX302" fmla="*/ 332423 w 2234145"/>
                <a:gd name="connsiteY302" fmla="*/ 893103 h 3763462"/>
                <a:gd name="connsiteX303" fmla="*/ 356807 w 2234145"/>
                <a:gd name="connsiteY303" fmla="*/ 933299 h 3763462"/>
                <a:gd name="connsiteX304" fmla="*/ 280607 w 2234145"/>
                <a:gd name="connsiteY304" fmla="*/ 957778 h 3763462"/>
                <a:gd name="connsiteX305" fmla="*/ 279178 w 2234145"/>
                <a:gd name="connsiteY305" fmla="*/ 964065 h 3763462"/>
                <a:gd name="connsiteX306" fmla="*/ 363855 w 2234145"/>
                <a:gd name="connsiteY306" fmla="*/ 946062 h 3763462"/>
                <a:gd name="connsiteX307" fmla="*/ 406718 w 2234145"/>
                <a:gd name="connsiteY307" fmla="*/ 1007880 h 3763462"/>
                <a:gd name="connsiteX308" fmla="*/ 429768 w 2234145"/>
                <a:gd name="connsiteY308" fmla="*/ 1040265 h 3763462"/>
                <a:gd name="connsiteX309" fmla="*/ 399764 w 2234145"/>
                <a:gd name="connsiteY309" fmla="*/ 1041408 h 3763462"/>
                <a:gd name="connsiteX310" fmla="*/ 240316 w 2234145"/>
                <a:gd name="connsiteY310" fmla="*/ 1042551 h 3763462"/>
                <a:gd name="connsiteX311" fmla="*/ 87916 w 2234145"/>
                <a:gd name="connsiteY311" fmla="*/ 1009404 h 3763462"/>
                <a:gd name="connsiteX312" fmla="*/ 82677 w 2234145"/>
                <a:gd name="connsiteY312" fmla="*/ 1019691 h 3763462"/>
                <a:gd name="connsiteX313" fmla="*/ 179737 w 2234145"/>
                <a:gd name="connsiteY313" fmla="*/ 1053790 h 3763462"/>
                <a:gd name="connsiteX314" fmla="*/ 117634 w 2234145"/>
                <a:gd name="connsiteY314" fmla="*/ 1099510 h 3763462"/>
                <a:gd name="connsiteX315" fmla="*/ 122301 w 2234145"/>
                <a:gd name="connsiteY315" fmla="*/ 1102939 h 3763462"/>
                <a:gd name="connsiteX316" fmla="*/ 208026 w 2234145"/>
                <a:gd name="connsiteY316" fmla="*/ 1060648 h 3763462"/>
                <a:gd name="connsiteX317" fmla="*/ 312801 w 2234145"/>
                <a:gd name="connsiteY317" fmla="*/ 1065982 h 3763462"/>
                <a:gd name="connsiteX318" fmla="*/ 235363 w 2234145"/>
                <a:gd name="connsiteY318" fmla="*/ 1137705 h 3763462"/>
                <a:gd name="connsiteX319" fmla="*/ 241554 w 2234145"/>
                <a:gd name="connsiteY319" fmla="*/ 1141611 h 3763462"/>
                <a:gd name="connsiteX320" fmla="*/ 251079 w 2234145"/>
                <a:gd name="connsiteY320" fmla="*/ 1130752 h 3763462"/>
                <a:gd name="connsiteX321" fmla="*/ 363284 w 2234145"/>
                <a:gd name="connsiteY321" fmla="*/ 1064839 h 3763462"/>
                <a:gd name="connsiteX322" fmla="*/ 395859 w 2234145"/>
                <a:gd name="connsiteY322" fmla="*/ 1063696 h 3763462"/>
                <a:gd name="connsiteX323" fmla="*/ 538067 w 2234145"/>
                <a:gd name="connsiteY323" fmla="*/ 1064363 h 3763462"/>
                <a:gd name="connsiteX324" fmla="*/ 585692 w 2234145"/>
                <a:gd name="connsiteY324" fmla="*/ 1072650 h 3763462"/>
                <a:gd name="connsiteX325" fmla="*/ 426815 w 2234145"/>
                <a:gd name="connsiteY325" fmla="*/ 1216858 h 3763462"/>
                <a:gd name="connsiteX326" fmla="*/ 430720 w 2234145"/>
                <a:gd name="connsiteY326" fmla="*/ 1219620 h 3763462"/>
                <a:gd name="connsiteX327" fmla="*/ 491776 w 2234145"/>
                <a:gd name="connsiteY327" fmla="*/ 1149612 h 3763462"/>
                <a:gd name="connsiteX328" fmla="*/ 457486 w 2234145"/>
                <a:gd name="connsiteY328" fmla="*/ 1251243 h 3763462"/>
                <a:gd name="connsiteX329" fmla="*/ 463296 w 2234145"/>
                <a:gd name="connsiteY329" fmla="*/ 1248386 h 3763462"/>
                <a:gd name="connsiteX330" fmla="*/ 521875 w 2234145"/>
                <a:gd name="connsiteY330" fmla="*/ 1127990 h 3763462"/>
                <a:gd name="connsiteX331" fmla="*/ 626650 w 2234145"/>
                <a:gd name="connsiteY331" fmla="*/ 1090938 h 3763462"/>
                <a:gd name="connsiteX332" fmla="*/ 626650 w 2234145"/>
                <a:gd name="connsiteY332" fmla="*/ 1090938 h 3763462"/>
                <a:gd name="connsiteX333" fmla="*/ 1010126 w 2234145"/>
                <a:gd name="connsiteY333" fmla="*/ 1454888 h 3763462"/>
                <a:gd name="connsiteX334" fmla="*/ 1037368 w 2234145"/>
                <a:gd name="connsiteY334" fmla="*/ 1555567 h 3763462"/>
                <a:gd name="connsiteX335" fmla="*/ 1103281 w 2234145"/>
                <a:gd name="connsiteY335" fmla="*/ 1806075 h 3763462"/>
                <a:gd name="connsiteX336" fmla="*/ 998506 w 2234145"/>
                <a:gd name="connsiteY336" fmla="*/ 1750449 h 3763462"/>
                <a:gd name="connsiteX337" fmla="*/ 998506 w 2234145"/>
                <a:gd name="connsiteY337" fmla="*/ 1750449 h 3763462"/>
                <a:gd name="connsiteX338" fmla="*/ 959549 w 2234145"/>
                <a:gd name="connsiteY338" fmla="*/ 1663581 h 3763462"/>
                <a:gd name="connsiteX339" fmla="*/ 1003078 w 2234145"/>
                <a:gd name="connsiteY339" fmla="*/ 1580427 h 3763462"/>
                <a:gd name="connsiteX340" fmla="*/ 1001458 w 2234145"/>
                <a:gd name="connsiteY340" fmla="*/ 1575379 h 3763462"/>
                <a:gd name="connsiteX341" fmla="*/ 955548 w 2234145"/>
                <a:gd name="connsiteY341" fmla="*/ 1634720 h 3763462"/>
                <a:gd name="connsiteX342" fmla="*/ 964502 w 2234145"/>
                <a:gd name="connsiteY342" fmla="*/ 1567188 h 3763462"/>
                <a:gd name="connsiteX343" fmla="*/ 960311 w 2234145"/>
                <a:gd name="connsiteY343" fmla="*/ 1565378 h 3763462"/>
                <a:gd name="connsiteX344" fmla="*/ 962025 w 2234145"/>
                <a:gd name="connsiteY344" fmla="*/ 1727970 h 3763462"/>
                <a:gd name="connsiteX345" fmla="*/ 927640 w 2234145"/>
                <a:gd name="connsiteY345" fmla="*/ 1696823 h 3763462"/>
                <a:gd name="connsiteX346" fmla="*/ 841343 w 2234145"/>
                <a:gd name="connsiteY346" fmla="*/ 1595953 h 3763462"/>
                <a:gd name="connsiteX347" fmla="*/ 822293 w 2234145"/>
                <a:gd name="connsiteY347" fmla="*/ 1572426 h 3763462"/>
                <a:gd name="connsiteX348" fmla="*/ 797528 w 2234145"/>
                <a:gd name="connsiteY348" fmla="*/ 1470033 h 3763462"/>
                <a:gd name="connsiteX349" fmla="*/ 798767 w 2234145"/>
                <a:gd name="connsiteY349" fmla="*/ 1459269 h 3763462"/>
                <a:gd name="connsiteX350" fmla="*/ 792480 w 2234145"/>
                <a:gd name="connsiteY350" fmla="*/ 1456221 h 3763462"/>
                <a:gd name="connsiteX351" fmla="*/ 792480 w 2234145"/>
                <a:gd name="connsiteY351" fmla="*/ 1536041 h 3763462"/>
                <a:gd name="connsiteX352" fmla="*/ 725329 w 2234145"/>
                <a:gd name="connsiteY352" fmla="*/ 1463079 h 3763462"/>
                <a:gd name="connsiteX353" fmla="*/ 701040 w 2234145"/>
                <a:gd name="connsiteY353" fmla="*/ 1387546 h 3763462"/>
                <a:gd name="connsiteX354" fmla="*/ 696087 w 2234145"/>
                <a:gd name="connsiteY354" fmla="*/ 1385260 h 3763462"/>
                <a:gd name="connsiteX355" fmla="*/ 703517 w 2234145"/>
                <a:gd name="connsiteY355" fmla="*/ 1445172 h 3763462"/>
                <a:gd name="connsiteX356" fmla="*/ 622745 w 2234145"/>
                <a:gd name="connsiteY356" fmla="*/ 1388022 h 3763462"/>
                <a:gd name="connsiteX357" fmla="*/ 619030 w 2234145"/>
                <a:gd name="connsiteY357" fmla="*/ 1395357 h 3763462"/>
                <a:gd name="connsiteX358" fmla="*/ 733330 w 2234145"/>
                <a:gd name="connsiteY358" fmla="*/ 1492416 h 3763462"/>
                <a:gd name="connsiteX359" fmla="*/ 828580 w 2234145"/>
                <a:gd name="connsiteY359" fmla="*/ 1606240 h 3763462"/>
                <a:gd name="connsiteX360" fmla="*/ 846106 w 2234145"/>
                <a:gd name="connsiteY360" fmla="*/ 1627862 h 3763462"/>
                <a:gd name="connsiteX361" fmla="*/ 810863 w 2234145"/>
                <a:gd name="connsiteY361" fmla="*/ 1622718 h 3763462"/>
                <a:gd name="connsiteX362" fmla="*/ 744188 w 2234145"/>
                <a:gd name="connsiteY362" fmla="*/ 1613193 h 3763462"/>
                <a:gd name="connsiteX363" fmla="*/ 704755 w 2234145"/>
                <a:gd name="connsiteY363" fmla="*/ 1546518 h 3763462"/>
                <a:gd name="connsiteX364" fmla="*/ 701421 w 2234145"/>
                <a:gd name="connsiteY364" fmla="*/ 1549852 h 3763462"/>
                <a:gd name="connsiteX365" fmla="*/ 731425 w 2234145"/>
                <a:gd name="connsiteY365" fmla="*/ 1612336 h 3763462"/>
                <a:gd name="connsiteX366" fmla="*/ 692087 w 2234145"/>
                <a:gd name="connsiteY366" fmla="*/ 1608907 h 3763462"/>
                <a:gd name="connsiteX367" fmla="*/ 691229 w 2234145"/>
                <a:gd name="connsiteY367" fmla="*/ 1614241 h 3763462"/>
                <a:gd name="connsiteX368" fmla="*/ 809816 w 2234145"/>
                <a:gd name="connsiteY368" fmla="*/ 1630624 h 3763462"/>
                <a:gd name="connsiteX369" fmla="*/ 865918 w 2234145"/>
                <a:gd name="connsiteY369" fmla="*/ 1651865 h 3763462"/>
                <a:gd name="connsiteX370" fmla="*/ 868585 w 2234145"/>
                <a:gd name="connsiteY370" fmla="*/ 1653389 h 3763462"/>
                <a:gd name="connsiteX371" fmla="*/ 917353 w 2234145"/>
                <a:gd name="connsiteY371" fmla="*/ 1707777 h 3763462"/>
                <a:gd name="connsiteX372" fmla="*/ 1113854 w 2234145"/>
                <a:gd name="connsiteY372" fmla="*/ 1845794 h 3763462"/>
                <a:gd name="connsiteX373" fmla="*/ 1145000 w 2234145"/>
                <a:gd name="connsiteY373" fmla="*/ 2001051 h 3763462"/>
                <a:gd name="connsiteX374" fmla="*/ 1159002 w 2234145"/>
                <a:gd name="connsiteY374" fmla="*/ 2212411 h 3763462"/>
                <a:gd name="connsiteX375" fmla="*/ 968502 w 2234145"/>
                <a:gd name="connsiteY375" fmla="*/ 1935234 h 3763462"/>
                <a:gd name="connsiteX376" fmla="*/ 959644 w 2234145"/>
                <a:gd name="connsiteY376" fmla="*/ 1923994 h 3763462"/>
                <a:gd name="connsiteX377" fmla="*/ 744569 w 2234145"/>
                <a:gd name="connsiteY377" fmla="*/ 1888466 h 3763462"/>
                <a:gd name="connsiteX378" fmla="*/ 744569 w 2234145"/>
                <a:gd name="connsiteY378" fmla="*/ 1888466 h 3763462"/>
                <a:gd name="connsiteX379" fmla="*/ 655320 w 2234145"/>
                <a:gd name="connsiteY379" fmla="*/ 1786453 h 3763462"/>
                <a:gd name="connsiteX380" fmla="*/ 679799 w 2234145"/>
                <a:gd name="connsiteY380" fmla="*/ 1655294 h 3763462"/>
                <a:gd name="connsiteX381" fmla="*/ 675418 w 2234145"/>
                <a:gd name="connsiteY381" fmla="*/ 1649103 h 3763462"/>
                <a:gd name="connsiteX382" fmla="*/ 637318 w 2234145"/>
                <a:gd name="connsiteY382" fmla="*/ 1748829 h 3763462"/>
                <a:gd name="connsiteX383" fmla="*/ 621506 w 2234145"/>
                <a:gd name="connsiteY383" fmla="*/ 1653579 h 3763462"/>
                <a:gd name="connsiteX384" fmla="*/ 615029 w 2234145"/>
                <a:gd name="connsiteY384" fmla="*/ 1652817 h 3763462"/>
                <a:gd name="connsiteX385" fmla="*/ 685133 w 2234145"/>
                <a:gd name="connsiteY385" fmla="*/ 1873226 h 3763462"/>
                <a:gd name="connsiteX386" fmla="*/ 625412 w 2234145"/>
                <a:gd name="connsiteY386" fmla="*/ 1844651 h 3763462"/>
                <a:gd name="connsiteX387" fmla="*/ 465868 w 2234145"/>
                <a:gd name="connsiteY387" fmla="*/ 1743495 h 3763462"/>
                <a:gd name="connsiteX388" fmla="*/ 430339 w 2234145"/>
                <a:gd name="connsiteY388" fmla="*/ 1719397 h 3763462"/>
                <a:gd name="connsiteX389" fmla="*/ 354140 w 2234145"/>
                <a:gd name="connsiteY389" fmla="*/ 1590524 h 3763462"/>
                <a:gd name="connsiteX390" fmla="*/ 351282 w 2234145"/>
                <a:gd name="connsiteY390" fmla="*/ 1575379 h 3763462"/>
                <a:gd name="connsiteX391" fmla="*/ 341757 w 2234145"/>
                <a:gd name="connsiteY391" fmla="*/ 1573855 h 3763462"/>
                <a:gd name="connsiteX392" fmla="*/ 374904 w 2234145"/>
                <a:gd name="connsiteY392" fmla="*/ 1682440 h 3763462"/>
                <a:gd name="connsiteX393" fmla="*/ 253270 w 2234145"/>
                <a:gd name="connsiteY393" fmla="*/ 1611193 h 3763462"/>
                <a:gd name="connsiteX394" fmla="*/ 188595 w 2234145"/>
                <a:gd name="connsiteY394" fmla="*/ 1518610 h 3763462"/>
                <a:gd name="connsiteX395" fmla="*/ 180975 w 2234145"/>
                <a:gd name="connsiteY395" fmla="*/ 1517562 h 3763462"/>
                <a:gd name="connsiteX396" fmla="*/ 216122 w 2234145"/>
                <a:gd name="connsiteY396" fmla="*/ 1595953 h 3763462"/>
                <a:gd name="connsiteX397" fmla="*/ 82772 w 2234145"/>
                <a:gd name="connsiteY397" fmla="*/ 1551757 h 3763462"/>
                <a:gd name="connsiteX398" fmla="*/ 80772 w 2234145"/>
                <a:gd name="connsiteY398" fmla="*/ 1563282 h 3763462"/>
                <a:gd name="connsiteX399" fmla="*/ 276511 w 2234145"/>
                <a:gd name="connsiteY399" fmla="*/ 1647769 h 3763462"/>
                <a:gd name="connsiteX400" fmla="*/ 453866 w 2234145"/>
                <a:gd name="connsiteY400" fmla="*/ 1762641 h 3763462"/>
                <a:gd name="connsiteX401" fmla="*/ 486728 w 2234145"/>
                <a:gd name="connsiteY401" fmla="*/ 1784643 h 3763462"/>
                <a:gd name="connsiteX402" fmla="*/ 436721 w 2234145"/>
                <a:gd name="connsiteY402" fmla="*/ 1792454 h 3763462"/>
                <a:gd name="connsiteX403" fmla="*/ 342805 w 2234145"/>
                <a:gd name="connsiteY403" fmla="*/ 1807599 h 3763462"/>
                <a:gd name="connsiteX404" fmla="*/ 261461 w 2234145"/>
                <a:gd name="connsiteY404" fmla="*/ 1733685 h 3763462"/>
                <a:gd name="connsiteX405" fmla="*/ 258318 w 2234145"/>
                <a:gd name="connsiteY405" fmla="*/ 1739590 h 3763462"/>
                <a:gd name="connsiteX406" fmla="*/ 324993 w 2234145"/>
                <a:gd name="connsiteY406" fmla="*/ 1812075 h 3763462"/>
                <a:gd name="connsiteX407" fmla="*/ 267843 w 2234145"/>
                <a:gd name="connsiteY407" fmla="*/ 1824363 h 3763462"/>
                <a:gd name="connsiteX408" fmla="*/ 268891 w 2234145"/>
                <a:gd name="connsiteY408" fmla="*/ 1832078 h 3763462"/>
                <a:gd name="connsiteX409" fmla="*/ 437007 w 2234145"/>
                <a:gd name="connsiteY409" fmla="*/ 1804741 h 3763462"/>
                <a:gd name="connsiteX410" fmla="*/ 522161 w 2234145"/>
                <a:gd name="connsiteY410" fmla="*/ 1810170 h 3763462"/>
                <a:gd name="connsiteX411" fmla="*/ 526352 w 2234145"/>
                <a:gd name="connsiteY411" fmla="*/ 1811218 h 3763462"/>
                <a:gd name="connsiteX412" fmla="*/ 615410 w 2234145"/>
                <a:gd name="connsiteY412" fmla="*/ 1864844 h 3763462"/>
                <a:gd name="connsiteX413" fmla="*/ 765715 w 2234145"/>
                <a:gd name="connsiteY413" fmla="*/ 1933329 h 3763462"/>
                <a:gd name="connsiteX414" fmla="*/ 657416 w 2234145"/>
                <a:gd name="connsiteY414" fmla="*/ 1960856 h 3763462"/>
                <a:gd name="connsiteX415" fmla="*/ 668179 w 2234145"/>
                <a:gd name="connsiteY415" fmla="*/ 1975715 h 3763462"/>
                <a:gd name="connsiteX416" fmla="*/ 918782 w 2234145"/>
                <a:gd name="connsiteY416" fmla="*/ 1978191 h 3763462"/>
                <a:gd name="connsiteX417" fmla="*/ 971264 w 2234145"/>
                <a:gd name="connsiteY417" fmla="*/ 2037056 h 3763462"/>
                <a:gd name="connsiteX418" fmla="*/ 851440 w 2234145"/>
                <a:gd name="connsiteY418" fmla="*/ 2075823 h 3763462"/>
                <a:gd name="connsiteX419" fmla="*/ 784765 w 2234145"/>
                <a:gd name="connsiteY419" fmla="*/ 2115637 h 3763462"/>
                <a:gd name="connsiteX420" fmla="*/ 781526 w 2234145"/>
                <a:gd name="connsiteY420" fmla="*/ 2115637 h 3763462"/>
                <a:gd name="connsiteX421" fmla="*/ 718376 w 2234145"/>
                <a:gd name="connsiteY421" fmla="*/ 2108398 h 3763462"/>
                <a:gd name="connsiteX422" fmla="*/ 594551 w 2234145"/>
                <a:gd name="connsiteY422" fmla="*/ 2056582 h 3763462"/>
                <a:gd name="connsiteX423" fmla="*/ 593598 w 2234145"/>
                <a:gd name="connsiteY423" fmla="*/ 2064012 h 3763462"/>
                <a:gd name="connsiteX424" fmla="*/ 635794 w 2234145"/>
                <a:gd name="connsiteY424" fmla="*/ 2084681 h 3763462"/>
                <a:gd name="connsiteX425" fmla="*/ 584835 w 2234145"/>
                <a:gd name="connsiteY425" fmla="*/ 2146308 h 3763462"/>
                <a:gd name="connsiteX426" fmla="*/ 587121 w 2234145"/>
                <a:gd name="connsiteY426" fmla="*/ 2152499 h 3763462"/>
                <a:gd name="connsiteX427" fmla="*/ 648748 w 2234145"/>
                <a:gd name="connsiteY427" fmla="*/ 2091634 h 3763462"/>
                <a:gd name="connsiteX428" fmla="*/ 718090 w 2234145"/>
                <a:gd name="connsiteY428" fmla="*/ 2120209 h 3763462"/>
                <a:gd name="connsiteX429" fmla="*/ 755047 w 2234145"/>
                <a:gd name="connsiteY429" fmla="*/ 2135068 h 3763462"/>
                <a:gd name="connsiteX430" fmla="*/ 730282 w 2234145"/>
                <a:gd name="connsiteY430" fmla="*/ 2152118 h 3763462"/>
                <a:gd name="connsiteX431" fmla="*/ 596932 w 2234145"/>
                <a:gd name="connsiteY431" fmla="*/ 2239176 h 3763462"/>
                <a:gd name="connsiteX432" fmla="*/ 450342 w 2234145"/>
                <a:gd name="connsiteY432" fmla="*/ 2293659 h 3763462"/>
                <a:gd name="connsiteX433" fmla="*/ 451580 w 2234145"/>
                <a:gd name="connsiteY433" fmla="*/ 2305185 h 3763462"/>
                <a:gd name="connsiteX434" fmla="*/ 551688 w 2234145"/>
                <a:gd name="connsiteY434" fmla="*/ 2281467 h 3763462"/>
                <a:gd name="connsiteX435" fmla="*/ 524066 w 2234145"/>
                <a:gd name="connsiteY435" fmla="*/ 2353572 h 3763462"/>
                <a:gd name="connsiteX436" fmla="*/ 529781 w 2234145"/>
                <a:gd name="connsiteY436" fmla="*/ 2353572 h 3763462"/>
                <a:gd name="connsiteX437" fmla="*/ 579406 w 2234145"/>
                <a:gd name="connsiteY437" fmla="*/ 2271752 h 3763462"/>
                <a:gd name="connsiteX438" fmla="*/ 670941 w 2234145"/>
                <a:gd name="connsiteY438" fmla="*/ 2219365 h 3763462"/>
                <a:gd name="connsiteX439" fmla="*/ 644366 w 2234145"/>
                <a:gd name="connsiteY439" fmla="*/ 2321568 h 3763462"/>
                <a:gd name="connsiteX440" fmla="*/ 651605 w 2234145"/>
                <a:gd name="connsiteY440" fmla="*/ 2321568 h 3763462"/>
                <a:gd name="connsiteX441" fmla="*/ 653987 w 2234145"/>
                <a:gd name="connsiteY441" fmla="*/ 2307090 h 3763462"/>
                <a:gd name="connsiteX442" fmla="*/ 713042 w 2234145"/>
                <a:gd name="connsiteY442" fmla="*/ 2191170 h 3763462"/>
                <a:gd name="connsiteX443" fmla="*/ 739902 w 2234145"/>
                <a:gd name="connsiteY443" fmla="*/ 2172692 h 3763462"/>
                <a:gd name="connsiteX444" fmla="*/ 860012 w 2234145"/>
                <a:gd name="connsiteY444" fmla="*/ 2096492 h 3763462"/>
                <a:gd name="connsiteX445" fmla="*/ 904875 w 2234145"/>
                <a:gd name="connsiteY445" fmla="*/ 2077442 h 3763462"/>
                <a:gd name="connsiteX446" fmla="*/ 848773 w 2234145"/>
                <a:gd name="connsiteY446" fmla="*/ 2284420 h 3763462"/>
                <a:gd name="connsiteX447" fmla="*/ 853440 w 2234145"/>
                <a:gd name="connsiteY447" fmla="*/ 2284420 h 3763462"/>
                <a:gd name="connsiteX448" fmla="*/ 867156 w 2234145"/>
                <a:gd name="connsiteY448" fmla="*/ 2192504 h 3763462"/>
                <a:gd name="connsiteX449" fmla="*/ 893159 w 2234145"/>
                <a:gd name="connsiteY449" fmla="*/ 2296517 h 3763462"/>
                <a:gd name="connsiteX450" fmla="*/ 896493 w 2234145"/>
                <a:gd name="connsiteY450" fmla="*/ 2291088 h 3763462"/>
                <a:gd name="connsiteX451" fmla="*/ 880872 w 2234145"/>
                <a:gd name="connsiteY451" fmla="*/ 2157738 h 3763462"/>
                <a:gd name="connsiteX452" fmla="*/ 948881 w 2234145"/>
                <a:gd name="connsiteY452" fmla="*/ 2070203 h 3763462"/>
                <a:gd name="connsiteX453" fmla="*/ 948881 w 2234145"/>
                <a:gd name="connsiteY453" fmla="*/ 2070203 h 3763462"/>
                <a:gd name="connsiteX454" fmla="*/ 995934 w 2234145"/>
                <a:gd name="connsiteY454" fmla="*/ 2063726 h 3763462"/>
                <a:gd name="connsiteX455" fmla="*/ 1130617 w 2234145"/>
                <a:gd name="connsiteY455" fmla="*/ 2320901 h 3763462"/>
                <a:gd name="connsiteX456" fmla="*/ 1005554 w 2234145"/>
                <a:gd name="connsiteY456" fmla="*/ 3048897 h 3763462"/>
                <a:gd name="connsiteX457" fmla="*/ 224504 w 2234145"/>
                <a:gd name="connsiteY457" fmla="*/ 3101760 h 3763462"/>
                <a:gd name="connsiteX458" fmla="*/ 156400 w 2234145"/>
                <a:gd name="connsiteY458" fmla="*/ 3200440 h 3763462"/>
                <a:gd name="connsiteX459" fmla="*/ 99250 w 2234145"/>
                <a:gd name="connsiteY459" fmla="*/ 3377033 h 3763462"/>
                <a:gd name="connsiteX460" fmla="*/ 63055 w 2234145"/>
                <a:gd name="connsiteY460" fmla="*/ 3449614 h 3763462"/>
                <a:gd name="connsiteX461" fmla="*/ 24955 w 2234145"/>
                <a:gd name="connsiteY461" fmla="*/ 3554389 h 3763462"/>
                <a:gd name="connsiteX462" fmla="*/ 0 w 2234145"/>
                <a:gd name="connsiteY462" fmla="*/ 3596203 h 3763462"/>
                <a:gd name="connsiteX463" fmla="*/ 0 w 2234145"/>
                <a:gd name="connsiteY463" fmla="*/ 3602871 h 3763462"/>
                <a:gd name="connsiteX464" fmla="*/ 20765 w 2234145"/>
                <a:gd name="connsiteY464" fmla="*/ 3678309 h 3763462"/>
                <a:gd name="connsiteX465" fmla="*/ 22384 w 2234145"/>
                <a:gd name="connsiteY465" fmla="*/ 3678785 h 3763462"/>
                <a:gd name="connsiteX466" fmla="*/ 30670 w 2234145"/>
                <a:gd name="connsiteY466" fmla="*/ 3561627 h 3763462"/>
                <a:gd name="connsiteX467" fmla="*/ 56674 w 2234145"/>
                <a:gd name="connsiteY467" fmla="*/ 3649924 h 3763462"/>
                <a:gd name="connsiteX468" fmla="*/ 57150 w 2234145"/>
                <a:gd name="connsiteY468" fmla="*/ 3652972 h 3763462"/>
                <a:gd name="connsiteX469" fmla="*/ 77343 w 2234145"/>
                <a:gd name="connsiteY469" fmla="*/ 3616682 h 3763462"/>
                <a:gd name="connsiteX470" fmla="*/ 86868 w 2234145"/>
                <a:gd name="connsiteY470" fmla="*/ 3724600 h 3763462"/>
                <a:gd name="connsiteX471" fmla="*/ 88011 w 2234145"/>
                <a:gd name="connsiteY471" fmla="*/ 3724600 h 3763462"/>
                <a:gd name="connsiteX472" fmla="*/ 77629 w 2234145"/>
                <a:gd name="connsiteY472" fmla="*/ 3607252 h 3763462"/>
                <a:gd name="connsiteX473" fmla="*/ 28766 w 2234145"/>
                <a:gd name="connsiteY473" fmla="*/ 3538767 h 3763462"/>
                <a:gd name="connsiteX474" fmla="*/ 64008 w 2234145"/>
                <a:gd name="connsiteY474" fmla="*/ 3462091 h 3763462"/>
                <a:gd name="connsiteX475" fmla="*/ 106871 w 2234145"/>
                <a:gd name="connsiteY475" fmla="*/ 3582868 h 3763462"/>
                <a:gd name="connsiteX476" fmla="*/ 109728 w 2234145"/>
                <a:gd name="connsiteY476" fmla="*/ 3583630 h 3763462"/>
                <a:gd name="connsiteX477" fmla="*/ 109061 w 2234145"/>
                <a:gd name="connsiteY477" fmla="*/ 3389130 h 3763462"/>
                <a:gd name="connsiteX478" fmla="*/ 163068 w 2234145"/>
                <a:gd name="connsiteY478" fmla="*/ 3535719 h 3763462"/>
                <a:gd name="connsiteX479" fmla="*/ 164116 w 2234145"/>
                <a:gd name="connsiteY479" fmla="*/ 3540768 h 3763462"/>
                <a:gd name="connsiteX480" fmla="*/ 192691 w 2234145"/>
                <a:gd name="connsiteY480" fmla="*/ 3480570 h 3763462"/>
                <a:gd name="connsiteX481" fmla="*/ 222409 w 2234145"/>
                <a:gd name="connsiteY481" fmla="*/ 3659735 h 3763462"/>
                <a:gd name="connsiteX482" fmla="*/ 223456 w 2234145"/>
                <a:gd name="connsiteY482" fmla="*/ 3659735 h 3763462"/>
                <a:gd name="connsiteX483" fmla="*/ 224409 w 2234145"/>
                <a:gd name="connsiteY483" fmla="*/ 3659735 h 3763462"/>
                <a:gd name="connsiteX484" fmla="*/ 223456 w 2234145"/>
                <a:gd name="connsiteY484" fmla="*/ 3657735 h 3763462"/>
                <a:gd name="connsiteX485" fmla="*/ 223456 w 2234145"/>
                <a:gd name="connsiteY485" fmla="*/ 3597060 h 3763462"/>
                <a:gd name="connsiteX486" fmla="*/ 223456 w 2234145"/>
                <a:gd name="connsiteY486" fmla="*/ 3479903 h 3763462"/>
                <a:gd name="connsiteX487" fmla="*/ 192500 w 2234145"/>
                <a:gd name="connsiteY487" fmla="*/ 3464853 h 3763462"/>
                <a:gd name="connsiteX488" fmla="*/ 103061 w 2234145"/>
                <a:gd name="connsiteY488" fmla="*/ 3351220 h 3763462"/>
                <a:gd name="connsiteX489" fmla="*/ 152305 w 2234145"/>
                <a:gd name="connsiteY489" fmla="*/ 3223871 h 3763462"/>
                <a:gd name="connsiteX490" fmla="*/ 151257 w 2234145"/>
                <a:gd name="connsiteY490" fmla="*/ 3249303 h 3763462"/>
                <a:gd name="connsiteX491" fmla="*/ 223456 w 2234145"/>
                <a:gd name="connsiteY491" fmla="*/ 3374557 h 3763462"/>
                <a:gd name="connsiteX492" fmla="*/ 267938 w 2234145"/>
                <a:gd name="connsiteY492" fmla="*/ 3471331 h 3763462"/>
                <a:gd name="connsiteX493" fmla="*/ 273844 w 2234145"/>
                <a:gd name="connsiteY493" fmla="*/ 3473807 h 3763462"/>
                <a:gd name="connsiteX494" fmla="*/ 225552 w 2234145"/>
                <a:gd name="connsiteY494" fmla="*/ 3360078 h 3763462"/>
                <a:gd name="connsiteX495" fmla="*/ 254127 w 2234145"/>
                <a:gd name="connsiteY495" fmla="*/ 3369603 h 3763462"/>
                <a:gd name="connsiteX496" fmla="*/ 349377 w 2234145"/>
                <a:gd name="connsiteY496" fmla="*/ 3596394 h 3763462"/>
                <a:gd name="connsiteX497" fmla="*/ 353282 w 2234145"/>
                <a:gd name="connsiteY497" fmla="*/ 3598966 h 3763462"/>
                <a:gd name="connsiteX498" fmla="*/ 364903 w 2234145"/>
                <a:gd name="connsiteY498" fmla="*/ 3511621 h 3763462"/>
                <a:gd name="connsiteX499" fmla="*/ 399764 w 2234145"/>
                <a:gd name="connsiteY499" fmla="*/ 3584297 h 3763462"/>
                <a:gd name="connsiteX500" fmla="*/ 353663 w 2234145"/>
                <a:gd name="connsiteY500" fmla="*/ 3648876 h 3763462"/>
                <a:gd name="connsiteX501" fmla="*/ 344138 w 2234145"/>
                <a:gd name="connsiteY501" fmla="*/ 3759652 h 3763462"/>
                <a:gd name="connsiteX502" fmla="*/ 345281 w 2234145"/>
                <a:gd name="connsiteY502" fmla="*/ 3759652 h 3763462"/>
                <a:gd name="connsiteX503" fmla="*/ 354806 w 2234145"/>
                <a:gd name="connsiteY503" fmla="*/ 3657925 h 3763462"/>
                <a:gd name="connsiteX504" fmla="*/ 373856 w 2234145"/>
                <a:gd name="connsiteY504" fmla="*/ 3692120 h 3763462"/>
                <a:gd name="connsiteX505" fmla="*/ 373856 w 2234145"/>
                <a:gd name="connsiteY505" fmla="*/ 3689262 h 3763462"/>
                <a:gd name="connsiteX506" fmla="*/ 398336 w 2234145"/>
                <a:gd name="connsiteY506" fmla="*/ 3606014 h 3763462"/>
                <a:gd name="connsiteX507" fmla="*/ 406146 w 2234145"/>
                <a:gd name="connsiteY507" fmla="*/ 3716504 h 3763462"/>
                <a:gd name="connsiteX508" fmla="*/ 407765 w 2234145"/>
                <a:gd name="connsiteY508" fmla="*/ 3716028 h 3763462"/>
                <a:gd name="connsiteX509" fmla="*/ 403765 w 2234145"/>
                <a:gd name="connsiteY509" fmla="*/ 3599156 h 3763462"/>
                <a:gd name="connsiteX510" fmla="*/ 365665 w 2234145"/>
                <a:gd name="connsiteY510" fmla="*/ 3499429 h 3763462"/>
                <a:gd name="connsiteX511" fmla="*/ 311087 w 2234145"/>
                <a:gd name="connsiteY511" fmla="*/ 3377700 h 3763462"/>
                <a:gd name="connsiteX512" fmla="*/ 275273 w 2234145"/>
                <a:gd name="connsiteY512" fmla="*/ 3359698 h 3763462"/>
                <a:gd name="connsiteX513" fmla="*/ 270320 w 2234145"/>
                <a:gd name="connsiteY513" fmla="*/ 3296737 h 3763462"/>
                <a:gd name="connsiteX514" fmla="*/ 242602 w 2234145"/>
                <a:gd name="connsiteY514" fmla="*/ 3257970 h 3763462"/>
                <a:gd name="connsiteX515" fmla="*/ 255270 w 2234145"/>
                <a:gd name="connsiteY515" fmla="*/ 3217870 h 3763462"/>
                <a:gd name="connsiteX516" fmla="*/ 368046 w 2234145"/>
                <a:gd name="connsiteY516" fmla="*/ 3370270 h 3763462"/>
                <a:gd name="connsiteX517" fmla="*/ 373094 w 2234145"/>
                <a:gd name="connsiteY517" fmla="*/ 3370270 h 3763462"/>
                <a:gd name="connsiteX518" fmla="*/ 295370 w 2234145"/>
                <a:gd name="connsiteY518" fmla="*/ 3218727 h 3763462"/>
                <a:gd name="connsiteX519" fmla="*/ 295370 w 2234145"/>
                <a:gd name="connsiteY519" fmla="*/ 3218727 h 3763462"/>
                <a:gd name="connsiteX520" fmla="*/ 238220 w 2234145"/>
                <a:gd name="connsiteY520" fmla="*/ 3138527 h 3763462"/>
                <a:gd name="connsiteX521" fmla="*/ 238220 w 2234145"/>
                <a:gd name="connsiteY521" fmla="*/ 3138527 h 3763462"/>
                <a:gd name="connsiteX522" fmla="*/ 266795 w 2234145"/>
                <a:gd name="connsiteY522" fmla="*/ 3104904 h 3763462"/>
                <a:gd name="connsiteX523" fmla="*/ 333947 w 2234145"/>
                <a:gd name="connsiteY523" fmla="*/ 3093378 h 3763462"/>
                <a:gd name="connsiteX524" fmla="*/ 324422 w 2234145"/>
                <a:gd name="connsiteY524" fmla="*/ 3104142 h 3763462"/>
                <a:gd name="connsiteX525" fmla="*/ 324422 w 2234145"/>
                <a:gd name="connsiteY525" fmla="*/ 3104142 h 3763462"/>
                <a:gd name="connsiteX526" fmla="*/ 317659 w 2234145"/>
                <a:gd name="connsiteY526" fmla="*/ 3121287 h 3763462"/>
                <a:gd name="connsiteX527" fmla="*/ 381572 w 2234145"/>
                <a:gd name="connsiteY527" fmla="*/ 3232539 h 3763462"/>
                <a:gd name="connsiteX528" fmla="*/ 384239 w 2234145"/>
                <a:gd name="connsiteY528" fmla="*/ 3232539 h 3763462"/>
                <a:gd name="connsiteX529" fmla="*/ 355664 w 2234145"/>
                <a:gd name="connsiteY529" fmla="*/ 3151005 h 3763462"/>
                <a:gd name="connsiteX530" fmla="*/ 331661 w 2234145"/>
                <a:gd name="connsiteY530" fmla="*/ 3107857 h 3763462"/>
                <a:gd name="connsiteX531" fmla="*/ 346424 w 2234145"/>
                <a:gd name="connsiteY531" fmla="*/ 3092426 h 3763462"/>
                <a:gd name="connsiteX532" fmla="*/ 490633 w 2234145"/>
                <a:gd name="connsiteY532" fmla="*/ 3098903 h 3763462"/>
                <a:gd name="connsiteX533" fmla="*/ 464249 w 2234145"/>
                <a:gd name="connsiteY533" fmla="*/ 3260828 h 3763462"/>
                <a:gd name="connsiteX534" fmla="*/ 455676 w 2234145"/>
                <a:gd name="connsiteY534" fmla="*/ 3400750 h 3763462"/>
                <a:gd name="connsiteX535" fmla="*/ 429197 w 2234145"/>
                <a:gd name="connsiteY535" fmla="*/ 3426658 h 3763462"/>
                <a:gd name="connsiteX536" fmla="*/ 429197 w 2234145"/>
                <a:gd name="connsiteY536" fmla="*/ 3426658 h 3763462"/>
                <a:gd name="connsiteX537" fmla="*/ 421100 w 2234145"/>
                <a:gd name="connsiteY537" fmla="*/ 3447232 h 3763462"/>
                <a:gd name="connsiteX538" fmla="*/ 497872 w 2234145"/>
                <a:gd name="connsiteY538" fmla="*/ 3580582 h 3763462"/>
                <a:gd name="connsiteX539" fmla="*/ 501587 w 2234145"/>
                <a:gd name="connsiteY539" fmla="*/ 3580582 h 3763462"/>
                <a:gd name="connsiteX540" fmla="*/ 467106 w 2234145"/>
                <a:gd name="connsiteY540" fmla="*/ 3482856 h 3763462"/>
                <a:gd name="connsiteX541" fmla="*/ 467106 w 2234145"/>
                <a:gd name="connsiteY541" fmla="*/ 3482856 h 3763462"/>
                <a:gd name="connsiteX542" fmla="*/ 438531 w 2234145"/>
                <a:gd name="connsiteY542" fmla="*/ 3431135 h 3763462"/>
                <a:gd name="connsiteX543" fmla="*/ 438531 w 2234145"/>
                <a:gd name="connsiteY543" fmla="*/ 3431135 h 3763462"/>
                <a:gd name="connsiteX544" fmla="*/ 460724 w 2234145"/>
                <a:gd name="connsiteY544" fmla="*/ 3409323 h 3763462"/>
                <a:gd name="connsiteX545" fmla="*/ 473297 w 2234145"/>
                <a:gd name="connsiteY545" fmla="*/ 3466473 h 3763462"/>
                <a:gd name="connsiteX546" fmla="*/ 476250 w 2234145"/>
                <a:gd name="connsiteY546" fmla="*/ 3467140 h 3763462"/>
                <a:gd name="connsiteX547" fmla="*/ 475583 w 2234145"/>
                <a:gd name="connsiteY547" fmla="*/ 3272734 h 3763462"/>
                <a:gd name="connsiteX548" fmla="*/ 529590 w 2234145"/>
                <a:gd name="connsiteY548" fmla="*/ 3419324 h 3763462"/>
                <a:gd name="connsiteX549" fmla="*/ 530638 w 2234145"/>
                <a:gd name="connsiteY549" fmla="*/ 3424372 h 3763462"/>
                <a:gd name="connsiteX550" fmla="*/ 559213 w 2234145"/>
                <a:gd name="connsiteY550" fmla="*/ 3364174 h 3763462"/>
                <a:gd name="connsiteX551" fmla="*/ 588931 w 2234145"/>
                <a:gd name="connsiteY551" fmla="*/ 3543340 h 3763462"/>
                <a:gd name="connsiteX552" fmla="*/ 590836 w 2234145"/>
                <a:gd name="connsiteY552" fmla="*/ 3542863 h 3763462"/>
                <a:gd name="connsiteX553" fmla="*/ 559022 w 2234145"/>
                <a:gd name="connsiteY553" fmla="*/ 3347886 h 3763462"/>
                <a:gd name="connsiteX554" fmla="*/ 469487 w 2234145"/>
                <a:gd name="connsiteY554" fmla="*/ 3234253 h 3763462"/>
                <a:gd name="connsiteX555" fmla="*/ 527304 w 2234145"/>
                <a:gd name="connsiteY555" fmla="*/ 3104618 h 3763462"/>
                <a:gd name="connsiteX556" fmla="*/ 527304 w 2234145"/>
                <a:gd name="connsiteY556" fmla="*/ 3102999 h 3763462"/>
                <a:gd name="connsiteX557" fmla="*/ 664940 w 2234145"/>
                <a:gd name="connsiteY557" fmla="*/ 3121001 h 3763462"/>
                <a:gd name="connsiteX558" fmla="*/ 680180 w 2234145"/>
                <a:gd name="connsiteY558" fmla="*/ 3183580 h 3763462"/>
                <a:gd name="connsiteX559" fmla="*/ 634175 w 2234145"/>
                <a:gd name="connsiteY559" fmla="*/ 3248160 h 3763462"/>
                <a:gd name="connsiteX560" fmla="*/ 624650 w 2234145"/>
                <a:gd name="connsiteY560" fmla="*/ 3358935 h 3763462"/>
                <a:gd name="connsiteX561" fmla="*/ 625793 w 2234145"/>
                <a:gd name="connsiteY561" fmla="*/ 3358935 h 3763462"/>
                <a:gd name="connsiteX562" fmla="*/ 635318 w 2234145"/>
                <a:gd name="connsiteY562" fmla="*/ 3257208 h 3763462"/>
                <a:gd name="connsiteX563" fmla="*/ 654368 w 2234145"/>
                <a:gd name="connsiteY563" fmla="*/ 3291403 h 3763462"/>
                <a:gd name="connsiteX564" fmla="*/ 654844 w 2234145"/>
                <a:gd name="connsiteY564" fmla="*/ 3288546 h 3763462"/>
                <a:gd name="connsiteX565" fmla="*/ 679323 w 2234145"/>
                <a:gd name="connsiteY565" fmla="*/ 3205297 h 3763462"/>
                <a:gd name="connsiteX566" fmla="*/ 687134 w 2234145"/>
                <a:gd name="connsiteY566" fmla="*/ 3315692 h 3763462"/>
                <a:gd name="connsiteX567" fmla="*/ 688753 w 2234145"/>
                <a:gd name="connsiteY567" fmla="*/ 3315692 h 3763462"/>
                <a:gd name="connsiteX568" fmla="*/ 684657 w 2234145"/>
                <a:gd name="connsiteY568" fmla="*/ 3198820 h 3763462"/>
                <a:gd name="connsiteX569" fmla="*/ 679609 w 2234145"/>
                <a:gd name="connsiteY569" fmla="*/ 3122620 h 3763462"/>
                <a:gd name="connsiteX570" fmla="*/ 805910 w 2234145"/>
                <a:gd name="connsiteY570" fmla="*/ 3135289 h 3763462"/>
                <a:gd name="connsiteX571" fmla="*/ 794099 w 2234145"/>
                <a:gd name="connsiteY571" fmla="*/ 3278164 h 3763462"/>
                <a:gd name="connsiteX572" fmla="*/ 766762 w 2234145"/>
                <a:gd name="connsiteY572" fmla="*/ 3316264 h 3763462"/>
                <a:gd name="connsiteX573" fmla="*/ 698659 w 2234145"/>
                <a:gd name="connsiteY573" fmla="*/ 3493619 h 3763462"/>
                <a:gd name="connsiteX574" fmla="*/ 709994 w 2234145"/>
                <a:gd name="connsiteY574" fmla="*/ 3689072 h 3763462"/>
                <a:gd name="connsiteX575" fmla="*/ 712851 w 2234145"/>
                <a:gd name="connsiteY575" fmla="*/ 3689739 h 3763462"/>
                <a:gd name="connsiteX576" fmla="*/ 712184 w 2234145"/>
                <a:gd name="connsiteY576" fmla="*/ 3505144 h 3763462"/>
                <a:gd name="connsiteX577" fmla="*/ 763429 w 2234145"/>
                <a:gd name="connsiteY577" fmla="*/ 3644304 h 3763462"/>
                <a:gd name="connsiteX578" fmla="*/ 764477 w 2234145"/>
                <a:gd name="connsiteY578" fmla="*/ 3649067 h 3763462"/>
                <a:gd name="connsiteX579" fmla="*/ 792004 w 2234145"/>
                <a:gd name="connsiteY579" fmla="*/ 3591917 h 3763462"/>
                <a:gd name="connsiteX580" fmla="*/ 820579 w 2234145"/>
                <a:gd name="connsiteY580" fmla="*/ 3761938 h 3763462"/>
                <a:gd name="connsiteX581" fmla="*/ 822484 w 2234145"/>
                <a:gd name="connsiteY581" fmla="*/ 3761938 h 3763462"/>
                <a:gd name="connsiteX582" fmla="*/ 792289 w 2234145"/>
                <a:gd name="connsiteY582" fmla="*/ 3576867 h 3763462"/>
                <a:gd name="connsiteX583" fmla="*/ 707231 w 2234145"/>
                <a:gd name="connsiteY583" fmla="*/ 3468949 h 3763462"/>
                <a:gd name="connsiteX584" fmla="*/ 760095 w 2234145"/>
                <a:gd name="connsiteY584" fmla="*/ 3346362 h 3763462"/>
                <a:gd name="connsiteX585" fmla="*/ 802291 w 2234145"/>
                <a:gd name="connsiteY585" fmla="*/ 3474093 h 3763462"/>
                <a:gd name="connsiteX586" fmla="*/ 805148 w 2234145"/>
                <a:gd name="connsiteY586" fmla="*/ 3474759 h 3763462"/>
                <a:gd name="connsiteX587" fmla="*/ 804482 w 2234145"/>
                <a:gd name="connsiteY587" fmla="*/ 3290165 h 3763462"/>
                <a:gd name="connsiteX588" fmla="*/ 855726 w 2234145"/>
                <a:gd name="connsiteY588" fmla="*/ 3429325 h 3763462"/>
                <a:gd name="connsiteX589" fmla="*/ 856774 w 2234145"/>
                <a:gd name="connsiteY589" fmla="*/ 3434088 h 3763462"/>
                <a:gd name="connsiteX590" fmla="*/ 884301 w 2234145"/>
                <a:gd name="connsiteY590" fmla="*/ 3376938 h 3763462"/>
                <a:gd name="connsiteX591" fmla="*/ 912876 w 2234145"/>
                <a:gd name="connsiteY591" fmla="*/ 3547054 h 3763462"/>
                <a:gd name="connsiteX592" fmla="*/ 914781 w 2234145"/>
                <a:gd name="connsiteY592" fmla="*/ 3546578 h 3763462"/>
                <a:gd name="connsiteX593" fmla="*/ 924973 w 2234145"/>
                <a:gd name="connsiteY593" fmla="*/ 3436469 h 3763462"/>
                <a:gd name="connsiteX594" fmla="*/ 964883 w 2234145"/>
                <a:gd name="connsiteY594" fmla="*/ 3526575 h 3763462"/>
                <a:gd name="connsiteX595" fmla="*/ 907161 w 2234145"/>
                <a:gd name="connsiteY595" fmla="*/ 3607538 h 3763462"/>
                <a:gd name="connsiteX596" fmla="*/ 894874 w 2234145"/>
                <a:gd name="connsiteY596" fmla="*/ 3746508 h 3763462"/>
                <a:gd name="connsiteX597" fmla="*/ 896303 w 2234145"/>
                <a:gd name="connsiteY597" fmla="*/ 3746508 h 3763462"/>
                <a:gd name="connsiteX598" fmla="*/ 907923 w 2234145"/>
                <a:gd name="connsiteY598" fmla="*/ 3618873 h 3763462"/>
                <a:gd name="connsiteX599" fmla="*/ 931831 w 2234145"/>
                <a:gd name="connsiteY599" fmla="*/ 3661735 h 3763462"/>
                <a:gd name="connsiteX600" fmla="*/ 931831 w 2234145"/>
                <a:gd name="connsiteY600" fmla="*/ 3658211 h 3763462"/>
                <a:gd name="connsiteX601" fmla="*/ 962501 w 2234145"/>
                <a:gd name="connsiteY601" fmla="*/ 3553436 h 3763462"/>
                <a:gd name="connsiteX602" fmla="*/ 972026 w 2234145"/>
                <a:gd name="connsiteY602" fmla="*/ 3692025 h 3763462"/>
                <a:gd name="connsiteX603" fmla="*/ 974027 w 2234145"/>
                <a:gd name="connsiteY603" fmla="*/ 3691453 h 3763462"/>
                <a:gd name="connsiteX604" fmla="*/ 968978 w 2234145"/>
                <a:gd name="connsiteY604" fmla="*/ 3544864 h 3763462"/>
                <a:gd name="connsiteX605" fmla="*/ 926306 w 2234145"/>
                <a:gd name="connsiteY605" fmla="*/ 3421610 h 3763462"/>
                <a:gd name="connsiteX606" fmla="*/ 889064 w 2234145"/>
                <a:gd name="connsiteY606" fmla="*/ 3350268 h 3763462"/>
                <a:gd name="connsiteX607" fmla="*/ 809339 w 2234145"/>
                <a:gd name="connsiteY607" fmla="*/ 3251303 h 3763462"/>
                <a:gd name="connsiteX608" fmla="*/ 840581 w 2234145"/>
                <a:gd name="connsiteY608" fmla="*/ 3137003 h 3763462"/>
                <a:gd name="connsiteX609" fmla="*/ 976312 w 2234145"/>
                <a:gd name="connsiteY609" fmla="*/ 3126811 h 3763462"/>
                <a:gd name="connsiteX610" fmla="*/ 1017403 w 2234145"/>
                <a:gd name="connsiteY610" fmla="*/ 3202602 h 3763462"/>
                <a:gd name="connsiteX611" fmla="*/ 1015651 w 2234145"/>
                <a:gd name="connsiteY611" fmla="*/ 3207678 h 3763462"/>
                <a:gd name="connsiteX612" fmla="*/ 957929 w 2234145"/>
                <a:gd name="connsiteY612" fmla="*/ 3282450 h 3763462"/>
                <a:gd name="connsiteX613" fmla="*/ 945642 w 2234145"/>
                <a:gd name="connsiteY613" fmla="*/ 3410561 h 3763462"/>
                <a:gd name="connsiteX614" fmla="*/ 947071 w 2234145"/>
                <a:gd name="connsiteY614" fmla="*/ 3410561 h 3763462"/>
                <a:gd name="connsiteX615" fmla="*/ 958691 w 2234145"/>
                <a:gd name="connsiteY615" fmla="*/ 3292832 h 3763462"/>
                <a:gd name="connsiteX616" fmla="*/ 982599 w 2234145"/>
                <a:gd name="connsiteY616" fmla="*/ 3332361 h 3763462"/>
                <a:gd name="connsiteX617" fmla="*/ 983075 w 2234145"/>
                <a:gd name="connsiteY617" fmla="*/ 3329122 h 3763462"/>
                <a:gd name="connsiteX618" fmla="*/ 1013746 w 2234145"/>
                <a:gd name="connsiteY618" fmla="*/ 3232729 h 3763462"/>
                <a:gd name="connsiteX619" fmla="*/ 1023271 w 2234145"/>
                <a:gd name="connsiteY619" fmla="*/ 3360555 h 3763462"/>
                <a:gd name="connsiteX620" fmla="*/ 1025271 w 2234145"/>
                <a:gd name="connsiteY620" fmla="*/ 3360078 h 3763462"/>
                <a:gd name="connsiteX621" fmla="*/ 1020128 w 2234145"/>
                <a:gd name="connsiteY621" fmla="*/ 3224728 h 3763462"/>
                <a:gd name="connsiteX622" fmla="*/ 995744 w 2234145"/>
                <a:gd name="connsiteY622" fmla="*/ 3119953 h 3763462"/>
                <a:gd name="connsiteX623" fmla="*/ 1142714 w 2234145"/>
                <a:gd name="connsiteY623" fmla="*/ 3119953 h 3763462"/>
                <a:gd name="connsiteX624" fmla="*/ 1118330 w 2234145"/>
                <a:gd name="connsiteY624" fmla="*/ 3224728 h 3763462"/>
                <a:gd name="connsiteX625" fmla="*/ 1088708 w 2234145"/>
                <a:gd name="connsiteY625" fmla="*/ 3270258 h 3763462"/>
                <a:gd name="connsiteX626" fmla="*/ 1058799 w 2234145"/>
                <a:gd name="connsiteY626" fmla="*/ 3341124 h 3763462"/>
                <a:gd name="connsiteX627" fmla="*/ 1055656 w 2234145"/>
                <a:gd name="connsiteY627" fmla="*/ 3424086 h 3763462"/>
                <a:gd name="connsiteX628" fmla="*/ 1056894 w 2234145"/>
                <a:gd name="connsiteY628" fmla="*/ 3424086 h 3763462"/>
                <a:gd name="connsiteX629" fmla="*/ 1062990 w 2234145"/>
                <a:gd name="connsiteY629" fmla="*/ 3345791 h 3763462"/>
                <a:gd name="connsiteX630" fmla="*/ 1082040 w 2234145"/>
                <a:gd name="connsiteY630" fmla="*/ 3404846 h 3763462"/>
                <a:gd name="connsiteX631" fmla="*/ 1082040 w 2234145"/>
                <a:gd name="connsiteY631" fmla="*/ 3406846 h 3763462"/>
                <a:gd name="connsiteX632" fmla="*/ 1096709 w 2234145"/>
                <a:gd name="connsiteY632" fmla="*/ 3382653 h 3763462"/>
                <a:gd name="connsiteX633" fmla="*/ 1103852 w 2234145"/>
                <a:gd name="connsiteY633" fmla="*/ 3454757 h 3763462"/>
                <a:gd name="connsiteX634" fmla="*/ 1104710 w 2234145"/>
                <a:gd name="connsiteY634" fmla="*/ 3454757 h 3763462"/>
                <a:gd name="connsiteX635" fmla="*/ 1097185 w 2234145"/>
                <a:gd name="connsiteY635" fmla="*/ 3376271 h 3763462"/>
                <a:gd name="connsiteX636" fmla="*/ 1061752 w 2234145"/>
                <a:gd name="connsiteY636" fmla="*/ 3330456 h 3763462"/>
                <a:gd name="connsiteX637" fmla="*/ 1084117 w 2234145"/>
                <a:gd name="connsiteY637" fmla="*/ 3281431 h 3763462"/>
                <a:gd name="connsiteX638" fmla="*/ 1088993 w 2234145"/>
                <a:gd name="connsiteY638" fmla="*/ 3279973 h 3763462"/>
                <a:gd name="connsiteX639" fmla="*/ 1113187 w 2234145"/>
                <a:gd name="connsiteY639" fmla="*/ 3360078 h 3763462"/>
                <a:gd name="connsiteX640" fmla="*/ 1115187 w 2234145"/>
                <a:gd name="connsiteY640" fmla="*/ 3360078 h 3763462"/>
                <a:gd name="connsiteX641" fmla="*/ 1124712 w 2234145"/>
                <a:gd name="connsiteY641" fmla="*/ 3232253 h 3763462"/>
                <a:gd name="connsiteX642" fmla="*/ 1155383 w 2234145"/>
                <a:gd name="connsiteY642" fmla="*/ 3328551 h 3763462"/>
                <a:gd name="connsiteX643" fmla="*/ 1155859 w 2234145"/>
                <a:gd name="connsiteY643" fmla="*/ 3331884 h 3763462"/>
                <a:gd name="connsiteX644" fmla="*/ 1179767 w 2234145"/>
                <a:gd name="connsiteY644" fmla="*/ 3292356 h 3763462"/>
                <a:gd name="connsiteX645" fmla="*/ 1191387 w 2234145"/>
                <a:gd name="connsiteY645" fmla="*/ 3410085 h 3763462"/>
                <a:gd name="connsiteX646" fmla="*/ 1192816 w 2234145"/>
                <a:gd name="connsiteY646" fmla="*/ 3410085 h 3763462"/>
                <a:gd name="connsiteX647" fmla="*/ 1180529 w 2234145"/>
                <a:gd name="connsiteY647" fmla="*/ 3281974 h 3763462"/>
                <a:gd name="connsiteX648" fmla="*/ 1122807 w 2234145"/>
                <a:gd name="connsiteY648" fmla="*/ 3207107 h 3763462"/>
                <a:gd name="connsiteX649" fmla="*/ 1157145 w 2234145"/>
                <a:gd name="connsiteY649" fmla="*/ 3128030 h 3763462"/>
                <a:gd name="connsiteX650" fmla="*/ 1162050 w 2234145"/>
                <a:gd name="connsiteY650" fmla="*/ 3126335 h 3763462"/>
                <a:gd name="connsiteX651" fmla="*/ 1305401 w 2234145"/>
                <a:gd name="connsiteY651" fmla="*/ 3138813 h 3763462"/>
                <a:gd name="connsiteX652" fmla="*/ 1340453 w 2234145"/>
                <a:gd name="connsiteY652" fmla="*/ 3254923 h 3763462"/>
                <a:gd name="connsiteX653" fmla="*/ 1255490 w 2234145"/>
                <a:gd name="connsiteY653" fmla="*/ 3362841 h 3763462"/>
                <a:gd name="connsiteX654" fmla="*/ 1215295 w 2234145"/>
                <a:gd name="connsiteY654" fmla="*/ 3422562 h 3763462"/>
                <a:gd name="connsiteX655" fmla="*/ 1170146 w 2234145"/>
                <a:gd name="connsiteY655" fmla="*/ 3546387 h 3763462"/>
                <a:gd name="connsiteX656" fmla="*/ 1165098 w 2234145"/>
                <a:gd name="connsiteY656" fmla="*/ 3692977 h 3763462"/>
                <a:gd name="connsiteX657" fmla="*/ 1167098 w 2234145"/>
                <a:gd name="connsiteY657" fmla="*/ 3693549 h 3763462"/>
                <a:gd name="connsiteX658" fmla="*/ 1176623 w 2234145"/>
                <a:gd name="connsiteY658" fmla="*/ 3554960 h 3763462"/>
                <a:gd name="connsiteX659" fmla="*/ 1207294 w 2234145"/>
                <a:gd name="connsiteY659" fmla="*/ 3659735 h 3763462"/>
                <a:gd name="connsiteX660" fmla="*/ 1207294 w 2234145"/>
                <a:gd name="connsiteY660" fmla="*/ 3663259 h 3763462"/>
                <a:gd name="connsiteX661" fmla="*/ 1231202 w 2234145"/>
                <a:gd name="connsiteY661" fmla="*/ 3620397 h 3763462"/>
                <a:gd name="connsiteX662" fmla="*/ 1242822 w 2234145"/>
                <a:gd name="connsiteY662" fmla="*/ 3748032 h 3763462"/>
                <a:gd name="connsiteX663" fmla="*/ 1244251 w 2234145"/>
                <a:gd name="connsiteY663" fmla="*/ 3748032 h 3763462"/>
                <a:gd name="connsiteX664" fmla="*/ 1231963 w 2234145"/>
                <a:gd name="connsiteY664" fmla="*/ 3609062 h 3763462"/>
                <a:gd name="connsiteX665" fmla="*/ 1174242 w 2234145"/>
                <a:gd name="connsiteY665" fmla="*/ 3528099 h 3763462"/>
                <a:gd name="connsiteX666" fmla="*/ 1215962 w 2234145"/>
                <a:gd name="connsiteY666" fmla="*/ 3437421 h 3763462"/>
                <a:gd name="connsiteX667" fmla="*/ 1224344 w 2234145"/>
                <a:gd name="connsiteY667" fmla="*/ 3548102 h 3763462"/>
                <a:gd name="connsiteX668" fmla="*/ 1226249 w 2234145"/>
                <a:gd name="connsiteY668" fmla="*/ 3548578 h 3763462"/>
                <a:gd name="connsiteX669" fmla="*/ 1254824 w 2234145"/>
                <a:gd name="connsiteY669" fmla="*/ 3378462 h 3763462"/>
                <a:gd name="connsiteX670" fmla="*/ 1282351 w 2234145"/>
                <a:gd name="connsiteY670" fmla="*/ 3435612 h 3763462"/>
                <a:gd name="connsiteX671" fmla="*/ 1283399 w 2234145"/>
                <a:gd name="connsiteY671" fmla="*/ 3430849 h 3763462"/>
                <a:gd name="connsiteX672" fmla="*/ 1334643 w 2234145"/>
                <a:gd name="connsiteY672" fmla="*/ 3291689 h 3763462"/>
                <a:gd name="connsiteX673" fmla="*/ 1333976 w 2234145"/>
                <a:gd name="connsiteY673" fmla="*/ 3476283 h 3763462"/>
                <a:gd name="connsiteX674" fmla="*/ 1336738 w 2234145"/>
                <a:gd name="connsiteY674" fmla="*/ 3475617 h 3763462"/>
                <a:gd name="connsiteX675" fmla="*/ 1379030 w 2234145"/>
                <a:gd name="connsiteY675" fmla="*/ 3347886 h 3763462"/>
                <a:gd name="connsiteX676" fmla="*/ 1431893 w 2234145"/>
                <a:gd name="connsiteY676" fmla="*/ 3470473 h 3763462"/>
                <a:gd name="connsiteX677" fmla="*/ 1346930 w 2234145"/>
                <a:gd name="connsiteY677" fmla="*/ 3578391 h 3763462"/>
                <a:gd name="connsiteX678" fmla="*/ 1316641 w 2234145"/>
                <a:gd name="connsiteY678" fmla="*/ 3763462 h 3763462"/>
                <a:gd name="connsiteX679" fmla="*/ 1318546 w 2234145"/>
                <a:gd name="connsiteY679" fmla="*/ 3763462 h 3763462"/>
                <a:gd name="connsiteX680" fmla="*/ 1347121 w 2234145"/>
                <a:gd name="connsiteY680" fmla="*/ 3593441 h 3763462"/>
                <a:gd name="connsiteX681" fmla="*/ 1374648 w 2234145"/>
                <a:gd name="connsiteY681" fmla="*/ 3650591 h 3763462"/>
                <a:gd name="connsiteX682" fmla="*/ 1375696 w 2234145"/>
                <a:gd name="connsiteY682" fmla="*/ 3645828 h 3763462"/>
                <a:gd name="connsiteX683" fmla="*/ 1426940 w 2234145"/>
                <a:gd name="connsiteY683" fmla="*/ 3506668 h 3763462"/>
                <a:gd name="connsiteX684" fmla="*/ 1426274 w 2234145"/>
                <a:gd name="connsiteY684" fmla="*/ 3691263 h 3763462"/>
                <a:gd name="connsiteX685" fmla="*/ 1429036 w 2234145"/>
                <a:gd name="connsiteY685" fmla="*/ 3690596 h 3763462"/>
                <a:gd name="connsiteX686" fmla="*/ 1436846 w 2234145"/>
                <a:gd name="connsiteY686" fmla="*/ 3495143 h 3763462"/>
                <a:gd name="connsiteX687" fmla="*/ 1376839 w 2234145"/>
                <a:gd name="connsiteY687" fmla="*/ 3326074 h 3763462"/>
                <a:gd name="connsiteX688" fmla="*/ 1376839 w 2234145"/>
                <a:gd name="connsiteY688" fmla="*/ 3329599 h 3763462"/>
                <a:gd name="connsiteX689" fmla="*/ 1344930 w 2234145"/>
                <a:gd name="connsiteY689" fmla="*/ 3279878 h 3763462"/>
                <a:gd name="connsiteX690" fmla="*/ 1333119 w 2234145"/>
                <a:gd name="connsiteY690" fmla="*/ 3137003 h 3763462"/>
                <a:gd name="connsiteX691" fmla="*/ 1459421 w 2234145"/>
                <a:gd name="connsiteY691" fmla="*/ 3124335 h 3763462"/>
                <a:gd name="connsiteX692" fmla="*/ 1454372 w 2234145"/>
                <a:gd name="connsiteY692" fmla="*/ 3200535 h 3763462"/>
                <a:gd name="connsiteX693" fmla="*/ 1450277 w 2234145"/>
                <a:gd name="connsiteY693" fmla="*/ 3317407 h 3763462"/>
                <a:gd name="connsiteX694" fmla="*/ 1451896 w 2234145"/>
                <a:gd name="connsiteY694" fmla="*/ 3317407 h 3763462"/>
                <a:gd name="connsiteX695" fmla="*/ 1459802 w 2234145"/>
                <a:gd name="connsiteY695" fmla="*/ 3207012 h 3763462"/>
                <a:gd name="connsiteX696" fmla="*/ 1484281 w 2234145"/>
                <a:gd name="connsiteY696" fmla="*/ 3290260 h 3763462"/>
                <a:gd name="connsiteX697" fmla="*/ 1484281 w 2234145"/>
                <a:gd name="connsiteY697" fmla="*/ 3293118 h 3763462"/>
                <a:gd name="connsiteX698" fmla="*/ 1503331 w 2234145"/>
                <a:gd name="connsiteY698" fmla="*/ 3258923 h 3763462"/>
                <a:gd name="connsiteX699" fmla="*/ 1512856 w 2234145"/>
                <a:gd name="connsiteY699" fmla="*/ 3360650 h 3763462"/>
                <a:gd name="connsiteX700" fmla="*/ 1513999 w 2234145"/>
                <a:gd name="connsiteY700" fmla="*/ 3360650 h 3763462"/>
                <a:gd name="connsiteX701" fmla="*/ 1504474 w 2234145"/>
                <a:gd name="connsiteY701" fmla="*/ 3249874 h 3763462"/>
                <a:gd name="connsiteX702" fmla="*/ 1458468 w 2234145"/>
                <a:gd name="connsiteY702" fmla="*/ 3185295 h 3763462"/>
                <a:gd name="connsiteX703" fmla="*/ 1473708 w 2234145"/>
                <a:gd name="connsiteY703" fmla="*/ 3122716 h 3763462"/>
                <a:gd name="connsiteX704" fmla="*/ 1606201 w 2234145"/>
                <a:gd name="connsiteY704" fmla="*/ 3105285 h 3763462"/>
                <a:gd name="connsiteX705" fmla="*/ 1671304 w 2234145"/>
                <a:gd name="connsiteY705" fmla="*/ 3230091 h 3763462"/>
                <a:gd name="connsiteX706" fmla="*/ 1669256 w 2234145"/>
                <a:gd name="connsiteY706" fmla="*/ 3235968 h 3763462"/>
                <a:gd name="connsiteX707" fmla="*/ 1579721 w 2234145"/>
                <a:gd name="connsiteY707" fmla="*/ 3349601 h 3763462"/>
                <a:gd name="connsiteX708" fmla="*/ 1547908 w 2234145"/>
                <a:gd name="connsiteY708" fmla="*/ 3544578 h 3763462"/>
                <a:gd name="connsiteX709" fmla="*/ 1549813 w 2234145"/>
                <a:gd name="connsiteY709" fmla="*/ 3545054 h 3763462"/>
                <a:gd name="connsiteX710" fmla="*/ 1579626 w 2234145"/>
                <a:gd name="connsiteY710" fmla="*/ 3365889 h 3763462"/>
                <a:gd name="connsiteX711" fmla="*/ 1608201 w 2234145"/>
                <a:gd name="connsiteY711" fmla="*/ 3426087 h 3763462"/>
                <a:gd name="connsiteX712" fmla="*/ 1609249 w 2234145"/>
                <a:gd name="connsiteY712" fmla="*/ 3421039 h 3763462"/>
                <a:gd name="connsiteX713" fmla="*/ 1663256 w 2234145"/>
                <a:gd name="connsiteY713" fmla="*/ 3274449 h 3763462"/>
                <a:gd name="connsiteX714" fmla="*/ 1662589 w 2234145"/>
                <a:gd name="connsiteY714" fmla="*/ 3468854 h 3763462"/>
                <a:gd name="connsiteX715" fmla="*/ 1665542 w 2234145"/>
                <a:gd name="connsiteY715" fmla="*/ 3468187 h 3763462"/>
                <a:gd name="connsiteX716" fmla="*/ 1678781 w 2234145"/>
                <a:gd name="connsiteY716" fmla="*/ 3411037 h 3763462"/>
                <a:gd name="connsiteX717" fmla="*/ 1700308 w 2234145"/>
                <a:gd name="connsiteY717" fmla="*/ 3432468 h 3763462"/>
                <a:gd name="connsiteX718" fmla="*/ 1700308 w 2234145"/>
                <a:gd name="connsiteY718" fmla="*/ 3432468 h 3763462"/>
                <a:gd name="connsiteX719" fmla="*/ 1671733 w 2234145"/>
                <a:gd name="connsiteY719" fmla="*/ 3484189 h 3763462"/>
                <a:gd name="connsiteX720" fmla="*/ 1671733 w 2234145"/>
                <a:gd name="connsiteY720" fmla="*/ 3484189 h 3763462"/>
                <a:gd name="connsiteX721" fmla="*/ 1637252 w 2234145"/>
                <a:gd name="connsiteY721" fmla="*/ 3581916 h 3763462"/>
                <a:gd name="connsiteX722" fmla="*/ 1640396 w 2234145"/>
                <a:gd name="connsiteY722" fmla="*/ 3581916 h 3763462"/>
                <a:gd name="connsiteX723" fmla="*/ 1717167 w 2234145"/>
                <a:gd name="connsiteY723" fmla="*/ 3448566 h 3763462"/>
                <a:gd name="connsiteX724" fmla="*/ 1709071 w 2234145"/>
                <a:gd name="connsiteY724" fmla="*/ 3427992 h 3763462"/>
                <a:gd name="connsiteX725" fmla="*/ 1709071 w 2234145"/>
                <a:gd name="connsiteY725" fmla="*/ 3427992 h 3763462"/>
                <a:gd name="connsiteX726" fmla="*/ 1683449 w 2234145"/>
                <a:gd name="connsiteY726" fmla="*/ 3402655 h 3763462"/>
                <a:gd name="connsiteX727" fmla="*/ 1679353 w 2234145"/>
                <a:gd name="connsiteY727" fmla="*/ 3262161 h 3763462"/>
                <a:gd name="connsiteX728" fmla="*/ 1650778 w 2234145"/>
                <a:gd name="connsiteY728" fmla="*/ 3100236 h 3763462"/>
                <a:gd name="connsiteX729" fmla="*/ 1790129 w 2234145"/>
                <a:gd name="connsiteY729" fmla="*/ 3093950 h 3763462"/>
                <a:gd name="connsiteX730" fmla="*/ 1809179 w 2234145"/>
                <a:gd name="connsiteY730" fmla="*/ 3128145 h 3763462"/>
                <a:gd name="connsiteX731" fmla="*/ 1753553 w 2234145"/>
                <a:gd name="connsiteY731" fmla="*/ 3234158 h 3763462"/>
                <a:gd name="connsiteX732" fmla="*/ 1756220 w 2234145"/>
                <a:gd name="connsiteY732" fmla="*/ 3234158 h 3763462"/>
                <a:gd name="connsiteX733" fmla="*/ 1820132 w 2234145"/>
                <a:gd name="connsiteY733" fmla="*/ 3122906 h 3763462"/>
                <a:gd name="connsiteX734" fmla="*/ 1804416 w 2234145"/>
                <a:gd name="connsiteY734" fmla="*/ 3094998 h 3763462"/>
                <a:gd name="connsiteX735" fmla="*/ 1871091 w 2234145"/>
                <a:gd name="connsiteY735" fmla="*/ 3106523 h 3763462"/>
                <a:gd name="connsiteX736" fmla="*/ 1822133 w 2234145"/>
                <a:gd name="connsiteY736" fmla="*/ 3229300 h 3763462"/>
                <a:gd name="connsiteX737" fmla="*/ 1764506 w 2234145"/>
                <a:gd name="connsiteY737" fmla="*/ 3372175 h 3763462"/>
                <a:gd name="connsiteX738" fmla="*/ 1769555 w 2234145"/>
                <a:gd name="connsiteY738" fmla="*/ 3372175 h 3763462"/>
                <a:gd name="connsiteX739" fmla="*/ 1882331 w 2234145"/>
                <a:gd name="connsiteY739" fmla="*/ 3219775 h 3763462"/>
                <a:gd name="connsiteX740" fmla="*/ 1894904 w 2234145"/>
                <a:gd name="connsiteY740" fmla="*/ 3259875 h 3763462"/>
                <a:gd name="connsiteX741" fmla="*/ 1867281 w 2234145"/>
                <a:gd name="connsiteY741" fmla="*/ 3298547 h 3763462"/>
                <a:gd name="connsiteX742" fmla="*/ 1862328 w 2234145"/>
                <a:gd name="connsiteY742" fmla="*/ 3361602 h 3763462"/>
                <a:gd name="connsiteX743" fmla="*/ 1826514 w 2234145"/>
                <a:gd name="connsiteY743" fmla="*/ 3379605 h 3763462"/>
                <a:gd name="connsiteX744" fmla="*/ 1771936 w 2234145"/>
                <a:gd name="connsiteY744" fmla="*/ 3501334 h 3763462"/>
                <a:gd name="connsiteX745" fmla="*/ 1733836 w 2234145"/>
                <a:gd name="connsiteY745" fmla="*/ 3601061 h 3763462"/>
                <a:gd name="connsiteX746" fmla="*/ 1729740 w 2234145"/>
                <a:gd name="connsiteY746" fmla="*/ 3717933 h 3763462"/>
                <a:gd name="connsiteX747" fmla="*/ 1731359 w 2234145"/>
                <a:gd name="connsiteY747" fmla="*/ 3718409 h 3763462"/>
                <a:gd name="connsiteX748" fmla="*/ 1739170 w 2234145"/>
                <a:gd name="connsiteY748" fmla="*/ 3607919 h 3763462"/>
                <a:gd name="connsiteX749" fmla="*/ 1763649 w 2234145"/>
                <a:gd name="connsiteY749" fmla="*/ 3691167 h 3763462"/>
                <a:gd name="connsiteX750" fmla="*/ 1763649 w 2234145"/>
                <a:gd name="connsiteY750" fmla="*/ 3694025 h 3763462"/>
                <a:gd name="connsiteX751" fmla="*/ 1782699 w 2234145"/>
                <a:gd name="connsiteY751" fmla="*/ 3659830 h 3763462"/>
                <a:gd name="connsiteX752" fmla="*/ 1792224 w 2234145"/>
                <a:gd name="connsiteY752" fmla="*/ 3761557 h 3763462"/>
                <a:gd name="connsiteX753" fmla="*/ 1793367 w 2234145"/>
                <a:gd name="connsiteY753" fmla="*/ 3761557 h 3763462"/>
                <a:gd name="connsiteX754" fmla="*/ 1783842 w 2234145"/>
                <a:gd name="connsiteY754" fmla="*/ 3650782 h 3763462"/>
                <a:gd name="connsiteX755" fmla="*/ 1737741 w 2234145"/>
                <a:gd name="connsiteY755" fmla="*/ 3586202 h 3763462"/>
                <a:gd name="connsiteX756" fmla="*/ 1772603 w 2234145"/>
                <a:gd name="connsiteY756" fmla="*/ 3513526 h 3763462"/>
                <a:gd name="connsiteX757" fmla="*/ 1784223 w 2234145"/>
                <a:gd name="connsiteY757" fmla="*/ 3600870 h 3763462"/>
                <a:gd name="connsiteX758" fmla="*/ 1788128 w 2234145"/>
                <a:gd name="connsiteY758" fmla="*/ 3598299 h 3763462"/>
                <a:gd name="connsiteX759" fmla="*/ 1883378 w 2234145"/>
                <a:gd name="connsiteY759" fmla="*/ 3371508 h 3763462"/>
                <a:gd name="connsiteX760" fmla="*/ 1911953 w 2234145"/>
                <a:gd name="connsiteY760" fmla="*/ 3361983 h 3763462"/>
                <a:gd name="connsiteX761" fmla="*/ 1863662 w 2234145"/>
                <a:gd name="connsiteY761" fmla="*/ 3475712 h 3763462"/>
                <a:gd name="connsiteX762" fmla="*/ 1869567 w 2234145"/>
                <a:gd name="connsiteY762" fmla="*/ 3473235 h 3763462"/>
                <a:gd name="connsiteX763" fmla="*/ 1914049 w 2234145"/>
                <a:gd name="connsiteY763" fmla="*/ 3376461 h 3763462"/>
                <a:gd name="connsiteX764" fmla="*/ 1986248 w 2234145"/>
                <a:gd name="connsiteY764" fmla="*/ 3251208 h 3763462"/>
                <a:gd name="connsiteX765" fmla="*/ 1985296 w 2234145"/>
                <a:gd name="connsiteY765" fmla="*/ 3225776 h 3763462"/>
                <a:gd name="connsiteX766" fmla="*/ 2034445 w 2234145"/>
                <a:gd name="connsiteY766" fmla="*/ 3353125 h 3763462"/>
                <a:gd name="connsiteX767" fmla="*/ 1945005 w 2234145"/>
                <a:gd name="connsiteY767" fmla="*/ 3466758 h 3763462"/>
                <a:gd name="connsiteX768" fmla="*/ 1914049 w 2234145"/>
                <a:gd name="connsiteY768" fmla="*/ 3481713 h 3763462"/>
                <a:gd name="connsiteX769" fmla="*/ 1914049 w 2234145"/>
                <a:gd name="connsiteY769" fmla="*/ 3598966 h 3763462"/>
                <a:gd name="connsiteX770" fmla="*/ 1914049 w 2234145"/>
                <a:gd name="connsiteY770" fmla="*/ 3659640 h 3763462"/>
                <a:gd name="connsiteX771" fmla="*/ 1913096 w 2234145"/>
                <a:gd name="connsiteY771" fmla="*/ 3661640 h 3763462"/>
                <a:gd name="connsiteX772" fmla="*/ 1914049 w 2234145"/>
                <a:gd name="connsiteY772" fmla="*/ 3661640 h 3763462"/>
                <a:gd name="connsiteX773" fmla="*/ 1915097 w 2234145"/>
                <a:gd name="connsiteY773" fmla="*/ 3661640 h 3763462"/>
                <a:gd name="connsiteX774" fmla="*/ 1944815 w 2234145"/>
                <a:gd name="connsiteY774" fmla="*/ 3482475 h 3763462"/>
                <a:gd name="connsiteX775" fmla="*/ 1973866 w 2234145"/>
                <a:gd name="connsiteY775" fmla="*/ 3542673 h 3763462"/>
                <a:gd name="connsiteX776" fmla="*/ 1974913 w 2234145"/>
                <a:gd name="connsiteY776" fmla="*/ 3537624 h 3763462"/>
                <a:gd name="connsiteX777" fmla="*/ 2028920 w 2234145"/>
                <a:gd name="connsiteY777" fmla="*/ 3391035 h 3763462"/>
                <a:gd name="connsiteX778" fmla="*/ 2028254 w 2234145"/>
                <a:gd name="connsiteY778" fmla="*/ 3585535 h 3763462"/>
                <a:gd name="connsiteX779" fmla="*/ 2031206 w 2234145"/>
                <a:gd name="connsiteY779" fmla="*/ 3584773 h 3763462"/>
                <a:gd name="connsiteX780" fmla="*/ 2073974 w 2234145"/>
                <a:gd name="connsiteY780" fmla="*/ 3463996 h 3763462"/>
                <a:gd name="connsiteX781" fmla="*/ 2109216 w 2234145"/>
                <a:gd name="connsiteY781" fmla="*/ 3540196 h 3763462"/>
                <a:gd name="connsiteX782" fmla="*/ 2060353 w 2234145"/>
                <a:gd name="connsiteY782" fmla="*/ 3608681 h 3763462"/>
                <a:gd name="connsiteX783" fmla="*/ 2049971 w 2234145"/>
                <a:gd name="connsiteY783" fmla="*/ 3726124 h 3763462"/>
                <a:gd name="connsiteX784" fmla="*/ 2051209 w 2234145"/>
                <a:gd name="connsiteY784" fmla="*/ 3726124 h 3763462"/>
                <a:gd name="connsiteX785" fmla="*/ 2060734 w 2234145"/>
                <a:gd name="connsiteY785" fmla="*/ 3618206 h 3763462"/>
                <a:gd name="connsiteX786" fmla="*/ 2080927 w 2234145"/>
                <a:gd name="connsiteY786" fmla="*/ 3654401 h 3763462"/>
                <a:gd name="connsiteX787" fmla="*/ 2080927 w 2234145"/>
                <a:gd name="connsiteY787" fmla="*/ 3651448 h 3763462"/>
                <a:gd name="connsiteX788" fmla="*/ 2106835 w 2234145"/>
                <a:gd name="connsiteY788" fmla="*/ 3563151 h 3763462"/>
                <a:gd name="connsiteX789" fmla="*/ 2115217 w 2234145"/>
                <a:gd name="connsiteY789" fmla="*/ 3680309 h 3763462"/>
                <a:gd name="connsiteX790" fmla="*/ 2116931 w 2234145"/>
                <a:gd name="connsiteY790" fmla="*/ 3679833 h 3763462"/>
                <a:gd name="connsiteX791" fmla="*/ 2137601 w 2234145"/>
                <a:gd name="connsiteY791" fmla="*/ 3604395 h 3763462"/>
                <a:gd name="connsiteX792" fmla="*/ 2137601 w 2234145"/>
                <a:gd name="connsiteY792" fmla="*/ 3597727 h 3763462"/>
                <a:gd name="connsiteX793" fmla="*/ 2112645 w 2234145"/>
                <a:gd name="connsiteY793" fmla="*/ 3555817 h 3763462"/>
                <a:gd name="connsiteX794" fmla="*/ 2074545 w 2234145"/>
                <a:gd name="connsiteY794" fmla="*/ 3451042 h 3763462"/>
                <a:gd name="connsiteX795" fmla="*/ 2038350 w 2234145"/>
                <a:gd name="connsiteY795" fmla="*/ 3378366 h 3763462"/>
                <a:gd name="connsiteX796" fmla="*/ 1981200 w 2234145"/>
                <a:gd name="connsiteY796" fmla="*/ 3201773 h 3763462"/>
                <a:gd name="connsiteX797" fmla="*/ 1913096 w 2234145"/>
                <a:gd name="connsiteY797" fmla="*/ 3103380 h 3763462"/>
                <a:gd name="connsiteX798" fmla="*/ 1138428 w 2234145"/>
                <a:gd name="connsiteY798" fmla="*/ 3058708 h 3763462"/>
                <a:gd name="connsiteX799" fmla="*/ 1216438 w 2234145"/>
                <a:gd name="connsiteY799" fmla="*/ 2310804 h 3763462"/>
                <a:gd name="connsiteX800" fmla="*/ 1415987 w 2234145"/>
                <a:gd name="connsiteY800" fmla="*/ 2205077 h 3763462"/>
                <a:gd name="connsiteX801" fmla="*/ 1463612 w 2234145"/>
                <a:gd name="connsiteY801" fmla="*/ 2211554 h 3763462"/>
                <a:gd name="connsiteX802" fmla="*/ 1463612 w 2234145"/>
                <a:gd name="connsiteY802" fmla="*/ 2211554 h 3763462"/>
                <a:gd name="connsiteX803" fmla="*/ 1531620 w 2234145"/>
                <a:gd name="connsiteY803" fmla="*/ 2299089 h 3763462"/>
                <a:gd name="connsiteX804" fmla="*/ 1515999 w 2234145"/>
                <a:gd name="connsiteY804" fmla="*/ 2432439 h 3763462"/>
                <a:gd name="connsiteX805" fmla="*/ 1519333 w 2234145"/>
                <a:gd name="connsiteY805" fmla="*/ 2437868 h 3763462"/>
                <a:gd name="connsiteX806" fmla="*/ 1545336 w 2234145"/>
                <a:gd name="connsiteY806" fmla="*/ 2333760 h 3763462"/>
                <a:gd name="connsiteX807" fmla="*/ 1558957 w 2234145"/>
                <a:gd name="connsiteY807" fmla="*/ 2425676 h 3763462"/>
                <a:gd name="connsiteX808" fmla="*/ 1563719 w 2234145"/>
                <a:gd name="connsiteY808" fmla="*/ 2425676 h 3763462"/>
                <a:gd name="connsiteX809" fmla="*/ 1507617 w 2234145"/>
                <a:gd name="connsiteY809" fmla="*/ 2218602 h 3763462"/>
                <a:gd name="connsiteX810" fmla="*/ 1552480 w 2234145"/>
                <a:gd name="connsiteY810" fmla="*/ 2237652 h 3763462"/>
                <a:gd name="connsiteX811" fmla="*/ 1672590 w 2234145"/>
                <a:gd name="connsiteY811" fmla="*/ 2313852 h 3763462"/>
                <a:gd name="connsiteX812" fmla="*/ 1699355 w 2234145"/>
                <a:gd name="connsiteY812" fmla="*/ 2332331 h 3763462"/>
                <a:gd name="connsiteX813" fmla="*/ 1758410 w 2234145"/>
                <a:gd name="connsiteY813" fmla="*/ 2448250 h 3763462"/>
                <a:gd name="connsiteX814" fmla="*/ 1760792 w 2234145"/>
                <a:gd name="connsiteY814" fmla="*/ 2462728 h 3763462"/>
                <a:gd name="connsiteX815" fmla="*/ 1768031 w 2234145"/>
                <a:gd name="connsiteY815" fmla="*/ 2462728 h 3763462"/>
                <a:gd name="connsiteX816" fmla="*/ 1741551 w 2234145"/>
                <a:gd name="connsiteY816" fmla="*/ 2360525 h 3763462"/>
                <a:gd name="connsiteX817" fmla="*/ 1833086 w 2234145"/>
                <a:gd name="connsiteY817" fmla="*/ 2412817 h 3763462"/>
                <a:gd name="connsiteX818" fmla="*/ 1882712 w 2234145"/>
                <a:gd name="connsiteY818" fmla="*/ 2494637 h 3763462"/>
                <a:gd name="connsiteX819" fmla="*/ 1888331 w 2234145"/>
                <a:gd name="connsiteY819" fmla="*/ 2494637 h 3763462"/>
                <a:gd name="connsiteX820" fmla="*/ 1860804 w 2234145"/>
                <a:gd name="connsiteY820" fmla="*/ 2422533 h 3763462"/>
                <a:gd name="connsiteX821" fmla="*/ 1960912 w 2234145"/>
                <a:gd name="connsiteY821" fmla="*/ 2446250 h 3763462"/>
                <a:gd name="connsiteX822" fmla="*/ 1962055 w 2234145"/>
                <a:gd name="connsiteY822" fmla="*/ 2434725 h 3763462"/>
                <a:gd name="connsiteX823" fmla="*/ 1815465 w 2234145"/>
                <a:gd name="connsiteY823" fmla="*/ 2380242 h 3763462"/>
                <a:gd name="connsiteX824" fmla="*/ 1682115 w 2234145"/>
                <a:gd name="connsiteY824" fmla="*/ 2293278 h 3763462"/>
                <a:gd name="connsiteX825" fmla="*/ 1657445 w 2234145"/>
                <a:gd name="connsiteY825" fmla="*/ 2276229 h 3763462"/>
                <a:gd name="connsiteX826" fmla="*/ 1694307 w 2234145"/>
                <a:gd name="connsiteY826" fmla="*/ 2261274 h 3763462"/>
                <a:gd name="connsiteX827" fmla="*/ 1763744 w 2234145"/>
                <a:gd name="connsiteY827" fmla="*/ 2232699 h 3763462"/>
                <a:gd name="connsiteX828" fmla="*/ 1825371 w 2234145"/>
                <a:gd name="connsiteY828" fmla="*/ 2293469 h 3763462"/>
                <a:gd name="connsiteX829" fmla="*/ 1827657 w 2234145"/>
                <a:gd name="connsiteY829" fmla="*/ 2287278 h 3763462"/>
                <a:gd name="connsiteX830" fmla="*/ 1776698 w 2234145"/>
                <a:gd name="connsiteY830" fmla="*/ 2225746 h 3763462"/>
                <a:gd name="connsiteX831" fmla="*/ 1818799 w 2234145"/>
                <a:gd name="connsiteY831" fmla="*/ 2204982 h 3763462"/>
                <a:gd name="connsiteX832" fmla="*/ 1817942 w 2234145"/>
                <a:gd name="connsiteY832" fmla="*/ 2197552 h 3763462"/>
                <a:gd name="connsiteX833" fmla="*/ 1694117 w 2234145"/>
                <a:gd name="connsiteY833" fmla="*/ 2249368 h 3763462"/>
                <a:gd name="connsiteX834" fmla="*/ 1630871 w 2234145"/>
                <a:gd name="connsiteY834" fmla="*/ 2256702 h 3763462"/>
                <a:gd name="connsiteX835" fmla="*/ 1627727 w 2234145"/>
                <a:gd name="connsiteY835" fmla="*/ 2256226 h 3763462"/>
                <a:gd name="connsiteX836" fmla="*/ 1561052 w 2234145"/>
                <a:gd name="connsiteY836" fmla="*/ 2216412 h 3763462"/>
                <a:gd name="connsiteX837" fmla="*/ 1454658 w 2234145"/>
                <a:gd name="connsiteY837" fmla="*/ 2180121 h 3763462"/>
                <a:gd name="connsiteX838" fmla="*/ 1625346 w 2234145"/>
                <a:gd name="connsiteY838" fmla="*/ 2028198 h 3763462"/>
                <a:gd name="connsiteX839" fmla="*/ 1723644 w 2234145"/>
                <a:gd name="connsiteY839" fmla="*/ 1918470 h 3763462"/>
                <a:gd name="connsiteX840" fmla="*/ 1728978 w 2234145"/>
                <a:gd name="connsiteY840" fmla="*/ 1915231 h 3763462"/>
                <a:gd name="connsiteX841" fmla="*/ 1842135 w 2234145"/>
                <a:gd name="connsiteY841" fmla="*/ 1872464 h 3763462"/>
                <a:gd name="connsiteX842" fmla="*/ 2081403 w 2234145"/>
                <a:gd name="connsiteY842" fmla="*/ 1839603 h 3763462"/>
                <a:gd name="connsiteX843" fmla="*/ 2079498 w 2234145"/>
                <a:gd name="connsiteY843" fmla="*/ 1828839 h 3763462"/>
                <a:gd name="connsiteX844" fmla="*/ 1996916 w 2234145"/>
                <a:gd name="connsiteY844" fmla="*/ 1835793 h 3763462"/>
                <a:gd name="connsiteX845" fmla="*/ 2057400 w 2234145"/>
                <a:gd name="connsiteY845" fmla="*/ 1709777 h 3763462"/>
                <a:gd name="connsiteX846" fmla="*/ 2050637 w 2234145"/>
                <a:gd name="connsiteY846" fmla="*/ 1703205 h 3763462"/>
                <a:gd name="connsiteX847" fmla="*/ 1971199 w 2234145"/>
                <a:gd name="connsiteY847" fmla="*/ 1837126 h 3763462"/>
                <a:gd name="connsiteX848" fmla="*/ 1837849 w 2234145"/>
                <a:gd name="connsiteY848" fmla="*/ 1855605 h 3763462"/>
                <a:gd name="connsiteX849" fmla="*/ 1766983 w 2234145"/>
                <a:gd name="connsiteY849" fmla="*/ 1865987 h 3763462"/>
                <a:gd name="connsiteX850" fmla="*/ 1802130 w 2234145"/>
                <a:gd name="connsiteY850" fmla="*/ 1822267 h 3763462"/>
                <a:gd name="connsiteX851" fmla="*/ 1995011 w 2234145"/>
                <a:gd name="connsiteY851" fmla="*/ 1592905 h 3763462"/>
                <a:gd name="connsiteX852" fmla="*/ 2225040 w 2234145"/>
                <a:gd name="connsiteY852" fmla="*/ 1396976 h 3763462"/>
                <a:gd name="connsiteX853" fmla="*/ 2216087 w 2234145"/>
                <a:gd name="connsiteY853" fmla="*/ 1381355 h 3763462"/>
                <a:gd name="connsiteX854" fmla="*/ 249746 w 2234145"/>
                <a:gd name="connsiteY854" fmla="*/ 3216251 h 3763462"/>
                <a:gd name="connsiteX855" fmla="*/ 240221 w 2234145"/>
                <a:gd name="connsiteY855" fmla="*/ 3268543 h 3763462"/>
                <a:gd name="connsiteX856" fmla="*/ 237839 w 2234145"/>
                <a:gd name="connsiteY856" fmla="*/ 3338742 h 3763462"/>
                <a:gd name="connsiteX857" fmla="*/ 238792 w 2234145"/>
                <a:gd name="connsiteY857" fmla="*/ 3338742 h 3763462"/>
                <a:gd name="connsiteX858" fmla="*/ 243459 w 2234145"/>
                <a:gd name="connsiteY858" fmla="*/ 3272067 h 3763462"/>
                <a:gd name="connsiteX859" fmla="*/ 258127 w 2234145"/>
                <a:gd name="connsiteY859" fmla="*/ 3322074 h 3763462"/>
                <a:gd name="connsiteX860" fmla="*/ 258127 w 2234145"/>
                <a:gd name="connsiteY860" fmla="*/ 3323788 h 3763462"/>
                <a:gd name="connsiteX861" fmla="*/ 269558 w 2234145"/>
                <a:gd name="connsiteY861" fmla="*/ 3303309 h 3763462"/>
                <a:gd name="connsiteX862" fmla="*/ 273939 w 2234145"/>
                <a:gd name="connsiteY862" fmla="*/ 3360459 h 3763462"/>
                <a:gd name="connsiteX863" fmla="*/ 222409 w 2234145"/>
                <a:gd name="connsiteY863" fmla="*/ 3342362 h 3763462"/>
                <a:gd name="connsiteX864" fmla="*/ 200025 w 2234145"/>
                <a:gd name="connsiteY864" fmla="*/ 3331027 h 3763462"/>
                <a:gd name="connsiteX865" fmla="*/ 166021 w 2234145"/>
                <a:gd name="connsiteY865" fmla="*/ 3249684 h 3763462"/>
                <a:gd name="connsiteX866" fmla="*/ 222409 w 2234145"/>
                <a:gd name="connsiteY866" fmla="*/ 3126621 h 3763462"/>
                <a:gd name="connsiteX867" fmla="*/ 229838 w 2234145"/>
                <a:gd name="connsiteY867" fmla="*/ 3122049 h 3763462"/>
                <a:gd name="connsiteX868" fmla="*/ 223171 w 2234145"/>
                <a:gd name="connsiteY868" fmla="*/ 3133288 h 3763462"/>
                <a:gd name="connsiteX869" fmla="*/ 223171 w 2234145"/>
                <a:gd name="connsiteY869" fmla="*/ 3133288 h 3763462"/>
                <a:gd name="connsiteX870" fmla="*/ 222409 w 2234145"/>
                <a:gd name="connsiteY870" fmla="*/ 3134812 h 3763462"/>
                <a:gd name="connsiteX871" fmla="*/ 215741 w 2234145"/>
                <a:gd name="connsiteY871" fmla="*/ 3165197 h 3763462"/>
                <a:gd name="connsiteX872" fmla="*/ 222409 w 2234145"/>
                <a:gd name="connsiteY872" fmla="*/ 3189771 h 3763462"/>
                <a:gd name="connsiteX873" fmla="*/ 249746 w 2234145"/>
                <a:gd name="connsiteY873" fmla="*/ 3216251 h 3763462"/>
                <a:gd name="connsiteX874" fmla="*/ 1916621 w 2234145"/>
                <a:gd name="connsiteY874" fmla="*/ 3135193 h 3763462"/>
                <a:gd name="connsiteX875" fmla="*/ 1909191 w 2234145"/>
                <a:gd name="connsiteY875" fmla="*/ 3122620 h 3763462"/>
                <a:gd name="connsiteX876" fmla="*/ 1916621 w 2234145"/>
                <a:gd name="connsiteY876" fmla="*/ 3127097 h 3763462"/>
                <a:gd name="connsiteX877" fmla="*/ 1973009 w 2234145"/>
                <a:gd name="connsiteY877" fmla="*/ 3250160 h 3763462"/>
                <a:gd name="connsiteX878" fmla="*/ 1939004 w 2234145"/>
                <a:gd name="connsiteY878" fmla="*/ 3331503 h 3763462"/>
                <a:gd name="connsiteX879" fmla="*/ 1916621 w 2234145"/>
                <a:gd name="connsiteY879" fmla="*/ 3342838 h 3763462"/>
                <a:gd name="connsiteX880" fmla="*/ 1865090 w 2234145"/>
                <a:gd name="connsiteY880" fmla="*/ 3360936 h 3763462"/>
                <a:gd name="connsiteX881" fmla="*/ 1869472 w 2234145"/>
                <a:gd name="connsiteY881" fmla="*/ 3303786 h 3763462"/>
                <a:gd name="connsiteX882" fmla="*/ 1880902 w 2234145"/>
                <a:gd name="connsiteY882" fmla="*/ 3324360 h 3763462"/>
                <a:gd name="connsiteX883" fmla="*/ 1880902 w 2234145"/>
                <a:gd name="connsiteY883" fmla="*/ 3322645 h 3763462"/>
                <a:gd name="connsiteX884" fmla="*/ 1895570 w 2234145"/>
                <a:gd name="connsiteY884" fmla="*/ 3272639 h 3763462"/>
                <a:gd name="connsiteX885" fmla="*/ 1900238 w 2234145"/>
                <a:gd name="connsiteY885" fmla="*/ 3339314 h 3763462"/>
                <a:gd name="connsiteX886" fmla="*/ 1901285 w 2234145"/>
                <a:gd name="connsiteY886" fmla="*/ 3339314 h 3763462"/>
                <a:gd name="connsiteX887" fmla="*/ 1898809 w 2234145"/>
                <a:gd name="connsiteY887" fmla="*/ 3269115 h 3763462"/>
                <a:gd name="connsiteX888" fmla="*/ 1889284 w 2234145"/>
                <a:gd name="connsiteY888" fmla="*/ 3216823 h 3763462"/>
                <a:gd name="connsiteX889" fmla="*/ 1916144 w 2234145"/>
                <a:gd name="connsiteY889" fmla="*/ 3190819 h 3763462"/>
                <a:gd name="connsiteX890" fmla="*/ 1922812 w 2234145"/>
                <a:gd name="connsiteY890" fmla="*/ 3166245 h 3763462"/>
                <a:gd name="connsiteX891" fmla="*/ 1916335 w 2234145"/>
                <a:gd name="connsiteY891" fmla="*/ 3135193 h 376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Lst>
              <a:rect l="l" t="t" r="r" b="b"/>
              <a:pathLst>
                <a:path w="2234145" h="3763462">
                  <a:moveTo>
                    <a:pt x="2216087" y="1381355"/>
                  </a:moveTo>
                  <a:cubicBezTo>
                    <a:pt x="2191036" y="1395928"/>
                    <a:pt x="2077307" y="1476605"/>
                    <a:pt x="2052923" y="1496798"/>
                  </a:cubicBezTo>
                  <a:cubicBezTo>
                    <a:pt x="2066992" y="1458193"/>
                    <a:pt x="2072164" y="1416902"/>
                    <a:pt x="2068068" y="1376021"/>
                  </a:cubicBezTo>
                  <a:cubicBezTo>
                    <a:pt x="2066639" y="1354875"/>
                    <a:pt x="2059115" y="1344398"/>
                    <a:pt x="2057972" y="1380402"/>
                  </a:cubicBezTo>
                  <a:cubicBezTo>
                    <a:pt x="2056352" y="1434790"/>
                    <a:pt x="2040922" y="1495274"/>
                    <a:pt x="2009013" y="1532802"/>
                  </a:cubicBezTo>
                  <a:cubicBezTo>
                    <a:pt x="1967865" y="1572522"/>
                    <a:pt x="1913192" y="1633291"/>
                    <a:pt x="1873758" y="1679964"/>
                  </a:cubicBezTo>
                  <a:cubicBezTo>
                    <a:pt x="1889570" y="1609955"/>
                    <a:pt x="1874234" y="1524325"/>
                    <a:pt x="1873758" y="1519086"/>
                  </a:cubicBezTo>
                  <a:cubicBezTo>
                    <a:pt x="1869281" y="1490511"/>
                    <a:pt x="1859375" y="1490511"/>
                    <a:pt x="1861185" y="1525182"/>
                  </a:cubicBezTo>
                  <a:cubicBezTo>
                    <a:pt x="1861185" y="1532517"/>
                    <a:pt x="1862614" y="1539946"/>
                    <a:pt x="1863566" y="1546804"/>
                  </a:cubicBezTo>
                  <a:cubicBezTo>
                    <a:pt x="1871948" y="1608050"/>
                    <a:pt x="1844516" y="1702919"/>
                    <a:pt x="1813655" y="1753306"/>
                  </a:cubicBezTo>
                  <a:lnTo>
                    <a:pt x="1775555" y="1800931"/>
                  </a:lnTo>
                  <a:cubicBezTo>
                    <a:pt x="1715262" y="1876083"/>
                    <a:pt x="1656874" y="1948664"/>
                    <a:pt x="1601534" y="2004290"/>
                  </a:cubicBezTo>
                  <a:cubicBezTo>
                    <a:pt x="1579474" y="2026445"/>
                    <a:pt x="1556299" y="2047457"/>
                    <a:pt x="1532096" y="2067250"/>
                  </a:cubicBezTo>
                  <a:cubicBezTo>
                    <a:pt x="1572863" y="1973715"/>
                    <a:pt x="1587246" y="1827887"/>
                    <a:pt x="1535430" y="1739400"/>
                  </a:cubicBezTo>
                  <a:cubicBezTo>
                    <a:pt x="1524667" y="1720921"/>
                    <a:pt x="1516380" y="1724541"/>
                    <a:pt x="1527143" y="1742924"/>
                  </a:cubicBezTo>
                  <a:cubicBezTo>
                    <a:pt x="1545050" y="1773594"/>
                    <a:pt x="1549717" y="1824172"/>
                    <a:pt x="1545146" y="1879131"/>
                  </a:cubicBezTo>
                  <a:cubicBezTo>
                    <a:pt x="1524381" y="1837793"/>
                    <a:pt x="1492853" y="1783310"/>
                    <a:pt x="1452658" y="1759497"/>
                  </a:cubicBezTo>
                  <a:cubicBezTo>
                    <a:pt x="1434465" y="1748639"/>
                    <a:pt x="1431131" y="1758735"/>
                    <a:pt x="1449324" y="1769594"/>
                  </a:cubicBezTo>
                  <a:cubicBezTo>
                    <a:pt x="1489710" y="1793597"/>
                    <a:pt x="1530382" y="1889514"/>
                    <a:pt x="1536954" y="1937329"/>
                  </a:cubicBezTo>
                  <a:cubicBezTo>
                    <a:pt x="1522571" y="2009243"/>
                    <a:pt x="1489329" y="2080204"/>
                    <a:pt x="1458563" y="2112780"/>
                  </a:cubicBezTo>
                  <a:lnTo>
                    <a:pt x="1457992" y="2113446"/>
                  </a:lnTo>
                  <a:cubicBezTo>
                    <a:pt x="1384926" y="2163319"/>
                    <a:pt x="1306049" y="2204105"/>
                    <a:pt x="1223105" y="2234890"/>
                  </a:cubicBezTo>
                  <a:cubicBezTo>
                    <a:pt x="1221067" y="2153642"/>
                    <a:pt x="1213590" y="2072632"/>
                    <a:pt x="1200722" y="1992384"/>
                  </a:cubicBezTo>
                  <a:cubicBezTo>
                    <a:pt x="1188244" y="1915231"/>
                    <a:pt x="1169480" y="1832364"/>
                    <a:pt x="1147572" y="1745877"/>
                  </a:cubicBezTo>
                  <a:cubicBezTo>
                    <a:pt x="1148525" y="1742410"/>
                    <a:pt x="1148820" y="1738790"/>
                    <a:pt x="1148429" y="1735209"/>
                  </a:cubicBezTo>
                  <a:cubicBezTo>
                    <a:pt x="1143762" y="1693489"/>
                    <a:pt x="1167479" y="1598239"/>
                    <a:pt x="1203103" y="1535660"/>
                  </a:cubicBezTo>
                  <a:cubicBezTo>
                    <a:pt x="1213390" y="1517562"/>
                    <a:pt x="1223391" y="1499274"/>
                    <a:pt x="1233392" y="1480891"/>
                  </a:cubicBezTo>
                  <a:cubicBezTo>
                    <a:pt x="1338167" y="1452316"/>
                    <a:pt x="1435799" y="1432790"/>
                    <a:pt x="1534859" y="1364496"/>
                  </a:cubicBezTo>
                  <a:cubicBezTo>
                    <a:pt x="1553909" y="1351256"/>
                    <a:pt x="1574292" y="1335444"/>
                    <a:pt x="1594961" y="1318299"/>
                  </a:cubicBezTo>
                  <a:cubicBezTo>
                    <a:pt x="1595676" y="1317975"/>
                    <a:pt x="1596352" y="1317556"/>
                    <a:pt x="1596962" y="1317061"/>
                  </a:cubicBezTo>
                  <a:cubicBezTo>
                    <a:pt x="1616193" y="1308527"/>
                    <a:pt x="1637214" y="1304802"/>
                    <a:pt x="1658207" y="1306203"/>
                  </a:cubicBezTo>
                  <a:cubicBezTo>
                    <a:pt x="1699165" y="1309155"/>
                    <a:pt x="1740884" y="1308679"/>
                    <a:pt x="1782032" y="1312108"/>
                  </a:cubicBezTo>
                  <a:cubicBezTo>
                    <a:pt x="1792891" y="1312965"/>
                    <a:pt x="1792986" y="1307346"/>
                    <a:pt x="1782032" y="1306488"/>
                  </a:cubicBezTo>
                  <a:lnTo>
                    <a:pt x="1739551" y="1302202"/>
                  </a:lnTo>
                  <a:cubicBezTo>
                    <a:pt x="1750219" y="1288677"/>
                    <a:pt x="1759744" y="1262769"/>
                    <a:pt x="1782032" y="1244195"/>
                  </a:cubicBezTo>
                  <a:cubicBezTo>
                    <a:pt x="1790510" y="1237146"/>
                    <a:pt x="1788033" y="1233717"/>
                    <a:pt x="1779270" y="1240290"/>
                  </a:cubicBezTo>
                  <a:cubicBezTo>
                    <a:pt x="1745742" y="1265245"/>
                    <a:pt x="1741170" y="1292772"/>
                    <a:pt x="1726502" y="1300488"/>
                  </a:cubicBezTo>
                  <a:lnTo>
                    <a:pt x="1657064" y="1297154"/>
                  </a:lnTo>
                  <a:cubicBezTo>
                    <a:pt x="1644844" y="1296039"/>
                    <a:pt x="1632566" y="1295592"/>
                    <a:pt x="1620298" y="1295820"/>
                  </a:cubicBezTo>
                  <a:cubicBezTo>
                    <a:pt x="1627442" y="1289534"/>
                    <a:pt x="1634776" y="1283247"/>
                    <a:pt x="1642110" y="1276770"/>
                  </a:cubicBezTo>
                  <a:cubicBezTo>
                    <a:pt x="1669637" y="1253244"/>
                    <a:pt x="1714214" y="1212953"/>
                    <a:pt x="1761268" y="1179044"/>
                  </a:cubicBezTo>
                  <a:cubicBezTo>
                    <a:pt x="1803206" y="1148297"/>
                    <a:pt x="1848441" y="1122322"/>
                    <a:pt x="1896142" y="1101606"/>
                  </a:cubicBezTo>
                  <a:cubicBezTo>
                    <a:pt x="1906334" y="1097700"/>
                    <a:pt x="1904048" y="1089890"/>
                    <a:pt x="1893761" y="1093605"/>
                  </a:cubicBezTo>
                  <a:cubicBezTo>
                    <a:pt x="1879759" y="1098558"/>
                    <a:pt x="1814608" y="1128752"/>
                    <a:pt x="1800416" y="1136467"/>
                  </a:cubicBezTo>
                  <a:cubicBezTo>
                    <a:pt x="1811169" y="1118274"/>
                    <a:pt x="1817675" y="1097891"/>
                    <a:pt x="1819466" y="1076841"/>
                  </a:cubicBezTo>
                  <a:cubicBezTo>
                    <a:pt x="1820704" y="1066077"/>
                    <a:pt x="1817846" y="1059981"/>
                    <a:pt x="1813941" y="1078079"/>
                  </a:cubicBezTo>
                  <a:cubicBezTo>
                    <a:pt x="1808036" y="1105416"/>
                    <a:pt x="1794891" y="1134562"/>
                    <a:pt x="1774793" y="1150564"/>
                  </a:cubicBezTo>
                  <a:cubicBezTo>
                    <a:pt x="1750314" y="1166852"/>
                    <a:pt x="1716881" y="1192379"/>
                    <a:pt x="1692497" y="1212191"/>
                  </a:cubicBezTo>
                  <a:cubicBezTo>
                    <a:pt x="1702060" y="1186121"/>
                    <a:pt x="1707147" y="1158613"/>
                    <a:pt x="1707547" y="1130847"/>
                  </a:cubicBezTo>
                  <a:cubicBezTo>
                    <a:pt x="1707547" y="1116084"/>
                    <a:pt x="1702880" y="1115226"/>
                    <a:pt x="1700594" y="1132752"/>
                  </a:cubicBezTo>
                  <a:cubicBezTo>
                    <a:pt x="1700594" y="1136562"/>
                    <a:pt x="1699927" y="1140372"/>
                    <a:pt x="1699736" y="1143897"/>
                  </a:cubicBezTo>
                  <a:cubicBezTo>
                    <a:pt x="1698212" y="1175710"/>
                    <a:pt x="1675352" y="1221049"/>
                    <a:pt x="1655064" y="1243719"/>
                  </a:cubicBezTo>
                  <a:lnTo>
                    <a:pt x="1631252" y="1264007"/>
                  </a:lnTo>
                  <a:cubicBezTo>
                    <a:pt x="1593628" y="1296297"/>
                    <a:pt x="1557242" y="1327539"/>
                    <a:pt x="1524095" y="1350399"/>
                  </a:cubicBezTo>
                  <a:cubicBezTo>
                    <a:pt x="1510846" y="1359533"/>
                    <a:pt x="1497140" y="1367982"/>
                    <a:pt x="1483042" y="1375735"/>
                  </a:cubicBezTo>
                  <a:cubicBezTo>
                    <a:pt x="1512380" y="1332206"/>
                    <a:pt x="1533430" y="1259911"/>
                    <a:pt x="1515618" y="1210191"/>
                  </a:cubicBezTo>
                  <a:cubicBezTo>
                    <a:pt x="1511903" y="1199904"/>
                    <a:pt x="1507331" y="1200666"/>
                    <a:pt x="1511046" y="1211238"/>
                  </a:cubicBezTo>
                  <a:cubicBezTo>
                    <a:pt x="1517237" y="1228479"/>
                    <a:pt x="1514856" y="1254482"/>
                    <a:pt x="1507331" y="1281819"/>
                  </a:cubicBezTo>
                  <a:cubicBezTo>
                    <a:pt x="1500664" y="1258863"/>
                    <a:pt x="1489901" y="1228479"/>
                    <a:pt x="1471898" y="1212572"/>
                  </a:cubicBezTo>
                  <a:cubicBezTo>
                    <a:pt x="1463707" y="1205333"/>
                    <a:pt x="1461040" y="1210191"/>
                    <a:pt x="1469231" y="1217430"/>
                  </a:cubicBezTo>
                  <a:cubicBezTo>
                    <a:pt x="1487329" y="1233336"/>
                    <a:pt x="1498949" y="1285724"/>
                    <a:pt x="1497806" y="1310489"/>
                  </a:cubicBezTo>
                  <a:cubicBezTo>
                    <a:pt x="1483709" y="1345446"/>
                    <a:pt x="1460278" y="1378307"/>
                    <a:pt x="1441609" y="1391737"/>
                  </a:cubicBezTo>
                  <a:lnTo>
                    <a:pt x="1441609" y="1391737"/>
                  </a:lnTo>
                  <a:cubicBezTo>
                    <a:pt x="1379887" y="1418502"/>
                    <a:pt x="1314736" y="1430790"/>
                    <a:pt x="1250347" y="1446887"/>
                  </a:cubicBezTo>
                  <a:cubicBezTo>
                    <a:pt x="1277112" y="1397928"/>
                    <a:pt x="1312545" y="1349446"/>
                    <a:pt x="1334643" y="1299154"/>
                  </a:cubicBezTo>
                  <a:cubicBezTo>
                    <a:pt x="1369219" y="1220668"/>
                    <a:pt x="1388174" y="1141801"/>
                    <a:pt x="1420368" y="1081603"/>
                  </a:cubicBezTo>
                  <a:lnTo>
                    <a:pt x="1420368" y="1081603"/>
                  </a:lnTo>
                  <a:cubicBezTo>
                    <a:pt x="1437037" y="1065220"/>
                    <a:pt x="1479042" y="1048647"/>
                    <a:pt x="1524095" y="1042551"/>
                  </a:cubicBezTo>
                  <a:cubicBezTo>
                    <a:pt x="1556385" y="1047694"/>
                    <a:pt x="1625060" y="1073507"/>
                    <a:pt x="1646587" y="1096938"/>
                  </a:cubicBezTo>
                  <a:cubicBezTo>
                    <a:pt x="1656112" y="1107511"/>
                    <a:pt x="1662494" y="1105892"/>
                    <a:pt x="1652778" y="1095319"/>
                  </a:cubicBezTo>
                  <a:cubicBezTo>
                    <a:pt x="1631347" y="1071983"/>
                    <a:pt x="1591151" y="1052647"/>
                    <a:pt x="1561052" y="1039693"/>
                  </a:cubicBezTo>
                  <a:cubicBezTo>
                    <a:pt x="1596390" y="1038741"/>
                    <a:pt x="1630204" y="1042836"/>
                    <a:pt x="1652873" y="1053885"/>
                  </a:cubicBezTo>
                  <a:cubicBezTo>
                    <a:pt x="1666494" y="1060458"/>
                    <a:pt x="1667637" y="1055886"/>
                    <a:pt x="1654112" y="1049218"/>
                  </a:cubicBezTo>
                  <a:cubicBezTo>
                    <a:pt x="1588675" y="1017500"/>
                    <a:pt x="1495139" y="1021310"/>
                    <a:pt x="1439704" y="1041503"/>
                  </a:cubicBezTo>
                  <a:cubicBezTo>
                    <a:pt x="1449210" y="1028349"/>
                    <a:pt x="1459649" y="1015909"/>
                    <a:pt x="1470946" y="1004260"/>
                  </a:cubicBezTo>
                  <a:cubicBezTo>
                    <a:pt x="1504979" y="971208"/>
                    <a:pt x="1541155" y="940433"/>
                    <a:pt x="1579245" y="912153"/>
                  </a:cubicBezTo>
                  <a:lnTo>
                    <a:pt x="1604867" y="891960"/>
                  </a:lnTo>
                  <a:cubicBezTo>
                    <a:pt x="1644710" y="872815"/>
                    <a:pt x="1689125" y="865186"/>
                    <a:pt x="1733074" y="869958"/>
                  </a:cubicBezTo>
                  <a:cubicBezTo>
                    <a:pt x="1737741" y="870624"/>
                    <a:pt x="1742599" y="871482"/>
                    <a:pt x="1747647" y="871958"/>
                  </a:cubicBezTo>
                  <a:cubicBezTo>
                    <a:pt x="1770412" y="873958"/>
                    <a:pt x="1769078" y="868338"/>
                    <a:pt x="1749838" y="865005"/>
                  </a:cubicBezTo>
                  <a:cubicBezTo>
                    <a:pt x="1746218" y="864338"/>
                    <a:pt x="1687925" y="853194"/>
                    <a:pt x="1644301" y="860052"/>
                  </a:cubicBezTo>
                  <a:cubicBezTo>
                    <a:pt x="1671390" y="837592"/>
                    <a:pt x="1697146" y="813579"/>
                    <a:pt x="1721453" y="788138"/>
                  </a:cubicBezTo>
                  <a:cubicBezTo>
                    <a:pt x="1741456" y="771279"/>
                    <a:pt x="1778603" y="764325"/>
                    <a:pt x="1814322" y="764992"/>
                  </a:cubicBezTo>
                  <a:cubicBezTo>
                    <a:pt x="1837754" y="764992"/>
                    <a:pt x="1829848" y="760896"/>
                    <a:pt x="1815751" y="759468"/>
                  </a:cubicBezTo>
                  <a:cubicBezTo>
                    <a:pt x="1790024" y="755877"/>
                    <a:pt x="1763840" y="757563"/>
                    <a:pt x="1738789" y="764421"/>
                  </a:cubicBezTo>
                  <a:cubicBezTo>
                    <a:pt x="1748314" y="751276"/>
                    <a:pt x="1785080" y="689554"/>
                    <a:pt x="1791081" y="675933"/>
                  </a:cubicBezTo>
                  <a:cubicBezTo>
                    <a:pt x="1795463" y="666408"/>
                    <a:pt x="1784985" y="661455"/>
                    <a:pt x="1780413" y="671361"/>
                  </a:cubicBezTo>
                  <a:cubicBezTo>
                    <a:pt x="1768983" y="695841"/>
                    <a:pt x="1732788" y="748133"/>
                    <a:pt x="1685163" y="795186"/>
                  </a:cubicBezTo>
                  <a:cubicBezTo>
                    <a:pt x="1646139" y="831353"/>
                    <a:pt x="1605182" y="865376"/>
                    <a:pt x="1562481" y="897104"/>
                  </a:cubicBezTo>
                  <a:lnTo>
                    <a:pt x="1538764" y="915582"/>
                  </a:lnTo>
                  <a:cubicBezTo>
                    <a:pt x="1538449" y="902324"/>
                    <a:pt x="1537364" y="889093"/>
                    <a:pt x="1535525" y="875958"/>
                  </a:cubicBezTo>
                  <a:lnTo>
                    <a:pt x="1528477" y="801092"/>
                  </a:lnTo>
                  <a:cubicBezTo>
                    <a:pt x="1538002" y="787376"/>
                    <a:pt x="1573530" y="789567"/>
                    <a:pt x="1604677" y="760230"/>
                  </a:cubicBezTo>
                  <a:cubicBezTo>
                    <a:pt x="1612868" y="752610"/>
                    <a:pt x="1608201" y="749085"/>
                    <a:pt x="1599438" y="756324"/>
                  </a:cubicBezTo>
                  <a:cubicBezTo>
                    <a:pt x="1576292" y="775374"/>
                    <a:pt x="1542764" y="778803"/>
                    <a:pt x="1525524" y="786709"/>
                  </a:cubicBezTo>
                  <a:lnTo>
                    <a:pt x="1518285" y="740322"/>
                  </a:lnTo>
                  <a:cubicBezTo>
                    <a:pt x="1516571" y="728511"/>
                    <a:pt x="1509332" y="727083"/>
                    <a:pt x="1510951" y="738989"/>
                  </a:cubicBezTo>
                  <a:cubicBezTo>
                    <a:pt x="1517047" y="783947"/>
                    <a:pt x="1518095" y="828333"/>
                    <a:pt x="1523619" y="872910"/>
                  </a:cubicBezTo>
                  <a:cubicBezTo>
                    <a:pt x="1526572" y="896247"/>
                    <a:pt x="1520095" y="925584"/>
                    <a:pt x="1511903" y="935394"/>
                  </a:cubicBezTo>
                  <a:cubicBezTo>
                    <a:pt x="1511170" y="936195"/>
                    <a:pt x="1510675" y="937185"/>
                    <a:pt x="1510475" y="938252"/>
                  </a:cubicBezTo>
                  <a:cubicBezTo>
                    <a:pt x="1489043" y="955873"/>
                    <a:pt x="1467231" y="971589"/>
                    <a:pt x="1452658" y="990449"/>
                  </a:cubicBezTo>
                  <a:cubicBezTo>
                    <a:pt x="1363218" y="1105701"/>
                    <a:pt x="1327880" y="1256673"/>
                    <a:pt x="1299686" y="1298583"/>
                  </a:cubicBezTo>
                  <a:cubicBezTo>
                    <a:pt x="1274255" y="1247338"/>
                    <a:pt x="1215581" y="1221049"/>
                    <a:pt x="1202150" y="1114369"/>
                  </a:cubicBezTo>
                  <a:cubicBezTo>
                    <a:pt x="1197578" y="1078269"/>
                    <a:pt x="1180624" y="1078555"/>
                    <a:pt x="1187767" y="1114369"/>
                  </a:cubicBezTo>
                  <a:cubicBezTo>
                    <a:pt x="1215009" y="1250767"/>
                    <a:pt x="1281113" y="1265912"/>
                    <a:pt x="1283017" y="1320966"/>
                  </a:cubicBezTo>
                  <a:lnTo>
                    <a:pt x="1174052" y="1524801"/>
                  </a:lnTo>
                  <a:cubicBezTo>
                    <a:pt x="1155002" y="1558520"/>
                    <a:pt x="1133475" y="1596525"/>
                    <a:pt x="1116902" y="1633386"/>
                  </a:cubicBezTo>
                  <a:cubicBezTo>
                    <a:pt x="1108710" y="1602811"/>
                    <a:pt x="1100233" y="1571855"/>
                    <a:pt x="1091756" y="1540708"/>
                  </a:cubicBezTo>
                  <a:cubicBezTo>
                    <a:pt x="1060418" y="1425170"/>
                    <a:pt x="1003745" y="1235241"/>
                    <a:pt x="968788" y="1046361"/>
                  </a:cubicBezTo>
                  <a:cubicBezTo>
                    <a:pt x="978065" y="1035607"/>
                    <a:pt x="988133" y="1025539"/>
                    <a:pt x="998887" y="1016262"/>
                  </a:cubicBezTo>
                  <a:lnTo>
                    <a:pt x="998887" y="1016262"/>
                  </a:lnTo>
                  <a:cubicBezTo>
                    <a:pt x="1013270" y="1010070"/>
                    <a:pt x="1043369" y="1009785"/>
                    <a:pt x="1072991" y="1016833"/>
                  </a:cubicBezTo>
                  <a:cubicBezTo>
                    <a:pt x="1092041" y="1027787"/>
                    <a:pt x="1128427" y="1060362"/>
                    <a:pt x="1136237" y="1080079"/>
                  </a:cubicBezTo>
                  <a:cubicBezTo>
                    <a:pt x="1139762" y="1089033"/>
                    <a:pt x="1143953" y="1089604"/>
                    <a:pt x="1140524" y="1080555"/>
                  </a:cubicBezTo>
                  <a:cubicBezTo>
                    <a:pt x="1132808" y="1060934"/>
                    <a:pt x="1111949" y="1039122"/>
                    <a:pt x="1096613" y="1023405"/>
                  </a:cubicBezTo>
                  <a:cubicBezTo>
                    <a:pt x="1116663" y="1029539"/>
                    <a:pt x="1135085" y="1040084"/>
                    <a:pt x="1150525" y="1054266"/>
                  </a:cubicBezTo>
                  <a:cubicBezTo>
                    <a:pt x="1157383" y="1061601"/>
                    <a:pt x="1159288" y="1059124"/>
                    <a:pt x="1152335" y="1051695"/>
                  </a:cubicBezTo>
                  <a:cubicBezTo>
                    <a:pt x="1119188" y="1016166"/>
                    <a:pt x="1059942" y="996069"/>
                    <a:pt x="1020604" y="995402"/>
                  </a:cubicBezTo>
                  <a:cubicBezTo>
                    <a:pt x="1029767" y="989534"/>
                    <a:pt x="1039311" y="984277"/>
                    <a:pt x="1049179" y="979686"/>
                  </a:cubicBezTo>
                  <a:cubicBezTo>
                    <a:pt x="1078344" y="967274"/>
                    <a:pt x="1108282" y="956768"/>
                    <a:pt x="1138809" y="948253"/>
                  </a:cubicBezTo>
                  <a:lnTo>
                    <a:pt x="1159669" y="941871"/>
                  </a:lnTo>
                  <a:cubicBezTo>
                    <a:pt x="1189082" y="939490"/>
                    <a:pt x="1218571" y="945357"/>
                    <a:pt x="1244822" y="958826"/>
                  </a:cubicBezTo>
                  <a:cubicBezTo>
                    <a:pt x="1247585" y="960445"/>
                    <a:pt x="1250442" y="962160"/>
                    <a:pt x="1253490" y="963588"/>
                  </a:cubicBezTo>
                  <a:cubicBezTo>
                    <a:pt x="1267111" y="970351"/>
                    <a:pt x="1267682" y="966446"/>
                    <a:pt x="1256443" y="959778"/>
                  </a:cubicBezTo>
                  <a:cubicBezTo>
                    <a:pt x="1236402" y="947205"/>
                    <a:pt x="1214647" y="937576"/>
                    <a:pt x="1191863" y="931203"/>
                  </a:cubicBezTo>
                  <a:cubicBezTo>
                    <a:pt x="1214142" y="923726"/>
                    <a:pt x="1235955" y="914954"/>
                    <a:pt x="1257205" y="904914"/>
                  </a:cubicBezTo>
                  <a:cubicBezTo>
                    <a:pt x="1273778" y="899199"/>
                    <a:pt x="1298734" y="903771"/>
                    <a:pt x="1320641" y="912725"/>
                  </a:cubicBezTo>
                  <a:cubicBezTo>
                    <a:pt x="1335215" y="918630"/>
                    <a:pt x="1331309" y="913868"/>
                    <a:pt x="1322832" y="909677"/>
                  </a:cubicBezTo>
                  <a:cubicBezTo>
                    <a:pt x="1307706" y="901181"/>
                    <a:pt x="1290961" y="895951"/>
                    <a:pt x="1273683" y="894342"/>
                  </a:cubicBezTo>
                  <a:cubicBezTo>
                    <a:pt x="1283208" y="888341"/>
                    <a:pt x="1320546" y="858718"/>
                    <a:pt x="1327499" y="851670"/>
                  </a:cubicBezTo>
                  <a:cubicBezTo>
                    <a:pt x="1332643" y="846431"/>
                    <a:pt x="1327499" y="841192"/>
                    <a:pt x="1321975" y="846240"/>
                  </a:cubicBezTo>
                  <a:cubicBezTo>
                    <a:pt x="1295133" y="868738"/>
                    <a:pt x="1265044" y="887036"/>
                    <a:pt x="1232726" y="900533"/>
                  </a:cubicBezTo>
                  <a:cubicBezTo>
                    <a:pt x="1199731" y="913763"/>
                    <a:pt x="1166022" y="925155"/>
                    <a:pt x="1131761" y="934632"/>
                  </a:cubicBezTo>
                  <a:lnTo>
                    <a:pt x="1112711" y="940538"/>
                  </a:lnTo>
                  <a:cubicBezTo>
                    <a:pt x="1115701" y="932184"/>
                    <a:pt x="1118187" y="923660"/>
                    <a:pt x="1120140" y="915011"/>
                  </a:cubicBezTo>
                  <a:lnTo>
                    <a:pt x="1133761" y="866719"/>
                  </a:lnTo>
                  <a:cubicBezTo>
                    <a:pt x="1143286" y="860433"/>
                    <a:pt x="1164622" y="870339"/>
                    <a:pt x="1190911" y="859575"/>
                  </a:cubicBezTo>
                  <a:cubicBezTo>
                    <a:pt x="1197864" y="856718"/>
                    <a:pt x="1195864" y="853384"/>
                    <a:pt x="1188625" y="855765"/>
                  </a:cubicBezTo>
                  <a:cubicBezTo>
                    <a:pt x="1169575" y="862052"/>
                    <a:pt x="1147858" y="855765"/>
                    <a:pt x="1135190" y="857004"/>
                  </a:cubicBezTo>
                  <a:lnTo>
                    <a:pt x="1141857" y="826333"/>
                  </a:lnTo>
                  <a:cubicBezTo>
                    <a:pt x="1143667" y="818523"/>
                    <a:pt x="1139476" y="815951"/>
                    <a:pt x="1137571" y="823761"/>
                  </a:cubicBezTo>
                  <a:cubicBezTo>
                    <a:pt x="1130617" y="853289"/>
                    <a:pt x="1120616" y="880911"/>
                    <a:pt x="1113377" y="910248"/>
                  </a:cubicBezTo>
                  <a:cubicBezTo>
                    <a:pt x="1110034" y="924393"/>
                    <a:pt x="1102214" y="937090"/>
                    <a:pt x="1091089" y="946443"/>
                  </a:cubicBezTo>
                  <a:cubicBezTo>
                    <a:pt x="1090422" y="946796"/>
                    <a:pt x="1089860" y="947320"/>
                    <a:pt x="1089470" y="947967"/>
                  </a:cubicBezTo>
                  <a:cubicBezTo>
                    <a:pt x="1072934" y="953225"/>
                    <a:pt x="1056713" y="959426"/>
                    <a:pt x="1040892" y="966541"/>
                  </a:cubicBezTo>
                  <a:cubicBezTo>
                    <a:pt x="1012431" y="979876"/>
                    <a:pt x="986438" y="997945"/>
                    <a:pt x="964025" y="1019976"/>
                  </a:cubicBezTo>
                  <a:cubicBezTo>
                    <a:pt x="956215" y="975209"/>
                    <a:pt x="949738" y="930727"/>
                    <a:pt x="944975" y="887865"/>
                  </a:cubicBezTo>
                  <a:cubicBezTo>
                    <a:pt x="1040987" y="841478"/>
                    <a:pt x="1131094" y="804521"/>
                    <a:pt x="1214247" y="720891"/>
                  </a:cubicBezTo>
                  <a:cubicBezTo>
                    <a:pt x="1230725" y="704318"/>
                    <a:pt x="1247585" y="685077"/>
                    <a:pt x="1264730" y="664503"/>
                  </a:cubicBezTo>
                  <a:cubicBezTo>
                    <a:pt x="1265720" y="664094"/>
                    <a:pt x="1266654" y="663551"/>
                    <a:pt x="1267492" y="662884"/>
                  </a:cubicBezTo>
                  <a:cubicBezTo>
                    <a:pt x="1284808" y="650921"/>
                    <a:pt x="1304792" y="643364"/>
                    <a:pt x="1325690" y="640881"/>
                  </a:cubicBezTo>
                  <a:cubicBezTo>
                    <a:pt x="1366457" y="636309"/>
                    <a:pt x="1407509" y="628118"/>
                    <a:pt x="1448753" y="623927"/>
                  </a:cubicBezTo>
                  <a:cubicBezTo>
                    <a:pt x="1459611" y="622879"/>
                    <a:pt x="1458278" y="617259"/>
                    <a:pt x="1447800" y="618402"/>
                  </a:cubicBezTo>
                  <a:lnTo>
                    <a:pt x="1405223" y="622022"/>
                  </a:lnTo>
                  <a:cubicBezTo>
                    <a:pt x="1413320" y="606782"/>
                    <a:pt x="1417892" y="579445"/>
                    <a:pt x="1436370" y="557157"/>
                  </a:cubicBezTo>
                  <a:cubicBezTo>
                    <a:pt x="1443419" y="548775"/>
                    <a:pt x="1440371" y="545822"/>
                    <a:pt x="1432941" y="553823"/>
                  </a:cubicBezTo>
                  <a:cubicBezTo>
                    <a:pt x="1404366" y="584589"/>
                    <a:pt x="1405128" y="612497"/>
                    <a:pt x="1392079" y="622689"/>
                  </a:cubicBezTo>
                  <a:lnTo>
                    <a:pt x="1323308" y="632214"/>
                  </a:lnTo>
                  <a:cubicBezTo>
                    <a:pt x="1311059" y="633351"/>
                    <a:pt x="1298886" y="635131"/>
                    <a:pt x="1286828" y="637548"/>
                  </a:cubicBezTo>
                  <a:lnTo>
                    <a:pt x="1304925" y="615069"/>
                  </a:lnTo>
                  <a:cubicBezTo>
                    <a:pt x="1327690" y="586494"/>
                    <a:pt x="1364075" y="538869"/>
                    <a:pt x="1404080" y="497054"/>
                  </a:cubicBezTo>
                  <a:cubicBezTo>
                    <a:pt x="1439675" y="459160"/>
                    <a:pt x="1479385" y="425359"/>
                    <a:pt x="1522476" y="396279"/>
                  </a:cubicBezTo>
                  <a:cubicBezTo>
                    <a:pt x="1532001" y="390564"/>
                    <a:pt x="1528096" y="383230"/>
                    <a:pt x="1518666" y="388755"/>
                  </a:cubicBezTo>
                  <a:cubicBezTo>
                    <a:pt x="1505807" y="396279"/>
                    <a:pt x="1447324" y="437904"/>
                    <a:pt x="1434751" y="448095"/>
                  </a:cubicBezTo>
                  <a:cubicBezTo>
                    <a:pt x="1441980" y="428242"/>
                    <a:pt x="1444647" y="407017"/>
                    <a:pt x="1442561" y="385992"/>
                  </a:cubicBezTo>
                  <a:cubicBezTo>
                    <a:pt x="1441799" y="375134"/>
                    <a:pt x="1437894" y="369705"/>
                    <a:pt x="1437418" y="388278"/>
                  </a:cubicBezTo>
                  <a:cubicBezTo>
                    <a:pt x="1436561" y="416187"/>
                    <a:pt x="1428560" y="447333"/>
                    <a:pt x="1412177" y="466669"/>
                  </a:cubicBezTo>
                  <a:cubicBezTo>
                    <a:pt x="1391031" y="487148"/>
                    <a:pt x="1362932" y="518390"/>
                    <a:pt x="1342644" y="542869"/>
                  </a:cubicBezTo>
                  <a:cubicBezTo>
                    <a:pt x="1347340" y="515479"/>
                    <a:pt x="1347340" y="487487"/>
                    <a:pt x="1342644" y="460097"/>
                  </a:cubicBezTo>
                  <a:cubicBezTo>
                    <a:pt x="1340263" y="445428"/>
                    <a:pt x="1335119" y="445524"/>
                    <a:pt x="1336167" y="463240"/>
                  </a:cubicBezTo>
                  <a:cubicBezTo>
                    <a:pt x="1336167" y="467050"/>
                    <a:pt x="1336929" y="470860"/>
                    <a:pt x="1337405" y="474289"/>
                  </a:cubicBezTo>
                  <a:cubicBezTo>
                    <a:pt x="1341692" y="505912"/>
                    <a:pt x="1327880" y="554680"/>
                    <a:pt x="1311688" y="580588"/>
                  </a:cubicBezTo>
                  <a:lnTo>
                    <a:pt x="1292162" y="605258"/>
                  </a:lnTo>
                  <a:cubicBezTo>
                    <a:pt x="1261015" y="643929"/>
                    <a:pt x="1231011" y="681458"/>
                    <a:pt x="1202627" y="710033"/>
                  </a:cubicBezTo>
                  <a:cubicBezTo>
                    <a:pt x="1191311" y="721463"/>
                    <a:pt x="1179386" y="732274"/>
                    <a:pt x="1166908" y="742418"/>
                  </a:cubicBezTo>
                  <a:cubicBezTo>
                    <a:pt x="1187863" y="694317"/>
                    <a:pt x="1195483" y="619355"/>
                    <a:pt x="1168622" y="573730"/>
                  </a:cubicBezTo>
                  <a:cubicBezTo>
                    <a:pt x="1163098" y="564205"/>
                    <a:pt x="1159097" y="566205"/>
                    <a:pt x="1164336" y="575635"/>
                  </a:cubicBezTo>
                  <a:cubicBezTo>
                    <a:pt x="1173861" y="591447"/>
                    <a:pt x="1175957" y="617450"/>
                    <a:pt x="1173861" y="645644"/>
                  </a:cubicBezTo>
                  <a:cubicBezTo>
                    <a:pt x="1163098" y="624403"/>
                    <a:pt x="1146905" y="596495"/>
                    <a:pt x="1126236" y="584112"/>
                  </a:cubicBezTo>
                  <a:cubicBezTo>
                    <a:pt x="1116711" y="578493"/>
                    <a:pt x="1115187" y="584112"/>
                    <a:pt x="1124522" y="589351"/>
                  </a:cubicBezTo>
                  <a:cubicBezTo>
                    <a:pt x="1145286" y="601638"/>
                    <a:pt x="1166241" y="651073"/>
                    <a:pt x="1169575" y="675648"/>
                  </a:cubicBezTo>
                  <a:cubicBezTo>
                    <a:pt x="1162145" y="712605"/>
                    <a:pt x="1145096" y="749276"/>
                    <a:pt x="1129284" y="765849"/>
                  </a:cubicBezTo>
                  <a:lnTo>
                    <a:pt x="1129284" y="765849"/>
                  </a:lnTo>
                  <a:cubicBezTo>
                    <a:pt x="1070705" y="805378"/>
                    <a:pt x="1005459" y="829857"/>
                    <a:pt x="942404" y="859385"/>
                  </a:cubicBezTo>
                  <a:cubicBezTo>
                    <a:pt x="904304" y="724320"/>
                    <a:pt x="969645" y="593447"/>
                    <a:pt x="928592" y="444095"/>
                  </a:cubicBezTo>
                  <a:cubicBezTo>
                    <a:pt x="939146" y="431339"/>
                    <a:pt x="950738" y="419486"/>
                    <a:pt x="963263" y="408662"/>
                  </a:cubicBezTo>
                  <a:lnTo>
                    <a:pt x="963263" y="408662"/>
                  </a:lnTo>
                  <a:cubicBezTo>
                    <a:pt x="977646" y="402375"/>
                    <a:pt x="1007745" y="402090"/>
                    <a:pt x="1037368" y="408662"/>
                  </a:cubicBezTo>
                  <a:cubicBezTo>
                    <a:pt x="1056418" y="419616"/>
                    <a:pt x="1092803" y="452191"/>
                    <a:pt x="1100614" y="471908"/>
                  </a:cubicBezTo>
                  <a:cubicBezTo>
                    <a:pt x="1104138" y="480861"/>
                    <a:pt x="1108329" y="481433"/>
                    <a:pt x="1104805" y="471908"/>
                  </a:cubicBezTo>
                  <a:cubicBezTo>
                    <a:pt x="1097090" y="452286"/>
                    <a:pt x="1076706" y="430569"/>
                    <a:pt x="1060990" y="415234"/>
                  </a:cubicBezTo>
                  <a:cubicBezTo>
                    <a:pt x="1081030" y="421393"/>
                    <a:pt x="1099442" y="431935"/>
                    <a:pt x="1114901" y="446095"/>
                  </a:cubicBezTo>
                  <a:cubicBezTo>
                    <a:pt x="1121759" y="453525"/>
                    <a:pt x="1123569" y="450953"/>
                    <a:pt x="1116711" y="443523"/>
                  </a:cubicBezTo>
                  <a:cubicBezTo>
                    <a:pt x="1083564" y="407995"/>
                    <a:pt x="1024319" y="387993"/>
                    <a:pt x="984885" y="387231"/>
                  </a:cubicBezTo>
                  <a:cubicBezTo>
                    <a:pt x="994058" y="381383"/>
                    <a:pt x="1003611" y="376133"/>
                    <a:pt x="1013460" y="371514"/>
                  </a:cubicBezTo>
                  <a:cubicBezTo>
                    <a:pt x="1042635" y="359141"/>
                    <a:pt x="1072572" y="348642"/>
                    <a:pt x="1103090" y="340082"/>
                  </a:cubicBezTo>
                  <a:lnTo>
                    <a:pt x="1123855" y="333700"/>
                  </a:lnTo>
                  <a:cubicBezTo>
                    <a:pt x="1153297" y="331363"/>
                    <a:pt x="1182805" y="337232"/>
                    <a:pt x="1209104" y="350655"/>
                  </a:cubicBezTo>
                  <a:cubicBezTo>
                    <a:pt x="1211866" y="352274"/>
                    <a:pt x="1214723" y="353988"/>
                    <a:pt x="1217676" y="355417"/>
                  </a:cubicBezTo>
                  <a:cubicBezTo>
                    <a:pt x="1231392" y="362180"/>
                    <a:pt x="1231868" y="358370"/>
                    <a:pt x="1220724" y="351607"/>
                  </a:cubicBezTo>
                  <a:cubicBezTo>
                    <a:pt x="1200664" y="339070"/>
                    <a:pt x="1178919" y="329449"/>
                    <a:pt x="1156145" y="323032"/>
                  </a:cubicBezTo>
                  <a:cubicBezTo>
                    <a:pt x="1178271" y="315938"/>
                    <a:pt x="1199969" y="307542"/>
                    <a:pt x="1221105" y="297886"/>
                  </a:cubicBezTo>
                  <a:cubicBezTo>
                    <a:pt x="1237679" y="292171"/>
                    <a:pt x="1262729" y="296838"/>
                    <a:pt x="1284637" y="305792"/>
                  </a:cubicBezTo>
                  <a:cubicBezTo>
                    <a:pt x="1299115" y="311602"/>
                    <a:pt x="1295210" y="306935"/>
                    <a:pt x="1286828" y="302649"/>
                  </a:cubicBezTo>
                  <a:cubicBezTo>
                    <a:pt x="1271654" y="294251"/>
                    <a:pt x="1254938" y="289034"/>
                    <a:pt x="1237679" y="287313"/>
                  </a:cubicBezTo>
                  <a:cubicBezTo>
                    <a:pt x="1247204" y="281313"/>
                    <a:pt x="1284446" y="251690"/>
                    <a:pt x="1291495" y="244641"/>
                  </a:cubicBezTo>
                  <a:cubicBezTo>
                    <a:pt x="1296638" y="239403"/>
                    <a:pt x="1291495" y="234164"/>
                    <a:pt x="1285970" y="239212"/>
                  </a:cubicBezTo>
                  <a:cubicBezTo>
                    <a:pt x="1259138" y="261720"/>
                    <a:pt x="1229049" y="280025"/>
                    <a:pt x="1196721" y="293505"/>
                  </a:cubicBezTo>
                  <a:cubicBezTo>
                    <a:pt x="1163707" y="306706"/>
                    <a:pt x="1129998" y="318122"/>
                    <a:pt x="1095756" y="327699"/>
                  </a:cubicBezTo>
                  <a:lnTo>
                    <a:pt x="1076706" y="333510"/>
                  </a:lnTo>
                  <a:cubicBezTo>
                    <a:pt x="1079659" y="325178"/>
                    <a:pt x="1082135" y="316687"/>
                    <a:pt x="1084136" y="308078"/>
                  </a:cubicBezTo>
                  <a:lnTo>
                    <a:pt x="1097566" y="259786"/>
                  </a:lnTo>
                  <a:cubicBezTo>
                    <a:pt x="1107091" y="253500"/>
                    <a:pt x="1128427" y="263406"/>
                    <a:pt x="1154716" y="252642"/>
                  </a:cubicBezTo>
                  <a:cubicBezTo>
                    <a:pt x="1161669" y="249880"/>
                    <a:pt x="1159574" y="246546"/>
                    <a:pt x="1152430" y="248928"/>
                  </a:cubicBezTo>
                  <a:cubicBezTo>
                    <a:pt x="1133380" y="255214"/>
                    <a:pt x="1111567" y="248928"/>
                    <a:pt x="1098995" y="250071"/>
                  </a:cubicBezTo>
                  <a:lnTo>
                    <a:pt x="1105567" y="219495"/>
                  </a:lnTo>
                  <a:cubicBezTo>
                    <a:pt x="1107377" y="211685"/>
                    <a:pt x="1103186" y="209018"/>
                    <a:pt x="1101376" y="216828"/>
                  </a:cubicBezTo>
                  <a:cubicBezTo>
                    <a:pt x="1094423" y="246356"/>
                    <a:pt x="1084421" y="273978"/>
                    <a:pt x="1077182" y="303411"/>
                  </a:cubicBezTo>
                  <a:cubicBezTo>
                    <a:pt x="1073782" y="317533"/>
                    <a:pt x="1065933" y="330189"/>
                    <a:pt x="1054799" y="339510"/>
                  </a:cubicBezTo>
                  <a:cubicBezTo>
                    <a:pt x="1054179" y="339892"/>
                    <a:pt x="1053656" y="340414"/>
                    <a:pt x="1053275" y="341034"/>
                  </a:cubicBezTo>
                  <a:cubicBezTo>
                    <a:pt x="1036720" y="346419"/>
                    <a:pt x="1020499" y="352780"/>
                    <a:pt x="1004697" y="360084"/>
                  </a:cubicBezTo>
                  <a:cubicBezTo>
                    <a:pt x="973236" y="374871"/>
                    <a:pt x="944766" y="395307"/>
                    <a:pt x="920687" y="420378"/>
                  </a:cubicBezTo>
                  <a:cubicBezTo>
                    <a:pt x="915448" y="404757"/>
                    <a:pt x="909161" y="388564"/>
                    <a:pt x="902303" y="371895"/>
                  </a:cubicBezTo>
                  <a:cubicBezTo>
                    <a:pt x="902589" y="370868"/>
                    <a:pt x="902589" y="369780"/>
                    <a:pt x="902303" y="368752"/>
                  </a:cubicBezTo>
                  <a:cubicBezTo>
                    <a:pt x="899732" y="356274"/>
                    <a:pt x="907923" y="327318"/>
                    <a:pt x="921353" y="308173"/>
                  </a:cubicBezTo>
                  <a:cubicBezTo>
                    <a:pt x="947357" y="271597"/>
                    <a:pt x="968978" y="233021"/>
                    <a:pt x="996125" y="196350"/>
                  </a:cubicBezTo>
                  <a:cubicBezTo>
                    <a:pt x="1003173" y="186825"/>
                    <a:pt x="996125" y="184348"/>
                    <a:pt x="989076" y="194064"/>
                  </a:cubicBezTo>
                  <a:lnTo>
                    <a:pt x="960501" y="231402"/>
                  </a:lnTo>
                  <a:cubicBezTo>
                    <a:pt x="949071" y="216257"/>
                    <a:pt x="921353" y="197397"/>
                    <a:pt x="909828" y="169584"/>
                  </a:cubicBezTo>
                  <a:cubicBezTo>
                    <a:pt x="905542" y="159012"/>
                    <a:pt x="900303" y="160059"/>
                    <a:pt x="903446" y="170537"/>
                  </a:cubicBezTo>
                  <a:cubicBezTo>
                    <a:pt x="916972" y="211209"/>
                    <a:pt x="949452" y="226258"/>
                    <a:pt x="951071" y="242736"/>
                  </a:cubicBezTo>
                  <a:lnTo>
                    <a:pt x="909257" y="305220"/>
                  </a:lnTo>
                  <a:cubicBezTo>
                    <a:pt x="901379" y="315905"/>
                    <a:pt x="894131" y="327036"/>
                    <a:pt x="887539" y="338558"/>
                  </a:cubicBezTo>
                  <a:lnTo>
                    <a:pt x="875538" y="311126"/>
                  </a:lnTo>
                  <a:cubicBezTo>
                    <a:pt x="852945" y="262926"/>
                    <a:pt x="833037" y="213511"/>
                    <a:pt x="815912" y="163107"/>
                  </a:cubicBezTo>
                  <a:cubicBezTo>
                    <a:pt x="796004" y="98814"/>
                    <a:pt x="789146" y="35663"/>
                    <a:pt x="790766" y="8707"/>
                  </a:cubicBezTo>
                  <a:cubicBezTo>
                    <a:pt x="791432" y="-2247"/>
                    <a:pt x="780098" y="-3199"/>
                    <a:pt x="779240" y="7755"/>
                  </a:cubicBezTo>
                  <a:cubicBezTo>
                    <a:pt x="778002" y="22614"/>
                    <a:pt x="781050" y="94337"/>
                    <a:pt x="783146" y="110434"/>
                  </a:cubicBezTo>
                  <a:cubicBezTo>
                    <a:pt x="764362" y="92493"/>
                    <a:pt x="742140" y="78558"/>
                    <a:pt x="717804" y="69477"/>
                  </a:cubicBezTo>
                  <a:cubicBezTo>
                    <a:pt x="704755" y="64143"/>
                    <a:pt x="695516" y="64333"/>
                    <a:pt x="716375" y="75096"/>
                  </a:cubicBezTo>
                  <a:cubicBezTo>
                    <a:pt x="747903" y="91289"/>
                    <a:pt x="777526" y="115197"/>
                    <a:pt x="787241" y="139485"/>
                  </a:cubicBezTo>
                  <a:cubicBezTo>
                    <a:pt x="796528" y="173407"/>
                    <a:pt x="807758" y="206767"/>
                    <a:pt x="820864" y="239403"/>
                  </a:cubicBezTo>
                  <a:cubicBezTo>
                    <a:pt x="785717" y="212637"/>
                    <a:pt x="729139" y="194921"/>
                    <a:pt x="725614" y="193587"/>
                  </a:cubicBezTo>
                  <a:cubicBezTo>
                    <a:pt x="706564" y="187491"/>
                    <a:pt x="703231" y="191778"/>
                    <a:pt x="724281" y="200826"/>
                  </a:cubicBezTo>
                  <a:cubicBezTo>
                    <a:pt x="728853" y="202731"/>
                    <a:pt x="733806" y="204351"/>
                    <a:pt x="737902" y="205875"/>
                  </a:cubicBezTo>
                  <a:cubicBezTo>
                    <a:pt x="778859" y="222600"/>
                    <a:pt x="814349" y="250404"/>
                    <a:pt x="840391" y="286170"/>
                  </a:cubicBezTo>
                  <a:cubicBezTo>
                    <a:pt x="844677" y="296267"/>
                    <a:pt x="848963" y="306173"/>
                    <a:pt x="853345" y="316079"/>
                  </a:cubicBezTo>
                  <a:cubicBezTo>
                    <a:pt x="873357" y="359098"/>
                    <a:pt x="890607" y="403353"/>
                    <a:pt x="904970" y="448572"/>
                  </a:cubicBezTo>
                  <a:cubicBezTo>
                    <a:pt x="909199" y="464217"/>
                    <a:pt x="912381" y="480128"/>
                    <a:pt x="914495" y="496197"/>
                  </a:cubicBezTo>
                  <a:cubicBezTo>
                    <a:pt x="875252" y="452191"/>
                    <a:pt x="794766" y="404376"/>
                    <a:pt x="722090" y="400947"/>
                  </a:cubicBezTo>
                  <a:cubicBezTo>
                    <a:pt x="706946" y="400280"/>
                    <a:pt x="705803" y="404947"/>
                    <a:pt x="720947" y="405519"/>
                  </a:cubicBezTo>
                  <a:cubicBezTo>
                    <a:pt x="746093" y="406662"/>
                    <a:pt x="778097" y="418949"/>
                    <a:pt x="808482" y="436665"/>
                  </a:cubicBezTo>
                  <a:cubicBezTo>
                    <a:pt x="775811" y="433808"/>
                    <a:pt x="731330" y="431808"/>
                    <a:pt x="701326" y="442095"/>
                  </a:cubicBezTo>
                  <a:cubicBezTo>
                    <a:pt x="687800" y="446762"/>
                    <a:pt x="692468" y="451143"/>
                    <a:pt x="706088" y="446381"/>
                  </a:cubicBezTo>
                  <a:cubicBezTo>
                    <a:pt x="736187" y="435999"/>
                    <a:pt x="808863" y="446381"/>
                    <a:pt x="839438" y="456763"/>
                  </a:cubicBezTo>
                  <a:cubicBezTo>
                    <a:pt x="863479" y="473525"/>
                    <a:pt x="884501" y="494233"/>
                    <a:pt x="901637" y="518009"/>
                  </a:cubicBezTo>
                  <a:cubicBezTo>
                    <a:pt x="936212" y="575159"/>
                    <a:pt x="882587" y="764230"/>
                    <a:pt x="896684" y="865005"/>
                  </a:cubicBezTo>
                  <a:lnTo>
                    <a:pt x="906971" y="959112"/>
                  </a:lnTo>
                  <a:cubicBezTo>
                    <a:pt x="909923" y="980067"/>
                    <a:pt x="913352" y="1003117"/>
                    <a:pt x="917258" y="1027311"/>
                  </a:cubicBezTo>
                  <a:cubicBezTo>
                    <a:pt x="861327" y="1005898"/>
                    <a:pt x="808130" y="977962"/>
                    <a:pt x="758762" y="944062"/>
                  </a:cubicBezTo>
                  <a:lnTo>
                    <a:pt x="758762" y="943586"/>
                  </a:lnTo>
                  <a:cubicBezTo>
                    <a:pt x="736949" y="920916"/>
                    <a:pt x="713613" y="870624"/>
                    <a:pt x="703326" y="819761"/>
                  </a:cubicBezTo>
                  <a:cubicBezTo>
                    <a:pt x="708089" y="785947"/>
                    <a:pt x="736854" y="718415"/>
                    <a:pt x="765239" y="701556"/>
                  </a:cubicBezTo>
                  <a:cubicBezTo>
                    <a:pt x="778002" y="693840"/>
                    <a:pt x="775621" y="686697"/>
                    <a:pt x="762857" y="694317"/>
                  </a:cubicBezTo>
                  <a:cubicBezTo>
                    <a:pt x="734282" y="711176"/>
                    <a:pt x="712280" y="749562"/>
                    <a:pt x="697516" y="778708"/>
                  </a:cubicBezTo>
                  <a:cubicBezTo>
                    <a:pt x="694468" y="739941"/>
                    <a:pt x="697516" y="704318"/>
                    <a:pt x="710375" y="682696"/>
                  </a:cubicBezTo>
                  <a:cubicBezTo>
                    <a:pt x="717899" y="669742"/>
                    <a:pt x="712089" y="667075"/>
                    <a:pt x="704469" y="680124"/>
                  </a:cubicBezTo>
                  <a:cubicBezTo>
                    <a:pt x="667988" y="742513"/>
                    <a:pt x="678085" y="845383"/>
                    <a:pt x="706850" y="911391"/>
                  </a:cubicBezTo>
                  <a:cubicBezTo>
                    <a:pt x="689776" y="897485"/>
                    <a:pt x="673434" y="882702"/>
                    <a:pt x="657892" y="867100"/>
                  </a:cubicBezTo>
                  <a:cubicBezTo>
                    <a:pt x="618839" y="827762"/>
                    <a:pt x="577691" y="776517"/>
                    <a:pt x="535114" y="723558"/>
                  </a:cubicBezTo>
                  <a:lnTo>
                    <a:pt x="508254" y="690126"/>
                  </a:lnTo>
                  <a:cubicBezTo>
                    <a:pt x="486442" y="654597"/>
                    <a:pt x="467106" y="587732"/>
                    <a:pt x="473012" y="544488"/>
                  </a:cubicBezTo>
                  <a:cubicBezTo>
                    <a:pt x="473678" y="539631"/>
                    <a:pt x="474440" y="534392"/>
                    <a:pt x="474726" y="529153"/>
                  </a:cubicBezTo>
                  <a:cubicBezTo>
                    <a:pt x="475964" y="505055"/>
                    <a:pt x="468916" y="504864"/>
                    <a:pt x="465772" y="524867"/>
                  </a:cubicBezTo>
                  <a:cubicBezTo>
                    <a:pt x="465201" y="528677"/>
                    <a:pt x="454438" y="588970"/>
                    <a:pt x="465772" y="638405"/>
                  </a:cubicBezTo>
                  <a:cubicBezTo>
                    <a:pt x="437864" y="605448"/>
                    <a:pt x="399097" y="562205"/>
                    <a:pt x="370522" y="534582"/>
                  </a:cubicBezTo>
                  <a:cubicBezTo>
                    <a:pt x="347948" y="508103"/>
                    <a:pt x="337090" y="465336"/>
                    <a:pt x="335947" y="427045"/>
                  </a:cubicBezTo>
                  <a:cubicBezTo>
                    <a:pt x="335185" y="401709"/>
                    <a:pt x="329851" y="408948"/>
                    <a:pt x="328898" y="423902"/>
                  </a:cubicBezTo>
                  <a:cubicBezTo>
                    <a:pt x="325887" y="452916"/>
                    <a:pt x="329535" y="482236"/>
                    <a:pt x="339566" y="509627"/>
                  </a:cubicBezTo>
                  <a:cubicBezTo>
                    <a:pt x="322326" y="495435"/>
                    <a:pt x="242125" y="438475"/>
                    <a:pt x="224599" y="428093"/>
                  </a:cubicBezTo>
                  <a:cubicBezTo>
                    <a:pt x="211550" y="420568"/>
                    <a:pt x="206597" y="430760"/>
                    <a:pt x="219266" y="438570"/>
                  </a:cubicBezTo>
                  <a:cubicBezTo>
                    <a:pt x="250889" y="457620"/>
                    <a:pt x="319373" y="511246"/>
                    <a:pt x="381191" y="576683"/>
                  </a:cubicBezTo>
                  <a:cubicBezTo>
                    <a:pt x="436150" y="634309"/>
                    <a:pt x="485966" y="699841"/>
                    <a:pt x="517112" y="738608"/>
                  </a:cubicBezTo>
                  <a:cubicBezTo>
                    <a:pt x="525589" y="748990"/>
                    <a:pt x="533781" y="759277"/>
                    <a:pt x="542068" y="769374"/>
                  </a:cubicBezTo>
                  <a:cubicBezTo>
                    <a:pt x="525780" y="765945"/>
                    <a:pt x="507873" y="763849"/>
                    <a:pt x="491966" y="762135"/>
                  </a:cubicBezTo>
                  <a:lnTo>
                    <a:pt x="396812" y="748704"/>
                  </a:lnTo>
                  <a:cubicBezTo>
                    <a:pt x="378809" y="734703"/>
                    <a:pt x="379666" y="696317"/>
                    <a:pt x="340709" y="654121"/>
                  </a:cubicBezTo>
                  <a:cubicBezTo>
                    <a:pt x="330518" y="643167"/>
                    <a:pt x="326326" y="647168"/>
                    <a:pt x="335947" y="658788"/>
                  </a:cubicBezTo>
                  <a:cubicBezTo>
                    <a:pt x="361379" y="689364"/>
                    <a:pt x="367665" y="726797"/>
                    <a:pt x="378619" y="747752"/>
                  </a:cubicBezTo>
                  <a:lnTo>
                    <a:pt x="320612" y="742799"/>
                  </a:lnTo>
                  <a:cubicBezTo>
                    <a:pt x="305657" y="741275"/>
                    <a:pt x="304419" y="748895"/>
                    <a:pt x="319373" y="750419"/>
                  </a:cubicBezTo>
                  <a:cubicBezTo>
                    <a:pt x="375952" y="756229"/>
                    <a:pt x="432054" y="767373"/>
                    <a:pt x="488061" y="773565"/>
                  </a:cubicBezTo>
                  <a:cubicBezTo>
                    <a:pt x="517493" y="776994"/>
                    <a:pt x="554736" y="792043"/>
                    <a:pt x="567785" y="803759"/>
                  </a:cubicBezTo>
                  <a:cubicBezTo>
                    <a:pt x="568915" y="804730"/>
                    <a:pt x="570204" y="805502"/>
                    <a:pt x="571595" y="806045"/>
                  </a:cubicBezTo>
                  <a:cubicBezTo>
                    <a:pt x="595122" y="834620"/>
                    <a:pt x="618173" y="860718"/>
                    <a:pt x="640937" y="883388"/>
                  </a:cubicBezTo>
                  <a:cubicBezTo>
                    <a:pt x="755237" y="998355"/>
                    <a:pt x="798767" y="1020357"/>
                    <a:pt x="926687" y="1082746"/>
                  </a:cubicBezTo>
                  <a:cubicBezTo>
                    <a:pt x="939451" y="1156089"/>
                    <a:pt x="955262" y="1234098"/>
                    <a:pt x="970407" y="1297440"/>
                  </a:cubicBezTo>
                  <a:cubicBezTo>
                    <a:pt x="870966" y="1184187"/>
                    <a:pt x="694182" y="1057505"/>
                    <a:pt x="543782" y="1042074"/>
                  </a:cubicBezTo>
                  <a:cubicBezTo>
                    <a:pt x="517913" y="1039722"/>
                    <a:pt x="491931" y="1038864"/>
                    <a:pt x="465963" y="1039503"/>
                  </a:cubicBezTo>
                  <a:cubicBezTo>
                    <a:pt x="465144" y="1038817"/>
                    <a:pt x="464158" y="1038360"/>
                    <a:pt x="463106" y="1038169"/>
                  </a:cubicBezTo>
                  <a:cubicBezTo>
                    <a:pt x="450628" y="1035978"/>
                    <a:pt x="426720" y="1017690"/>
                    <a:pt x="413861" y="997878"/>
                  </a:cubicBezTo>
                  <a:cubicBezTo>
                    <a:pt x="389382" y="960445"/>
                    <a:pt x="361474" y="925774"/>
                    <a:pt x="337185" y="887388"/>
                  </a:cubicBezTo>
                  <a:cubicBezTo>
                    <a:pt x="330803" y="877292"/>
                    <a:pt x="326041" y="883102"/>
                    <a:pt x="332423" y="893103"/>
                  </a:cubicBezTo>
                  <a:lnTo>
                    <a:pt x="356807" y="933299"/>
                  </a:lnTo>
                  <a:cubicBezTo>
                    <a:pt x="338519" y="938347"/>
                    <a:pt x="310801" y="957302"/>
                    <a:pt x="280607" y="957778"/>
                  </a:cubicBezTo>
                  <a:cubicBezTo>
                    <a:pt x="269176" y="957778"/>
                    <a:pt x="267938" y="963588"/>
                    <a:pt x="279178" y="964065"/>
                  </a:cubicBezTo>
                  <a:cubicBezTo>
                    <a:pt x="321945" y="966351"/>
                    <a:pt x="347853" y="941681"/>
                    <a:pt x="363855" y="946062"/>
                  </a:cubicBezTo>
                  <a:lnTo>
                    <a:pt x="406718" y="1007880"/>
                  </a:lnTo>
                  <a:cubicBezTo>
                    <a:pt x="413726" y="1019138"/>
                    <a:pt x="421424" y="1029959"/>
                    <a:pt x="429768" y="1040265"/>
                  </a:cubicBezTo>
                  <a:lnTo>
                    <a:pt x="399764" y="1041408"/>
                  </a:lnTo>
                  <a:cubicBezTo>
                    <a:pt x="346676" y="1044703"/>
                    <a:pt x="293446" y="1045084"/>
                    <a:pt x="240316" y="1042551"/>
                  </a:cubicBezTo>
                  <a:cubicBezTo>
                    <a:pt x="173069" y="1037598"/>
                    <a:pt x="111919" y="1020738"/>
                    <a:pt x="87916" y="1009404"/>
                  </a:cubicBezTo>
                  <a:cubicBezTo>
                    <a:pt x="77915" y="1004832"/>
                    <a:pt x="72866" y="1014928"/>
                    <a:pt x="82677" y="1019691"/>
                  </a:cubicBezTo>
                  <a:cubicBezTo>
                    <a:pt x="96012" y="1026358"/>
                    <a:pt x="163925" y="1049790"/>
                    <a:pt x="179737" y="1053790"/>
                  </a:cubicBezTo>
                  <a:cubicBezTo>
                    <a:pt x="156136" y="1064639"/>
                    <a:pt x="135002" y="1080193"/>
                    <a:pt x="117634" y="1099510"/>
                  </a:cubicBezTo>
                  <a:cubicBezTo>
                    <a:pt x="108109" y="1109702"/>
                    <a:pt x="104680" y="1118560"/>
                    <a:pt x="122301" y="1102939"/>
                  </a:cubicBezTo>
                  <a:cubicBezTo>
                    <a:pt x="148971" y="1079603"/>
                    <a:pt x="182023" y="1060743"/>
                    <a:pt x="208026" y="1060648"/>
                  </a:cubicBezTo>
                  <a:cubicBezTo>
                    <a:pt x="242820" y="1064430"/>
                    <a:pt x="277802" y="1066211"/>
                    <a:pt x="312801" y="1065982"/>
                  </a:cubicBezTo>
                  <a:cubicBezTo>
                    <a:pt x="274701" y="1088842"/>
                    <a:pt x="237839" y="1134943"/>
                    <a:pt x="235363" y="1137705"/>
                  </a:cubicBezTo>
                  <a:cubicBezTo>
                    <a:pt x="222885" y="1152755"/>
                    <a:pt x="225838" y="1157898"/>
                    <a:pt x="241554" y="1141611"/>
                  </a:cubicBezTo>
                  <a:cubicBezTo>
                    <a:pt x="244983" y="1138086"/>
                    <a:pt x="248317" y="1134181"/>
                    <a:pt x="251079" y="1130752"/>
                  </a:cubicBezTo>
                  <a:cubicBezTo>
                    <a:pt x="281635" y="1098786"/>
                    <a:pt x="320488" y="1075964"/>
                    <a:pt x="363284" y="1064839"/>
                  </a:cubicBezTo>
                  <a:cubicBezTo>
                    <a:pt x="374269" y="1064839"/>
                    <a:pt x="385127" y="1064458"/>
                    <a:pt x="395859" y="1063696"/>
                  </a:cubicBezTo>
                  <a:cubicBezTo>
                    <a:pt x="443228" y="1060886"/>
                    <a:pt x="490727" y="1061105"/>
                    <a:pt x="538067" y="1064363"/>
                  </a:cubicBezTo>
                  <a:cubicBezTo>
                    <a:pt x="554120" y="1065982"/>
                    <a:pt x="570036" y="1068754"/>
                    <a:pt x="585692" y="1072650"/>
                  </a:cubicBezTo>
                  <a:cubicBezTo>
                    <a:pt x="530352" y="1093033"/>
                    <a:pt x="456343" y="1150374"/>
                    <a:pt x="426815" y="1216858"/>
                  </a:cubicBezTo>
                  <a:cubicBezTo>
                    <a:pt x="420719" y="1230669"/>
                    <a:pt x="424624" y="1233432"/>
                    <a:pt x="430720" y="1219620"/>
                  </a:cubicBezTo>
                  <a:cubicBezTo>
                    <a:pt x="440912" y="1196570"/>
                    <a:pt x="464058" y="1171995"/>
                    <a:pt x="491776" y="1149612"/>
                  </a:cubicBezTo>
                  <a:cubicBezTo>
                    <a:pt x="477107" y="1178949"/>
                    <a:pt x="458914" y="1219620"/>
                    <a:pt x="457486" y="1251243"/>
                  </a:cubicBezTo>
                  <a:cubicBezTo>
                    <a:pt x="456914" y="1265626"/>
                    <a:pt x="462724" y="1262769"/>
                    <a:pt x="463296" y="1248386"/>
                  </a:cubicBezTo>
                  <a:cubicBezTo>
                    <a:pt x="464630" y="1216668"/>
                    <a:pt x="500539" y="1153136"/>
                    <a:pt x="521875" y="1127990"/>
                  </a:cubicBezTo>
                  <a:cubicBezTo>
                    <a:pt x="559975" y="1103511"/>
                    <a:pt x="602933" y="1089128"/>
                    <a:pt x="626650" y="1090938"/>
                  </a:cubicBezTo>
                  <a:lnTo>
                    <a:pt x="626650" y="1090938"/>
                  </a:lnTo>
                  <a:cubicBezTo>
                    <a:pt x="781526" y="1150564"/>
                    <a:pt x="949833" y="1310013"/>
                    <a:pt x="1010126" y="1454888"/>
                  </a:cubicBezTo>
                  <a:cubicBezTo>
                    <a:pt x="1019147" y="1488606"/>
                    <a:pt x="1028224" y="1522163"/>
                    <a:pt x="1037368" y="1555567"/>
                  </a:cubicBezTo>
                  <a:cubicBezTo>
                    <a:pt x="1060704" y="1641292"/>
                    <a:pt x="1083755" y="1725779"/>
                    <a:pt x="1103281" y="1806075"/>
                  </a:cubicBezTo>
                  <a:cubicBezTo>
                    <a:pt x="1066400" y="1791482"/>
                    <a:pt x="1031253" y="1772832"/>
                    <a:pt x="998506" y="1750449"/>
                  </a:cubicBezTo>
                  <a:lnTo>
                    <a:pt x="998506" y="1750449"/>
                  </a:lnTo>
                  <a:cubicBezTo>
                    <a:pt x="983171" y="1734542"/>
                    <a:pt x="966787" y="1699204"/>
                    <a:pt x="959549" y="1663581"/>
                  </a:cubicBezTo>
                  <a:cubicBezTo>
                    <a:pt x="962882" y="1639768"/>
                    <a:pt x="983075" y="1592334"/>
                    <a:pt x="1003078" y="1580427"/>
                  </a:cubicBezTo>
                  <a:cubicBezTo>
                    <a:pt x="1012603" y="1575093"/>
                    <a:pt x="1010412" y="1569950"/>
                    <a:pt x="1001458" y="1575379"/>
                  </a:cubicBezTo>
                  <a:cubicBezTo>
                    <a:pt x="981551" y="1587190"/>
                    <a:pt x="965835" y="1614241"/>
                    <a:pt x="955548" y="1634720"/>
                  </a:cubicBezTo>
                  <a:cubicBezTo>
                    <a:pt x="953357" y="1607478"/>
                    <a:pt x="955548" y="1582332"/>
                    <a:pt x="964502" y="1567188"/>
                  </a:cubicBezTo>
                  <a:cubicBezTo>
                    <a:pt x="969836" y="1558139"/>
                    <a:pt x="965740" y="1556234"/>
                    <a:pt x="960311" y="1565378"/>
                  </a:cubicBezTo>
                  <a:cubicBezTo>
                    <a:pt x="934688" y="1609288"/>
                    <a:pt x="941832" y="1681583"/>
                    <a:pt x="962025" y="1727970"/>
                  </a:cubicBezTo>
                  <a:cubicBezTo>
                    <a:pt x="950014" y="1718207"/>
                    <a:pt x="938536" y="1707815"/>
                    <a:pt x="927640" y="1696823"/>
                  </a:cubicBezTo>
                  <a:cubicBezTo>
                    <a:pt x="897198" y="1664667"/>
                    <a:pt x="868394" y="1631005"/>
                    <a:pt x="841343" y="1595953"/>
                  </a:cubicBezTo>
                  <a:lnTo>
                    <a:pt x="822293" y="1572426"/>
                  </a:lnTo>
                  <a:cubicBezTo>
                    <a:pt x="807053" y="1547471"/>
                    <a:pt x="793718" y="1500417"/>
                    <a:pt x="797528" y="1470033"/>
                  </a:cubicBezTo>
                  <a:cubicBezTo>
                    <a:pt x="797528" y="1466604"/>
                    <a:pt x="798576" y="1462889"/>
                    <a:pt x="798767" y="1459269"/>
                  </a:cubicBezTo>
                  <a:cubicBezTo>
                    <a:pt x="799624" y="1442315"/>
                    <a:pt x="794671" y="1442124"/>
                    <a:pt x="792480" y="1456221"/>
                  </a:cubicBezTo>
                  <a:cubicBezTo>
                    <a:pt x="787908" y="1482634"/>
                    <a:pt x="787908" y="1509628"/>
                    <a:pt x="792480" y="1536041"/>
                  </a:cubicBezTo>
                  <a:cubicBezTo>
                    <a:pt x="772763" y="1512895"/>
                    <a:pt x="745808" y="1482796"/>
                    <a:pt x="725329" y="1463079"/>
                  </a:cubicBezTo>
                  <a:cubicBezTo>
                    <a:pt x="709422" y="1444029"/>
                    <a:pt x="701802" y="1414407"/>
                    <a:pt x="701040" y="1387546"/>
                  </a:cubicBezTo>
                  <a:cubicBezTo>
                    <a:pt x="700469" y="1369639"/>
                    <a:pt x="696754" y="1374783"/>
                    <a:pt x="696087" y="1385260"/>
                  </a:cubicBezTo>
                  <a:cubicBezTo>
                    <a:pt x="694012" y="1405539"/>
                    <a:pt x="696551" y="1426018"/>
                    <a:pt x="703517" y="1445172"/>
                  </a:cubicBezTo>
                  <a:cubicBezTo>
                    <a:pt x="691420" y="1435647"/>
                    <a:pt x="635032" y="1395261"/>
                    <a:pt x="622745" y="1388022"/>
                  </a:cubicBezTo>
                  <a:cubicBezTo>
                    <a:pt x="613220" y="1382688"/>
                    <a:pt x="610076" y="1389832"/>
                    <a:pt x="619030" y="1395357"/>
                  </a:cubicBezTo>
                  <a:cubicBezTo>
                    <a:pt x="660642" y="1423332"/>
                    <a:pt x="698982" y="1455888"/>
                    <a:pt x="733330" y="1492416"/>
                  </a:cubicBezTo>
                  <a:cubicBezTo>
                    <a:pt x="771430" y="1532993"/>
                    <a:pt x="807053" y="1578999"/>
                    <a:pt x="828580" y="1606240"/>
                  </a:cubicBezTo>
                  <a:lnTo>
                    <a:pt x="846106" y="1627862"/>
                  </a:lnTo>
                  <a:cubicBezTo>
                    <a:pt x="834457" y="1625557"/>
                    <a:pt x="822693" y="1623842"/>
                    <a:pt x="810863" y="1622718"/>
                  </a:cubicBezTo>
                  <a:lnTo>
                    <a:pt x="744188" y="1613193"/>
                  </a:lnTo>
                  <a:cubicBezTo>
                    <a:pt x="731520" y="1603668"/>
                    <a:pt x="732092" y="1576427"/>
                    <a:pt x="704755" y="1546518"/>
                  </a:cubicBezTo>
                  <a:cubicBezTo>
                    <a:pt x="697516" y="1538803"/>
                    <a:pt x="694563" y="1541661"/>
                    <a:pt x="701421" y="1549852"/>
                  </a:cubicBezTo>
                  <a:cubicBezTo>
                    <a:pt x="719233" y="1571283"/>
                    <a:pt x="723710" y="1597477"/>
                    <a:pt x="731425" y="1612336"/>
                  </a:cubicBezTo>
                  <a:lnTo>
                    <a:pt x="692087" y="1608907"/>
                  </a:lnTo>
                  <a:cubicBezTo>
                    <a:pt x="681609" y="1607859"/>
                    <a:pt x="680752" y="1613193"/>
                    <a:pt x="691229" y="1614241"/>
                  </a:cubicBezTo>
                  <a:cubicBezTo>
                    <a:pt x="731044" y="1618337"/>
                    <a:pt x="770477" y="1626243"/>
                    <a:pt x="809816" y="1630624"/>
                  </a:cubicBezTo>
                  <a:cubicBezTo>
                    <a:pt x="829970" y="1632996"/>
                    <a:pt x="849240" y="1640292"/>
                    <a:pt x="865918" y="1651865"/>
                  </a:cubicBezTo>
                  <a:cubicBezTo>
                    <a:pt x="866718" y="1652513"/>
                    <a:pt x="867623" y="1653027"/>
                    <a:pt x="868585" y="1653389"/>
                  </a:cubicBezTo>
                  <a:cubicBezTo>
                    <a:pt x="885063" y="1673201"/>
                    <a:pt x="901351" y="1691489"/>
                    <a:pt x="917353" y="1707777"/>
                  </a:cubicBezTo>
                  <a:cubicBezTo>
                    <a:pt x="996410" y="1787310"/>
                    <a:pt x="1027271" y="1803027"/>
                    <a:pt x="1113854" y="1845794"/>
                  </a:cubicBezTo>
                  <a:cubicBezTo>
                    <a:pt x="1126427" y="1899896"/>
                    <a:pt x="1137190" y="1951902"/>
                    <a:pt x="1145000" y="2001051"/>
                  </a:cubicBezTo>
                  <a:cubicBezTo>
                    <a:pt x="1153763" y="2055534"/>
                    <a:pt x="1156145" y="2160500"/>
                    <a:pt x="1159002" y="2212411"/>
                  </a:cubicBezTo>
                  <a:lnTo>
                    <a:pt x="968502" y="1935234"/>
                  </a:lnTo>
                  <a:cubicBezTo>
                    <a:pt x="966883" y="1929138"/>
                    <a:pt x="963930" y="1924661"/>
                    <a:pt x="959644" y="1923994"/>
                  </a:cubicBezTo>
                  <a:cubicBezTo>
                    <a:pt x="901065" y="1919613"/>
                    <a:pt x="849725" y="1919327"/>
                    <a:pt x="744569" y="1888466"/>
                  </a:cubicBezTo>
                  <a:lnTo>
                    <a:pt x="744569" y="1888466"/>
                  </a:lnTo>
                  <a:cubicBezTo>
                    <a:pt x="717042" y="1873131"/>
                    <a:pt x="679990" y="1831887"/>
                    <a:pt x="655320" y="1786453"/>
                  </a:cubicBezTo>
                  <a:cubicBezTo>
                    <a:pt x="649986" y="1752735"/>
                    <a:pt x="657606" y="1679773"/>
                    <a:pt x="679799" y="1655294"/>
                  </a:cubicBezTo>
                  <a:cubicBezTo>
                    <a:pt x="689801" y="1644245"/>
                    <a:pt x="685419" y="1638054"/>
                    <a:pt x="675418" y="1649103"/>
                  </a:cubicBezTo>
                  <a:cubicBezTo>
                    <a:pt x="653320" y="1673487"/>
                    <a:pt x="643223" y="1716730"/>
                    <a:pt x="637318" y="1748829"/>
                  </a:cubicBezTo>
                  <a:cubicBezTo>
                    <a:pt x="623030" y="1712730"/>
                    <a:pt x="615696" y="1677678"/>
                    <a:pt x="621506" y="1653579"/>
                  </a:cubicBezTo>
                  <a:cubicBezTo>
                    <a:pt x="624840" y="1638911"/>
                    <a:pt x="618554" y="1638149"/>
                    <a:pt x="615029" y="1652817"/>
                  </a:cubicBezTo>
                  <a:cubicBezTo>
                    <a:pt x="598456" y="1723207"/>
                    <a:pt x="638366" y="1818552"/>
                    <a:pt x="685133" y="1873226"/>
                  </a:cubicBezTo>
                  <a:cubicBezTo>
                    <a:pt x="664734" y="1864768"/>
                    <a:pt x="644799" y="1855224"/>
                    <a:pt x="625412" y="1844651"/>
                  </a:cubicBezTo>
                  <a:cubicBezTo>
                    <a:pt x="576453" y="1818552"/>
                    <a:pt x="522065" y="1781595"/>
                    <a:pt x="465868" y="1743495"/>
                  </a:cubicBezTo>
                  <a:lnTo>
                    <a:pt x="430339" y="1719397"/>
                  </a:lnTo>
                  <a:cubicBezTo>
                    <a:pt x="399193" y="1691870"/>
                    <a:pt x="360998" y="1633672"/>
                    <a:pt x="354140" y="1590524"/>
                  </a:cubicBezTo>
                  <a:cubicBezTo>
                    <a:pt x="353378" y="1585666"/>
                    <a:pt x="352520" y="1580427"/>
                    <a:pt x="351282" y="1575379"/>
                  </a:cubicBezTo>
                  <a:cubicBezTo>
                    <a:pt x="345376" y="1551948"/>
                    <a:pt x="338614" y="1553757"/>
                    <a:pt x="341757" y="1573855"/>
                  </a:cubicBezTo>
                  <a:cubicBezTo>
                    <a:pt x="342329" y="1577665"/>
                    <a:pt x="349758" y="1638435"/>
                    <a:pt x="374904" y="1682440"/>
                  </a:cubicBezTo>
                  <a:cubicBezTo>
                    <a:pt x="338519" y="1659104"/>
                    <a:pt x="289179" y="1629481"/>
                    <a:pt x="253270" y="1611193"/>
                  </a:cubicBezTo>
                  <a:cubicBezTo>
                    <a:pt x="223838" y="1592143"/>
                    <a:pt x="200977" y="1554900"/>
                    <a:pt x="188595" y="1518610"/>
                  </a:cubicBezTo>
                  <a:cubicBezTo>
                    <a:pt x="180403" y="1494512"/>
                    <a:pt x="177451" y="1503084"/>
                    <a:pt x="180975" y="1517562"/>
                  </a:cubicBezTo>
                  <a:cubicBezTo>
                    <a:pt x="186569" y="1546033"/>
                    <a:pt x="198591" y="1572836"/>
                    <a:pt x="216122" y="1595953"/>
                  </a:cubicBezTo>
                  <a:cubicBezTo>
                    <a:pt x="195548" y="1587476"/>
                    <a:pt x="101822" y="1556615"/>
                    <a:pt x="82772" y="1551757"/>
                  </a:cubicBezTo>
                  <a:cubicBezTo>
                    <a:pt x="68104" y="1548423"/>
                    <a:pt x="66389" y="1559568"/>
                    <a:pt x="80772" y="1563282"/>
                  </a:cubicBezTo>
                  <a:cubicBezTo>
                    <a:pt x="116681" y="1572807"/>
                    <a:pt x="197834" y="1603478"/>
                    <a:pt x="276511" y="1647769"/>
                  </a:cubicBezTo>
                  <a:cubicBezTo>
                    <a:pt x="345853" y="1686726"/>
                    <a:pt x="412814" y="1734732"/>
                    <a:pt x="453866" y="1762641"/>
                  </a:cubicBezTo>
                  <a:cubicBezTo>
                    <a:pt x="465011" y="1769975"/>
                    <a:pt x="475869" y="1777404"/>
                    <a:pt x="486728" y="1784643"/>
                  </a:cubicBezTo>
                  <a:cubicBezTo>
                    <a:pt x="470154" y="1786167"/>
                    <a:pt x="452533" y="1789406"/>
                    <a:pt x="436721" y="1792454"/>
                  </a:cubicBezTo>
                  <a:lnTo>
                    <a:pt x="342805" y="1807599"/>
                  </a:lnTo>
                  <a:cubicBezTo>
                    <a:pt x="321564" y="1799502"/>
                    <a:pt x="311087" y="1762641"/>
                    <a:pt x="261461" y="1733685"/>
                  </a:cubicBezTo>
                  <a:cubicBezTo>
                    <a:pt x="248507" y="1726160"/>
                    <a:pt x="245650" y="1731303"/>
                    <a:pt x="258318" y="1739590"/>
                  </a:cubicBezTo>
                  <a:cubicBezTo>
                    <a:pt x="291560" y="1761307"/>
                    <a:pt x="308610" y="1795216"/>
                    <a:pt x="324993" y="1812075"/>
                  </a:cubicBezTo>
                  <a:lnTo>
                    <a:pt x="267843" y="1824363"/>
                  </a:lnTo>
                  <a:cubicBezTo>
                    <a:pt x="253174" y="1827315"/>
                    <a:pt x="254222" y="1834935"/>
                    <a:pt x="268891" y="1832078"/>
                  </a:cubicBezTo>
                  <a:cubicBezTo>
                    <a:pt x="324707" y="1821029"/>
                    <a:pt x="381667" y="1815219"/>
                    <a:pt x="437007" y="1804741"/>
                  </a:cubicBezTo>
                  <a:cubicBezTo>
                    <a:pt x="466154" y="1799312"/>
                    <a:pt x="506444" y="1802741"/>
                    <a:pt x="522161" y="1810170"/>
                  </a:cubicBezTo>
                  <a:cubicBezTo>
                    <a:pt x="523478" y="1810790"/>
                    <a:pt x="524900" y="1811142"/>
                    <a:pt x="526352" y="1811218"/>
                  </a:cubicBezTo>
                  <a:cubicBezTo>
                    <a:pt x="557117" y="1831316"/>
                    <a:pt x="586931" y="1849794"/>
                    <a:pt x="615410" y="1864844"/>
                  </a:cubicBezTo>
                  <a:cubicBezTo>
                    <a:pt x="663501" y="1891847"/>
                    <a:pt x="713784" y="1914755"/>
                    <a:pt x="765715" y="1933329"/>
                  </a:cubicBezTo>
                  <a:cubicBezTo>
                    <a:pt x="728653" y="1938177"/>
                    <a:pt x="692295" y="1947416"/>
                    <a:pt x="657416" y="1960856"/>
                  </a:cubicBezTo>
                  <a:cubicBezTo>
                    <a:pt x="624078" y="1975143"/>
                    <a:pt x="634746" y="1990002"/>
                    <a:pt x="668179" y="1975715"/>
                  </a:cubicBezTo>
                  <a:cubicBezTo>
                    <a:pt x="741902" y="1943901"/>
                    <a:pt x="875729" y="1954284"/>
                    <a:pt x="918782" y="1978191"/>
                  </a:cubicBezTo>
                  <a:cubicBezTo>
                    <a:pt x="934879" y="1995622"/>
                    <a:pt x="952786" y="2015625"/>
                    <a:pt x="971264" y="2037056"/>
                  </a:cubicBezTo>
                  <a:cubicBezTo>
                    <a:pt x="929573" y="2043762"/>
                    <a:pt x="889159" y="2056839"/>
                    <a:pt x="851440" y="2075823"/>
                  </a:cubicBezTo>
                  <a:cubicBezTo>
                    <a:pt x="828465" y="2087796"/>
                    <a:pt x="806206" y="2101093"/>
                    <a:pt x="784765" y="2115637"/>
                  </a:cubicBezTo>
                  <a:cubicBezTo>
                    <a:pt x="783698" y="2115409"/>
                    <a:pt x="782593" y="2115409"/>
                    <a:pt x="781526" y="2115637"/>
                  </a:cubicBezTo>
                  <a:cubicBezTo>
                    <a:pt x="769811" y="2120685"/>
                    <a:pt x="739807" y="2118114"/>
                    <a:pt x="718376" y="2108398"/>
                  </a:cubicBezTo>
                  <a:cubicBezTo>
                    <a:pt x="677513" y="2089920"/>
                    <a:pt x="635413" y="2075823"/>
                    <a:pt x="594551" y="2056582"/>
                  </a:cubicBezTo>
                  <a:cubicBezTo>
                    <a:pt x="583692" y="2051534"/>
                    <a:pt x="582835" y="2058868"/>
                    <a:pt x="593598" y="2064012"/>
                  </a:cubicBezTo>
                  <a:lnTo>
                    <a:pt x="635794" y="2084681"/>
                  </a:lnTo>
                  <a:cubicBezTo>
                    <a:pt x="623126" y="2098778"/>
                    <a:pt x="609886" y="2129734"/>
                    <a:pt x="584835" y="2146308"/>
                  </a:cubicBezTo>
                  <a:cubicBezTo>
                    <a:pt x="575310" y="2152499"/>
                    <a:pt x="577406" y="2158024"/>
                    <a:pt x="587121" y="2152499"/>
                  </a:cubicBezTo>
                  <a:cubicBezTo>
                    <a:pt x="624364" y="2131354"/>
                    <a:pt x="632841" y="2096492"/>
                    <a:pt x="648748" y="2091634"/>
                  </a:cubicBezTo>
                  <a:lnTo>
                    <a:pt x="718090" y="2120209"/>
                  </a:lnTo>
                  <a:cubicBezTo>
                    <a:pt x="730101" y="2125886"/>
                    <a:pt x="742445" y="2130849"/>
                    <a:pt x="755047" y="2135068"/>
                  </a:cubicBezTo>
                  <a:lnTo>
                    <a:pt x="730282" y="2152118"/>
                  </a:lnTo>
                  <a:cubicBezTo>
                    <a:pt x="687473" y="2183579"/>
                    <a:pt x="642955" y="2212640"/>
                    <a:pt x="596932" y="2239176"/>
                  </a:cubicBezTo>
                  <a:cubicBezTo>
                    <a:pt x="537782" y="2271181"/>
                    <a:pt x="477107" y="2289945"/>
                    <a:pt x="450342" y="2293659"/>
                  </a:cubicBezTo>
                  <a:cubicBezTo>
                    <a:pt x="439579" y="2295088"/>
                    <a:pt x="440817" y="2306423"/>
                    <a:pt x="451580" y="2305185"/>
                  </a:cubicBezTo>
                  <a:cubicBezTo>
                    <a:pt x="466439" y="2303470"/>
                    <a:pt x="536162" y="2286706"/>
                    <a:pt x="551688" y="2281467"/>
                  </a:cubicBezTo>
                  <a:cubicBezTo>
                    <a:pt x="537589" y="2303327"/>
                    <a:pt x="528183" y="2327883"/>
                    <a:pt x="524066" y="2353572"/>
                  </a:cubicBezTo>
                  <a:cubicBezTo>
                    <a:pt x="521303" y="2367383"/>
                    <a:pt x="523304" y="2376336"/>
                    <a:pt x="529781" y="2353572"/>
                  </a:cubicBezTo>
                  <a:cubicBezTo>
                    <a:pt x="539306" y="2319567"/>
                    <a:pt x="557308" y="2285849"/>
                    <a:pt x="579406" y="2271752"/>
                  </a:cubicBezTo>
                  <a:cubicBezTo>
                    <a:pt x="610913" y="2256093"/>
                    <a:pt x="641476" y="2238595"/>
                    <a:pt x="670941" y="2219365"/>
                  </a:cubicBezTo>
                  <a:cubicBezTo>
                    <a:pt x="651891" y="2259084"/>
                    <a:pt x="644843" y="2318043"/>
                    <a:pt x="644366" y="2321568"/>
                  </a:cubicBezTo>
                  <a:cubicBezTo>
                    <a:pt x="641890" y="2340618"/>
                    <a:pt x="646843" y="2343951"/>
                    <a:pt x="651605" y="2321568"/>
                  </a:cubicBezTo>
                  <a:cubicBezTo>
                    <a:pt x="652653" y="2316805"/>
                    <a:pt x="653320" y="2312043"/>
                    <a:pt x="653987" y="2307090"/>
                  </a:cubicBezTo>
                  <a:cubicBezTo>
                    <a:pt x="662530" y="2263713"/>
                    <a:pt x="682979" y="2223584"/>
                    <a:pt x="713042" y="2191170"/>
                  </a:cubicBezTo>
                  <a:cubicBezTo>
                    <a:pt x="722567" y="2184979"/>
                    <a:pt x="731044" y="2178883"/>
                    <a:pt x="739902" y="2172692"/>
                  </a:cubicBezTo>
                  <a:cubicBezTo>
                    <a:pt x="778240" y="2144707"/>
                    <a:pt x="818359" y="2119257"/>
                    <a:pt x="860012" y="2096492"/>
                  </a:cubicBezTo>
                  <a:cubicBezTo>
                    <a:pt x="874481" y="2089043"/>
                    <a:pt x="889473" y="2082681"/>
                    <a:pt x="904875" y="2077442"/>
                  </a:cubicBezTo>
                  <a:cubicBezTo>
                    <a:pt x="869061" y="2124305"/>
                    <a:pt x="838200" y="2212507"/>
                    <a:pt x="848773" y="2284420"/>
                  </a:cubicBezTo>
                  <a:cubicBezTo>
                    <a:pt x="851059" y="2299374"/>
                    <a:pt x="855726" y="2299660"/>
                    <a:pt x="853440" y="2284420"/>
                  </a:cubicBezTo>
                  <a:cubicBezTo>
                    <a:pt x="849630" y="2259465"/>
                    <a:pt x="855726" y="2226032"/>
                    <a:pt x="867156" y="2192504"/>
                  </a:cubicBezTo>
                  <a:cubicBezTo>
                    <a:pt x="870585" y="2225079"/>
                    <a:pt x="876681" y="2269180"/>
                    <a:pt x="893159" y="2296517"/>
                  </a:cubicBezTo>
                  <a:cubicBezTo>
                    <a:pt x="900398" y="2308995"/>
                    <a:pt x="903732" y="2303566"/>
                    <a:pt x="896493" y="2291088"/>
                  </a:cubicBezTo>
                  <a:cubicBezTo>
                    <a:pt x="880491" y="2263656"/>
                    <a:pt x="876205" y="2190408"/>
                    <a:pt x="880872" y="2157738"/>
                  </a:cubicBezTo>
                  <a:cubicBezTo>
                    <a:pt x="899922" y="2116399"/>
                    <a:pt x="928497" y="2081538"/>
                    <a:pt x="948881" y="2070203"/>
                  </a:cubicBezTo>
                  <a:lnTo>
                    <a:pt x="948881" y="2070203"/>
                  </a:lnTo>
                  <a:cubicBezTo>
                    <a:pt x="964425" y="2067107"/>
                    <a:pt x="980132" y="2064945"/>
                    <a:pt x="995934" y="2063726"/>
                  </a:cubicBezTo>
                  <a:cubicBezTo>
                    <a:pt x="1065752" y="2146974"/>
                    <a:pt x="1125950" y="2269085"/>
                    <a:pt x="1130617" y="2320901"/>
                  </a:cubicBezTo>
                  <a:cubicBezTo>
                    <a:pt x="1121950" y="2569980"/>
                    <a:pt x="1049941" y="2806676"/>
                    <a:pt x="1005554" y="3048897"/>
                  </a:cubicBezTo>
                  <a:cubicBezTo>
                    <a:pt x="882587" y="3131955"/>
                    <a:pt x="407289" y="2985270"/>
                    <a:pt x="224504" y="3101760"/>
                  </a:cubicBezTo>
                  <a:cubicBezTo>
                    <a:pt x="188833" y="3123506"/>
                    <a:pt x="164077" y="3159377"/>
                    <a:pt x="156400" y="3200440"/>
                  </a:cubicBezTo>
                  <a:cubicBezTo>
                    <a:pt x="76772" y="3223490"/>
                    <a:pt x="59531" y="3325026"/>
                    <a:pt x="99250" y="3377033"/>
                  </a:cubicBezTo>
                  <a:cubicBezTo>
                    <a:pt x="71247" y="3407227"/>
                    <a:pt x="62293" y="3429801"/>
                    <a:pt x="63055" y="3449614"/>
                  </a:cubicBezTo>
                  <a:cubicBezTo>
                    <a:pt x="17812" y="3465901"/>
                    <a:pt x="4381" y="3524194"/>
                    <a:pt x="24955" y="3554389"/>
                  </a:cubicBezTo>
                  <a:cubicBezTo>
                    <a:pt x="7620" y="3571533"/>
                    <a:pt x="1048" y="3584678"/>
                    <a:pt x="0" y="3596203"/>
                  </a:cubicBezTo>
                  <a:lnTo>
                    <a:pt x="0" y="3602871"/>
                  </a:lnTo>
                  <a:cubicBezTo>
                    <a:pt x="2000" y="3625540"/>
                    <a:pt x="23908" y="3643352"/>
                    <a:pt x="20765" y="3678309"/>
                  </a:cubicBezTo>
                  <a:lnTo>
                    <a:pt x="22384" y="3678785"/>
                  </a:lnTo>
                  <a:cubicBezTo>
                    <a:pt x="27718" y="3620778"/>
                    <a:pt x="-18859" y="3612110"/>
                    <a:pt x="30670" y="3561627"/>
                  </a:cubicBezTo>
                  <a:cubicBezTo>
                    <a:pt x="52864" y="3586297"/>
                    <a:pt x="96298" y="3602775"/>
                    <a:pt x="56674" y="3649924"/>
                  </a:cubicBezTo>
                  <a:lnTo>
                    <a:pt x="57150" y="3652972"/>
                  </a:lnTo>
                  <a:cubicBezTo>
                    <a:pt x="66754" y="3642714"/>
                    <a:pt x="73688" y="3630255"/>
                    <a:pt x="77343" y="3616682"/>
                  </a:cubicBezTo>
                  <a:cubicBezTo>
                    <a:pt x="115443" y="3625254"/>
                    <a:pt x="72962" y="3691263"/>
                    <a:pt x="86868" y="3724600"/>
                  </a:cubicBezTo>
                  <a:lnTo>
                    <a:pt x="88011" y="3724600"/>
                  </a:lnTo>
                  <a:cubicBezTo>
                    <a:pt x="75152" y="3694406"/>
                    <a:pt x="130588" y="3615349"/>
                    <a:pt x="77629" y="3607252"/>
                  </a:cubicBezTo>
                  <a:cubicBezTo>
                    <a:pt x="75533" y="3578677"/>
                    <a:pt x="37529" y="3564009"/>
                    <a:pt x="28766" y="3538767"/>
                  </a:cubicBezTo>
                  <a:cubicBezTo>
                    <a:pt x="18288" y="3508287"/>
                    <a:pt x="29908" y="3472854"/>
                    <a:pt x="64008" y="3462091"/>
                  </a:cubicBezTo>
                  <a:cubicBezTo>
                    <a:pt x="72295" y="3497715"/>
                    <a:pt x="107823" y="3527147"/>
                    <a:pt x="106871" y="3582868"/>
                  </a:cubicBezTo>
                  <a:lnTo>
                    <a:pt x="109728" y="3583630"/>
                  </a:lnTo>
                  <a:cubicBezTo>
                    <a:pt x="111443" y="3487428"/>
                    <a:pt x="32861" y="3472283"/>
                    <a:pt x="109061" y="3389130"/>
                  </a:cubicBezTo>
                  <a:cubicBezTo>
                    <a:pt x="148780" y="3430087"/>
                    <a:pt x="223361" y="3457519"/>
                    <a:pt x="163068" y="3535719"/>
                  </a:cubicBezTo>
                  <a:lnTo>
                    <a:pt x="164116" y="3540768"/>
                  </a:lnTo>
                  <a:cubicBezTo>
                    <a:pt x="182499" y="3516765"/>
                    <a:pt x="191167" y="3497239"/>
                    <a:pt x="192691" y="3480570"/>
                  </a:cubicBezTo>
                  <a:cubicBezTo>
                    <a:pt x="257366" y="3494762"/>
                    <a:pt x="194691" y="3604395"/>
                    <a:pt x="222409" y="3659735"/>
                  </a:cubicBezTo>
                  <a:lnTo>
                    <a:pt x="223456" y="3659735"/>
                  </a:lnTo>
                  <a:lnTo>
                    <a:pt x="224409" y="3659735"/>
                  </a:lnTo>
                  <a:cubicBezTo>
                    <a:pt x="224053" y="3659087"/>
                    <a:pt x="223735" y="3658421"/>
                    <a:pt x="223456" y="3657735"/>
                  </a:cubicBezTo>
                  <a:cubicBezTo>
                    <a:pt x="216979" y="3642495"/>
                    <a:pt x="219266" y="3620683"/>
                    <a:pt x="223456" y="3597060"/>
                  </a:cubicBezTo>
                  <a:cubicBezTo>
                    <a:pt x="231172" y="3553817"/>
                    <a:pt x="245269" y="3504668"/>
                    <a:pt x="223456" y="3479903"/>
                  </a:cubicBezTo>
                  <a:cubicBezTo>
                    <a:pt x="215326" y="3471273"/>
                    <a:pt x="204312" y="3465911"/>
                    <a:pt x="192500" y="3464853"/>
                  </a:cubicBezTo>
                  <a:cubicBezTo>
                    <a:pt x="185547" y="3417228"/>
                    <a:pt x="120587" y="3393130"/>
                    <a:pt x="103061" y="3351220"/>
                  </a:cubicBezTo>
                  <a:cubicBezTo>
                    <a:pt x="81915" y="3300738"/>
                    <a:pt x="96965" y="3241778"/>
                    <a:pt x="152305" y="3223871"/>
                  </a:cubicBezTo>
                  <a:cubicBezTo>
                    <a:pt x="151512" y="3232320"/>
                    <a:pt x="151163" y="3240816"/>
                    <a:pt x="151257" y="3249303"/>
                  </a:cubicBezTo>
                  <a:cubicBezTo>
                    <a:pt x="152114" y="3303881"/>
                    <a:pt x="190881" y="3338266"/>
                    <a:pt x="223456" y="3374557"/>
                  </a:cubicBezTo>
                  <a:cubicBezTo>
                    <a:pt x="248507" y="3402369"/>
                    <a:pt x="269939" y="3431707"/>
                    <a:pt x="267938" y="3471331"/>
                  </a:cubicBezTo>
                  <a:lnTo>
                    <a:pt x="273844" y="3473807"/>
                  </a:lnTo>
                  <a:cubicBezTo>
                    <a:pt x="276320" y="3425039"/>
                    <a:pt x="251746" y="3391606"/>
                    <a:pt x="225552" y="3360078"/>
                  </a:cubicBezTo>
                  <a:cubicBezTo>
                    <a:pt x="234869" y="3363841"/>
                    <a:pt x="244413" y="3367022"/>
                    <a:pt x="254127" y="3369603"/>
                  </a:cubicBezTo>
                  <a:cubicBezTo>
                    <a:pt x="381762" y="3407703"/>
                    <a:pt x="359855" y="3503620"/>
                    <a:pt x="349377" y="3596394"/>
                  </a:cubicBezTo>
                  <a:lnTo>
                    <a:pt x="353282" y="3598966"/>
                  </a:lnTo>
                  <a:cubicBezTo>
                    <a:pt x="356616" y="3568200"/>
                    <a:pt x="362807" y="3539053"/>
                    <a:pt x="364903" y="3511621"/>
                  </a:cubicBezTo>
                  <a:cubicBezTo>
                    <a:pt x="398240" y="3521146"/>
                    <a:pt x="409670" y="3555246"/>
                    <a:pt x="399764" y="3584297"/>
                  </a:cubicBezTo>
                  <a:cubicBezTo>
                    <a:pt x="391573" y="3608205"/>
                    <a:pt x="355664" y="3621921"/>
                    <a:pt x="353663" y="3648876"/>
                  </a:cubicBezTo>
                  <a:cubicBezTo>
                    <a:pt x="303752" y="3656592"/>
                    <a:pt x="355949" y="3731173"/>
                    <a:pt x="344138" y="3759652"/>
                  </a:cubicBezTo>
                  <a:lnTo>
                    <a:pt x="345281" y="3759652"/>
                  </a:lnTo>
                  <a:cubicBezTo>
                    <a:pt x="358712" y="3728220"/>
                    <a:pt x="318421" y="3666021"/>
                    <a:pt x="354806" y="3657925"/>
                  </a:cubicBezTo>
                  <a:cubicBezTo>
                    <a:pt x="358205" y="3670736"/>
                    <a:pt x="364753" y="3682490"/>
                    <a:pt x="373856" y="3692120"/>
                  </a:cubicBezTo>
                  <a:lnTo>
                    <a:pt x="373856" y="3689262"/>
                  </a:lnTo>
                  <a:cubicBezTo>
                    <a:pt x="336518" y="3644781"/>
                    <a:pt x="377476" y="3629255"/>
                    <a:pt x="398336" y="3606014"/>
                  </a:cubicBezTo>
                  <a:cubicBezTo>
                    <a:pt x="445103" y="3653639"/>
                    <a:pt x="401098" y="3661831"/>
                    <a:pt x="406146" y="3716504"/>
                  </a:cubicBezTo>
                  <a:lnTo>
                    <a:pt x="407765" y="3716028"/>
                  </a:lnTo>
                  <a:cubicBezTo>
                    <a:pt x="403003" y="3664116"/>
                    <a:pt x="457105" y="3652306"/>
                    <a:pt x="403765" y="3599156"/>
                  </a:cubicBezTo>
                  <a:cubicBezTo>
                    <a:pt x="423767" y="3570105"/>
                    <a:pt x="410337" y="3513431"/>
                    <a:pt x="365665" y="3499429"/>
                  </a:cubicBezTo>
                  <a:cubicBezTo>
                    <a:pt x="367856" y="3454566"/>
                    <a:pt x="358426" y="3413704"/>
                    <a:pt x="311087" y="3377700"/>
                  </a:cubicBezTo>
                  <a:cubicBezTo>
                    <a:pt x="300160" y="3369870"/>
                    <a:pt x="288076" y="3363793"/>
                    <a:pt x="275273" y="3359698"/>
                  </a:cubicBezTo>
                  <a:cubicBezTo>
                    <a:pt x="272606" y="3340648"/>
                    <a:pt x="298418" y="3301024"/>
                    <a:pt x="270320" y="3296737"/>
                  </a:cubicBezTo>
                  <a:cubicBezTo>
                    <a:pt x="269081" y="3280449"/>
                    <a:pt x="247650" y="3272258"/>
                    <a:pt x="242602" y="3257970"/>
                  </a:cubicBezTo>
                  <a:cubicBezTo>
                    <a:pt x="236913" y="3243283"/>
                    <a:pt x="242178" y="3226624"/>
                    <a:pt x="255270" y="3217870"/>
                  </a:cubicBezTo>
                  <a:cubicBezTo>
                    <a:pt x="309848" y="3248255"/>
                    <a:pt x="398716" y="3258256"/>
                    <a:pt x="368046" y="3370270"/>
                  </a:cubicBezTo>
                  <a:lnTo>
                    <a:pt x="373094" y="3370270"/>
                  </a:lnTo>
                  <a:cubicBezTo>
                    <a:pt x="400907" y="3268067"/>
                    <a:pt x="359378" y="3248255"/>
                    <a:pt x="295370" y="3218727"/>
                  </a:cubicBezTo>
                  <a:lnTo>
                    <a:pt x="295370" y="3218727"/>
                  </a:lnTo>
                  <a:cubicBezTo>
                    <a:pt x="263271" y="3203964"/>
                    <a:pt x="214503" y="3185104"/>
                    <a:pt x="238220" y="3138527"/>
                  </a:cubicBezTo>
                  <a:lnTo>
                    <a:pt x="238220" y="3138527"/>
                  </a:lnTo>
                  <a:cubicBezTo>
                    <a:pt x="245251" y="3125421"/>
                    <a:pt x="254992" y="3113952"/>
                    <a:pt x="266795" y="3104904"/>
                  </a:cubicBezTo>
                  <a:cubicBezTo>
                    <a:pt x="288691" y="3098627"/>
                    <a:pt x="311209" y="3094760"/>
                    <a:pt x="333947" y="3093378"/>
                  </a:cubicBezTo>
                  <a:cubicBezTo>
                    <a:pt x="330393" y="3096617"/>
                    <a:pt x="327199" y="3100217"/>
                    <a:pt x="324422" y="3104142"/>
                  </a:cubicBezTo>
                  <a:lnTo>
                    <a:pt x="324422" y="3104142"/>
                  </a:lnTo>
                  <a:cubicBezTo>
                    <a:pt x="320860" y="3109247"/>
                    <a:pt x="318545" y="3115124"/>
                    <a:pt x="317659" y="3121287"/>
                  </a:cubicBezTo>
                  <a:cubicBezTo>
                    <a:pt x="311849" y="3171102"/>
                    <a:pt x="418243" y="3147861"/>
                    <a:pt x="381572" y="3232539"/>
                  </a:cubicBezTo>
                  <a:lnTo>
                    <a:pt x="384239" y="3232539"/>
                  </a:lnTo>
                  <a:cubicBezTo>
                    <a:pt x="408051" y="3177579"/>
                    <a:pt x="387477" y="3166911"/>
                    <a:pt x="355664" y="3151005"/>
                  </a:cubicBezTo>
                  <a:cubicBezTo>
                    <a:pt x="339757" y="3143099"/>
                    <a:pt x="315087" y="3132907"/>
                    <a:pt x="331661" y="3107857"/>
                  </a:cubicBezTo>
                  <a:cubicBezTo>
                    <a:pt x="335733" y="3101960"/>
                    <a:pt x="340717" y="3096760"/>
                    <a:pt x="346424" y="3092426"/>
                  </a:cubicBezTo>
                  <a:cubicBezTo>
                    <a:pt x="394587" y="3090997"/>
                    <a:pt x="442791" y="3093169"/>
                    <a:pt x="490633" y="3098903"/>
                  </a:cubicBezTo>
                  <a:cubicBezTo>
                    <a:pt x="437960" y="3135860"/>
                    <a:pt x="430339" y="3216441"/>
                    <a:pt x="464249" y="3260828"/>
                  </a:cubicBezTo>
                  <a:cubicBezTo>
                    <a:pt x="402717" y="3326932"/>
                    <a:pt x="433102" y="3356649"/>
                    <a:pt x="455676" y="3400750"/>
                  </a:cubicBezTo>
                  <a:cubicBezTo>
                    <a:pt x="445329" y="3407684"/>
                    <a:pt x="436352" y="3416466"/>
                    <a:pt x="429197" y="3426658"/>
                  </a:cubicBezTo>
                  <a:lnTo>
                    <a:pt x="429197" y="3426658"/>
                  </a:lnTo>
                  <a:cubicBezTo>
                    <a:pt x="424958" y="3432802"/>
                    <a:pt x="422188" y="3439841"/>
                    <a:pt x="421100" y="3447232"/>
                  </a:cubicBezTo>
                  <a:cubicBezTo>
                    <a:pt x="414147" y="3506954"/>
                    <a:pt x="541782" y="3479046"/>
                    <a:pt x="497872" y="3580582"/>
                  </a:cubicBezTo>
                  <a:lnTo>
                    <a:pt x="501587" y="3580582"/>
                  </a:lnTo>
                  <a:cubicBezTo>
                    <a:pt x="530162" y="3514669"/>
                    <a:pt x="505397" y="3501810"/>
                    <a:pt x="467106" y="3482856"/>
                  </a:cubicBezTo>
                  <a:lnTo>
                    <a:pt x="467106" y="3482856"/>
                  </a:lnTo>
                  <a:cubicBezTo>
                    <a:pt x="448056" y="3473331"/>
                    <a:pt x="418338" y="3461139"/>
                    <a:pt x="438531" y="3431135"/>
                  </a:cubicBezTo>
                  <a:lnTo>
                    <a:pt x="438531" y="3431135"/>
                  </a:lnTo>
                  <a:cubicBezTo>
                    <a:pt x="444497" y="3422534"/>
                    <a:pt x="452026" y="3415142"/>
                    <a:pt x="460724" y="3409323"/>
                  </a:cubicBezTo>
                  <a:cubicBezTo>
                    <a:pt x="469245" y="3427154"/>
                    <a:pt x="473548" y="3446708"/>
                    <a:pt x="473297" y="3466473"/>
                  </a:cubicBezTo>
                  <a:lnTo>
                    <a:pt x="476250" y="3467140"/>
                  </a:lnTo>
                  <a:cubicBezTo>
                    <a:pt x="477964" y="3370937"/>
                    <a:pt x="399383" y="3355887"/>
                    <a:pt x="475583" y="3272734"/>
                  </a:cubicBezTo>
                  <a:cubicBezTo>
                    <a:pt x="515207" y="3313692"/>
                    <a:pt x="589883" y="3341028"/>
                    <a:pt x="529590" y="3419324"/>
                  </a:cubicBezTo>
                  <a:lnTo>
                    <a:pt x="530638" y="3424372"/>
                  </a:lnTo>
                  <a:cubicBezTo>
                    <a:pt x="545238" y="3407132"/>
                    <a:pt x="555087" y="3386387"/>
                    <a:pt x="559213" y="3364174"/>
                  </a:cubicBezTo>
                  <a:cubicBezTo>
                    <a:pt x="623887" y="3378366"/>
                    <a:pt x="561213" y="3487999"/>
                    <a:pt x="588931" y="3543340"/>
                  </a:cubicBezTo>
                  <a:lnTo>
                    <a:pt x="590836" y="3542863"/>
                  </a:lnTo>
                  <a:cubicBezTo>
                    <a:pt x="565880" y="3492762"/>
                    <a:pt x="647986" y="3361888"/>
                    <a:pt x="559022" y="3347886"/>
                  </a:cubicBezTo>
                  <a:cubicBezTo>
                    <a:pt x="552069" y="3300261"/>
                    <a:pt x="487109" y="3276258"/>
                    <a:pt x="469487" y="3234253"/>
                  </a:cubicBezTo>
                  <a:cubicBezTo>
                    <a:pt x="447389" y="3181294"/>
                    <a:pt x="465011" y="3119001"/>
                    <a:pt x="527304" y="3104618"/>
                  </a:cubicBezTo>
                  <a:lnTo>
                    <a:pt x="527304" y="3102999"/>
                  </a:lnTo>
                  <a:cubicBezTo>
                    <a:pt x="572357" y="3108428"/>
                    <a:pt x="618839" y="3115000"/>
                    <a:pt x="664940" y="3121001"/>
                  </a:cubicBezTo>
                  <a:cubicBezTo>
                    <a:pt x="682410" y="3136736"/>
                    <a:pt x="688458" y="3161568"/>
                    <a:pt x="680180" y="3183580"/>
                  </a:cubicBezTo>
                  <a:cubicBezTo>
                    <a:pt x="671989" y="3207488"/>
                    <a:pt x="636175" y="3221204"/>
                    <a:pt x="634175" y="3248160"/>
                  </a:cubicBezTo>
                  <a:cubicBezTo>
                    <a:pt x="584264" y="3255875"/>
                    <a:pt x="636461" y="3330456"/>
                    <a:pt x="624650" y="3358935"/>
                  </a:cubicBezTo>
                  <a:lnTo>
                    <a:pt x="625793" y="3358935"/>
                  </a:lnTo>
                  <a:cubicBezTo>
                    <a:pt x="639128" y="3327503"/>
                    <a:pt x="598932" y="3265305"/>
                    <a:pt x="635318" y="3257208"/>
                  </a:cubicBezTo>
                  <a:cubicBezTo>
                    <a:pt x="638701" y="3270020"/>
                    <a:pt x="645251" y="3281783"/>
                    <a:pt x="654368" y="3291403"/>
                  </a:cubicBezTo>
                  <a:lnTo>
                    <a:pt x="654844" y="3288546"/>
                  </a:lnTo>
                  <a:cubicBezTo>
                    <a:pt x="617506" y="3244064"/>
                    <a:pt x="658463" y="3228538"/>
                    <a:pt x="679323" y="3205297"/>
                  </a:cubicBezTo>
                  <a:cubicBezTo>
                    <a:pt x="726091" y="3252922"/>
                    <a:pt x="682085" y="3261114"/>
                    <a:pt x="687134" y="3315692"/>
                  </a:cubicBezTo>
                  <a:lnTo>
                    <a:pt x="688753" y="3315692"/>
                  </a:lnTo>
                  <a:cubicBezTo>
                    <a:pt x="683990" y="3263685"/>
                    <a:pt x="738092" y="3251970"/>
                    <a:pt x="684657" y="3198820"/>
                  </a:cubicBezTo>
                  <a:cubicBezTo>
                    <a:pt x="698373" y="3178913"/>
                    <a:pt x="696468" y="3146242"/>
                    <a:pt x="679609" y="3122620"/>
                  </a:cubicBezTo>
                  <a:cubicBezTo>
                    <a:pt x="722757" y="3128049"/>
                    <a:pt x="765334" y="3132812"/>
                    <a:pt x="805910" y="3135289"/>
                  </a:cubicBezTo>
                  <a:cubicBezTo>
                    <a:pt x="767810" y="3173389"/>
                    <a:pt x="765048" y="3240064"/>
                    <a:pt x="794099" y="3278164"/>
                  </a:cubicBezTo>
                  <a:cubicBezTo>
                    <a:pt x="783126" y="3289422"/>
                    <a:pt x="773916" y="3302271"/>
                    <a:pt x="766762" y="3316264"/>
                  </a:cubicBezTo>
                  <a:cubicBezTo>
                    <a:pt x="688181" y="3336171"/>
                    <a:pt x="657035" y="3427801"/>
                    <a:pt x="698659" y="3493619"/>
                  </a:cubicBezTo>
                  <a:cubicBezTo>
                    <a:pt x="616077" y="3582487"/>
                    <a:pt x="711518" y="3602204"/>
                    <a:pt x="709994" y="3689072"/>
                  </a:cubicBezTo>
                  <a:lnTo>
                    <a:pt x="712851" y="3689739"/>
                  </a:lnTo>
                  <a:cubicBezTo>
                    <a:pt x="714470" y="3598394"/>
                    <a:pt x="639889" y="3584107"/>
                    <a:pt x="712184" y="3505144"/>
                  </a:cubicBezTo>
                  <a:cubicBezTo>
                    <a:pt x="750284" y="3544006"/>
                    <a:pt x="820293" y="3570009"/>
                    <a:pt x="763429" y="3644304"/>
                  </a:cubicBezTo>
                  <a:lnTo>
                    <a:pt x="764477" y="3649067"/>
                  </a:lnTo>
                  <a:cubicBezTo>
                    <a:pt x="778507" y="3632760"/>
                    <a:pt x="788003" y="3613053"/>
                    <a:pt x="792004" y="3591917"/>
                  </a:cubicBezTo>
                  <a:cubicBezTo>
                    <a:pt x="853440" y="3605442"/>
                    <a:pt x="793909" y="3709360"/>
                    <a:pt x="820579" y="3761938"/>
                  </a:cubicBezTo>
                  <a:lnTo>
                    <a:pt x="822484" y="3761938"/>
                  </a:lnTo>
                  <a:cubicBezTo>
                    <a:pt x="798767" y="3714313"/>
                    <a:pt x="876681" y="3589726"/>
                    <a:pt x="792289" y="3576867"/>
                  </a:cubicBezTo>
                  <a:cubicBezTo>
                    <a:pt x="785622" y="3531719"/>
                    <a:pt x="723900" y="3508764"/>
                    <a:pt x="707231" y="3468949"/>
                  </a:cubicBezTo>
                  <a:cubicBezTo>
                    <a:pt x="686467" y="3419324"/>
                    <a:pt x="702564" y="3360936"/>
                    <a:pt x="760095" y="3346362"/>
                  </a:cubicBezTo>
                  <a:cubicBezTo>
                    <a:pt x="760667" y="3386653"/>
                    <a:pt x="803339" y="3414657"/>
                    <a:pt x="802291" y="3474093"/>
                  </a:cubicBezTo>
                  <a:lnTo>
                    <a:pt x="805148" y="3474759"/>
                  </a:lnTo>
                  <a:cubicBezTo>
                    <a:pt x="806672" y="3383415"/>
                    <a:pt x="732092" y="3369127"/>
                    <a:pt x="804482" y="3290165"/>
                  </a:cubicBezTo>
                  <a:cubicBezTo>
                    <a:pt x="842105" y="3329027"/>
                    <a:pt x="912590" y="3355030"/>
                    <a:pt x="855726" y="3429325"/>
                  </a:cubicBezTo>
                  <a:lnTo>
                    <a:pt x="856774" y="3434088"/>
                  </a:lnTo>
                  <a:cubicBezTo>
                    <a:pt x="870804" y="3417781"/>
                    <a:pt x="880301" y="3398074"/>
                    <a:pt x="884301" y="3376938"/>
                  </a:cubicBezTo>
                  <a:cubicBezTo>
                    <a:pt x="945737" y="3390463"/>
                    <a:pt x="886206" y="3494381"/>
                    <a:pt x="912876" y="3547054"/>
                  </a:cubicBezTo>
                  <a:lnTo>
                    <a:pt x="914781" y="3546578"/>
                  </a:lnTo>
                  <a:cubicBezTo>
                    <a:pt x="902970" y="3522956"/>
                    <a:pt x="917639" y="3477712"/>
                    <a:pt x="924973" y="3436469"/>
                  </a:cubicBezTo>
                  <a:cubicBezTo>
                    <a:pt x="963930" y="3449994"/>
                    <a:pt x="977075" y="3491238"/>
                    <a:pt x="964883" y="3526575"/>
                  </a:cubicBezTo>
                  <a:cubicBezTo>
                    <a:pt x="954691" y="3556484"/>
                    <a:pt x="909637" y="3573724"/>
                    <a:pt x="907161" y="3607538"/>
                  </a:cubicBezTo>
                  <a:cubicBezTo>
                    <a:pt x="844487" y="3617063"/>
                    <a:pt x="910019" y="3710789"/>
                    <a:pt x="894874" y="3746508"/>
                  </a:cubicBezTo>
                  <a:lnTo>
                    <a:pt x="896303" y="3746508"/>
                  </a:lnTo>
                  <a:cubicBezTo>
                    <a:pt x="913067" y="3707074"/>
                    <a:pt x="862584" y="3628969"/>
                    <a:pt x="907923" y="3618873"/>
                  </a:cubicBezTo>
                  <a:cubicBezTo>
                    <a:pt x="912257" y="3634903"/>
                    <a:pt x="920467" y="3649619"/>
                    <a:pt x="931831" y="3661735"/>
                  </a:cubicBezTo>
                  <a:lnTo>
                    <a:pt x="931831" y="3658211"/>
                  </a:lnTo>
                  <a:cubicBezTo>
                    <a:pt x="885063" y="3602394"/>
                    <a:pt x="936403" y="3582964"/>
                    <a:pt x="962501" y="3553436"/>
                  </a:cubicBezTo>
                  <a:cubicBezTo>
                    <a:pt x="1021271" y="3612682"/>
                    <a:pt x="966026" y="3623445"/>
                    <a:pt x="972026" y="3692025"/>
                  </a:cubicBezTo>
                  <a:lnTo>
                    <a:pt x="974027" y="3691453"/>
                  </a:lnTo>
                  <a:cubicBezTo>
                    <a:pt x="968026" y="3626302"/>
                    <a:pt x="1035939" y="3611539"/>
                    <a:pt x="968978" y="3544864"/>
                  </a:cubicBezTo>
                  <a:cubicBezTo>
                    <a:pt x="993267" y="3509431"/>
                    <a:pt x="978503" y="3441803"/>
                    <a:pt x="926306" y="3421610"/>
                  </a:cubicBezTo>
                  <a:cubicBezTo>
                    <a:pt x="930974" y="3385891"/>
                    <a:pt x="926306" y="3355983"/>
                    <a:pt x="889064" y="3350268"/>
                  </a:cubicBezTo>
                  <a:cubicBezTo>
                    <a:pt x="882396" y="3305119"/>
                    <a:pt x="826008" y="3291117"/>
                    <a:pt x="809339" y="3251303"/>
                  </a:cubicBezTo>
                  <a:cubicBezTo>
                    <a:pt x="791528" y="3208536"/>
                    <a:pt x="800957" y="3159291"/>
                    <a:pt x="840581" y="3137003"/>
                  </a:cubicBezTo>
                  <a:cubicBezTo>
                    <a:pt x="886082" y="3140080"/>
                    <a:pt x="931783" y="3136650"/>
                    <a:pt x="976312" y="3126811"/>
                  </a:cubicBezTo>
                  <a:cubicBezTo>
                    <a:pt x="1008593" y="3136393"/>
                    <a:pt x="1026986" y="3170321"/>
                    <a:pt x="1017403" y="3202602"/>
                  </a:cubicBezTo>
                  <a:cubicBezTo>
                    <a:pt x="1016899" y="3204316"/>
                    <a:pt x="1016308" y="3206012"/>
                    <a:pt x="1015651" y="3207678"/>
                  </a:cubicBezTo>
                  <a:cubicBezTo>
                    <a:pt x="1005364" y="3235301"/>
                    <a:pt x="960406" y="3251112"/>
                    <a:pt x="957929" y="3282450"/>
                  </a:cubicBezTo>
                  <a:cubicBezTo>
                    <a:pt x="895255" y="3291308"/>
                    <a:pt x="960787" y="3377700"/>
                    <a:pt x="945642" y="3410561"/>
                  </a:cubicBezTo>
                  <a:lnTo>
                    <a:pt x="947071" y="3410561"/>
                  </a:lnTo>
                  <a:cubicBezTo>
                    <a:pt x="963835" y="3374175"/>
                    <a:pt x="913352" y="3302166"/>
                    <a:pt x="958691" y="3292832"/>
                  </a:cubicBezTo>
                  <a:cubicBezTo>
                    <a:pt x="963092" y="3307862"/>
                    <a:pt x="971331" y="3321483"/>
                    <a:pt x="982599" y="3332361"/>
                  </a:cubicBezTo>
                  <a:lnTo>
                    <a:pt x="983075" y="3329122"/>
                  </a:lnTo>
                  <a:cubicBezTo>
                    <a:pt x="936212" y="3277592"/>
                    <a:pt x="987647" y="3259685"/>
                    <a:pt x="1013746" y="3232729"/>
                  </a:cubicBezTo>
                  <a:cubicBezTo>
                    <a:pt x="1072420" y="3287403"/>
                    <a:pt x="1017270" y="3297309"/>
                    <a:pt x="1023271" y="3360555"/>
                  </a:cubicBezTo>
                  <a:lnTo>
                    <a:pt x="1025271" y="3360078"/>
                  </a:lnTo>
                  <a:cubicBezTo>
                    <a:pt x="1019270" y="3299976"/>
                    <a:pt x="1087184" y="3286260"/>
                    <a:pt x="1020128" y="3224728"/>
                  </a:cubicBezTo>
                  <a:cubicBezTo>
                    <a:pt x="1041368" y="3196153"/>
                    <a:pt x="1032700" y="3145194"/>
                    <a:pt x="995744" y="3119953"/>
                  </a:cubicBezTo>
                  <a:cubicBezTo>
                    <a:pt x="1062419" y="3095474"/>
                    <a:pt x="1076516" y="3095474"/>
                    <a:pt x="1142714" y="3119953"/>
                  </a:cubicBezTo>
                  <a:cubicBezTo>
                    <a:pt x="1105757" y="3144909"/>
                    <a:pt x="1097090" y="3196153"/>
                    <a:pt x="1118330" y="3224728"/>
                  </a:cubicBezTo>
                  <a:cubicBezTo>
                    <a:pt x="1097852" y="3243778"/>
                    <a:pt x="1089755" y="3257780"/>
                    <a:pt x="1088708" y="3270258"/>
                  </a:cubicBezTo>
                  <a:cubicBezTo>
                    <a:pt x="1053846" y="3279783"/>
                    <a:pt x="1043369" y="3320359"/>
                    <a:pt x="1058799" y="3341124"/>
                  </a:cubicBezTo>
                  <a:cubicBezTo>
                    <a:pt x="1017746" y="3379224"/>
                    <a:pt x="1059371" y="3387225"/>
                    <a:pt x="1055656" y="3424086"/>
                  </a:cubicBezTo>
                  <a:lnTo>
                    <a:pt x="1056894" y="3424086"/>
                  </a:lnTo>
                  <a:cubicBezTo>
                    <a:pt x="1060799" y="3385415"/>
                    <a:pt x="1026986" y="3379319"/>
                    <a:pt x="1062990" y="3345791"/>
                  </a:cubicBezTo>
                  <a:cubicBezTo>
                    <a:pt x="1078897" y="3362365"/>
                    <a:pt x="1110615" y="3373318"/>
                    <a:pt x="1082040" y="3404846"/>
                  </a:cubicBezTo>
                  <a:lnTo>
                    <a:pt x="1082040" y="3406846"/>
                  </a:lnTo>
                  <a:cubicBezTo>
                    <a:pt x="1088936" y="3400179"/>
                    <a:pt x="1093984" y="3391844"/>
                    <a:pt x="1096709" y="3382653"/>
                  </a:cubicBezTo>
                  <a:cubicBezTo>
                    <a:pt x="1124426" y="3388368"/>
                    <a:pt x="1093565" y="3432468"/>
                    <a:pt x="1103852" y="3454757"/>
                  </a:cubicBezTo>
                  <a:lnTo>
                    <a:pt x="1104710" y="3454757"/>
                  </a:lnTo>
                  <a:cubicBezTo>
                    <a:pt x="1095185" y="3434659"/>
                    <a:pt x="1135571" y="3381795"/>
                    <a:pt x="1097185" y="3376271"/>
                  </a:cubicBezTo>
                  <a:cubicBezTo>
                    <a:pt x="1095661" y="3357221"/>
                    <a:pt x="1068610" y="3347696"/>
                    <a:pt x="1061752" y="3330456"/>
                  </a:cubicBezTo>
                  <a:cubicBezTo>
                    <a:pt x="1054389" y="3310749"/>
                    <a:pt x="1064400" y="3288793"/>
                    <a:pt x="1084117" y="3281431"/>
                  </a:cubicBezTo>
                  <a:cubicBezTo>
                    <a:pt x="1085707" y="3280840"/>
                    <a:pt x="1087336" y="3280354"/>
                    <a:pt x="1088993" y="3279973"/>
                  </a:cubicBezTo>
                  <a:cubicBezTo>
                    <a:pt x="1092708" y="3303691"/>
                    <a:pt x="1116902" y="3323121"/>
                    <a:pt x="1113187" y="3360078"/>
                  </a:cubicBezTo>
                  <a:lnTo>
                    <a:pt x="1115187" y="3360078"/>
                  </a:lnTo>
                  <a:cubicBezTo>
                    <a:pt x="1121569" y="3296833"/>
                    <a:pt x="1066324" y="3286926"/>
                    <a:pt x="1124712" y="3232253"/>
                  </a:cubicBezTo>
                  <a:cubicBezTo>
                    <a:pt x="1150811" y="3259209"/>
                    <a:pt x="1202246" y="3277116"/>
                    <a:pt x="1155383" y="3328551"/>
                  </a:cubicBezTo>
                  <a:lnTo>
                    <a:pt x="1155859" y="3331884"/>
                  </a:lnTo>
                  <a:cubicBezTo>
                    <a:pt x="1167127" y="3321007"/>
                    <a:pt x="1175366" y="3307386"/>
                    <a:pt x="1179767" y="3292356"/>
                  </a:cubicBezTo>
                  <a:cubicBezTo>
                    <a:pt x="1225106" y="3301881"/>
                    <a:pt x="1174718" y="3373699"/>
                    <a:pt x="1191387" y="3410085"/>
                  </a:cubicBezTo>
                  <a:lnTo>
                    <a:pt x="1192816" y="3410085"/>
                  </a:lnTo>
                  <a:cubicBezTo>
                    <a:pt x="1177671" y="3377224"/>
                    <a:pt x="1243203" y="3290832"/>
                    <a:pt x="1180529" y="3281974"/>
                  </a:cubicBezTo>
                  <a:cubicBezTo>
                    <a:pt x="1178052" y="3250636"/>
                    <a:pt x="1132904" y="3234825"/>
                    <a:pt x="1122807" y="3207107"/>
                  </a:cubicBezTo>
                  <a:cubicBezTo>
                    <a:pt x="1110453" y="3175789"/>
                    <a:pt x="1125827" y="3140384"/>
                    <a:pt x="1157145" y="3128030"/>
                  </a:cubicBezTo>
                  <a:cubicBezTo>
                    <a:pt x="1158754" y="3127392"/>
                    <a:pt x="1160393" y="3126830"/>
                    <a:pt x="1162050" y="3126335"/>
                  </a:cubicBezTo>
                  <a:cubicBezTo>
                    <a:pt x="1208961" y="3137527"/>
                    <a:pt x="1257262" y="3141737"/>
                    <a:pt x="1305401" y="3138813"/>
                  </a:cubicBezTo>
                  <a:cubicBezTo>
                    <a:pt x="1348264" y="3159863"/>
                    <a:pt x="1358837" y="3210822"/>
                    <a:pt x="1340453" y="3254923"/>
                  </a:cubicBezTo>
                  <a:cubicBezTo>
                    <a:pt x="1323785" y="3294832"/>
                    <a:pt x="1262063" y="3317692"/>
                    <a:pt x="1255490" y="3362841"/>
                  </a:cubicBezTo>
                  <a:cubicBezTo>
                    <a:pt x="1220629" y="3368175"/>
                    <a:pt x="1213390" y="3392464"/>
                    <a:pt x="1215295" y="3422562"/>
                  </a:cubicBezTo>
                  <a:cubicBezTo>
                    <a:pt x="1161288" y="3441612"/>
                    <a:pt x="1145381" y="3510859"/>
                    <a:pt x="1170146" y="3546387"/>
                  </a:cubicBezTo>
                  <a:cubicBezTo>
                    <a:pt x="1103471" y="3613062"/>
                    <a:pt x="1171099" y="3627826"/>
                    <a:pt x="1165098" y="3692977"/>
                  </a:cubicBezTo>
                  <a:lnTo>
                    <a:pt x="1167098" y="3693549"/>
                  </a:lnTo>
                  <a:cubicBezTo>
                    <a:pt x="1173385" y="3624969"/>
                    <a:pt x="1118235" y="3614206"/>
                    <a:pt x="1176623" y="3554960"/>
                  </a:cubicBezTo>
                  <a:cubicBezTo>
                    <a:pt x="1202722" y="3584202"/>
                    <a:pt x="1254062" y="3603633"/>
                    <a:pt x="1207294" y="3659735"/>
                  </a:cubicBezTo>
                  <a:lnTo>
                    <a:pt x="1207294" y="3663259"/>
                  </a:lnTo>
                  <a:cubicBezTo>
                    <a:pt x="1218686" y="3651172"/>
                    <a:pt x="1226906" y="3636446"/>
                    <a:pt x="1231202" y="3620397"/>
                  </a:cubicBezTo>
                  <a:cubicBezTo>
                    <a:pt x="1276541" y="3630493"/>
                    <a:pt x="1226058" y="3708598"/>
                    <a:pt x="1242822" y="3748032"/>
                  </a:cubicBezTo>
                  <a:lnTo>
                    <a:pt x="1244251" y="3748032"/>
                  </a:lnTo>
                  <a:cubicBezTo>
                    <a:pt x="1229106" y="3712313"/>
                    <a:pt x="1294638" y="3618777"/>
                    <a:pt x="1231963" y="3609062"/>
                  </a:cubicBezTo>
                  <a:cubicBezTo>
                    <a:pt x="1229487" y="3575248"/>
                    <a:pt x="1184338" y="3558008"/>
                    <a:pt x="1174242" y="3528099"/>
                  </a:cubicBezTo>
                  <a:cubicBezTo>
                    <a:pt x="1161860" y="3492190"/>
                    <a:pt x="1175671" y="3450280"/>
                    <a:pt x="1215962" y="3437421"/>
                  </a:cubicBezTo>
                  <a:cubicBezTo>
                    <a:pt x="1221391" y="3477426"/>
                    <a:pt x="1236726" y="3523146"/>
                    <a:pt x="1224344" y="3548102"/>
                  </a:cubicBezTo>
                  <a:lnTo>
                    <a:pt x="1226249" y="3548578"/>
                  </a:lnTo>
                  <a:cubicBezTo>
                    <a:pt x="1252538" y="3495905"/>
                    <a:pt x="1193006" y="3391987"/>
                    <a:pt x="1254824" y="3378462"/>
                  </a:cubicBezTo>
                  <a:cubicBezTo>
                    <a:pt x="1258824" y="3399598"/>
                    <a:pt x="1268320" y="3419305"/>
                    <a:pt x="1282351" y="3435612"/>
                  </a:cubicBezTo>
                  <a:lnTo>
                    <a:pt x="1283399" y="3430849"/>
                  </a:lnTo>
                  <a:cubicBezTo>
                    <a:pt x="1226249" y="3356554"/>
                    <a:pt x="1297019" y="3330551"/>
                    <a:pt x="1334643" y="3291689"/>
                  </a:cubicBezTo>
                  <a:cubicBezTo>
                    <a:pt x="1407033" y="3370651"/>
                    <a:pt x="1332452" y="3384939"/>
                    <a:pt x="1333976" y="3476283"/>
                  </a:cubicBezTo>
                  <a:lnTo>
                    <a:pt x="1336738" y="3475617"/>
                  </a:lnTo>
                  <a:cubicBezTo>
                    <a:pt x="1335786" y="3416181"/>
                    <a:pt x="1378458" y="3388177"/>
                    <a:pt x="1379030" y="3347886"/>
                  </a:cubicBezTo>
                  <a:cubicBezTo>
                    <a:pt x="1436180" y="3362460"/>
                    <a:pt x="1452658" y="3420848"/>
                    <a:pt x="1431893" y="3470473"/>
                  </a:cubicBezTo>
                  <a:cubicBezTo>
                    <a:pt x="1415225" y="3510288"/>
                    <a:pt x="1353503" y="3533243"/>
                    <a:pt x="1346930" y="3578391"/>
                  </a:cubicBezTo>
                  <a:cubicBezTo>
                    <a:pt x="1262444" y="3591250"/>
                    <a:pt x="1340358" y="3715933"/>
                    <a:pt x="1316641" y="3763462"/>
                  </a:cubicBezTo>
                  <a:lnTo>
                    <a:pt x="1318546" y="3763462"/>
                  </a:lnTo>
                  <a:cubicBezTo>
                    <a:pt x="1344835" y="3710884"/>
                    <a:pt x="1285304" y="3606966"/>
                    <a:pt x="1347121" y="3593441"/>
                  </a:cubicBezTo>
                  <a:cubicBezTo>
                    <a:pt x="1351121" y="3614577"/>
                    <a:pt x="1360618" y="3634284"/>
                    <a:pt x="1374648" y="3650591"/>
                  </a:cubicBezTo>
                  <a:lnTo>
                    <a:pt x="1375696" y="3645828"/>
                  </a:lnTo>
                  <a:cubicBezTo>
                    <a:pt x="1318546" y="3571533"/>
                    <a:pt x="1389317" y="3545530"/>
                    <a:pt x="1426940" y="3506668"/>
                  </a:cubicBezTo>
                  <a:cubicBezTo>
                    <a:pt x="1499235" y="3585631"/>
                    <a:pt x="1424750" y="3599918"/>
                    <a:pt x="1426274" y="3691263"/>
                  </a:cubicBezTo>
                  <a:lnTo>
                    <a:pt x="1429036" y="3690596"/>
                  </a:lnTo>
                  <a:cubicBezTo>
                    <a:pt x="1427607" y="3603728"/>
                    <a:pt x="1519428" y="3584011"/>
                    <a:pt x="1436846" y="3495143"/>
                  </a:cubicBezTo>
                  <a:cubicBezTo>
                    <a:pt x="1475518" y="3444660"/>
                    <a:pt x="1457420" y="3344553"/>
                    <a:pt x="1376839" y="3326074"/>
                  </a:cubicBezTo>
                  <a:lnTo>
                    <a:pt x="1376839" y="3329599"/>
                  </a:lnTo>
                  <a:cubicBezTo>
                    <a:pt x="1370124" y="3310815"/>
                    <a:pt x="1359208" y="3293804"/>
                    <a:pt x="1344930" y="3279878"/>
                  </a:cubicBezTo>
                  <a:cubicBezTo>
                    <a:pt x="1373981" y="3241778"/>
                    <a:pt x="1370838" y="3175579"/>
                    <a:pt x="1333119" y="3137003"/>
                  </a:cubicBezTo>
                  <a:cubicBezTo>
                    <a:pt x="1373696" y="3134526"/>
                    <a:pt x="1416367" y="3129764"/>
                    <a:pt x="1459421" y="3124335"/>
                  </a:cubicBezTo>
                  <a:cubicBezTo>
                    <a:pt x="1442561" y="3147481"/>
                    <a:pt x="1440371" y="3180246"/>
                    <a:pt x="1454372" y="3200535"/>
                  </a:cubicBezTo>
                  <a:cubicBezTo>
                    <a:pt x="1400937" y="3253684"/>
                    <a:pt x="1455039" y="3265400"/>
                    <a:pt x="1450277" y="3317407"/>
                  </a:cubicBezTo>
                  <a:lnTo>
                    <a:pt x="1451896" y="3317407"/>
                  </a:lnTo>
                  <a:cubicBezTo>
                    <a:pt x="1456944" y="3262828"/>
                    <a:pt x="1412938" y="3254256"/>
                    <a:pt x="1459802" y="3207012"/>
                  </a:cubicBezTo>
                  <a:cubicBezTo>
                    <a:pt x="1480566" y="3230253"/>
                    <a:pt x="1521524" y="3245778"/>
                    <a:pt x="1484281" y="3290260"/>
                  </a:cubicBezTo>
                  <a:lnTo>
                    <a:pt x="1484281" y="3293118"/>
                  </a:lnTo>
                  <a:cubicBezTo>
                    <a:pt x="1493396" y="3283498"/>
                    <a:pt x="1499949" y="3271734"/>
                    <a:pt x="1503331" y="3258923"/>
                  </a:cubicBezTo>
                  <a:cubicBezTo>
                    <a:pt x="1539526" y="3267019"/>
                    <a:pt x="1499235" y="3329217"/>
                    <a:pt x="1512856" y="3360650"/>
                  </a:cubicBezTo>
                  <a:lnTo>
                    <a:pt x="1513999" y="3360650"/>
                  </a:lnTo>
                  <a:cubicBezTo>
                    <a:pt x="1501902" y="3332075"/>
                    <a:pt x="1554099" y="3257590"/>
                    <a:pt x="1504474" y="3249874"/>
                  </a:cubicBezTo>
                  <a:cubicBezTo>
                    <a:pt x="1502474" y="3222918"/>
                    <a:pt x="1466374" y="3209202"/>
                    <a:pt x="1458468" y="3185295"/>
                  </a:cubicBezTo>
                  <a:cubicBezTo>
                    <a:pt x="1450191" y="3163283"/>
                    <a:pt x="1456239" y="3138451"/>
                    <a:pt x="1473708" y="3122716"/>
                  </a:cubicBezTo>
                  <a:cubicBezTo>
                    <a:pt x="1518095" y="3116905"/>
                    <a:pt x="1562767" y="3110619"/>
                    <a:pt x="1606201" y="3105285"/>
                  </a:cubicBezTo>
                  <a:cubicBezTo>
                    <a:pt x="1658645" y="3121773"/>
                    <a:pt x="1687792" y="3177646"/>
                    <a:pt x="1671304" y="3230091"/>
                  </a:cubicBezTo>
                  <a:cubicBezTo>
                    <a:pt x="1670685" y="3232072"/>
                    <a:pt x="1669999" y="3234034"/>
                    <a:pt x="1669256" y="3235968"/>
                  </a:cubicBezTo>
                  <a:cubicBezTo>
                    <a:pt x="1651730" y="3277973"/>
                    <a:pt x="1586675" y="3302071"/>
                    <a:pt x="1579721" y="3349601"/>
                  </a:cubicBezTo>
                  <a:cubicBezTo>
                    <a:pt x="1490758" y="3363222"/>
                    <a:pt x="1572863" y="3494476"/>
                    <a:pt x="1547908" y="3544578"/>
                  </a:cubicBezTo>
                  <a:lnTo>
                    <a:pt x="1549813" y="3545054"/>
                  </a:lnTo>
                  <a:cubicBezTo>
                    <a:pt x="1577531" y="3489618"/>
                    <a:pt x="1514856" y="3380081"/>
                    <a:pt x="1579626" y="3365889"/>
                  </a:cubicBezTo>
                  <a:cubicBezTo>
                    <a:pt x="1581626" y="3382558"/>
                    <a:pt x="1590294" y="3402084"/>
                    <a:pt x="1608201" y="3426087"/>
                  </a:cubicBezTo>
                  <a:lnTo>
                    <a:pt x="1609249" y="3421039"/>
                  </a:lnTo>
                  <a:cubicBezTo>
                    <a:pt x="1549432" y="3342743"/>
                    <a:pt x="1623632" y="3315406"/>
                    <a:pt x="1663256" y="3274449"/>
                  </a:cubicBezTo>
                  <a:cubicBezTo>
                    <a:pt x="1739456" y="3357602"/>
                    <a:pt x="1660874" y="3372651"/>
                    <a:pt x="1662589" y="3468854"/>
                  </a:cubicBezTo>
                  <a:lnTo>
                    <a:pt x="1665542" y="3468187"/>
                  </a:lnTo>
                  <a:cubicBezTo>
                    <a:pt x="1665218" y="3448347"/>
                    <a:pt x="1669771" y="3428725"/>
                    <a:pt x="1678781" y="3411037"/>
                  </a:cubicBezTo>
                  <a:cubicBezTo>
                    <a:pt x="1687182" y="3416828"/>
                    <a:pt x="1694479" y="3424086"/>
                    <a:pt x="1700308" y="3432468"/>
                  </a:cubicBezTo>
                  <a:lnTo>
                    <a:pt x="1700308" y="3432468"/>
                  </a:lnTo>
                  <a:cubicBezTo>
                    <a:pt x="1720215" y="3462472"/>
                    <a:pt x="1690783" y="3474759"/>
                    <a:pt x="1671733" y="3484189"/>
                  </a:cubicBezTo>
                  <a:lnTo>
                    <a:pt x="1671733" y="3484189"/>
                  </a:lnTo>
                  <a:cubicBezTo>
                    <a:pt x="1633633" y="3503239"/>
                    <a:pt x="1608677" y="3516003"/>
                    <a:pt x="1637252" y="3581916"/>
                  </a:cubicBezTo>
                  <a:lnTo>
                    <a:pt x="1640396" y="3581916"/>
                  </a:lnTo>
                  <a:cubicBezTo>
                    <a:pt x="1596485" y="3480284"/>
                    <a:pt x="1724120" y="3508192"/>
                    <a:pt x="1717167" y="3448566"/>
                  </a:cubicBezTo>
                  <a:cubicBezTo>
                    <a:pt x="1716081" y="3441174"/>
                    <a:pt x="1713309" y="3434135"/>
                    <a:pt x="1709071" y="3427992"/>
                  </a:cubicBezTo>
                  <a:lnTo>
                    <a:pt x="1709071" y="3427992"/>
                  </a:lnTo>
                  <a:cubicBezTo>
                    <a:pt x="1702137" y="3418057"/>
                    <a:pt x="1693459" y="3409475"/>
                    <a:pt x="1683449" y="3402655"/>
                  </a:cubicBezTo>
                  <a:cubicBezTo>
                    <a:pt x="1707547" y="3358269"/>
                    <a:pt x="1741170" y="3328551"/>
                    <a:pt x="1679353" y="3262161"/>
                  </a:cubicBezTo>
                  <a:cubicBezTo>
                    <a:pt x="1712881" y="3214536"/>
                    <a:pt x="1707261" y="3133860"/>
                    <a:pt x="1650778" y="3100236"/>
                  </a:cubicBezTo>
                  <a:cubicBezTo>
                    <a:pt x="1697012" y="3094788"/>
                    <a:pt x="1743589" y="3092693"/>
                    <a:pt x="1790129" y="3093950"/>
                  </a:cubicBezTo>
                  <a:cubicBezTo>
                    <a:pt x="1805083" y="3105380"/>
                    <a:pt x="1811560" y="3116619"/>
                    <a:pt x="1809179" y="3128145"/>
                  </a:cubicBezTo>
                  <a:cubicBezTo>
                    <a:pt x="1802797" y="3163006"/>
                    <a:pt x="1717929" y="3151386"/>
                    <a:pt x="1753553" y="3234158"/>
                  </a:cubicBezTo>
                  <a:lnTo>
                    <a:pt x="1756220" y="3234158"/>
                  </a:lnTo>
                  <a:cubicBezTo>
                    <a:pt x="1719548" y="3149481"/>
                    <a:pt x="1825942" y="3172722"/>
                    <a:pt x="1820132" y="3122906"/>
                  </a:cubicBezTo>
                  <a:cubicBezTo>
                    <a:pt x="1818132" y="3112114"/>
                    <a:pt x="1812608" y="3102294"/>
                    <a:pt x="1804416" y="3094998"/>
                  </a:cubicBezTo>
                  <a:cubicBezTo>
                    <a:pt x="1826990" y="3096417"/>
                    <a:pt x="1849345" y="3100274"/>
                    <a:pt x="1871091" y="3106523"/>
                  </a:cubicBezTo>
                  <a:cubicBezTo>
                    <a:pt x="1943100" y="3182723"/>
                    <a:pt x="1874234" y="3205107"/>
                    <a:pt x="1822133" y="3229300"/>
                  </a:cubicBezTo>
                  <a:cubicBezTo>
                    <a:pt x="1770031" y="3253494"/>
                    <a:pt x="1739741" y="3280640"/>
                    <a:pt x="1764506" y="3372175"/>
                  </a:cubicBezTo>
                  <a:lnTo>
                    <a:pt x="1769555" y="3372175"/>
                  </a:lnTo>
                  <a:cubicBezTo>
                    <a:pt x="1738884" y="3259685"/>
                    <a:pt x="1827752" y="3249684"/>
                    <a:pt x="1882331" y="3219775"/>
                  </a:cubicBezTo>
                  <a:cubicBezTo>
                    <a:pt x="1895418" y="3228529"/>
                    <a:pt x="1900647" y="3245216"/>
                    <a:pt x="1894904" y="3259875"/>
                  </a:cubicBezTo>
                  <a:cubicBezTo>
                    <a:pt x="1890046" y="3274163"/>
                    <a:pt x="1868519" y="3282354"/>
                    <a:pt x="1867281" y="3298547"/>
                  </a:cubicBezTo>
                  <a:cubicBezTo>
                    <a:pt x="1839182" y="3302928"/>
                    <a:pt x="1864995" y="3342552"/>
                    <a:pt x="1862328" y="3361602"/>
                  </a:cubicBezTo>
                  <a:cubicBezTo>
                    <a:pt x="1849527" y="3365698"/>
                    <a:pt x="1837439" y="3371775"/>
                    <a:pt x="1826514" y="3379605"/>
                  </a:cubicBezTo>
                  <a:cubicBezTo>
                    <a:pt x="1778889" y="3415990"/>
                    <a:pt x="1769364" y="3456471"/>
                    <a:pt x="1771936" y="3501334"/>
                  </a:cubicBezTo>
                  <a:cubicBezTo>
                    <a:pt x="1727454" y="3515526"/>
                    <a:pt x="1714024" y="3572010"/>
                    <a:pt x="1733836" y="3601061"/>
                  </a:cubicBezTo>
                  <a:cubicBezTo>
                    <a:pt x="1680401" y="3654210"/>
                    <a:pt x="1734503" y="3666021"/>
                    <a:pt x="1729740" y="3717933"/>
                  </a:cubicBezTo>
                  <a:lnTo>
                    <a:pt x="1731359" y="3718409"/>
                  </a:lnTo>
                  <a:cubicBezTo>
                    <a:pt x="1736408" y="3663735"/>
                    <a:pt x="1692402" y="3655163"/>
                    <a:pt x="1739170" y="3607919"/>
                  </a:cubicBezTo>
                  <a:cubicBezTo>
                    <a:pt x="1760030" y="3631160"/>
                    <a:pt x="1800987" y="3646686"/>
                    <a:pt x="1763649" y="3691167"/>
                  </a:cubicBezTo>
                  <a:lnTo>
                    <a:pt x="1763649" y="3694025"/>
                  </a:lnTo>
                  <a:cubicBezTo>
                    <a:pt x="1772755" y="3684395"/>
                    <a:pt x="1779299" y="3672641"/>
                    <a:pt x="1782699" y="3659830"/>
                  </a:cubicBezTo>
                  <a:cubicBezTo>
                    <a:pt x="1818894" y="3667926"/>
                    <a:pt x="1778603" y="3730125"/>
                    <a:pt x="1792224" y="3761557"/>
                  </a:cubicBezTo>
                  <a:lnTo>
                    <a:pt x="1793367" y="3761557"/>
                  </a:lnTo>
                  <a:cubicBezTo>
                    <a:pt x="1781270" y="3732982"/>
                    <a:pt x="1833467" y="3658497"/>
                    <a:pt x="1783842" y="3650782"/>
                  </a:cubicBezTo>
                  <a:cubicBezTo>
                    <a:pt x="1781842" y="3623826"/>
                    <a:pt x="1745742" y="3610110"/>
                    <a:pt x="1737741" y="3586202"/>
                  </a:cubicBezTo>
                  <a:cubicBezTo>
                    <a:pt x="1728216" y="3557151"/>
                    <a:pt x="1739265" y="3523051"/>
                    <a:pt x="1772603" y="3513526"/>
                  </a:cubicBezTo>
                  <a:cubicBezTo>
                    <a:pt x="1775079" y="3540958"/>
                    <a:pt x="1780889" y="3570105"/>
                    <a:pt x="1784223" y="3600870"/>
                  </a:cubicBezTo>
                  <a:lnTo>
                    <a:pt x="1788128" y="3598299"/>
                  </a:lnTo>
                  <a:cubicBezTo>
                    <a:pt x="1777937" y="3505525"/>
                    <a:pt x="1756029" y="3409227"/>
                    <a:pt x="1883378" y="3371508"/>
                  </a:cubicBezTo>
                  <a:cubicBezTo>
                    <a:pt x="1893094" y="3368946"/>
                    <a:pt x="1902638" y="3365765"/>
                    <a:pt x="1911953" y="3361983"/>
                  </a:cubicBezTo>
                  <a:cubicBezTo>
                    <a:pt x="1885760" y="3393511"/>
                    <a:pt x="1861185" y="3426944"/>
                    <a:pt x="1863662" y="3475712"/>
                  </a:cubicBezTo>
                  <a:lnTo>
                    <a:pt x="1869567" y="3473235"/>
                  </a:lnTo>
                  <a:cubicBezTo>
                    <a:pt x="1867567" y="3433231"/>
                    <a:pt x="1888617" y="3404274"/>
                    <a:pt x="1914049" y="3376461"/>
                  </a:cubicBezTo>
                  <a:cubicBezTo>
                    <a:pt x="1946720" y="3340171"/>
                    <a:pt x="1985486" y="3305786"/>
                    <a:pt x="1986248" y="3251208"/>
                  </a:cubicBezTo>
                  <a:cubicBezTo>
                    <a:pt x="1986372" y="3242721"/>
                    <a:pt x="1986058" y="3234234"/>
                    <a:pt x="1985296" y="3225776"/>
                  </a:cubicBezTo>
                  <a:cubicBezTo>
                    <a:pt x="2040541" y="3243683"/>
                    <a:pt x="2055590" y="3302643"/>
                    <a:pt x="2034445" y="3353125"/>
                  </a:cubicBezTo>
                  <a:cubicBezTo>
                    <a:pt x="2016919" y="3395035"/>
                    <a:pt x="1951958" y="3419133"/>
                    <a:pt x="1945005" y="3466758"/>
                  </a:cubicBezTo>
                  <a:cubicBezTo>
                    <a:pt x="1933213" y="3467825"/>
                    <a:pt x="1922212" y="3473140"/>
                    <a:pt x="1914049" y="3481713"/>
                  </a:cubicBezTo>
                  <a:cubicBezTo>
                    <a:pt x="1892237" y="3506573"/>
                    <a:pt x="1906334" y="3555722"/>
                    <a:pt x="1914049" y="3598966"/>
                  </a:cubicBezTo>
                  <a:cubicBezTo>
                    <a:pt x="1918240" y="3622587"/>
                    <a:pt x="1920526" y="3644400"/>
                    <a:pt x="1914049" y="3659640"/>
                  </a:cubicBezTo>
                  <a:cubicBezTo>
                    <a:pt x="1913773" y="3660325"/>
                    <a:pt x="1913449" y="3660992"/>
                    <a:pt x="1913096" y="3661640"/>
                  </a:cubicBezTo>
                  <a:lnTo>
                    <a:pt x="1914049" y="3661640"/>
                  </a:lnTo>
                  <a:lnTo>
                    <a:pt x="1915097" y="3661640"/>
                  </a:lnTo>
                  <a:cubicBezTo>
                    <a:pt x="1942814" y="3606204"/>
                    <a:pt x="1880140" y="3496667"/>
                    <a:pt x="1944815" y="3482475"/>
                  </a:cubicBezTo>
                  <a:cubicBezTo>
                    <a:pt x="1949034" y="3504744"/>
                    <a:pt x="1959054" y="3525509"/>
                    <a:pt x="1973866" y="3542673"/>
                  </a:cubicBezTo>
                  <a:lnTo>
                    <a:pt x="1974913" y="3537624"/>
                  </a:lnTo>
                  <a:cubicBezTo>
                    <a:pt x="1915097" y="3459424"/>
                    <a:pt x="1989201" y="3431992"/>
                    <a:pt x="2028920" y="3391035"/>
                  </a:cubicBezTo>
                  <a:cubicBezTo>
                    <a:pt x="2105120" y="3474188"/>
                    <a:pt x="2026539" y="3489333"/>
                    <a:pt x="2028254" y="3585535"/>
                  </a:cubicBezTo>
                  <a:lnTo>
                    <a:pt x="2031206" y="3584773"/>
                  </a:lnTo>
                  <a:cubicBezTo>
                    <a:pt x="2030159" y="3529052"/>
                    <a:pt x="2065687" y="3499620"/>
                    <a:pt x="2073974" y="3463996"/>
                  </a:cubicBezTo>
                  <a:cubicBezTo>
                    <a:pt x="2107978" y="3474759"/>
                    <a:pt x="2119598" y="3510288"/>
                    <a:pt x="2109216" y="3540196"/>
                  </a:cubicBezTo>
                  <a:cubicBezTo>
                    <a:pt x="2100548" y="3565533"/>
                    <a:pt x="2062448" y="3580106"/>
                    <a:pt x="2060353" y="3608681"/>
                  </a:cubicBezTo>
                  <a:cubicBezTo>
                    <a:pt x="2007394" y="3616873"/>
                    <a:pt x="2062829" y="3695930"/>
                    <a:pt x="2049971" y="3726124"/>
                  </a:cubicBezTo>
                  <a:lnTo>
                    <a:pt x="2051209" y="3726124"/>
                  </a:lnTo>
                  <a:cubicBezTo>
                    <a:pt x="2065401" y="3692787"/>
                    <a:pt x="2022634" y="3626778"/>
                    <a:pt x="2060734" y="3618206"/>
                  </a:cubicBezTo>
                  <a:cubicBezTo>
                    <a:pt x="2064372" y="3631750"/>
                    <a:pt x="2071307" y="3644190"/>
                    <a:pt x="2080927" y="3654401"/>
                  </a:cubicBezTo>
                  <a:lnTo>
                    <a:pt x="2080927" y="3651448"/>
                  </a:lnTo>
                  <a:cubicBezTo>
                    <a:pt x="2041303" y="3604299"/>
                    <a:pt x="2084737" y="3587821"/>
                    <a:pt x="2106835" y="3563151"/>
                  </a:cubicBezTo>
                  <a:cubicBezTo>
                    <a:pt x="2156460" y="3613253"/>
                    <a:pt x="2109883" y="3622302"/>
                    <a:pt x="2115217" y="3680309"/>
                  </a:cubicBezTo>
                  <a:lnTo>
                    <a:pt x="2116931" y="3679833"/>
                  </a:lnTo>
                  <a:cubicBezTo>
                    <a:pt x="2113693" y="3644876"/>
                    <a:pt x="2135981" y="3627064"/>
                    <a:pt x="2137601" y="3604395"/>
                  </a:cubicBezTo>
                  <a:lnTo>
                    <a:pt x="2137601" y="3597727"/>
                  </a:lnTo>
                  <a:cubicBezTo>
                    <a:pt x="2136553" y="3586202"/>
                    <a:pt x="2129885" y="3573153"/>
                    <a:pt x="2112645" y="3555817"/>
                  </a:cubicBezTo>
                  <a:cubicBezTo>
                    <a:pt x="2133410" y="3525623"/>
                    <a:pt x="2120170" y="3467330"/>
                    <a:pt x="2074545" y="3451042"/>
                  </a:cubicBezTo>
                  <a:cubicBezTo>
                    <a:pt x="2075307" y="3431135"/>
                    <a:pt x="2066449" y="3408561"/>
                    <a:pt x="2038350" y="3378366"/>
                  </a:cubicBezTo>
                  <a:cubicBezTo>
                    <a:pt x="2077974" y="3326360"/>
                    <a:pt x="2060734" y="3224824"/>
                    <a:pt x="1981200" y="3201773"/>
                  </a:cubicBezTo>
                  <a:cubicBezTo>
                    <a:pt x="1973542" y="3160777"/>
                    <a:pt x="1948767" y="3124992"/>
                    <a:pt x="1913096" y="3103380"/>
                  </a:cubicBezTo>
                  <a:cubicBezTo>
                    <a:pt x="1735455" y="2990508"/>
                    <a:pt x="1280351" y="3124620"/>
                    <a:pt x="1138428" y="3058708"/>
                  </a:cubicBezTo>
                  <a:cubicBezTo>
                    <a:pt x="1128903" y="2852586"/>
                    <a:pt x="1213199" y="2568265"/>
                    <a:pt x="1216438" y="2310804"/>
                  </a:cubicBezTo>
                  <a:cubicBezTo>
                    <a:pt x="1285018" y="2279591"/>
                    <a:pt x="1351655" y="2244291"/>
                    <a:pt x="1415987" y="2205077"/>
                  </a:cubicBezTo>
                  <a:cubicBezTo>
                    <a:pt x="1431979" y="2206220"/>
                    <a:pt x="1447895" y="2208382"/>
                    <a:pt x="1463612" y="2211554"/>
                  </a:cubicBezTo>
                  <a:lnTo>
                    <a:pt x="1463612" y="2211554"/>
                  </a:lnTo>
                  <a:cubicBezTo>
                    <a:pt x="1484186" y="2222603"/>
                    <a:pt x="1512475" y="2257845"/>
                    <a:pt x="1531620" y="2299089"/>
                  </a:cubicBezTo>
                  <a:cubicBezTo>
                    <a:pt x="1536192" y="2331474"/>
                    <a:pt x="1531620" y="2404721"/>
                    <a:pt x="1515999" y="2432439"/>
                  </a:cubicBezTo>
                  <a:cubicBezTo>
                    <a:pt x="1508760" y="2444821"/>
                    <a:pt x="1512094" y="2450250"/>
                    <a:pt x="1519333" y="2437868"/>
                  </a:cubicBezTo>
                  <a:cubicBezTo>
                    <a:pt x="1535240" y="2410531"/>
                    <a:pt x="1541907" y="2366335"/>
                    <a:pt x="1545336" y="2333760"/>
                  </a:cubicBezTo>
                  <a:cubicBezTo>
                    <a:pt x="1556671" y="2367288"/>
                    <a:pt x="1562767" y="2400435"/>
                    <a:pt x="1558957" y="2425676"/>
                  </a:cubicBezTo>
                  <a:cubicBezTo>
                    <a:pt x="1556671" y="2440630"/>
                    <a:pt x="1561433" y="2440440"/>
                    <a:pt x="1563719" y="2425676"/>
                  </a:cubicBezTo>
                  <a:cubicBezTo>
                    <a:pt x="1574673" y="2353667"/>
                    <a:pt x="1543336" y="2265561"/>
                    <a:pt x="1507617" y="2218602"/>
                  </a:cubicBezTo>
                  <a:cubicBezTo>
                    <a:pt x="1522990" y="2223927"/>
                    <a:pt x="1537973" y="2230290"/>
                    <a:pt x="1552480" y="2237652"/>
                  </a:cubicBezTo>
                  <a:cubicBezTo>
                    <a:pt x="1594095" y="2260474"/>
                    <a:pt x="1634214" y="2285925"/>
                    <a:pt x="1672590" y="2313852"/>
                  </a:cubicBezTo>
                  <a:lnTo>
                    <a:pt x="1699355" y="2332331"/>
                  </a:lnTo>
                  <a:cubicBezTo>
                    <a:pt x="1729454" y="2364716"/>
                    <a:pt x="1749905" y="2404864"/>
                    <a:pt x="1758410" y="2448250"/>
                  </a:cubicBezTo>
                  <a:cubicBezTo>
                    <a:pt x="1759077" y="2452917"/>
                    <a:pt x="1759839" y="2457775"/>
                    <a:pt x="1760792" y="2462728"/>
                  </a:cubicBezTo>
                  <a:cubicBezTo>
                    <a:pt x="1765649" y="2485112"/>
                    <a:pt x="1770317" y="2481778"/>
                    <a:pt x="1768031" y="2462728"/>
                  </a:cubicBezTo>
                  <a:cubicBezTo>
                    <a:pt x="1768031" y="2459109"/>
                    <a:pt x="1760982" y="2400149"/>
                    <a:pt x="1741551" y="2360525"/>
                  </a:cubicBezTo>
                  <a:cubicBezTo>
                    <a:pt x="1771021" y="2379708"/>
                    <a:pt x="1801587" y="2397168"/>
                    <a:pt x="1833086" y="2412817"/>
                  </a:cubicBezTo>
                  <a:cubicBezTo>
                    <a:pt x="1855089" y="2427009"/>
                    <a:pt x="1872806" y="2460442"/>
                    <a:pt x="1882712" y="2494637"/>
                  </a:cubicBezTo>
                  <a:cubicBezTo>
                    <a:pt x="1889188" y="2517211"/>
                    <a:pt x="1891189" y="2508258"/>
                    <a:pt x="1888331" y="2494637"/>
                  </a:cubicBezTo>
                  <a:cubicBezTo>
                    <a:pt x="1884226" y="2468957"/>
                    <a:pt x="1874853" y="2444412"/>
                    <a:pt x="1860804" y="2422533"/>
                  </a:cubicBezTo>
                  <a:cubicBezTo>
                    <a:pt x="1876235" y="2427771"/>
                    <a:pt x="1946053" y="2444631"/>
                    <a:pt x="1960912" y="2446250"/>
                  </a:cubicBezTo>
                  <a:cubicBezTo>
                    <a:pt x="1971770" y="2447488"/>
                    <a:pt x="1972913" y="2436249"/>
                    <a:pt x="1962055" y="2434725"/>
                  </a:cubicBezTo>
                  <a:cubicBezTo>
                    <a:pt x="1935290" y="2431010"/>
                    <a:pt x="1874711" y="2412246"/>
                    <a:pt x="1815465" y="2380242"/>
                  </a:cubicBezTo>
                  <a:cubicBezTo>
                    <a:pt x="1769478" y="2353676"/>
                    <a:pt x="1724968" y="2324644"/>
                    <a:pt x="1682115" y="2293278"/>
                  </a:cubicBezTo>
                  <a:lnTo>
                    <a:pt x="1657445" y="2276229"/>
                  </a:lnTo>
                  <a:cubicBezTo>
                    <a:pt x="1669999" y="2271933"/>
                    <a:pt x="1682306" y="2266942"/>
                    <a:pt x="1694307" y="2261274"/>
                  </a:cubicBezTo>
                  <a:lnTo>
                    <a:pt x="1763744" y="2232699"/>
                  </a:lnTo>
                  <a:cubicBezTo>
                    <a:pt x="1779556" y="2237557"/>
                    <a:pt x="1788128" y="2272324"/>
                    <a:pt x="1825371" y="2293469"/>
                  </a:cubicBezTo>
                  <a:cubicBezTo>
                    <a:pt x="1834896" y="2298993"/>
                    <a:pt x="1837087" y="2293469"/>
                    <a:pt x="1827657" y="2287278"/>
                  </a:cubicBezTo>
                  <a:cubicBezTo>
                    <a:pt x="1802511" y="2270799"/>
                    <a:pt x="1789557" y="2239653"/>
                    <a:pt x="1776698" y="2225746"/>
                  </a:cubicBezTo>
                  <a:lnTo>
                    <a:pt x="1818799" y="2204982"/>
                  </a:lnTo>
                  <a:cubicBezTo>
                    <a:pt x="1829657" y="2199933"/>
                    <a:pt x="1828800" y="2192504"/>
                    <a:pt x="1817942" y="2197552"/>
                  </a:cubicBezTo>
                  <a:cubicBezTo>
                    <a:pt x="1776794" y="2216602"/>
                    <a:pt x="1734693" y="2230985"/>
                    <a:pt x="1694117" y="2249368"/>
                  </a:cubicBezTo>
                  <a:cubicBezTo>
                    <a:pt x="1672590" y="2258893"/>
                    <a:pt x="1642682" y="2261656"/>
                    <a:pt x="1630871" y="2256702"/>
                  </a:cubicBezTo>
                  <a:cubicBezTo>
                    <a:pt x="1629889" y="2256255"/>
                    <a:pt x="1628794" y="2256093"/>
                    <a:pt x="1627727" y="2256226"/>
                  </a:cubicBezTo>
                  <a:cubicBezTo>
                    <a:pt x="1606268" y="2241720"/>
                    <a:pt x="1584008" y="2228423"/>
                    <a:pt x="1561052" y="2216412"/>
                  </a:cubicBezTo>
                  <a:cubicBezTo>
                    <a:pt x="1527410" y="2199524"/>
                    <a:pt x="1491615" y="2187313"/>
                    <a:pt x="1454658" y="2180121"/>
                  </a:cubicBezTo>
                  <a:cubicBezTo>
                    <a:pt x="1504569" y="2143831"/>
                    <a:pt x="1555718" y="2098206"/>
                    <a:pt x="1625346" y="2028198"/>
                  </a:cubicBezTo>
                  <a:cubicBezTo>
                    <a:pt x="1657541" y="1995908"/>
                    <a:pt x="1690307" y="1958475"/>
                    <a:pt x="1723644" y="1918470"/>
                  </a:cubicBezTo>
                  <a:cubicBezTo>
                    <a:pt x="1725616" y="1917746"/>
                    <a:pt x="1727426" y="1916641"/>
                    <a:pt x="1728978" y="1915231"/>
                  </a:cubicBezTo>
                  <a:cubicBezTo>
                    <a:pt x="1747076" y="1898658"/>
                    <a:pt x="1800320" y="1877131"/>
                    <a:pt x="1842135" y="1872464"/>
                  </a:cubicBezTo>
                  <a:cubicBezTo>
                    <a:pt x="1921478" y="1863606"/>
                    <a:pt x="2001107" y="1847794"/>
                    <a:pt x="2081403" y="1839603"/>
                  </a:cubicBezTo>
                  <a:cubicBezTo>
                    <a:pt x="2102549" y="1837507"/>
                    <a:pt x="2100453" y="1826744"/>
                    <a:pt x="2079498" y="1828839"/>
                  </a:cubicBezTo>
                  <a:lnTo>
                    <a:pt x="1996916" y="1835793"/>
                  </a:lnTo>
                  <a:cubicBezTo>
                    <a:pt x="2012442" y="1806075"/>
                    <a:pt x="2021300" y="1753020"/>
                    <a:pt x="2057400" y="1709777"/>
                  </a:cubicBezTo>
                  <a:cubicBezTo>
                    <a:pt x="2071021" y="1693394"/>
                    <a:pt x="2065115" y="1687584"/>
                    <a:pt x="2050637" y="1703205"/>
                  </a:cubicBezTo>
                  <a:cubicBezTo>
                    <a:pt x="1995488" y="1762926"/>
                    <a:pt x="1996535" y="1817505"/>
                    <a:pt x="1971199" y="1837126"/>
                  </a:cubicBezTo>
                  <a:lnTo>
                    <a:pt x="1837849" y="1855605"/>
                  </a:lnTo>
                  <a:cubicBezTo>
                    <a:pt x="1815275" y="1858176"/>
                    <a:pt x="1790224" y="1861034"/>
                    <a:pt x="1766983" y="1865987"/>
                  </a:cubicBezTo>
                  <a:lnTo>
                    <a:pt x="1802130" y="1822267"/>
                  </a:lnTo>
                  <a:cubicBezTo>
                    <a:pt x="1846231" y="1767403"/>
                    <a:pt x="1917192" y="1674725"/>
                    <a:pt x="1995011" y="1592905"/>
                  </a:cubicBezTo>
                  <a:cubicBezTo>
                    <a:pt x="2083308" y="1500132"/>
                    <a:pt x="2180177" y="1424217"/>
                    <a:pt x="2225040" y="1396976"/>
                  </a:cubicBezTo>
                  <a:cubicBezTo>
                    <a:pt x="2241328" y="1384974"/>
                    <a:pt x="2234184" y="1370592"/>
                    <a:pt x="2216087" y="1381355"/>
                  </a:cubicBezTo>
                  <a:close/>
                  <a:moveTo>
                    <a:pt x="249746" y="3216251"/>
                  </a:moveTo>
                  <a:cubicBezTo>
                    <a:pt x="234578" y="3229224"/>
                    <a:pt x="230600" y="3251055"/>
                    <a:pt x="240221" y="3268543"/>
                  </a:cubicBezTo>
                  <a:cubicBezTo>
                    <a:pt x="208121" y="3300452"/>
                    <a:pt x="240697" y="3307500"/>
                    <a:pt x="237839" y="3338742"/>
                  </a:cubicBezTo>
                  <a:lnTo>
                    <a:pt x="238792" y="3338742"/>
                  </a:lnTo>
                  <a:cubicBezTo>
                    <a:pt x="241840" y="3305976"/>
                    <a:pt x="215360" y="3300642"/>
                    <a:pt x="243459" y="3272067"/>
                  </a:cubicBezTo>
                  <a:cubicBezTo>
                    <a:pt x="255937" y="3286069"/>
                    <a:pt x="280607" y="3295404"/>
                    <a:pt x="258127" y="3322074"/>
                  </a:cubicBezTo>
                  <a:lnTo>
                    <a:pt x="258127" y="3323788"/>
                  </a:lnTo>
                  <a:cubicBezTo>
                    <a:pt x="263556" y="3317997"/>
                    <a:pt x="267481" y="3310968"/>
                    <a:pt x="269558" y="3303309"/>
                  </a:cubicBezTo>
                  <a:cubicBezTo>
                    <a:pt x="289846" y="3307786"/>
                    <a:pt x="270034" y="3340648"/>
                    <a:pt x="273939" y="3360459"/>
                  </a:cubicBezTo>
                  <a:cubicBezTo>
                    <a:pt x="257461" y="3354554"/>
                    <a:pt x="239363" y="3349506"/>
                    <a:pt x="222409" y="3342362"/>
                  </a:cubicBezTo>
                  <a:cubicBezTo>
                    <a:pt x="214670" y="3339162"/>
                    <a:pt x="207187" y="3335371"/>
                    <a:pt x="200025" y="3331027"/>
                  </a:cubicBezTo>
                  <a:cubicBezTo>
                    <a:pt x="180975" y="3307215"/>
                    <a:pt x="166497" y="3281974"/>
                    <a:pt x="166021" y="3249684"/>
                  </a:cubicBezTo>
                  <a:cubicBezTo>
                    <a:pt x="165164" y="3189009"/>
                    <a:pt x="186214" y="3150338"/>
                    <a:pt x="222409" y="3126621"/>
                  </a:cubicBezTo>
                  <a:lnTo>
                    <a:pt x="229838" y="3122049"/>
                  </a:lnTo>
                  <a:cubicBezTo>
                    <a:pt x="227407" y="3125668"/>
                    <a:pt x="225181" y="3129421"/>
                    <a:pt x="223171" y="3133288"/>
                  </a:cubicBezTo>
                  <a:lnTo>
                    <a:pt x="223171" y="3133288"/>
                  </a:lnTo>
                  <a:lnTo>
                    <a:pt x="222409" y="3134812"/>
                  </a:lnTo>
                  <a:cubicBezTo>
                    <a:pt x="217737" y="3144242"/>
                    <a:pt x="215447" y="3154672"/>
                    <a:pt x="215741" y="3165197"/>
                  </a:cubicBezTo>
                  <a:cubicBezTo>
                    <a:pt x="215962" y="3173807"/>
                    <a:pt x="218249" y="3182237"/>
                    <a:pt x="222409" y="3189771"/>
                  </a:cubicBezTo>
                  <a:cubicBezTo>
                    <a:pt x="229064" y="3200820"/>
                    <a:pt x="238486" y="3209955"/>
                    <a:pt x="249746" y="3216251"/>
                  </a:cubicBezTo>
                  <a:close/>
                  <a:moveTo>
                    <a:pt x="1916621" y="3135193"/>
                  </a:moveTo>
                  <a:cubicBezTo>
                    <a:pt x="1914516" y="3130793"/>
                    <a:pt x="1912030" y="3126583"/>
                    <a:pt x="1909191" y="3122620"/>
                  </a:cubicBezTo>
                  <a:cubicBezTo>
                    <a:pt x="1911763" y="3124049"/>
                    <a:pt x="1914239" y="3125573"/>
                    <a:pt x="1916621" y="3127097"/>
                  </a:cubicBezTo>
                  <a:cubicBezTo>
                    <a:pt x="1952816" y="3150814"/>
                    <a:pt x="1973771" y="3189486"/>
                    <a:pt x="1973009" y="3250160"/>
                  </a:cubicBezTo>
                  <a:cubicBezTo>
                    <a:pt x="1973009" y="3282450"/>
                    <a:pt x="1957578" y="3307310"/>
                    <a:pt x="1939004" y="3331503"/>
                  </a:cubicBezTo>
                  <a:cubicBezTo>
                    <a:pt x="1931851" y="3335866"/>
                    <a:pt x="1924364" y="3339657"/>
                    <a:pt x="1916621" y="3342838"/>
                  </a:cubicBezTo>
                  <a:cubicBezTo>
                    <a:pt x="1899666" y="3349982"/>
                    <a:pt x="1881664" y="3355030"/>
                    <a:pt x="1865090" y="3360936"/>
                  </a:cubicBezTo>
                  <a:cubicBezTo>
                    <a:pt x="1868996" y="3341219"/>
                    <a:pt x="1849184" y="3308358"/>
                    <a:pt x="1869472" y="3303786"/>
                  </a:cubicBezTo>
                  <a:cubicBezTo>
                    <a:pt x="1871520" y="3311482"/>
                    <a:pt x="1875454" y="3318549"/>
                    <a:pt x="1880902" y="3324360"/>
                  </a:cubicBezTo>
                  <a:lnTo>
                    <a:pt x="1880902" y="3322645"/>
                  </a:lnTo>
                  <a:cubicBezTo>
                    <a:pt x="1858423" y="3295975"/>
                    <a:pt x="1883092" y="3286641"/>
                    <a:pt x="1895570" y="3272639"/>
                  </a:cubicBezTo>
                  <a:cubicBezTo>
                    <a:pt x="1924145" y="3301214"/>
                    <a:pt x="1897190" y="3306167"/>
                    <a:pt x="1900238" y="3339314"/>
                  </a:cubicBezTo>
                  <a:lnTo>
                    <a:pt x="1901285" y="3339314"/>
                  </a:lnTo>
                  <a:cubicBezTo>
                    <a:pt x="1898333" y="3308072"/>
                    <a:pt x="1930813" y="3301214"/>
                    <a:pt x="1898809" y="3269115"/>
                  </a:cubicBezTo>
                  <a:cubicBezTo>
                    <a:pt x="1908391" y="3251627"/>
                    <a:pt x="1904419" y="3229815"/>
                    <a:pt x="1889284" y="3216823"/>
                  </a:cubicBezTo>
                  <a:cubicBezTo>
                    <a:pt x="1900314" y="3210593"/>
                    <a:pt x="1909553" y="3201639"/>
                    <a:pt x="1916144" y="3190819"/>
                  </a:cubicBezTo>
                  <a:cubicBezTo>
                    <a:pt x="1920307" y="3183285"/>
                    <a:pt x="1922593" y="3174855"/>
                    <a:pt x="1922812" y="3166245"/>
                  </a:cubicBezTo>
                  <a:cubicBezTo>
                    <a:pt x="1923307" y="3155510"/>
                    <a:pt x="1921078" y="3144832"/>
                    <a:pt x="1916335" y="3135193"/>
                  </a:cubicBezTo>
                  <a:close/>
                </a:path>
              </a:pathLst>
            </a:custGeom>
            <a:grpFill/>
            <a:ln w="9525" cap="flat">
              <a:noFill/>
              <a:prstDash val="solid"/>
              <a:miter/>
            </a:ln>
          </p:spPr>
          <p:txBody>
            <a:bodyPr rtlCol="0" anchor="ctr">
              <a:noAutofit/>
            </a:bodyPr>
            <a:lstStyle/>
            <a:p>
              <a:endParaRPr lang="en-US" dirty="0"/>
            </a:p>
          </p:txBody>
        </p:sp>
        <p:sp>
          <p:nvSpPr>
            <p:cNvPr id="15" name="任意多边形: 形状 14">
              <a:extLst>
                <a:ext uri="{FF2B5EF4-FFF2-40B4-BE49-F238E27FC236}">
                  <a16:creationId xmlns:a16="http://schemas.microsoft.com/office/drawing/2014/main" id="{B0FCA5BD-9CE4-58D5-DFB6-9F7BD51C76A3}"/>
                </a:ext>
              </a:extLst>
            </p:cNvPr>
            <p:cNvSpPr/>
            <p:nvPr/>
          </p:nvSpPr>
          <p:spPr>
            <a:xfrm>
              <a:off x="3135560" y="4421555"/>
              <a:ext cx="241332" cy="185341"/>
            </a:xfrm>
            <a:custGeom>
              <a:avLst/>
              <a:gdLst>
                <a:gd name="connsiteX0" fmla="*/ 236030 w 241332"/>
                <a:gd name="connsiteY0" fmla="*/ 21702 h 185341"/>
                <a:gd name="connsiteX1" fmla="*/ 128683 w 241332"/>
                <a:gd name="connsiteY1" fmla="*/ 7891 h 185341"/>
                <a:gd name="connsiteX2" fmla="*/ 0 w 241332"/>
                <a:gd name="connsiteY2" fmla="*/ 185341 h 185341"/>
                <a:gd name="connsiteX3" fmla="*/ 140018 w 241332"/>
                <a:gd name="connsiteY3" fmla="*/ 170006 h 185341"/>
                <a:gd name="connsiteX4" fmla="*/ 238316 w 241332"/>
                <a:gd name="connsiteY4" fmla="*/ 38085 h 185341"/>
                <a:gd name="connsiteX5" fmla="*/ 149257 w 241332"/>
                <a:gd name="connsiteY5" fmla="*/ 82376 h 185341"/>
                <a:gd name="connsiteX6" fmla="*/ 54007 w 241332"/>
                <a:gd name="connsiteY6" fmla="*/ 149051 h 185341"/>
                <a:gd name="connsiteX7" fmla="*/ 141446 w 241332"/>
                <a:gd name="connsiteY7" fmla="*/ 75423 h 185341"/>
                <a:gd name="connsiteX8" fmla="*/ 236030 w 241332"/>
                <a:gd name="connsiteY8" fmla="*/ 21702 h 18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332" h="185341">
                  <a:moveTo>
                    <a:pt x="236030" y="21702"/>
                  </a:moveTo>
                  <a:cubicBezTo>
                    <a:pt x="202406" y="-6397"/>
                    <a:pt x="155162" y="-2777"/>
                    <a:pt x="128683" y="7891"/>
                  </a:cubicBezTo>
                  <a:cubicBezTo>
                    <a:pt x="56674" y="36466"/>
                    <a:pt x="57436" y="145336"/>
                    <a:pt x="0" y="185341"/>
                  </a:cubicBezTo>
                  <a:cubicBezTo>
                    <a:pt x="47625" y="166291"/>
                    <a:pt x="89440" y="175816"/>
                    <a:pt x="140018" y="170006"/>
                  </a:cubicBezTo>
                  <a:cubicBezTo>
                    <a:pt x="204502" y="162862"/>
                    <a:pt x="254318" y="100283"/>
                    <a:pt x="238316" y="38085"/>
                  </a:cubicBezTo>
                  <a:cubicBezTo>
                    <a:pt x="204690" y="43047"/>
                    <a:pt x="173507" y="58564"/>
                    <a:pt x="149257" y="82376"/>
                  </a:cubicBezTo>
                  <a:cubicBezTo>
                    <a:pt x="124206" y="108189"/>
                    <a:pt x="90011" y="139526"/>
                    <a:pt x="54007" y="149051"/>
                  </a:cubicBezTo>
                  <a:cubicBezTo>
                    <a:pt x="87821" y="138097"/>
                    <a:pt x="124682" y="95521"/>
                    <a:pt x="141446" y="75423"/>
                  </a:cubicBezTo>
                  <a:cubicBezTo>
                    <a:pt x="166750" y="48276"/>
                    <a:pt x="199756" y="29531"/>
                    <a:pt x="236030" y="21702"/>
                  </a:cubicBezTo>
                  <a:close/>
                </a:path>
              </a:pathLst>
            </a:custGeom>
            <a:grpFill/>
            <a:ln w="9525" cap="flat">
              <a:noFill/>
              <a:prstDash val="solid"/>
              <a:miter/>
            </a:ln>
          </p:spPr>
          <p:txBody>
            <a:bodyPr rtlCol="0" anchor="ctr">
              <a:noAutofit/>
            </a:bodyPr>
            <a:lstStyle/>
            <a:p>
              <a:endParaRPr lang="en-US"/>
            </a:p>
          </p:txBody>
        </p:sp>
        <p:sp>
          <p:nvSpPr>
            <p:cNvPr id="16" name="任意多边形: 形状 15">
              <a:extLst>
                <a:ext uri="{FF2B5EF4-FFF2-40B4-BE49-F238E27FC236}">
                  <a16:creationId xmlns:a16="http://schemas.microsoft.com/office/drawing/2014/main" id="{11CBCF1A-91CB-B4CA-1449-BCEECB818575}"/>
                </a:ext>
              </a:extLst>
            </p:cNvPr>
            <p:cNvSpPr/>
            <p:nvPr/>
          </p:nvSpPr>
          <p:spPr>
            <a:xfrm>
              <a:off x="3366964" y="4515437"/>
              <a:ext cx="130443" cy="230715"/>
            </a:xfrm>
            <a:custGeom>
              <a:avLst/>
              <a:gdLst>
                <a:gd name="connsiteX0" fmla="*/ 87492 w 130443"/>
                <a:gd name="connsiteY0" fmla="*/ 20 h 230715"/>
                <a:gd name="connsiteX1" fmla="*/ 9959 w 130443"/>
                <a:gd name="connsiteY1" fmla="*/ 47073 h 230715"/>
                <a:gd name="connsiteX2" fmla="*/ 18341 w 130443"/>
                <a:gd name="connsiteY2" fmla="*/ 230715 h 230715"/>
                <a:gd name="connsiteX3" fmla="*/ 102161 w 130443"/>
                <a:gd name="connsiteY3" fmla="*/ 147372 h 230715"/>
                <a:gd name="connsiteX4" fmla="*/ 97684 w 130443"/>
                <a:gd name="connsiteY4" fmla="*/ 9545 h 230715"/>
                <a:gd name="connsiteX5" fmla="*/ 62346 w 130443"/>
                <a:gd name="connsiteY5" fmla="*/ 85173 h 230715"/>
                <a:gd name="connsiteX6" fmla="*/ 35010 w 130443"/>
                <a:gd name="connsiteY6" fmla="*/ 178899 h 230715"/>
                <a:gd name="connsiteX7" fmla="*/ 54060 w 130443"/>
                <a:gd name="connsiteY7" fmla="*/ 84888 h 230715"/>
                <a:gd name="connsiteX8" fmla="*/ 87492 w 130443"/>
                <a:gd name="connsiteY8" fmla="*/ 20 h 23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443" h="230715">
                  <a:moveTo>
                    <a:pt x="87492" y="20"/>
                  </a:moveTo>
                  <a:cubicBezTo>
                    <a:pt x="50821" y="-837"/>
                    <a:pt x="21770" y="26214"/>
                    <a:pt x="9959" y="47073"/>
                  </a:cubicBezTo>
                  <a:cubicBezTo>
                    <a:pt x="-22140" y="103652"/>
                    <a:pt x="35105" y="174423"/>
                    <a:pt x="18341" y="230715"/>
                  </a:cubicBezTo>
                  <a:cubicBezTo>
                    <a:pt x="39677" y="192615"/>
                    <a:pt x="71967" y="177566"/>
                    <a:pt x="102161" y="147372"/>
                  </a:cubicBezTo>
                  <a:cubicBezTo>
                    <a:pt x="140261" y="109272"/>
                    <a:pt x="140928" y="41739"/>
                    <a:pt x="97684" y="9545"/>
                  </a:cubicBezTo>
                  <a:cubicBezTo>
                    <a:pt x="78214" y="30395"/>
                    <a:pt x="65844" y="56865"/>
                    <a:pt x="62346" y="85173"/>
                  </a:cubicBezTo>
                  <a:cubicBezTo>
                    <a:pt x="59394" y="115177"/>
                    <a:pt x="52821" y="153372"/>
                    <a:pt x="35010" y="178899"/>
                  </a:cubicBezTo>
                  <a:cubicBezTo>
                    <a:pt x="51488" y="153944"/>
                    <a:pt x="53393" y="106795"/>
                    <a:pt x="54060" y="84888"/>
                  </a:cubicBezTo>
                  <a:cubicBezTo>
                    <a:pt x="56242" y="53836"/>
                    <a:pt x="67913" y="24213"/>
                    <a:pt x="87492" y="20"/>
                  </a:cubicBezTo>
                  <a:close/>
                </a:path>
              </a:pathLst>
            </a:custGeom>
            <a:grpFill/>
            <a:ln w="9525" cap="flat">
              <a:noFill/>
              <a:prstDash val="solid"/>
              <a:miter/>
            </a:ln>
          </p:spPr>
          <p:txBody>
            <a:bodyPr rtlCol="0" anchor="ctr">
              <a:noAutofit/>
            </a:bodyPr>
            <a:lstStyle/>
            <a:p>
              <a:endParaRPr lang="en-US"/>
            </a:p>
          </p:txBody>
        </p:sp>
        <p:sp>
          <p:nvSpPr>
            <p:cNvPr id="17" name="任意多边形: 形状 16">
              <a:extLst>
                <a:ext uri="{FF2B5EF4-FFF2-40B4-BE49-F238E27FC236}">
                  <a16:creationId xmlns:a16="http://schemas.microsoft.com/office/drawing/2014/main" id="{D40B0327-4ACC-FFD7-FF93-910F079C8B6F}"/>
                </a:ext>
              </a:extLst>
            </p:cNvPr>
            <p:cNvSpPr/>
            <p:nvPr/>
          </p:nvSpPr>
          <p:spPr>
            <a:xfrm>
              <a:off x="3285197" y="4245232"/>
              <a:ext cx="202838" cy="157281"/>
            </a:xfrm>
            <a:custGeom>
              <a:avLst/>
              <a:gdLst>
                <a:gd name="connsiteX0" fmla="*/ 198882 w 202838"/>
                <a:gd name="connsiteY0" fmla="*/ 135731 h 157281"/>
                <a:gd name="connsiteX1" fmla="*/ 177546 w 202838"/>
                <a:gd name="connsiteY1" fmla="*/ 47625 h 157281"/>
                <a:gd name="connsiteX2" fmla="*/ 0 w 202838"/>
                <a:gd name="connsiteY2" fmla="*/ 0 h 157281"/>
                <a:gd name="connsiteX3" fmla="*/ 53912 w 202838"/>
                <a:gd name="connsiteY3" fmla="*/ 104775 h 157281"/>
                <a:gd name="connsiteX4" fmla="*/ 186690 w 202838"/>
                <a:gd name="connsiteY4" fmla="*/ 142304 h 157281"/>
                <a:gd name="connsiteX5" fmla="*/ 125349 w 202838"/>
                <a:gd name="connsiteY5" fmla="*/ 85725 h 157281"/>
                <a:gd name="connsiteX6" fmla="*/ 44291 w 202838"/>
                <a:gd name="connsiteY6" fmla="*/ 31242 h 157281"/>
                <a:gd name="connsiteX7" fmla="*/ 128111 w 202838"/>
                <a:gd name="connsiteY7" fmla="*/ 77724 h 157281"/>
                <a:gd name="connsiteX8" fmla="*/ 198882 w 202838"/>
                <a:gd name="connsiteY8" fmla="*/ 135731 h 15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838" h="157281">
                  <a:moveTo>
                    <a:pt x="198882" y="135731"/>
                  </a:moveTo>
                  <a:cubicBezTo>
                    <a:pt x="210693" y="101060"/>
                    <a:pt x="193834" y="65151"/>
                    <a:pt x="177546" y="47625"/>
                  </a:cubicBezTo>
                  <a:cubicBezTo>
                    <a:pt x="133255" y="0"/>
                    <a:pt x="48578" y="32956"/>
                    <a:pt x="0" y="0"/>
                  </a:cubicBezTo>
                  <a:cubicBezTo>
                    <a:pt x="29528" y="31718"/>
                    <a:pt x="34385" y="67151"/>
                    <a:pt x="53912" y="104775"/>
                  </a:cubicBezTo>
                  <a:cubicBezTo>
                    <a:pt x="78867" y="153067"/>
                    <a:pt x="142875" y="173736"/>
                    <a:pt x="186690" y="142304"/>
                  </a:cubicBezTo>
                  <a:cubicBezTo>
                    <a:pt x="172738" y="117434"/>
                    <a:pt x="151263" y="97622"/>
                    <a:pt x="125349" y="85725"/>
                  </a:cubicBezTo>
                  <a:cubicBezTo>
                    <a:pt x="97631" y="73819"/>
                    <a:pt x="63151" y="56388"/>
                    <a:pt x="44291" y="31242"/>
                  </a:cubicBezTo>
                  <a:cubicBezTo>
                    <a:pt x="63341" y="54483"/>
                    <a:pt x="107442" y="70580"/>
                    <a:pt x="128111" y="77724"/>
                  </a:cubicBezTo>
                  <a:cubicBezTo>
                    <a:pt x="157067" y="89383"/>
                    <a:pt x="181763" y="109623"/>
                    <a:pt x="198882" y="135731"/>
                  </a:cubicBezTo>
                  <a:close/>
                </a:path>
              </a:pathLst>
            </a:custGeom>
            <a:grpFill/>
            <a:ln w="9525" cap="flat">
              <a:noFill/>
              <a:prstDash val="solid"/>
              <a:miter/>
            </a:ln>
          </p:spPr>
          <p:txBody>
            <a:bodyPr rtlCol="0" anchor="ctr">
              <a:noAutofit/>
            </a:bodyPr>
            <a:lstStyle/>
            <a:p>
              <a:endParaRPr lang="en-US"/>
            </a:p>
          </p:txBody>
        </p:sp>
        <p:sp>
          <p:nvSpPr>
            <p:cNvPr id="18" name="任意多边形: 形状 17">
              <a:extLst>
                <a:ext uri="{FF2B5EF4-FFF2-40B4-BE49-F238E27FC236}">
                  <a16:creationId xmlns:a16="http://schemas.microsoft.com/office/drawing/2014/main" id="{EEAA3045-D787-F3A7-6363-B67A4A42407C}"/>
                </a:ext>
              </a:extLst>
            </p:cNvPr>
            <p:cNvSpPr/>
            <p:nvPr/>
          </p:nvSpPr>
          <p:spPr>
            <a:xfrm>
              <a:off x="3511479" y="4485834"/>
              <a:ext cx="150636" cy="275748"/>
            </a:xfrm>
            <a:custGeom>
              <a:avLst/>
              <a:gdLst>
                <a:gd name="connsiteX0" fmla="*/ 85757 w 150636"/>
                <a:gd name="connsiteY0" fmla="*/ 0 h 275748"/>
                <a:gd name="connsiteX1" fmla="*/ 149670 w 150636"/>
                <a:gd name="connsiteY1" fmla="*/ 82201 h 275748"/>
                <a:gd name="connsiteX2" fmla="*/ 65374 w 150636"/>
                <a:gd name="connsiteY2" fmla="*/ 275749 h 275748"/>
                <a:gd name="connsiteX3" fmla="*/ 9557 w 150636"/>
                <a:gd name="connsiteY3" fmla="*/ 151924 h 275748"/>
                <a:gd name="connsiteX4" fmla="*/ 70993 w 150636"/>
                <a:gd name="connsiteY4" fmla="*/ 5905 h 275748"/>
                <a:gd name="connsiteX5" fmla="*/ 77851 w 150636"/>
                <a:gd name="connsiteY5" fmla="*/ 101155 h 275748"/>
                <a:gd name="connsiteX6" fmla="*/ 68326 w 150636"/>
                <a:gd name="connsiteY6" fmla="*/ 212884 h 275748"/>
                <a:gd name="connsiteX7" fmla="*/ 86614 w 150636"/>
                <a:gd name="connsiteY7" fmla="*/ 104299 h 275748"/>
                <a:gd name="connsiteX8" fmla="*/ 85757 w 150636"/>
                <a:gd name="connsiteY8" fmla="*/ 0 h 27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36" h="275748">
                  <a:moveTo>
                    <a:pt x="85757" y="0"/>
                  </a:moveTo>
                  <a:cubicBezTo>
                    <a:pt x="125476" y="14097"/>
                    <a:pt x="145574" y="55054"/>
                    <a:pt x="149670" y="82201"/>
                  </a:cubicBezTo>
                  <a:cubicBezTo>
                    <a:pt x="160909" y="156115"/>
                    <a:pt x="70517" y="208502"/>
                    <a:pt x="65374" y="275749"/>
                  </a:cubicBezTo>
                  <a:cubicBezTo>
                    <a:pt x="57944" y="226504"/>
                    <a:pt x="29560" y="196786"/>
                    <a:pt x="9557" y="151924"/>
                  </a:cubicBezTo>
                  <a:cubicBezTo>
                    <a:pt x="-15970" y="94774"/>
                    <a:pt x="11367" y="22669"/>
                    <a:pt x="70993" y="5905"/>
                  </a:cubicBezTo>
                  <a:cubicBezTo>
                    <a:pt x="83204" y="36157"/>
                    <a:pt x="85603" y="69475"/>
                    <a:pt x="77851" y="101155"/>
                  </a:cubicBezTo>
                  <a:cubicBezTo>
                    <a:pt x="68326" y="134588"/>
                    <a:pt x="59659" y="178022"/>
                    <a:pt x="68326" y="212884"/>
                  </a:cubicBezTo>
                  <a:cubicBezTo>
                    <a:pt x="60897" y="179356"/>
                    <a:pt x="77851" y="128016"/>
                    <a:pt x="86614" y="104299"/>
                  </a:cubicBezTo>
                  <a:cubicBezTo>
                    <a:pt x="96980" y="70256"/>
                    <a:pt x="96681" y="33861"/>
                    <a:pt x="85757" y="0"/>
                  </a:cubicBezTo>
                  <a:close/>
                </a:path>
              </a:pathLst>
            </a:custGeom>
            <a:grpFill/>
            <a:ln w="9525" cap="flat">
              <a:noFill/>
              <a:prstDash val="solid"/>
              <a:miter/>
            </a:ln>
          </p:spPr>
          <p:txBody>
            <a:bodyPr rtlCol="0" anchor="ctr">
              <a:noAutofit/>
            </a:bodyPr>
            <a:lstStyle/>
            <a:p>
              <a:endParaRPr lang="en-US"/>
            </a:p>
          </p:txBody>
        </p:sp>
        <p:sp>
          <p:nvSpPr>
            <p:cNvPr id="19" name="任意多边形: 形状 18">
              <a:extLst>
                <a:ext uri="{FF2B5EF4-FFF2-40B4-BE49-F238E27FC236}">
                  <a16:creationId xmlns:a16="http://schemas.microsoft.com/office/drawing/2014/main" id="{BC98CC78-078E-FA1B-93F8-982479246E8F}"/>
                </a:ext>
              </a:extLst>
            </p:cNvPr>
            <p:cNvSpPr/>
            <p:nvPr/>
          </p:nvSpPr>
          <p:spPr>
            <a:xfrm>
              <a:off x="3724499" y="4443448"/>
              <a:ext cx="121525" cy="222789"/>
            </a:xfrm>
            <a:custGeom>
              <a:avLst/>
              <a:gdLst>
                <a:gd name="connsiteX0" fmla="*/ 69143 w 121525"/>
                <a:gd name="connsiteY0" fmla="*/ 0 h 222789"/>
                <a:gd name="connsiteX1" fmla="*/ 120673 w 121525"/>
                <a:gd name="connsiteY1" fmla="*/ 66675 h 222789"/>
                <a:gd name="connsiteX2" fmla="*/ 52665 w 121525"/>
                <a:gd name="connsiteY2" fmla="*/ 222790 h 222789"/>
                <a:gd name="connsiteX3" fmla="*/ 7707 w 121525"/>
                <a:gd name="connsiteY3" fmla="*/ 122968 h 222789"/>
                <a:gd name="connsiteX4" fmla="*/ 57237 w 121525"/>
                <a:gd name="connsiteY4" fmla="*/ 5239 h 222789"/>
                <a:gd name="connsiteX5" fmla="*/ 62761 w 121525"/>
                <a:gd name="connsiteY5" fmla="*/ 82296 h 222789"/>
                <a:gd name="connsiteX6" fmla="*/ 55332 w 121525"/>
                <a:gd name="connsiteY6" fmla="*/ 172403 h 222789"/>
                <a:gd name="connsiteX7" fmla="*/ 70096 w 121525"/>
                <a:gd name="connsiteY7" fmla="*/ 84868 h 222789"/>
                <a:gd name="connsiteX8" fmla="*/ 69143 w 121525"/>
                <a:gd name="connsiteY8" fmla="*/ 0 h 222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25" h="222789">
                  <a:moveTo>
                    <a:pt x="69143" y="0"/>
                  </a:moveTo>
                  <a:cubicBezTo>
                    <a:pt x="101147" y="11430"/>
                    <a:pt x="117339" y="44387"/>
                    <a:pt x="120673" y="66675"/>
                  </a:cubicBezTo>
                  <a:cubicBezTo>
                    <a:pt x="130198" y="126302"/>
                    <a:pt x="56856" y="168497"/>
                    <a:pt x="52665" y="222790"/>
                  </a:cubicBezTo>
                  <a:cubicBezTo>
                    <a:pt x="46664" y="183071"/>
                    <a:pt x="24090" y="159068"/>
                    <a:pt x="7707" y="122968"/>
                  </a:cubicBezTo>
                  <a:cubicBezTo>
                    <a:pt x="-12867" y="77057"/>
                    <a:pt x="9135" y="18764"/>
                    <a:pt x="57237" y="5239"/>
                  </a:cubicBezTo>
                  <a:cubicBezTo>
                    <a:pt x="67200" y="29689"/>
                    <a:pt x="69134" y="56674"/>
                    <a:pt x="62761" y="82296"/>
                  </a:cubicBezTo>
                  <a:cubicBezTo>
                    <a:pt x="55332" y="109252"/>
                    <a:pt x="48093" y="144304"/>
                    <a:pt x="55332" y="172403"/>
                  </a:cubicBezTo>
                  <a:cubicBezTo>
                    <a:pt x="49426" y="145447"/>
                    <a:pt x="63333" y="104013"/>
                    <a:pt x="70096" y="84868"/>
                  </a:cubicBezTo>
                  <a:cubicBezTo>
                    <a:pt x="78544" y="57160"/>
                    <a:pt x="78211" y="27508"/>
                    <a:pt x="69143" y="0"/>
                  </a:cubicBezTo>
                  <a:close/>
                </a:path>
              </a:pathLst>
            </a:custGeom>
            <a:grpFill/>
            <a:ln w="9525" cap="flat">
              <a:noFill/>
              <a:prstDash val="solid"/>
              <a:miter/>
            </a:ln>
          </p:spPr>
          <p:txBody>
            <a:bodyPr rtlCol="0" anchor="ctr">
              <a:noAutofit/>
            </a:bodyPr>
            <a:lstStyle/>
            <a:p>
              <a:endParaRPr lang="en-US"/>
            </a:p>
          </p:txBody>
        </p:sp>
        <p:sp>
          <p:nvSpPr>
            <p:cNvPr id="20" name="任意多边形: 形状 19">
              <a:extLst>
                <a:ext uri="{FF2B5EF4-FFF2-40B4-BE49-F238E27FC236}">
                  <a16:creationId xmlns:a16="http://schemas.microsoft.com/office/drawing/2014/main" id="{BEDCF798-58C6-8828-8536-714CF7D7C987}"/>
                </a:ext>
              </a:extLst>
            </p:cNvPr>
            <p:cNvSpPr/>
            <p:nvPr/>
          </p:nvSpPr>
          <p:spPr>
            <a:xfrm>
              <a:off x="3844928" y="4434280"/>
              <a:ext cx="148167" cy="112418"/>
            </a:xfrm>
            <a:custGeom>
              <a:avLst/>
              <a:gdLst>
                <a:gd name="connsiteX0" fmla="*/ 3293 w 148167"/>
                <a:gd name="connsiteY0" fmla="*/ 13645 h 112418"/>
                <a:gd name="connsiteX1" fmla="*/ 68729 w 148167"/>
                <a:gd name="connsiteY1" fmla="*/ 4691 h 112418"/>
                <a:gd name="connsiteX2" fmla="*/ 148168 w 148167"/>
                <a:gd name="connsiteY2" fmla="*/ 112419 h 112418"/>
                <a:gd name="connsiteX3" fmla="*/ 62443 w 148167"/>
                <a:gd name="connsiteY3" fmla="*/ 103751 h 112418"/>
                <a:gd name="connsiteX4" fmla="*/ 1768 w 148167"/>
                <a:gd name="connsiteY4" fmla="*/ 23741 h 112418"/>
                <a:gd name="connsiteX5" fmla="*/ 56442 w 148167"/>
                <a:gd name="connsiteY5" fmla="*/ 50316 h 112418"/>
                <a:gd name="connsiteX6" fmla="*/ 114830 w 148167"/>
                <a:gd name="connsiteY6" fmla="*/ 90797 h 112418"/>
                <a:gd name="connsiteX7" fmla="*/ 61109 w 148167"/>
                <a:gd name="connsiteY7" fmla="*/ 46315 h 112418"/>
                <a:gd name="connsiteX8" fmla="*/ 3293 w 148167"/>
                <a:gd name="connsiteY8" fmla="*/ 13645 h 11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67" h="112418">
                  <a:moveTo>
                    <a:pt x="3293" y="13645"/>
                  </a:moveTo>
                  <a:cubicBezTo>
                    <a:pt x="22057" y="-529"/>
                    <a:pt x="46850" y="-3919"/>
                    <a:pt x="68729" y="4691"/>
                  </a:cubicBezTo>
                  <a:cubicBezTo>
                    <a:pt x="112830" y="22027"/>
                    <a:pt x="112925" y="88225"/>
                    <a:pt x="148168" y="112419"/>
                  </a:cubicBezTo>
                  <a:cubicBezTo>
                    <a:pt x="118736" y="100894"/>
                    <a:pt x="93494" y="106990"/>
                    <a:pt x="62443" y="103751"/>
                  </a:cubicBezTo>
                  <a:cubicBezTo>
                    <a:pt x="23104" y="99655"/>
                    <a:pt x="-7852" y="61746"/>
                    <a:pt x="1768" y="23741"/>
                  </a:cubicBezTo>
                  <a:cubicBezTo>
                    <a:pt x="22352" y="26580"/>
                    <a:pt x="41497" y="35885"/>
                    <a:pt x="56442" y="50316"/>
                  </a:cubicBezTo>
                  <a:cubicBezTo>
                    <a:pt x="71872" y="65937"/>
                    <a:pt x="92923" y="84701"/>
                    <a:pt x="114830" y="90797"/>
                  </a:cubicBezTo>
                  <a:cubicBezTo>
                    <a:pt x="94161" y="84225"/>
                    <a:pt x="71396" y="58412"/>
                    <a:pt x="61109" y="46315"/>
                  </a:cubicBezTo>
                  <a:cubicBezTo>
                    <a:pt x="45612" y="29790"/>
                    <a:pt x="25448" y="18388"/>
                    <a:pt x="3293" y="13645"/>
                  </a:cubicBezTo>
                  <a:close/>
                </a:path>
              </a:pathLst>
            </a:custGeom>
            <a:grpFill/>
            <a:ln w="9525" cap="flat">
              <a:noFill/>
              <a:prstDash val="solid"/>
              <a:miter/>
            </a:ln>
          </p:spPr>
          <p:txBody>
            <a:bodyPr rtlCol="0" anchor="ctr">
              <a:noAutofit/>
            </a:bodyPr>
            <a:lstStyle/>
            <a:p>
              <a:endParaRPr lang="en-US"/>
            </a:p>
          </p:txBody>
        </p:sp>
        <p:sp>
          <p:nvSpPr>
            <p:cNvPr id="21" name="任意多边形: 形状 20">
              <a:extLst>
                <a:ext uri="{FF2B5EF4-FFF2-40B4-BE49-F238E27FC236}">
                  <a16:creationId xmlns:a16="http://schemas.microsoft.com/office/drawing/2014/main" id="{8F0679C1-EF34-BEC5-CB70-89B04B583775}"/>
                </a:ext>
              </a:extLst>
            </p:cNvPr>
            <p:cNvSpPr/>
            <p:nvPr/>
          </p:nvSpPr>
          <p:spPr>
            <a:xfrm>
              <a:off x="3332156" y="4073020"/>
              <a:ext cx="191181" cy="145027"/>
            </a:xfrm>
            <a:custGeom>
              <a:avLst/>
              <a:gdLst>
                <a:gd name="connsiteX0" fmla="*/ 187071 w 191181"/>
                <a:gd name="connsiteY0" fmla="*/ 127540 h 145027"/>
                <a:gd name="connsiteX1" fmla="*/ 102584 w 191181"/>
                <a:gd name="connsiteY1" fmla="*/ 139065 h 145027"/>
                <a:gd name="connsiteX2" fmla="*/ 0 w 191181"/>
                <a:gd name="connsiteY2" fmla="*/ 0 h 145027"/>
                <a:gd name="connsiteX3" fmla="*/ 110490 w 191181"/>
                <a:gd name="connsiteY3" fmla="*/ 11239 h 145027"/>
                <a:gd name="connsiteX4" fmla="*/ 188881 w 191181"/>
                <a:gd name="connsiteY4" fmla="*/ 114491 h 145027"/>
                <a:gd name="connsiteX5" fmla="*/ 118300 w 191181"/>
                <a:gd name="connsiteY5" fmla="*/ 80200 h 145027"/>
                <a:gd name="connsiteX6" fmla="*/ 42863 w 191181"/>
                <a:gd name="connsiteY6" fmla="*/ 28004 h 145027"/>
                <a:gd name="connsiteX7" fmla="*/ 112300 w 191181"/>
                <a:gd name="connsiteY7" fmla="*/ 85154 h 145027"/>
                <a:gd name="connsiteX8" fmla="*/ 187071 w 191181"/>
                <a:gd name="connsiteY8" fmla="*/ 127540 h 14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181" h="145027">
                  <a:moveTo>
                    <a:pt x="187071" y="127540"/>
                  </a:moveTo>
                  <a:cubicBezTo>
                    <a:pt x="160782" y="149828"/>
                    <a:pt x="123539" y="147352"/>
                    <a:pt x="102584" y="139065"/>
                  </a:cubicBezTo>
                  <a:cubicBezTo>
                    <a:pt x="45434" y="116681"/>
                    <a:pt x="45434" y="31242"/>
                    <a:pt x="0" y="0"/>
                  </a:cubicBezTo>
                  <a:cubicBezTo>
                    <a:pt x="38100" y="14954"/>
                    <a:pt x="70580" y="7048"/>
                    <a:pt x="110490" y="11239"/>
                  </a:cubicBezTo>
                  <a:cubicBezTo>
                    <a:pt x="161353" y="16478"/>
                    <a:pt x="201359" y="65437"/>
                    <a:pt x="188881" y="114491"/>
                  </a:cubicBezTo>
                  <a:cubicBezTo>
                    <a:pt x="162300" y="110880"/>
                    <a:pt x="137571" y="98860"/>
                    <a:pt x="118300" y="80200"/>
                  </a:cubicBezTo>
                  <a:cubicBezTo>
                    <a:pt x="98393" y="60008"/>
                    <a:pt x="71247" y="35814"/>
                    <a:pt x="42863" y="28004"/>
                  </a:cubicBezTo>
                  <a:cubicBezTo>
                    <a:pt x="69628" y="36385"/>
                    <a:pt x="98965" y="69723"/>
                    <a:pt x="112300" y="85154"/>
                  </a:cubicBezTo>
                  <a:cubicBezTo>
                    <a:pt x="132309" y="106585"/>
                    <a:pt x="158403" y="121377"/>
                    <a:pt x="187071" y="127540"/>
                  </a:cubicBezTo>
                  <a:close/>
                </a:path>
              </a:pathLst>
            </a:custGeom>
            <a:grpFill/>
            <a:ln w="9525" cap="flat">
              <a:noFill/>
              <a:prstDash val="solid"/>
              <a:miter/>
            </a:ln>
          </p:spPr>
          <p:txBody>
            <a:bodyPr rtlCol="0" anchor="ctr">
              <a:noAutofit/>
            </a:bodyPr>
            <a:lstStyle/>
            <a:p>
              <a:endParaRPr lang="en-US"/>
            </a:p>
          </p:txBody>
        </p:sp>
        <p:sp>
          <p:nvSpPr>
            <p:cNvPr id="22" name="任意多边形: 形状 21">
              <a:extLst>
                <a:ext uri="{FF2B5EF4-FFF2-40B4-BE49-F238E27FC236}">
                  <a16:creationId xmlns:a16="http://schemas.microsoft.com/office/drawing/2014/main" id="{FFA85C7B-B8AA-2247-F014-564DEBD82EE2}"/>
                </a:ext>
              </a:extLst>
            </p:cNvPr>
            <p:cNvSpPr/>
            <p:nvPr/>
          </p:nvSpPr>
          <p:spPr>
            <a:xfrm>
              <a:off x="2703030" y="3534953"/>
              <a:ext cx="310327" cy="192196"/>
            </a:xfrm>
            <a:custGeom>
              <a:avLst/>
              <a:gdLst>
                <a:gd name="connsiteX0" fmla="*/ 308610 w 310327"/>
                <a:gd name="connsiteY0" fmla="*/ 147161 h 192196"/>
                <a:gd name="connsiteX1" fmla="*/ 259461 w 310327"/>
                <a:gd name="connsiteY1" fmla="*/ 28099 h 192196"/>
                <a:gd name="connsiteX2" fmla="*/ 0 w 310327"/>
                <a:gd name="connsiteY2" fmla="*/ 0 h 192196"/>
                <a:gd name="connsiteX3" fmla="*/ 98584 w 310327"/>
                <a:gd name="connsiteY3" fmla="*/ 135636 h 192196"/>
                <a:gd name="connsiteX4" fmla="*/ 292989 w 310327"/>
                <a:gd name="connsiteY4" fmla="*/ 159353 h 192196"/>
                <a:gd name="connsiteX5" fmla="*/ 194596 w 310327"/>
                <a:gd name="connsiteY5" fmla="*/ 93345 h 192196"/>
                <a:gd name="connsiteX6" fmla="*/ 69056 w 310327"/>
                <a:gd name="connsiteY6" fmla="*/ 34671 h 192196"/>
                <a:gd name="connsiteX7" fmla="*/ 196787 w 310327"/>
                <a:gd name="connsiteY7" fmla="*/ 81534 h 192196"/>
                <a:gd name="connsiteX8" fmla="*/ 308610 w 310327"/>
                <a:gd name="connsiteY8" fmla="*/ 147161 h 19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327" h="192196">
                  <a:moveTo>
                    <a:pt x="308610" y="147161"/>
                  </a:moveTo>
                  <a:cubicBezTo>
                    <a:pt x="318135" y="95917"/>
                    <a:pt x="286131" y="49149"/>
                    <a:pt x="259461" y="28099"/>
                  </a:cubicBezTo>
                  <a:cubicBezTo>
                    <a:pt x="186976" y="-29051"/>
                    <a:pt x="75343" y="35624"/>
                    <a:pt x="0" y="0"/>
                  </a:cubicBezTo>
                  <a:cubicBezTo>
                    <a:pt x="48292" y="38100"/>
                    <a:pt x="62865" y="86773"/>
                    <a:pt x="98584" y="135636"/>
                  </a:cubicBezTo>
                  <a:cubicBezTo>
                    <a:pt x="144113" y="198025"/>
                    <a:pt x="238411" y="212979"/>
                    <a:pt x="292989" y="159353"/>
                  </a:cubicBezTo>
                  <a:cubicBezTo>
                    <a:pt x="268005" y="127492"/>
                    <a:pt x="233554" y="104375"/>
                    <a:pt x="194596" y="93345"/>
                  </a:cubicBezTo>
                  <a:cubicBezTo>
                    <a:pt x="153162" y="82677"/>
                    <a:pt x="100870" y="65723"/>
                    <a:pt x="69056" y="34671"/>
                  </a:cubicBezTo>
                  <a:cubicBezTo>
                    <a:pt x="100489" y="63246"/>
                    <a:pt x="166211" y="76105"/>
                    <a:pt x="196787" y="81534"/>
                  </a:cubicBezTo>
                  <a:cubicBezTo>
                    <a:pt x="239890" y="91469"/>
                    <a:pt x="278915" y="114376"/>
                    <a:pt x="308610" y="147161"/>
                  </a:cubicBezTo>
                  <a:close/>
                </a:path>
              </a:pathLst>
            </a:custGeom>
            <a:grpFill/>
            <a:ln w="9525" cap="flat">
              <a:noFill/>
              <a:prstDash val="solid"/>
              <a:miter/>
            </a:ln>
          </p:spPr>
          <p:txBody>
            <a:bodyPr rtlCol="0" anchor="ctr">
              <a:noAutofit/>
            </a:bodyPr>
            <a:lstStyle/>
            <a:p>
              <a:endParaRPr lang="en-US"/>
            </a:p>
          </p:txBody>
        </p:sp>
        <p:sp>
          <p:nvSpPr>
            <p:cNvPr id="23" name="任意多边形: 形状 22">
              <a:extLst>
                <a:ext uri="{FF2B5EF4-FFF2-40B4-BE49-F238E27FC236}">
                  <a16:creationId xmlns:a16="http://schemas.microsoft.com/office/drawing/2014/main" id="{193735AA-976F-2EC9-DCBE-E78525A00365}"/>
                </a:ext>
              </a:extLst>
            </p:cNvPr>
            <p:cNvSpPr/>
            <p:nvPr/>
          </p:nvSpPr>
          <p:spPr>
            <a:xfrm>
              <a:off x="3014636" y="3387982"/>
              <a:ext cx="151417" cy="250031"/>
            </a:xfrm>
            <a:custGeom>
              <a:avLst/>
              <a:gdLst>
                <a:gd name="connsiteX0" fmla="*/ 114447 w 151417"/>
                <a:gd name="connsiteY0" fmla="*/ 250031 h 250031"/>
                <a:gd name="connsiteX1" fmla="*/ 150451 w 151417"/>
                <a:gd name="connsiteY1" fmla="*/ 155638 h 250031"/>
                <a:gd name="connsiteX2" fmla="*/ 17577 w 151417"/>
                <a:gd name="connsiteY2" fmla="*/ 0 h 250031"/>
                <a:gd name="connsiteX3" fmla="*/ 813 w 151417"/>
                <a:gd name="connsiteY3" fmla="*/ 130492 h 250031"/>
                <a:gd name="connsiteX4" fmla="*/ 99016 w 151417"/>
                <a:gd name="connsiteY4" fmla="*/ 248602 h 250031"/>
                <a:gd name="connsiteX5" fmla="*/ 78347 w 151417"/>
                <a:gd name="connsiteY5" fmla="*/ 158020 h 250031"/>
                <a:gd name="connsiteX6" fmla="*/ 38342 w 151417"/>
                <a:gd name="connsiteY6" fmla="*/ 56959 h 250031"/>
                <a:gd name="connsiteX7" fmla="*/ 85967 w 151417"/>
                <a:gd name="connsiteY7" fmla="*/ 152209 h 250031"/>
                <a:gd name="connsiteX8" fmla="*/ 114447 w 151417"/>
                <a:gd name="connsiteY8" fmla="*/ 250031 h 2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417" h="250031">
                  <a:moveTo>
                    <a:pt x="114447" y="250031"/>
                  </a:moveTo>
                  <a:cubicBezTo>
                    <a:pt x="147213" y="225742"/>
                    <a:pt x="154356" y="182118"/>
                    <a:pt x="150451" y="155638"/>
                  </a:cubicBezTo>
                  <a:cubicBezTo>
                    <a:pt x="139974" y="84010"/>
                    <a:pt x="41390" y="60865"/>
                    <a:pt x="17577" y="0"/>
                  </a:cubicBezTo>
                  <a:cubicBezTo>
                    <a:pt x="24626" y="47625"/>
                    <a:pt x="6814" y="83344"/>
                    <a:pt x="813" y="130492"/>
                  </a:cubicBezTo>
                  <a:cubicBezTo>
                    <a:pt x="-6711" y="190500"/>
                    <a:pt x="38913" y="249841"/>
                    <a:pt x="99016" y="248602"/>
                  </a:cubicBezTo>
                  <a:cubicBezTo>
                    <a:pt x="101853" y="216979"/>
                    <a:pt x="94618" y="185280"/>
                    <a:pt x="78347" y="158020"/>
                  </a:cubicBezTo>
                  <a:cubicBezTo>
                    <a:pt x="60440" y="129445"/>
                    <a:pt x="40247" y="91821"/>
                    <a:pt x="38342" y="56959"/>
                  </a:cubicBezTo>
                  <a:cubicBezTo>
                    <a:pt x="40914" y="90106"/>
                    <a:pt x="71489" y="133159"/>
                    <a:pt x="85967" y="152209"/>
                  </a:cubicBezTo>
                  <a:cubicBezTo>
                    <a:pt x="105299" y="181108"/>
                    <a:pt x="115244" y="215275"/>
                    <a:pt x="114447" y="250031"/>
                  </a:cubicBezTo>
                  <a:close/>
                </a:path>
              </a:pathLst>
            </a:custGeom>
            <a:grpFill/>
            <a:ln w="9525" cap="flat">
              <a:noFill/>
              <a:prstDash val="solid"/>
              <a:miter/>
            </a:ln>
          </p:spPr>
          <p:txBody>
            <a:bodyPr rtlCol="0" anchor="ctr">
              <a:noAutofit/>
            </a:bodyPr>
            <a:lstStyle/>
            <a:p>
              <a:endParaRPr lang="en-US"/>
            </a:p>
          </p:txBody>
        </p:sp>
        <p:sp>
          <p:nvSpPr>
            <p:cNvPr id="24" name="任意多边形: 形状 23">
              <a:extLst>
                <a:ext uri="{FF2B5EF4-FFF2-40B4-BE49-F238E27FC236}">
                  <a16:creationId xmlns:a16="http://schemas.microsoft.com/office/drawing/2014/main" id="{CD44DF1C-3C16-F179-3AD3-56320CD608FB}"/>
                </a:ext>
              </a:extLst>
            </p:cNvPr>
            <p:cNvSpPr/>
            <p:nvPr/>
          </p:nvSpPr>
          <p:spPr>
            <a:xfrm>
              <a:off x="2999352" y="3956276"/>
              <a:ext cx="190464" cy="145700"/>
            </a:xfrm>
            <a:custGeom>
              <a:avLst/>
              <a:gdLst>
                <a:gd name="connsiteX0" fmla="*/ 186214 w 190464"/>
                <a:gd name="connsiteY0" fmla="*/ 17017 h 145700"/>
                <a:gd name="connsiteX1" fmla="*/ 101632 w 190464"/>
                <a:gd name="connsiteY1" fmla="*/ 5968 h 145700"/>
                <a:gd name="connsiteX2" fmla="*/ 0 w 190464"/>
                <a:gd name="connsiteY2" fmla="*/ 145700 h 145700"/>
                <a:gd name="connsiteX3" fmla="*/ 110395 w 190464"/>
                <a:gd name="connsiteY3" fmla="*/ 133889 h 145700"/>
                <a:gd name="connsiteX4" fmla="*/ 188023 w 190464"/>
                <a:gd name="connsiteY4" fmla="*/ 29971 h 145700"/>
                <a:gd name="connsiteX5" fmla="*/ 117729 w 190464"/>
                <a:gd name="connsiteY5" fmla="*/ 64738 h 145700"/>
                <a:gd name="connsiteX6" fmla="*/ 42672 w 190464"/>
                <a:gd name="connsiteY6" fmla="*/ 117506 h 145700"/>
                <a:gd name="connsiteX7" fmla="*/ 111728 w 190464"/>
                <a:gd name="connsiteY7" fmla="*/ 59594 h 145700"/>
                <a:gd name="connsiteX8" fmla="*/ 186214 w 190464"/>
                <a:gd name="connsiteY8" fmla="*/ 17017 h 14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464" h="145700">
                  <a:moveTo>
                    <a:pt x="186214" y="17017"/>
                  </a:moveTo>
                  <a:cubicBezTo>
                    <a:pt x="159734" y="-5081"/>
                    <a:pt x="122587" y="-2033"/>
                    <a:pt x="101632" y="5968"/>
                  </a:cubicBezTo>
                  <a:cubicBezTo>
                    <a:pt x="44482" y="28733"/>
                    <a:pt x="45244" y="114268"/>
                    <a:pt x="0" y="145700"/>
                  </a:cubicBezTo>
                  <a:cubicBezTo>
                    <a:pt x="38100" y="130555"/>
                    <a:pt x="70485" y="138271"/>
                    <a:pt x="110395" y="133889"/>
                  </a:cubicBezTo>
                  <a:cubicBezTo>
                    <a:pt x="161163" y="128269"/>
                    <a:pt x="200882" y="79025"/>
                    <a:pt x="188023" y="29971"/>
                  </a:cubicBezTo>
                  <a:cubicBezTo>
                    <a:pt x="161513" y="33858"/>
                    <a:pt x="136909" y="46031"/>
                    <a:pt x="117729" y="64738"/>
                  </a:cubicBezTo>
                  <a:cubicBezTo>
                    <a:pt x="97917" y="85026"/>
                    <a:pt x="70961" y="109505"/>
                    <a:pt x="42672" y="117506"/>
                  </a:cubicBezTo>
                  <a:cubicBezTo>
                    <a:pt x="69342" y="108838"/>
                    <a:pt x="98489" y="75406"/>
                    <a:pt x="111728" y="59594"/>
                  </a:cubicBezTo>
                  <a:cubicBezTo>
                    <a:pt x="131609" y="38106"/>
                    <a:pt x="157610" y="23247"/>
                    <a:pt x="186214" y="17017"/>
                  </a:cubicBezTo>
                  <a:close/>
                </a:path>
              </a:pathLst>
            </a:custGeom>
            <a:grpFill/>
            <a:ln w="9525" cap="flat">
              <a:noFill/>
              <a:prstDash val="solid"/>
              <a:miter/>
            </a:ln>
          </p:spPr>
          <p:txBody>
            <a:bodyPr rtlCol="0" anchor="ctr">
              <a:noAutofit/>
            </a:bodyPr>
            <a:lstStyle/>
            <a:p>
              <a:endParaRPr lang="en-US"/>
            </a:p>
          </p:txBody>
        </p:sp>
        <p:sp>
          <p:nvSpPr>
            <p:cNvPr id="25" name="任意多边形: 形状 24">
              <a:extLst>
                <a:ext uri="{FF2B5EF4-FFF2-40B4-BE49-F238E27FC236}">
                  <a16:creationId xmlns:a16="http://schemas.microsoft.com/office/drawing/2014/main" id="{724DB0E1-CEC1-7730-8C5B-BB8DC3F82D61}"/>
                </a:ext>
              </a:extLst>
            </p:cNvPr>
            <p:cNvSpPr/>
            <p:nvPr/>
          </p:nvSpPr>
          <p:spPr>
            <a:xfrm>
              <a:off x="2965634" y="3783981"/>
              <a:ext cx="223837" cy="121748"/>
            </a:xfrm>
            <a:custGeom>
              <a:avLst/>
              <a:gdLst>
                <a:gd name="connsiteX0" fmla="*/ 223838 w 223837"/>
                <a:gd name="connsiteY0" fmla="*/ 70917 h 121748"/>
                <a:gd name="connsiteX1" fmla="*/ 169831 w 223837"/>
                <a:gd name="connsiteY1" fmla="*/ 4908 h 121748"/>
                <a:gd name="connsiteX2" fmla="*/ 0 w 223837"/>
                <a:gd name="connsiteY2" fmla="*/ 36817 h 121748"/>
                <a:gd name="connsiteX3" fmla="*/ 88487 w 223837"/>
                <a:gd name="connsiteY3" fmla="*/ 103492 h 121748"/>
                <a:gd name="connsiteX4" fmla="*/ 216218 w 223837"/>
                <a:gd name="connsiteY4" fmla="*/ 81204 h 121748"/>
                <a:gd name="connsiteX5" fmla="*/ 141256 w 223837"/>
                <a:gd name="connsiteY5" fmla="*/ 58248 h 121748"/>
                <a:gd name="connsiteX6" fmla="*/ 50482 w 223837"/>
                <a:gd name="connsiteY6" fmla="*/ 45104 h 121748"/>
                <a:gd name="connsiteX7" fmla="*/ 140399 w 223837"/>
                <a:gd name="connsiteY7" fmla="*/ 50438 h 121748"/>
                <a:gd name="connsiteX8" fmla="*/ 223838 w 223837"/>
                <a:gd name="connsiteY8" fmla="*/ 70917 h 121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837" h="121748">
                  <a:moveTo>
                    <a:pt x="223838" y="70917"/>
                  </a:moveTo>
                  <a:cubicBezTo>
                    <a:pt x="219742" y="36722"/>
                    <a:pt x="190786" y="13100"/>
                    <a:pt x="169831" y="4908"/>
                  </a:cubicBezTo>
                  <a:cubicBezTo>
                    <a:pt x="112681" y="-17571"/>
                    <a:pt x="54578" y="44913"/>
                    <a:pt x="0" y="36817"/>
                  </a:cubicBezTo>
                  <a:cubicBezTo>
                    <a:pt x="38100" y="51676"/>
                    <a:pt x="56483" y="79775"/>
                    <a:pt x="88487" y="103492"/>
                  </a:cubicBezTo>
                  <a:cubicBezTo>
                    <a:pt x="129350" y="134258"/>
                    <a:pt x="192024" y="125685"/>
                    <a:pt x="216218" y="81204"/>
                  </a:cubicBezTo>
                  <a:cubicBezTo>
                    <a:pt x="194289" y="65811"/>
                    <a:pt x="168043" y="57772"/>
                    <a:pt x="141256" y="58248"/>
                  </a:cubicBezTo>
                  <a:cubicBezTo>
                    <a:pt x="112681" y="59487"/>
                    <a:pt x="76581" y="58248"/>
                    <a:pt x="50482" y="45104"/>
                  </a:cubicBezTo>
                  <a:cubicBezTo>
                    <a:pt x="75819" y="57201"/>
                    <a:pt x="119920" y="52724"/>
                    <a:pt x="140399" y="50438"/>
                  </a:cubicBezTo>
                  <a:cubicBezTo>
                    <a:pt x="169654" y="48542"/>
                    <a:pt x="198784" y="55696"/>
                    <a:pt x="223838" y="70917"/>
                  </a:cubicBezTo>
                  <a:close/>
                </a:path>
              </a:pathLst>
            </a:custGeom>
            <a:grpFill/>
            <a:ln w="9525" cap="flat">
              <a:noFill/>
              <a:prstDash val="solid"/>
              <a:miter/>
            </a:ln>
          </p:spPr>
          <p:txBody>
            <a:bodyPr rtlCol="0" anchor="ctr">
              <a:noAutofit/>
            </a:bodyPr>
            <a:lstStyle/>
            <a:p>
              <a:endParaRPr lang="en-US"/>
            </a:p>
          </p:txBody>
        </p:sp>
        <p:sp>
          <p:nvSpPr>
            <p:cNvPr id="26" name="任意多边形: 形状 25">
              <a:extLst>
                <a:ext uri="{FF2B5EF4-FFF2-40B4-BE49-F238E27FC236}">
                  <a16:creationId xmlns:a16="http://schemas.microsoft.com/office/drawing/2014/main" id="{28A0C394-0F38-C987-652A-FA249B86C9A0}"/>
                </a:ext>
              </a:extLst>
            </p:cNvPr>
            <p:cNvSpPr/>
            <p:nvPr/>
          </p:nvSpPr>
          <p:spPr>
            <a:xfrm>
              <a:off x="3201112" y="3380934"/>
              <a:ext cx="167158" cy="308895"/>
            </a:xfrm>
            <a:custGeom>
              <a:avLst/>
              <a:gdLst>
                <a:gd name="connsiteX0" fmla="*/ 85610 w 167158"/>
                <a:gd name="connsiteY0" fmla="*/ 308896 h 308895"/>
                <a:gd name="connsiteX1" fmla="*/ 3504 w 167158"/>
                <a:gd name="connsiteY1" fmla="*/ 226219 h 308895"/>
                <a:gd name="connsiteX2" fmla="*/ 70751 w 167158"/>
                <a:gd name="connsiteY2" fmla="*/ 0 h 308895"/>
                <a:gd name="connsiteX3" fmla="*/ 149427 w 167158"/>
                <a:gd name="connsiteY3" fmla="*/ 129635 h 308895"/>
                <a:gd name="connsiteX4" fmla="*/ 101231 w 167158"/>
                <a:gd name="connsiteY4" fmla="*/ 300133 h 308895"/>
                <a:gd name="connsiteX5" fmla="*/ 80657 w 167158"/>
                <a:gd name="connsiteY5" fmla="*/ 195358 h 308895"/>
                <a:gd name="connsiteX6" fmla="*/ 75513 w 167158"/>
                <a:gd name="connsiteY6" fmla="*/ 70104 h 308895"/>
                <a:gd name="connsiteX7" fmla="*/ 69989 w 167158"/>
                <a:gd name="connsiteY7" fmla="*/ 193072 h 308895"/>
                <a:gd name="connsiteX8" fmla="*/ 85610 w 167158"/>
                <a:gd name="connsiteY8" fmla="*/ 308896 h 30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58" h="308895">
                  <a:moveTo>
                    <a:pt x="85610" y="308896"/>
                  </a:moveTo>
                  <a:cubicBezTo>
                    <a:pt x="39699" y="298513"/>
                    <a:pt x="11791" y="255842"/>
                    <a:pt x="3504" y="226219"/>
                  </a:cubicBezTo>
                  <a:cubicBezTo>
                    <a:pt x="-18975" y="145733"/>
                    <a:pt x="74180" y="75343"/>
                    <a:pt x="70751" y="0"/>
                  </a:cubicBezTo>
                  <a:cubicBezTo>
                    <a:pt x="85705" y="53626"/>
                    <a:pt x="121138" y="82772"/>
                    <a:pt x="149427" y="129635"/>
                  </a:cubicBezTo>
                  <a:cubicBezTo>
                    <a:pt x="185527" y="189452"/>
                    <a:pt x="165048" y="273367"/>
                    <a:pt x="101231" y="300133"/>
                  </a:cubicBezTo>
                  <a:cubicBezTo>
                    <a:pt x="83501" y="268253"/>
                    <a:pt x="76301" y="231581"/>
                    <a:pt x="80657" y="195358"/>
                  </a:cubicBezTo>
                  <a:cubicBezTo>
                    <a:pt x="86181" y="157258"/>
                    <a:pt x="90182" y="107537"/>
                    <a:pt x="75513" y="70104"/>
                  </a:cubicBezTo>
                  <a:cubicBezTo>
                    <a:pt x="88372" y="106299"/>
                    <a:pt x="76085" y="165354"/>
                    <a:pt x="69989" y="193072"/>
                  </a:cubicBezTo>
                  <a:cubicBezTo>
                    <a:pt x="63310" y="232372"/>
                    <a:pt x="68758" y="272767"/>
                    <a:pt x="85610" y="308896"/>
                  </a:cubicBezTo>
                  <a:close/>
                </a:path>
              </a:pathLst>
            </a:custGeom>
            <a:grpFill/>
            <a:ln w="9525" cap="flat">
              <a:noFill/>
              <a:prstDash val="solid"/>
              <a:miter/>
            </a:ln>
          </p:spPr>
          <p:txBody>
            <a:bodyPr rtlCol="0" anchor="ctr">
              <a:noAutofit/>
            </a:bodyPr>
            <a:lstStyle/>
            <a:p>
              <a:endParaRPr lang="en-US"/>
            </a:p>
          </p:txBody>
        </p:sp>
        <p:sp>
          <p:nvSpPr>
            <p:cNvPr id="27" name="任意多边形: 形状 26">
              <a:extLst>
                <a:ext uri="{FF2B5EF4-FFF2-40B4-BE49-F238E27FC236}">
                  <a16:creationId xmlns:a16="http://schemas.microsoft.com/office/drawing/2014/main" id="{CE61AE4E-77DF-42C7-4C04-7F819F683126}"/>
                </a:ext>
              </a:extLst>
            </p:cNvPr>
            <p:cNvSpPr/>
            <p:nvPr/>
          </p:nvSpPr>
          <p:spPr>
            <a:xfrm>
              <a:off x="2744273" y="3043925"/>
              <a:ext cx="270795" cy="149935"/>
            </a:xfrm>
            <a:custGeom>
              <a:avLst/>
              <a:gdLst>
                <a:gd name="connsiteX0" fmla="*/ 270796 w 270795"/>
                <a:gd name="connsiteY0" fmla="*/ 93740 h 149935"/>
                <a:gd name="connsiteX1" fmla="*/ 210312 w 270795"/>
                <a:gd name="connsiteY1" fmla="*/ 8492 h 149935"/>
                <a:gd name="connsiteX2" fmla="*/ 0 w 270795"/>
                <a:gd name="connsiteY2" fmla="*/ 33257 h 149935"/>
                <a:gd name="connsiteX3" fmla="*/ 102584 w 270795"/>
                <a:gd name="connsiteY3" fmla="*/ 122696 h 149935"/>
                <a:gd name="connsiteX4" fmla="*/ 260604 w 270795"/>
                <a:gd name="connsiteY4" fmla="*/ 106218 h 149935"/>
                <a:gd name="connsiteX5" fmla="*/ 170879 w 270795"/>
                <a:gd name="connsiteY5" fmla="*/ 71833 h 149935"/>
                <a:gd name="connsiteX6" fmla="*/ 60960 w 270795"/>
                <a:gd name="connsiteY6" fmla="*/ 48211 h 149935"/>
                <a:gd name="connsiteX7" fmla="*/ 170498 w 270795"/>
                <a:gd name="connsiteY7" fmla="*/ 62117 h 149935"/>
                <a:gd name="connsiteX8" fmla="*/ 270796 w 270795"/>
                <a:gd name="connsiteY8" fmla="*/ 93740 h 14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795" h="149935">
                  <a:moveTo>
                    <a:pt x="270796" y="93740"/>
                  </a:moveTo>
                  <a:cubicBezTo>
                    <a:pt x="268700" y="51544"/>
                    <a:pt x="235268" y="20303"/>
                    <a:pt x="210312" y="8492"/>
                  </a:cubicBezTo>
                  <a:cubicBezTo>
                    <a:pt x="142589" y="-23893"/>
                    <a:pt x="66104" y="47830"/>
                    <a:pt x="0" y="33257"/>
                  </a:cubicBezTo>
                  <a:cubicBezTo>
                    <a:pt x="45148" y="54688"/>
                    <a:pt x="65437" y="90407"/>
                    <a:pt x="102584" y="122696"/>
                  </a:cubicBezTo>
                  <a:cubicBezTo>
                    <a:pt x="150209" y="163749"/>
                    <a:pt x="227171" y="158510"/>
                    <a:pt x="260604" y="106218"/>
                  </a:cubicBezTo>
                  <a:cubicBezTo>
                    <a:pt x="235090" y="85549"/>
                    <a:pt x="203673" y="73509"/>
                    <a:pt x="170879" y="71833"/>
                  </a:cubicBezTo>
                  <a:cubicBezTo>
                    <a:pt x="136112" y="70976"/>
                    <a:pt x="91726" y="66975"/>
                    <a:pt x="60960" y="48211"/>
                  </a:cubicBezTo>
                  <a:cubicBezTo>
                    <a:pt x="90964" y="65070"/>
                    <a:pt x="145256" y="63356"/>
                    <a:pt x="170498" y="62117"/>
                  </a:cubicBezTo>
                  <a:cubicBezTo>
                    <a:pt x="206380" y="62136"/>
                    <a:pt x="241391" y="73176"/>
                    <a:pt x="270796" y="93740"/>
                  </a:cubicBezTo>
                  <a:close/>
                </a:path>
              </a:pathLst>
            </a:custGeom>
            <a:grpFill/>
            <a:ln w="9525" cap="flat">
              <a:noFill/>
              <a:prstDash val="solid"/>
              <a:miter/>
            </a:ln>
          </p:spPr>
          <p:txBody>
            <a:bodyPr rtlCol="0" anchor="ctr">
              <a:noAutofit/>
            </a:bodyPr>
            <a:lstStyle/>
            <a:p>
              <a:endParaRPr lang="en-US"/>
            </a:p>
          </p:txBody>
        </p:sp>
        <p:sp>
          <p:nvSpPr>
            <p:cNvPr id="28" name="任意多边形: 形状 27">
              <a:extLst>
                <a:ext uri="{FF2B5EF4-FFF2-40B4-BE49-F238E27FC236}">
                  <a16:creationId xmlns:a16="http://schemas.microsoft.com/office/drawing/2014/main" id="{9DBAF989-A248-D59A-137E-1129E68E574D}"/>
                </a:ext>
              </a:extLst>
            </p:cNvPr>
            <p:cNvSpPr/>
            <p:nvPr/>
          </p:nvSpPr>
          <p:spPr>
            <a:xfrm>
              <a:off x="3389211" y="3415033"/>
              <a:ext cx="167889" cy="122590"/>
            </a:xfrm>
            <a:custGeom>
              <a:avLst/>
              <a:gdLst>
                <a:gd name="connsiteX0" fmla="*/ 165925 w 167889"/>
                <a:gd name="connsiteY0" fmla="*/ 102679 h 122590"/>
                <a:gd name="connsiteX1" fmla="*/ 145447 w 167889"/>
                <a:gd name="connsiteY1" fmla="*/ 32099 h 122590"/>
                <a:gd name="connsiteX2" fmla="*/ 0 w 167889"/>
                <a:gd name="connsiteY2" fmla="*/ 0 h 122590"/>
                <a:gd name="connsiteX3" fmla="*/ 47625 w 167889"/>
                <a:gd name="connsiteY3" fmla="*/ 83153 h 122590"/>
                <a:gd name="connsiteX4" fmla="*/ 156400 w 167889"/>
                <a:gd name="connsiteY4" fmla="*/ 108680 h 122590"/>
                <a:gd name="connsiteX5" fmla="*/ 104394 w 167889"/>
                <a:gd name="connsiteY5" fmla="*/ 65056 h 122590"/>
                <a:gd name="connsiteX6" fmla="*/ 36862 w 167889"/>
                <a:gd name="connsiteY6" fmla="*/ 24003 h 122590"/>
                <a:gd name="connsiteX7" fmla="*/ 106394 w 167889"/>
                <a:gd name="connsiteY7" fmla="*/ 58579 h 122590"/>
                <a:gd name="connsiteX8" fmla="*/ 165925 w 167889"/>
                <a:gd name="connsiteY8" fmla="*/ 102679 h 12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889" h="122590">
                  <a:moveTo>
                    <a:pt x="165925" y="102679"/>
                  </a:moveTo>
                  <a:cubicBezTo>
                    <a:pt x="171872" y="77191"/>
                    <a:pt x="164112" y="50444"/>
                    <a:pt x="145447" y="32099"/>
                  </a:cubicBezTo>
                  <a:cubicBezTo>
                    <a:pt x="107918" y="-4953"/>
                    <a:pt x="40672" y="24955"/>
                    <a:pt x="0" y="0"/>
                  </a:cubicBezTo>
                  <a:cubicBezTo>
                    <a:pt x="25051" y="24670"/>
                    <a:pt x="30290" y="53150"/>
                    <a:pt x="47625" y="83153"/>
                  </a:cubicBezTo>
                  <a:cubicBezTo>
                    <a:pt x="69532" y="121253"/>
                    <a:pt x="122111" y="135731"/>
                    <a:pt x="156400" y="108680"/>
                  </a:cubicBezTo>
                  <a:cubicBezTo>
                    <a:pt x="144137" y="88983"/>
                    <a:pt x="125921" y="73704"/>
                    <a:pt x="104394" y="65056"/>
                  </a:cubicBezTo>
                  <a:cubicBezTo>
                    <a:pt x="81534" y="56483"/>
                    <a:pt x="52959" y="43529"/>
                    <a:pt x="36862" y="24003"/>
                  </a:cubicBezTo>
                  <a:cubicBezTo>
                    <a:pt x="52864" y="42100"/>
                    <a:pt x="89344" y="53530"/>
                    <a:pt x="106394" y="58579"/>
                  </a:cubicBezTo>
                  <a:cubicBezTo>
                    <a:pt x="130309" y="66789"/>
                    <a:pt x="151101" y="82191"/>
                    <a:pt x="165925" y="102679"/>
                  </a:cubicBezTo>
                  <a:close/>
                </a:path>
              </a:pathLst>
            </a:custGeom>
            <a:grpFill/>
            <a:ln w="9525" cap="flat">
              <a:noFill/>
              <a:prstDash val="solid"/>
              <a:miter/>
            </a:ln>
          </p:spPr>
          <p:txBody>
            <a:bodyPr rtlCol="0" anchor="ctr">
              <a:noAutofit/>
            </a:bodyPr>
            <a:lstStyle/>
            <a:p>
              <a:endParaRPr lang="en-US"/>
            </a:p>
          </p:txBody>
        </p:sp>
        <p:sp>
          <p:nvSpPr>
            <p:cNvPr id="29" name="任意多边形: 形状 28">
              <a:extLst>
                <a:ext uri="{FF2B5EF4-FFF2-40B4-BE49-F238E27FC236}">
                  <a16:creationId xmlns:a16="http://schemas.microsoft.com/office/drawing/2014/main" id="{6E9F3F6F-CDEF-DE98-3BF6-E58964DB0323}"/>
                </a:ext>
              </a:extLst>
            </p:cNvPr>
            <p:cNvSpPr/>
            <p:nvPr/>
          </p:nvSpPr>
          <p:spPr>
            <a:xfrm>
              <a:off x="3523003" y="3591532"/>
              <a:ext cx="102967" cy="183641"/>
            </a:xfrm>
            <a:custGeom>
              <a:avLst/>
              <a:gdLst>
                <a:gd name="connsiteX0" fmla="*/ 36514 w 102967"/>
                <a:gd name="connsiteY0" fmla="*/ 183642 h 183641"/>
                <a:gd name="connsiteX1" fmla="*/ 33 w 102967"/>
                <a:gd name="connsiteY1" fmla="*/ 123825 h 183641"/>
                <a:gd name="connsiteX2" fmla="*/ 71852 w 102967"/>
                <a:gd name="connsiteY2" fmla="*/ 0 h 183641"/>
                <a:gd name="connsiteX3" fmla="*/ 99570 w 102967"/>
                <a:gd name="connsiteY3" fmla="*/ 87439 h 183641"/>
                <a:gd name="connsiteX4" fmla="*/ 46992 w 102967"/>
                <a:gd name="connsiteY4" fmla="*/ 180689 h 183641"/>
                <a:gd name="connsiteX5" fmla="*/ 49849 w 102967"/>
                <a:gd name="connsiteY5" fmla="*/ 116014 h 183641"/>
                <a:gd name="connsiteX6" fmla="*/ 64708 w 102967"/>
                <a:gd name="connsiteY6" fmla="*/ 41720 h 183641"/>
                <a:gd name="connsiteX7" fmla="*/ 43944 w 102967"/>
                <a:gd name="connsiteY7" fmla="*/ 113157 h 183641"/>
                <a:gd name="connsiteX8" fmla="*/ 36514 w 102967"/>
                <a:gd name="connsiteY8" fmla="*/ 183642 h 18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967" h="183641">
                  <a:moveTo>
                    <a:pt x="36514" y="183642"/>
                  </a:moveTo>
                  <a:cubicBezTo>
                    <a:pt x="14807" y="171374"/>
                    <a:pt x="1001" y="148742"/>
                    <a:pt x="33" y="123825"/>
                  </a:cubicBezTo>
                  <a:cubicBezTo>
                    <a:pt x="-1681" y="73247"/>
                    <a:pt x="63089" y="45149"/>
                    <a:pt x="71852" y="0"/>
                  </a:cubicBezTo>
                  <a:cubicBezTo>
                    <a:pt x="72995" y="33623"/>
                    <a:pt x="89664" y="55817"/>
                    <a:pt x="99570" y="87439"/>
                  </a:cubicBezTo>
                  <a:cubicBezTo>
                    <a:pt x="112238" y="127730"/>
                    <a:pt x="88330" y="174117"/>
                    <a:pt x="46992" y="180689"/>
                  </a:cubicBezTo>
                  <a:cubicBezTo>
                    <a:pt x="41047" y="159372"/>
                    <a:pt x="42047" y="136722"/>
                    <a:pt x="49849" y="116014"/>
                  </a:cubicBezTo>
                  <a:cubicBezTo>
                    <a:pt x="58612" y="94297"/>
                    <a:pt x="68042" y="65818"/>
                    <a:pt x="64708" y="41720"/>
                  </a:cubicBezTo>
                  <a:cubicBezTo>
                    <a:pt x="67089" y="64770"/>
                    <a:pt x="51373" y="97917"/>
                    <a:pt x="43944" y="113157"/>
                  </a:cubicBezTo>
                  <a:cubicBezTo>
                    <a:pt x="34310" y="135341"/>
                    <a:pt x="31716" y="159944"/>
                    <a:pt x="36514" y="183642"/>
                  </a:cubicBezTo>
                  <a:close/>
                </a:path>
              </a:pathLst>
            </a:custGeom>
            <a:grpFill/>
            <a:ln w="9525" cap="flat">
              <a:noFill/>
              <a:prstDash val="solid"/>
              <a:miter/>
            </a:ln>
          </p:spPr>
          <p:txBody>
            <a:bodyPr rtlCol="0" anchor="ctr">
              <a:noAutofit/>
            </a:bodyPr>
            <a:lstStyle/>
            <a:p>
              <a:endParaRPr lang="en-US"/>
            </a:p>
          </p:txBody>
        </p:sp>
        <p:sp>
          <p:nvSpPr>
            <p:cNvPr id="30" name="任意多边形: 形状 29">
              <a:extLst>
                <a:ext uri="{FF2B5EF4-FFF2-40B4-BE49-F238E27FC236}">
                  <a16:creationId xmlns:a16="http://schemas.microsoft.com/office/drawing/2014/main" id="{CCD13EBB-A6EE-2325-6DAE-818D85C12E51}"/>
                </a:ext>
              </a:extLst>
            </p:cNvPr>
            <p:cNvSpPr/>
            <p:nvPr/>
          </p:nvSpPr>
          <p:spPr>
            <a:xfrm>
              <a:off x="3415500" y="3736407"/>
              <a:ext cx="127862" cy="152496"/>
            </a:xfrm>
            <a:custGeom>
              <a:avLst/>
              <a:gdLst>
                <a:gd name="connsiteX0" fmla="*/ 113347 w 127862"/>
                <a:gd name="connsiteY0" fmla="*/ 148685 h 152496"/>
                <a:gd name="connsiteX1" fmla="*/ 44101 w 127862"/>
                <a:gd name="connsiteY1" fmla="*/ 135731 h 152496"/>
                <a:gd name="connsiteX2" fmla="*/ 0 w 127862"/>
                <a:gd name="connsiteY2" fmla="*/ 0 h 152496"/>
                <a:gd name="connsiteX3" fmla="*/ 83629 w 127862"/>
                <a:gd name="connsiteY3" fmla="*/ 37624 h 152496"/>
                <a:gd name="connsiteX4" fmla="*/ 118110 w 127862"/>
                <a:gd name="connsiteY4" fmla="*/ 138970 h 152496"/>
                <a:gd name="connsiteX5" fmla="*/ 71723 w 127862"/>
                <a:gd name="connsiteY5" fmla="*/ 93726 h 152496"/>
                <a:gd name="connsiteX6" fmla="*/ 26289 w 127862"/>
                <a:gd name="connsiteY6" fmla="*/ 33052 h 152496"/>
                <a:gd name="connsiteX7" fmla="*/ 65722 w 127862"/>
                <a:gd name="connsiteY7" fmla="*/ 96202 h 152496"/>
                <a:gd name="connsiteX8" fmla="*/ 113347 w 127862"/>
                <a:gd name="connsiteY8" fmla="*/ 148685 h 15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862" h="152496">
                  <a:moveTo>
                    <a:pt x="113347" y="148685"/>
                  </a:moveTo>
                  <a:cubicBezTo>
                    <a:pt x="89585" y="156743"/>
                    <a:pt x="63342" y="151838"/>
                    <a:pt x="44101" y="135731"/>
                  </a:cubicBezTo>
                  <a:cubicBezTo>
                    <a:pt x="5334" y="103346"/>
                    <a:pt x="27527" y="36290"/>
                    <a:pt x="0" y="0"/>
                  </a:cubicBezTo>
                  <a:cubicBezTo>
                    <a:pt x="25813" y="21622"/>
                    <a:pt x="53530" y="23908"/>
                    <a:pt x="83629" y="37624"/>
                  </a:cubicBezTo>
                  <a:cubicBezTo>
                    <a:pt x="121729" y="54959"/>
                    <a:pt x="140779" y="104299"/>
                    <a:pt x="118110" y="138970"/>
                  </a:cubicBezTo>
                  <a:cubicBezTo>
                    <a:pt x="98255" y="129168"/>
                    <a:pt x="82017" y="113328"/>
                    <a:pt x="71723" y="93726"/>
                  </a:cubicBezTo>
                  <a:cubicBezTo>
                    <a:pt x="61436" y="72676"/>
                    <a:pt x="46482" y="46672"/>
                    <a:pt x="26289" y="33052"/>
                  </a:cubicBezTo>
                  <a:cubicBezTo>
                    <a:pt x="45339" y="46672"/>
                    <a:pt x="59341" y="80677"/>
                    <a:pt x="65722" y="96202"/>
                  </a:cubicBezTo>
                  <a:cubicBezTo>
                    <a:pt x="75809" y="118186"/>
                    <a:pt x="92443" y="136522"/>
                    <a:pt x="113347" y="148685"/>
                  </a:cubicBezTo>
                  <a:close/>
                </a:path>
              </a:pathLst>
            </a:custGeom>
            <a:grpFill/>
            <a:ln w="9525" cap="flat">
              <a:noFill/>
              <a:prstDash val="solid"/>
              <a:miter/>
            </a:ln>
          </p:spPr>
          <p:txBody>
            <a:bodyPr rtlCol="0" anchor="ctr">
              <a:noAutofit/>
            </a:bodyPr>
            <a:lstStyle/>
            <a:p>
              <a:endParaRPr lang="en-US"/>
            </a:p>
          </p:txBody>
        </p:sp>
        <p:sp>
          <p:nvSpPr>
            <p:cNvPr id="31" name="任意多边形: 形状 30">
              <a:extLst>
                <a:ext uri="{FF2B5EF4-FFF2-40B4-BE49-F238E27FC236}">
                  <a16:creationId xmlns:a16="http://schemas.microsoft.com/office/drawing/2014/main" id="{0EA60CE4-C3EB-F176-BA56-50832819C627}"/>
                </a:ext>
              </a:extLst>
            </p:cNvPr>
            <p:cNvSpPr/>
            <p:nvPr/>
          </p:nvSpPr>
          <p:spPr>
            <a:xfrm>
              <a:off x="3621512" y="3824418"/>
              <a:ext cx="171463" cy="117999"/>
            </a:xfrm>
            <a:custGeom>
              <a:avLst/>
              <a:gdLst>
                <a:gd name="connsiteX0" fmla="*/ 1347 w 171463"/>
                <a:gd name="connsiteY0" fmla="*/ 95917 h 117999"/>
                <a:gd name="connsiteX1" fmla="*/ 24492 w 171463"/>
                <a:gd name="connsiteY1" fmla="*/ 26099 h 117999"/>
                <a:gd name="connsiteX2" fmla="*/ 171463 w 171463"/>
                <a:gd name="connsiteY2" fmla="*/ 0 h 117999"/>
                <a:gd name="connsiteX3" fmla="*/ 120409 w 171463"/>
                <a:gd name="connsiteY3" fmla="*/ 81248 h 117999"/>
                <a:gd name="connsiteX4" fmla="*/ 10491 w 171463"/>
                <a:gd name="connsiteY4" fmla="*/ 102299 h 117999"/>
                <a:gd name="connsiteX5" fmla="*/ 64021 w 171463"/>
                <a:gd name="connsiteY5" fmla="*/ 60865 h 117999"/>
                <a:gd name="connsiteX6" fmla="*/ 133363 w 171463"/>
                <a:gd name="connsiteY6" fmla="*/ 22765 h 117999"/>
                <a:gd name="connsiteX7" fmla="*/ 62307 w 171463"/>
                <a:gd name="connsiteY7" fmla="*/ 54483 h 117999"/>
                <a:gd name="connsiteX8" fmla="*/ 1347 w 171463"/>
                <a:gd name="connsiteY8" fmla="*/ 95917 h 11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63" h="117999">
                  <a:moveTo>
                    <a:pt x="1347" y="95917"/>
                  </a:moveTo>
                  <a:cubicBezTo>
                    <a:pt x="-3575" y="70209"/>
                    <a:pt x="5185" y="43777"/>
                    <a:pt x="24492" y="26099"/>
                  </a:cubicBezTo>
                  <a:cubicBezTo>
                    <a:pt x="63640" y="-9430"/>
                    <a:pt x="129839" y="23241"/>
                    <a:pt x="171463" y="0"/>
                  </a:cubicBezTo>
                  <a:cubicBezTo>
                    <a:pt x="145365" y="23622"/>
                    <a:pt x="138888" y="51911"/>
                    <a:pt x="120409" y="81248"/>
                  </a:cubicBezTo>
                  <a:cubicBezTo>
                    <a:pt x="96882" y="118586"/>
                    <a:pt x="43638" y="130778"/>
                    <a:pt x="10491" y="102299"/>
                  </a:cubicBezTo>
                  <a:cubicBezTo>
                    <a:pt x="23483" y="83153"/>
                    <a:pt x="42228" y="68647"/>
                    <a:pt x="64021" y="60865"/>
                  </a:cubicBezTo>
                  <a:cubicBezTo>
                    <a:pt x="87262" y="53150"/>
                    <a:pt x="116409" y="41815"/>
                    <a:pt x="133363" y="22765"/>
                  </a:cubicBezTo>
                  <a:cubicBezTo>
                    <a:pt x="116599" y="40196"/>
                    <a:pt x="79547" y="50102"/>
                    <a:pt x="62307" y="54483"/>
                  </a:cubicBezTo>
                  <a:cubicBezTo>
                    <a:pt x="38256" y="61789"/>
                    <a:pt x="16990" y="76238"/>
                    <a:pt x="1347" y="95917"/>
                  </a:cubicBezTo>
                  <a:close/>
                </a:path>
              </a:pathLst>
            </a:custGeom>
            <a:grpFill/>
            <a:ln w="9525" cap="flat">
              <a:noFill/>
              <a:prstDash val="solid"/>
              <a:miter/>
            </a:ln>
          </p:spPr>
          <p:txBody>
            <a:bodyPr rtlCol="0" anchor="ctr">
              <a:noAutofit/>
            </a:bodyPr>
            <a:lstStyle/>
            <a:p>
              <a:endParaRPr lang="en-US"/>
            </a:p>
          </p:txBody>
        </p:sp>
        <p:sp>
          <p:nvSpPr>
            <p:cNvPr id="32" name="任意多边形: 形状 31">
              <a:extLst>
                <a:ext uri="{FF2B5EF4-FFF2-40B4-BE49-F238E27FC236}">
                  <a16:creationId xmlns:a16="http://schemas.microsoft.com/office/drawing/2014/main" id="{7CC022F1-2959-3322-1DC7-1862D7983675}"/>
                </a:ext>
              </a:extLst>
            </p:cNvPr>
            <p:cNvSpPr/>
            <p:nvPr/>
          </p:nvSpPr>
          <p:spPr>
            <a:xfrm>
              <a:off x="3604192" y="3329213"/>
              <a:ext cx="98191" cy="177450"/>
            </a:xfrm>
            <a:custGeom>
              <a:avLst/>
              <a:gdLst>
                <a:gd name="connsiteX0" fmla="*/ 38288 w 98191"/>
                <a:gd name="connsiteY0" fmla="*/ 177451 h 177450"/>
                <a:gd name="connsiteX1" fmla="*/ 188 w 98191"/>
                <a:gd name="connsiteY1" fmla="*/ 121539 h 177450"/>
                <a:gd name="connsiteX2" fmla="*/ 63053 w 98191"/>
                <a:gd name="connsiteY2" fmla="*/ 0 h 177450"/>
                <a:gd name="connsiteX3" fmla="*/ 93819 w 98191"/>
                <a:gd name="connsiteY3" fmla="*/ 82391 h 177450"/>
                <a:gd name="connsiteX4" fmla="*/ 47813 w 98191"/>
                <a:gd name="connsiteY4" fmla="*/ 174117 h 177450"/>
                <a:gd name="connsiteX5" fmla="*/ 47813 w 98191"/>
                <a:gd name="connsiteY5" fmla="*/ 112109 h 177450"/>
                <a:gd name="connsiteX6" fmla="*/ 58481 w 98191"/>
                <a:gd name="connsiteY6" fmla="*/ 40195 h 177450"/>
                <a:gd name="connsiteX7" fmla="*/ 42003 w 98191"/>
                <a:gd name="connsiteY7" fmla="*/ 109633 h 177450"/>
                <a:gd name="connsiteX8" fmla="*/ 38288 w 98191"/>
                <a:gd name="connsiteY8" fmla="*/ 177451 h 177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91" h="177450">
                  <a:moveTo>
                    <a:pt x="38288" y="177451"/>
                  </a:moveTo>
                  <a:cubicBezTo>
                    <a:pt x="16702" y="166735"/>
                    <a:pt x="2262" y="145551"/>
                    <a:pt x="188" y="121539"/>
                  </a:cubicBezTo>
                  <a:cubicBezTo>
                    <a:pt x="-3813" y="73247"/>
                    <a:pt x="57338" y="43243"/>
                    <a:pt x="63053" y="0"/>
                  </a:cubicBezTo>
                  <a:cubicBezTo>
                    <a:pt x="65720" y="32194"/>
                    <a:pt x="82770" y="52578"/>
                    <a:pt x="93819" y="82391"/>
                  </a:cubicBezTo>
                  <a:cubicBezTo>
                    <a:pt x="107820" y="120491"/>
                    <a:pt x="87056" y="165830"/>
                    <a:pt x="47813" y="174117"/>
                  </a:cubicBezTo>
                  <a:cubicBezTo>
                    <a:pt x="41237" y="153972"/>
                    <a:pt x="41237" y="132255"/>
                    <a:pt x="47813" y="112109"/>
                  </a:cubicBezTo>
                  <a:cubicBezTo>
                    <a:pt x="55147" y="90868"/>
                    <a:pt x="62862" y="63151"/>
                    <a:pt x="58481" y="40195"/>
                  </a:cubicBezTo>
                  <a:cubicBezTo>
                    <a:pt x="61910" y="62198"/>
                    <a:pt x="48956" y="94678"/>
                    <a:pt x="42003" y="109633"/>
                  </a:cubicBezTo>
                  <a:cubicBezTo>
                    <a:pt x="33812" y="131321"/>
                    <a:pt x="32515" y="155000"/>
                    <a:pt x="38288" y="177451"/>
                  </a:cubicBezTo>
                  <a:close/>
                </a:path>
              </a:pathLst>
            </a:custGeom>
            <a:grpFill/>
            <a:ln w="9525" cap="flat">
              <a:noFill/>
              <a:prstDash val="solid"/>
              <a:miter/>
            </a:ln>
          </p:spPr>
          <p:txBody>
            <a:bodyPr rtlCol="0" anchor="ctr">
              <a:noAutofit/>
            </a:bodyPr>
            <a:lstStyle/>
            <a:p>
              <a:endParaRPr lang="en-US"/>
            </a:p>
          </p:txBody>
        </p:sp>
        <p:sp>
          <p:nvSpPr>
            <p:cNvPr id="33" name="任意多边形: 形状 32">
              <a:extLst>
                <a:ext uri="{FF2B5EF4-FFF2-40B4-BE49-F238E27FC236}">
                  <a16:creationId xmlns:a16="http://schemas.microsoft.com/office/drawing/2014/main" id="{88ADE50E-1853-1607-972F-9D191AA50D87}"/>
                </a:ext>
              </a:extLst>
            </p:cNvPr>
            <p:cNvSpPr/>
            <p:nvPr/>
          </p:nvSpPr>
          <p:spPr>
            <a:xfrm>
              <a:off x="3707915" y="3428559"/>
              <a:ext cx="89188" cy="152400"/>
            </a:xfrm>
            <a:custGeom>
              <a:avLst/>
              <a:gdLst>
                <a:gd name="connsiteX0" fmla="*/ 25434 w 89188"/>
                <a:gd name="connsiteY0" fmla="*/ 152400 h 152400"/>
                <a:gd name="connsiteX1" fmla="*/ 193 w 89188"/>
                <a:gd name="connsiteY1" fmla="*/ 97917 h 152400"/>
                <a:gd name="connsiteX2" fmla="*/ 72678 w 89188"/>
                <a:gd name="connsiteY2" fmla="*/ 0 h 152400"/>
                <a:gd name="connsiteX3" fmla="*/ 88013 w 89188"/>
                <a:gd name="connsiteY3" fmla="*/ 76771 h 152400"/>
                <a:gd name="connsiteX4" fmla="*/ 34578 w 89188"/>
                <a:gd name="connsiteY4" fmla="*/ 150971 h 152400"/>
                <a:gd name="connsiteX5" fmla="*/ 42865 w 89188"/>
                <a:gd name="connsiteY5" fmla="*/ 96298 h 152400"/>
                <a:gd name="connsiteX6" fmla="*/ 62486 w 89188"/>
                <a:gd name="connsiteY6" fmla="*/ 34671 h 152400"/>
                <a:gd name="connsiteX7" fmla="*/ 38102 w 89188"/>
                <a:gd name="connsiteY7" fmla="*/ 93345 h 152400"/>
                <a:gd name="connsiteX8" fmla="*/ 25434 w 89188"/>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188" h="152400">
                  <a:moveTo>
                    <a:pt x="25434" y="152400"/>
                  </a:moveTo>
                  <a:cubicBezTo>
                    <a:pt x="8070" y="139903"/>
                    <a:pt x="-1503" y="119243"/>
                    <a:pt x="193" y="97917"/>
                  </a:cubicBezTo>
                  <a:cubicBezTo>
                    <a:pt x="3527" y="54864"/>
                    <a:pt x="61058" y="37052"/>
                    <a:pt x="72678" y="0"/>
                  </a:cubicBezTo>
                  <a:cubicBezTo>
                    <a:pt x="70487" y="28575"/>
                    <a:pt x="82203" y="48958"/>
                    <a:pt x="88013" y="76771"/>
                  </a:cubicBezTo>
                  <a:cubicBezTo>
                    <a:pt x="94967" y="112109"/>
                    <a:pt x="70297" y="149257"/>
                    <a:pt x="34578" y="150971"/>
                  </a:cubicBezTo>
                  <a:cubicBezTo>
                    <a:pt x="31482" y="132331"/>
                    <a:pt x="34388" y="113186"/>
                    <a:pt x="42865" y="96298"/>
                  </a:cubicBezTo>
                  <a:cubicBezTo>
                    <a:pt x="52390" y="78676"/>
                    <a:pt x="63058" y="55436"/>
                    <a:pt x="62486" y="34671"/>
                  </a:cubicBezTo>
                  <a:cubicBezTo>
                    <a:pt x="62486" y="54483"/>
                    <a:pt x="45913" y="81058"/>
                    <a:pt x="38102" y="93345"/>
                  </a:cubicBezTo>
                  <a:cubicBezTo>
                    <a:pt x="27930" y="111271"/>
                    <a:pt x="23510" y="131883"/>
                    <a:pt x="25434" y="152400"/>
                  </a:cubicBezTo>
                  <a:close/>
                </a:path>
              </a:pathLst>
            </a:custGeom>
            <a:grpFill/>
            <a:ln w="9525" cap="flat">
              <a:noFill/>
              <a:prstDash val="solid"/>
              <a:miter/>
            </a:ln>
          </p:spPr>
          <p:txBody>
            <a:bodyPr rtlCol="0" anchor="ctr">
              <a:noAutofit/>
            </a:bodyPr>
            <a:lstStyle/>
            <a:p>
              <a:endParaRPr lang="en-US"/>
            </a:p>
          </p:txBody>
        </p:sp>
        <p:sp>
          <p:nvSpPr>
            <p:cNvPr id="34" name="任意多边形: 形状 33">
              <a:extLst>
                <a:ext uri="{FF2B5EF4-FFF2-40B4-BE49-F238E27FC236}">
                  <a16:creationId xmlns:a16="http://schemas.microsoft.com/office/drawing/2014/main" id="{5C90E43A-AC03-F0BE-5F46-B414D892EBBB}"/>
                </a:ext>
              </a:extLst>
            </p:cNvPr>
            <p:cNvSpPr/>
            <p:nvPr/>
          </p:nvSpPr>
          <p:spPr>
            <a:xfrm>
              <a:off x="3848323" y="3530381"/>
              <a:ext cx="85994" cy="157067"/>
            </a:xfrm>
            <a:custGeom>
              <a:avLst/>
              <a:gdLst>
                <a:gd name="connsiteX0" fmla="*/ 51618 w 85994"/>
                <a:gd name="connsiteY0" fmla="*/ 157067 h 157067"/>
                <a:gd name="connsiteX1" fmla="*/ 3993 w 85994"/>
                <a:gd name="connsiteY1" fmla="*/ 120301 h 157067"/>
                <a:gd name="connsiteX2" fmla="*/ 23043 w 85994"/>
                <a:gd name="connsiteY2" fmla="*/ 0 h 157067"/>
                <a:gd name="connsiteX3" fmla="*/ 72002 w 85994"/>
                <a:gd name="connsiteY3" fmla="*/ 61055 h 157067"/>
                <a:gd name="connsiteX4" fmla="*/ 58857 w 85994"/>
                <a:gd name="connsiteY4" fmla="*/ 151543 h 157067"/>
                <a:gd name="connsiteX5" fmla="*/ 41140 w 85994"/>
                <a:gd name="connsiteY5" fmla="*/ 99060 h 157067"/>
                <a:gd name="connsiteX6" fmla="*/ 30187 w 85994"/>
                <a:gd name="connsiteY6" fmla="*/ 35338 h 157067"/>
                <a:gd name="connsiteX7" fmla="*/ 35616 w 85994"/>
                <a:gd name="connsiteY7" fmla="*/ 98679 h 157067"/>
                <a:gd name="connsiteX8" fmla="*/ 51618 w 85994"/>
                <a:gd name="connsiteY8" fmla="*/ 157067 h 157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94" h="157067">
                  <a:moveTo>
                    <a:pt x="51618" y="157067"/>
                  </a:moveTo>
                  <a:cubicBezTo>
                    <a:pt x="30406" y="153972"/>
                    <a:pt x="12356" y="140037"/>
                    <a:pt x="3993" y="120301"/>
                  </a:cubicBezTo>
                  <a:cubicBezTo>
                    <a:pt x="-12962" y="80581"/>
                    <a:pt x="29996" y="38291"/>
                    <a:pt x="23043" y="0"/>
                  </a:cubicBezTo>
                  <a:cubicBezTo>
                    <a:pt x="34282" y="26384"/>
                    <a:pt x="54380" y="38957"/>
                    <a:pt x="72002" y="61055"/>
                  </a:cubicBezTo>
                  <a:cubicBezTo>
                    <a:pt x="94481" y="89630"/>
                    <a:pt x="89718" y="133541"/>
                    <a:pt x="58857" y="151543"/>
                  </a:cubicBezTo>
                  <a:cubicBezTo>
                    <a:pt x="47551" y="136360"/>
                    <a:pt x="41341" y="117986"/>
                    <a:pt x="41140" y="99060"/>
                  </a:cubicBezTo>
                  <a:cubicBezTo>
                    <a:pt x="41140" y="79153"/>
                    <a:pt x="40188" y="53530"/>
                    <a:pt x="30187" y="35338"/>
                  </a:cubicBezTo>
                  <a:cubicBezTo>
                    <a:pt x="39140" y="52959"/>
                    <a:pt x="36854" y="84201"/>
                    <a:pt x="35616" y="98679"/>
                  </a:cubicBezTo>
                  <a:cubicBezTo>
                    <a:pt x="34825" y="119320"/>
                    <a:pt x="40417" y="139713"/>
                    <a:pt x="51618" y="157067"/>
                  </a:cubicBezTo>
                  <a:close/>
                </a:path>
              </a:pathLst>
            </a:custGeom>
            <a:grpFill/>
            <a:ln w="9525" cap="flat">
              <a:noFill/>
              <a:prstDash val="solid"/>
              <a:miter/>
            </a:ln>
          </p:spPr>
          <p:txBody>
            <a:bodyPr rtlCol="0" anchor="ctr">
              <a:noAutofit/>
            </a:bodyPr>
            <a:lstStyle/>
            <a:p>
              <a:endParaRPr lang="en-US"/>
            </a:p>
          </p:txBody>
        </p:sp>
        <p:sp>
          <p:nvSpPr>
            <p:cNvPr id="35" name="任意多边形: 形状 34">
              <a:extLst>
                <a:ext uri="{FF2B5EF4-FFF2-40B4-BE49-F238E27FC236}">
                  <a16:creationId xmlns:a16="http://schemas.microsoft.com/office/drawing/2014/main" id="{F98CF220-A630-5C67-F95F-9C8187494785}"/>
                </a:ext>
              </a:extLst>
            </p:cNvPr>
            <p:cNvSpPr/>
            <p:nvPr/>
          </p:nvSpPr>
          <p:spPr>
            <a:xfrm>
              <a:off x="3791937" y="3839848"/>
              <a:ext cx="115586" cy="210597"/>
            </a:xfrm>
            <a:custGeom>
              <a:avLst/>
              <a:gdLst>
                <a:gd name="connsiteX0" fmla="*/ 69142 w 115586"/>
                <a:gd name="connsiteY0" fmla="*/ 210598 h 210597"/>
                <a:gd name="connsiteX1" fmla="*/ 5324 w 115586"/>
                <a:gd name="connsiteY1" fmla="*/ 161353 h 210597"/>
                <a:gd name="connsiteX2" fmla="*/ 31137 w 115586"/>
                <a:gd name="connsiteY2" fmla="*/ 0 h 210597"/>
                <a:gd name="connsiteX3" fmla="*/ 96860 w 115586"/>
                <a:gd name="connsiteY3" fmla="*/ 81915 h 210597"/>
                <a:gd name="connsiteX4" fmla="*/ 79143 w 115586"/>
                <a:gd name="connsiteY4" fmla="*/ 203168 h 210597"/>
                <a:gd name="connsiteX5" fmla="*/ 55426 w 115586"/>
                <a:gd name="connsiteY5" fmla="*/ 132874 h 210597"/>
                <a:gd name="connsiteX6" fmla="*/ 40662 w 115586"/>
                <a:gd name="connsiteY6" fmla="*/ 47149 h 210597"/>
                <a:gd name="connsiteX7" fmla="*/ 47996 w 115586"/>
                <a:gd name="connsiteY7" fmla="*/ 132016 h 210597"/>
                <a:gd name="connsiteX8" fmla="*/ 69142 w 115586"/>
                <a:gd name="connsiteY8" fmla="*/ 210598 h 21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86" h="210597">
                  <a:moveTo>
                    <a:pt x="69142" y="210598"/>
                  </a:moveTo>
                  <a:cubicBezTo>
                    <a:pt x="36757" y="207645"/>
                    <a:pt x="13706" y="180975"/>
                    <a:pt x="5324" y="161353"/>
                  </a:cubicBezTo>
                  <a:cubicBezTo>
                    <a:pt x="-17345" y="108109"/>
                    <a:pt x="40281" y="51340"/>
                    <a:pt x="31137" y="0"/>
                  </a:cubicBezTo>
                  <a:cubicBezTo>
                    <a:pt x="46187" y="35433"/>
                    <a:pt x="73142" y="52197"/>
                    <a:pt x="96860" y="81915"/>
                  </a:cubicBezTo>
                  <a:cubicBezTo>
                    <a:pt x="126959" y="120015"/>
                    <a:pt x="120577" y="179070"/>
                    <a:pt x="79143" y="203168"/>
                  </a:cubicBezTo>
                  <a:cubicBezTo>
                    <a:pt x="63979" y="182842"/>
                    <a:pt x="55673" y="158229"/>
                    <a:pt x="55426" y="132874"/>
                  </a:cubicBezTo>
                  <a:cubicBezTo>
                    <a:pt x="55426" y="106108"/>
                    <a:pt x="54188" y="71723"/>
                    <a:pt x="40662" y="47149"/>
                  </a:cubicBezTo>
                  <a:cubicBezTo>
                    <a:pt x="52759" y="70771"/>
                    <a:pt x="50187" y="112585"/>
                    <a:pt x="47996" y="132016"/>
                  </a:cubicBezTo>
                  <a:cubicBezTo>
                    <a:pt x="46768" y="159763"/>
                    <a:pt x="54149" y="187214"/>
                    <a:pt x="69142" y="210598"/>
                  </a:cubicBezTo>
                  <a:close/>
                </a:path>
              </a:pathLst>
            </a:custGeom>
            <a:grpFill/>
            <a:ln w="9525" cap="flat">
              <a:noFill/>
              <a:prstDash val="solid"/>
              <a:miter/>
            </a:ln>
          </p:spPr>
          <p:txBody>
            <a:bodyPr rtlCol="0" anchor="ctr">
              <a:noAutofit/>
            </a:bodyPr>
            <a:lstStyle/>
            <a:p>
              <a:endParaRPr lang="en-US"/>
            </a:p>
          </p:txBody>
        </p:sp>
        <p:sp>
          <p:nvSpPr>
            <p:cNvPr id="36" name="任意多边形: 形状 35">
              <a:extLst>
                <a:ext uri="{FF2B5EF4-FFF2-40B4-BE49-F238E27FC236}">
                  <a16:creationId xmlns:a16="http://schemas.microsoft.com/office/drawing/2014/main" id="{492217BE-C2AA-38A3-C8EC-C12FC54A9A05}"/>
                </a:ext>
              </a:extLst>
            </p:cNvPr>
            <p:cNvSpPr/>
            <p:nvPr/>
          </p:nvSpPr>
          <p:spPr>
            <a:xfrm>
              <a:off x="2878861" y="3247970"/>
              <a:ext cx="167554" cy="154013"/>
            </a:xfrm>
            <a:custGeom>
              <a:avLst/>
              <a:gdLst>
                <a:gd name="connsiteX0" fmla="*/ 159068 w 167554"/>
                <a:gd name="connsiteY0" fmla="*/ 10663 h 154013"/>
                <a:gd name="connsiteX1" fmla="*/ 78486 w 167554"/>
                <a:gd name="connsiteY1" fmla="*/ 10663 h 154013"/>
                <a:gd name="connsiteX2" fmla="*/ 0 w 167554"/>
                <a:gd name="connsiteY2" fmla="*/ 154014 h 154013"/>
                <a:gd name="connsiteX3" fmla="*/ 102108 w 167554"/>
                <a:gd name="connsiteY3" fmla="*/ 129439 h 154013"/>
                <a:gd name="connsiteX4" fmla="*/ 162401 w 167554"/>
                <a:gd name="connsiteY4" fmla="*/ 22664 h 154013"/>
                <a:gd name="connsiteX5" fmla="*/ 100394 w 167554"/>
                <a:gd name="connsiteY5" fmla="*/ 63717 h 154013"/>
                <a:gd name="connsiteX6" fmla="*/ 36290 w 167554"/>
                <a:gd name="connsiteY6" fmla="*/ 122296 h 154013"/>
                <a:gd name="connsiteX7" fmla="*/ 94107 w 167554"/>
                <a:gd name="connsiteY7" fmla="*/ 59621 h 154013"/>
                <a:gd name="connsiteX8" fmla="*/ 159068 w 167554"/>
                <a:gd name="connsiteY8" fmla="*/ 10663 h 15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554" h="154013">
                  <a:moveTo>
                    <a:pt x="159068" y="10663"/>
                  </a:moveTo>
                  <a:cubicBezTo>
                    <a:pt x="131636" y="-6863"/>
                    <a:pt x="97060" y="185"/>
                    <a:pt x="78486" y="10663"/>
                  </a:cubicBezTo>
                  <a:cubicBezTo>
                    <a:pt x="27908" y="39238"/>
                    <a:pt x="38672" y="118962"/>
                    <a:pt x="0" y="154014"/>
                  </a:cubicBezTo>
                  <a:cubicBezTo>
                    <a:pt x="33623" y="134964"/>
                    <a:pt x="65246" y="138393"/>
                    <a:pt x="102108" y="129439"/>
                  </a:cubicBezTo>
                  <a:cubicBezTo>
                    <a:pt x="149066" y="118105"/>
                    <a:pt x="180404" y="67146"/>
                    <a:pt x="162401" y="22664"/>
                  </a:cubicBezTo>
                  <a:cubicBezTo>
                    <a:pt x="137901" y="29427"/>
                    <a:pt x="116186" y="43800"/>
                    <a:pt x="100394" y="63717"/>
                  </a:cubicBezTo>
                  <a:cubicBezTo>
                    <a:pt x="84296" y="85148"/>
                    <a:pt x="62294" y="111342"/>
                    <a:pt x="36290" y="122296"/>
                  </a:cubicBezTo>
                  <a:cubicBezTo>
                    <a:pt x="60389" y="110961"/>
                    <a:pt x="83915" y="76004"/>
                    <a:pt x="94107" y="59621"/>
                  </a:cubicBezTo>
                  <a:cubicBezTo>
                    <a:pt x="110197" y="36999"/>
                    <a:pt x="132885" y="19892"/>
                    <a:pt x="159068" y="10663"/>
                  </a:cubicBezTo>
                  <a:close/>
                </a:path>
              </a:pathLst>
            </a:custGeom>
            <a:grpFill/>
            <a:ln w="9525" cap="flat">
              <a:noFill/>
              <a:prstDash val="solid"/>
              <a:miter/>
            </a:ln>
          </p:spPr>
          <p:txBody>
            <a:bodyPr rtlCol="0" anchor="ctr">
              <a:noAutofit/>
            </a:bodyPr>
            <a:lstStyle/>
            <a:p>
              <a:endParaRPr lang="en-US"/>
            </a:p>
          </p:txBody>
        </p:sp>
        <p:sp>
          <p:nvSpPr>
            <p:cNvPr id="37" name="任意多边形: 形状 36">
              <a:extLst>
                <a:ext uri="{FF2B5EF4-FFF2-40B4-BE49-F238E27FC236}">
                  <a16:creationId xmlns:a16="http://schemas.microsoft.com/office/drawing/2014/main" id="{C01CFC3E-44E0-459B-83F9-21D33C6640D8}"/>
                </a:ext>
              </a:extLst>
            </p:cNvPr>
            <p:cNvSpPr/>
            <p:nvPr/>
          </p:nvSpPr>
          <p:spPr>
            <a:xfrm>
              <a:off x="3112909" y="3300922"/>
              <a:ext cx="77830" cy="130208"/>
            </a:xfrm>
            <a:custGeom>
              <a:avLst/>
              <a:gdLst>
                <a:gd name="connsiteX0" fmla="*/ 57607 w 77830"/>
                <a:gd name="connsiteY0" fmla="*/ 192 h 130208"/>
                <a:gd name="connsiteX1" fmla="*/ 9030 w 77830"/>
                <a:gd name="connsiteY1" fmla="*/ 22290 h 130208"/>
                <a:gd name="connsiteX2" fmla="*/ 1410 w 77830"/>
                <a:gd name="connsiteY2" fmla="*/ 130208 h 130208"/>
                <a:gd name="connsiteX3" fmla="*/ 56083 w 77830"/>
                <a:gd name="connsiteY3" fmla="*/ 87251 h 130208"/>
                <a:gd name="connsiteX4" fmla="*/ 62846 w 77830"/>
                <a:gd name="connsiteY4" fmla="*/ 6383 h 130208"/>
                <a:gd name="connsiteX5" fmla="*/ 37128 w 77830"/>
                <a:gd name="connsiteY5" fmla="*/ 48198 h 130208"/>
                <a:gd name="connsiteX6" fmla="*/ 14745 w 77830"/>
                <a:gd name="connsiteY6" fmla="*/ 101062 h 130208"/>
                <a:gd name="connsiteX7" fmla="*/ 32175 w 77830"/>
                <a:gd name="connsiteY7" fmla="*/ 47436 h 130208"/>
                <a:gd name="connsiteX8" fmla="*/ 57607 w 77830"/>
                <a:gd name="connsiteY8" fmla="*/ 192 h 13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30" h="130208">
                  <a:moveTo>
                    <a:pt x="57607" y="192"/>
                  </a:moveTo>
                  <a:cubicBezTo>
                    <a:pt x="38671" y="-1399"/>
                    <a:pt x="20271" y="6974"/>
                    <a:pt x="9030" y="22290"/>
                  </a:cubicBezTo>
                  <a:cubicBezTo>
                    <a:pt x="-13545" y="53246"/>
                    <a:pt x="15030" y="98490"/>
                    <a:pt x="1410" y="130208"/>
                  </a:cubicBezTo>
                  <a:cubicBezTo>
                    <a:pt x="16459" y="109634"/>
                    <a:pt x="36366" y="102872"/>
                    <a:pt x="56083" y="87251"/>
                  </a:cubicBezTo>
                  <a:cubicBezTo>
                    <a:pt x="81229" y="67439"/>
                    <a:pt x="85992" y="28196"/>
                    <a:pt x="62846" y="6383"/>
                  </a:cubicBezTo>
                  <a:cubicBezTo>
                    <a:pt x="50103" y="17280"/>
                    <a:pt x="41108" y="31910"/>
                    <a:pt x="37128" y="48198"/>
                  </a:cubicBezTo>
                  <a:cubicBezTo>
                    <a:pt x="34079" y="67381"/>
                    <a:pt x="26395" y="85526"/>
                    <a:pt x="14745" y="101062"/>
                  </a:cubicBezTo>
                  <a:cubicBezTo>
                    <a:pt x="26079" y="87632"/>
                    <a:pt x="30366" y="60200"/>
                    <a:pt x="32175" y="47436"/>
                  </a:cubicBezTo>
                  <a:cubicBezTo>
                    <a:pt x="35600" y="29453"/>
                    <a:pt x="44480" y="12956"/>
                    <a:pt x="57607" y="192"/>
                  </a:cubicBezTo>
                  <a:close/>
                </a:path>
              </a:pathLst>
            </a:custGeom>
            <a:grpFill/>
            <a:ln w="9525" cap="flat">
              <a:noFill/>
              <a:prstDash val="solid"/>
              <a:miter/>
            </a:ln>
          </p:spPr>
          <p:txBody>
            <a:bodyPr rtlCol="0" anchor="ctr">
              <a:noAutofit/>
            </a:bodyPr>
            <a:lstStyle/>
            <a:p>
              <a:endParaRPr lang="en-US"/>
            </a:p>
          </p:txBody>
        </p:sp>
        <p:sp>
          <p:nvSpPr>
            <p:cNvPr id="38" name="任意多边形: 形状 37">
              <a:extLst>
                <a:ext uri="{FF2B5EF4-FFF2-40B4-BE49-F238E27FC236}">
                  <a16:creationId xmlns:a16="http://schemas.microsoft.com/office/drawing/2014/main" id="{B7429A96-E96D-9364-4F7C-83625BCB13AC}"/>
                </a:ext>
              </a:extLst>
            </p:cNvPr>
            <p:cNvSpPr/>
            <p:nvPr/>
          </p:nvSpPr>
          <p:spPr>
            <a:xfrm>
              <a:off x="3028280" y="2941165"/>
              <a:ext cx="110953" cy="203739"/>
            </a:xfrm>
            <a:custGeom>
              <a:avLst/>
              <a:gdLst>
                <a:gd name="connsiteX0" fmla="*/ 62512 w 110953"/>
                <a:gd name="connsiteY0" fmla="*/ 203740 h 203739"/>
                <a:gd name="connsiteX1" fmla="*/ 110137 w 110953"/>
                <a:gd name="connsiteY1" fmla="*/ 143542 h 203739"/>
                <a:gd name="connsiteX2" fmla="*/ 49558 w 110953"/>
                <a:gd name="connsiteY2" fmla="*/ 0 h 203739"/>
                <a:gd name="connsiteX3" fmla="*/ 7362 w 110953"/>
                <a:gd name="connsiteY3" fmla="*/ 90869 h 203739"/>
                <a:gd name="connsiteX4" fmla="*/ 51463 w 110953"/>
                <a:gd name="connsiteY4" fmla="*/ 199168 h 203739"/>
                <a:gd name="connsiteX5" fmla="*/ 57273 w 110953"/>
                <a:gd name="connsiteY5" fmla="*/ 128683 h 203739"/>
                <a:gd name="connsiteX6" fmla="*/ 51463 w 110953"/>
                <a:gd name="connsiteY6" fmla="*/ 46101 h 203739"/>
                <a:gd name="connsiteX7" fmla="*/ 64036 w 110953"/>
                <a:gd name="connsiteY7" fmla="*/ 126397 h 203739"/>
                <a:gd name="connsiteX8" fmla="*/ 62512 w 110953"/>
                <a:gd name="connsiteY8" fmla="*/ 203740 h 2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953" h="203739">
                  <a:moveTo>
                    <a:pt x="62512" y="203740"/>
                  </a:moveTo>
                  <a:cubicBezTo>
                    <a:pt x="87785" y="193338"/>
                    <a:pt x="105826" y="170536"/>
                    <a:pt x="110137" y="143542"/>
                  </a:cubicBezTo>
                  <a:cubicBezTo>
                    <a:pt x="118995" y="89154"/>
                    <a:pt x="52987" y="49721"/>
                    <a:pt x="49558" y="0"/>
                  </a:cubicBezTo>
                  <a:cubicBezTo>
                    <a:pt x="43652" y="36290"/>
                    <a:pt x="22507" y="58007"/>
                    <a:pt x="7362" y="90869"/>
                  </a:cubicBezTo>
                  <a:cubicBezTo>
                    <a:pt x="-11688" y="132683"/>
                    <a:pt x="7362" y="186118"/>
                    <a:pt x="51463" y="199168"/>
                  </a:cubicBezTo>
                  <a:cubicBezTo>
                    <a:pt x="60802" y="176879"/>
                    <a:pt x="62837" y="152200"/>
                    <a:pt x="57273" y="128683"/>
                  </a:cubicBezTo>
                  <a:cubicBezTo>
                    <a:pt x="50796" y="103918"/>
                    <a:pt x="44510" y="71533"/>
                    <a:pt x="51463" y="46101"/>
                  </a:cubicBezTo>
                  <a:cubicBezTo>
                    <a:pt x="45748" y="70771"/>
                    <a:pt x="58035" y="108871"/>
                    <a:pt x="64036" y="126397"/>
                  </a:cubicBezTo>
                  <a:cubicBezTo>
                    <a:pt x="71497" y="151724"/>
                    <a:pt x="70965" y="178727"/>
                    <a:pt x="62512" y="203740"/>
                  </a:cubicBezTo>
                  <a:close/>
                </a:path>
              </a:pathLst>
            </a:custGeom>
            <a:grpFill/>
            <a:ln w="9525" cap="flat">
              <a:noFill/>
              <a:prstDash val="solid"/>
              <a:miter/>
            </a:ln>
          </p:spPr>
          <p:txBody>
            <a:bodyPr rtlCol="0" anchor="ctr">
              <a:noAutofit/>
            </a:bodyPr>
            <a:lstStyle/>
            <a:p>
              <a:endParaRPr lang="en-US"/>
            </a:p>
          </p:txBody>
        </p:sp>
        <p:sp>
          <p:nvSpPr>
            <p:cNvPr id="39" name="任意多边形: 形状 38">
              <a:extLst>
                <a:ext uri="{FF2B5EF4-FFF2-40B4-BE49-F238E27FC236}">
                  <a16:creationId xmlns:a16="http://schemas.microsoft.com/office/drawing/2014/main" id="{3AA950AF-E911-1998-9D05-329D22898F46}"/>
                </a:ext>
              </a:extLst>
            </p:cNvPr>
            <p:cNvSpPr/>
            <p:nvPr/>
          </p:nvSpPr>
          <p:spPr>
            <a:xfrm>
              <a:off x="3199092" y="2887348"/>
              <a:ext cx="90489" cy="130769"/>
            </a:xfrm>
            <a:custGeom>
              <a:avLst/>
              <a:gdLst>
                <a:gd name="connsiteX0" fmla="*/ 76486 w 90489"/>
                <a:gd name="connsiteY0" fmla="*/ 129350 h 130769"/>
                <a:gd name="connsiteX1" fmla="*/ 87725 w 90489"/>
                <a:gd name="connsiteY1" fmla="*/ 73914 h 130769"/>
                <a:gd name="connsiteX2" fmla="*/ 0 w 90489"/>
                <a:gd name="connsiteY2" fmla="*/ 0 h 130769"/>
                <a:gd name="connsiteX3" fmla="*/ 2667 w 90489"/>
                <a:gd name="connsiteY3" fmla="*/ 73628 h 130769"/>
                <a:gd name="connsiteX4" fmla="*/ 67723 w 90489"/>
                <a:gd name="connsiteY4" fmla="*/ 129921 h 130769"/>
                <a:gd name="connsiteX5" fmla="*/ 48101 w 90489"/>
                <a:gd name="connsiteY5" fmla="*/ 82296 h 130769"/>
                <a:gd name="connsiteX6" fmla="*/ 16669 w 90489"/>
                <a:gd name="connsiteY6" fmla="*/ 30099 h 130769"/>
                <a:gd name="connsiteX7" fmla="*/ 51721 w 90489"/>
                <a:gd name="connsiteY7" fmla="*/ 78486 h 130769"/>
                <a:gd name="connsiteX8" fmla="*/ 76486 w 90489"/>
                <a:gd name="connsiteY8" fmla="*/ 129350 h 1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489" h="130769">
                  <a:moveTo>
                    <a:pt x="76486" y="129350"/>
                  </a:moveTo>
                  <a:cubicBezTo>
                    <a:pt x="89615" y="114081"/>
                    <a:pt x="93872" y="93088"/>
                    <a:pt x="87725" y="73914"/>
                  </a:cubicBezTo>
                  <a:cubicBezTo>
                    <a:pt x="75343" y="35242"/>
                    <a:pt x="18764" y="31528"/>
                    <a:pt x="0" y="0"/>
                  </a:cubicBezTo>
                  <a:cubicBezTo>
                    <a:pt x="8287" y="25717"/>
                    <a:pt x="1619" y="47054"/>
                    <a:pt x="2667" y="73628"/>
                  </a:cubicBezTo>
                  <a:cubicBezTo>
                    <a:pt x="4000" y="107537"/>
                    <a:pt x="34671" y="136112"/>
                    <a:pt x="67723" y="129921"/>
                  </a:cubicBezTo>
                  <a:cubicBezTo>
                    <a:pt x="66343" y="112376"/>
                    <a:pt x="59478" y="95717"/>
                    <a:pt x="48101" y="82296"/>
                  </a:cubicBezTo>
                  <a:cubicBezTo>
                    <a:pt x="35528" y="68199"/>
                    <a:pt x="20669" y="49244"/>
                    <a:pt x="16669" y="30099"/>
                  </a:cubicBezTo>
                  <a:cubicBezTo>
                    <a:pt x="21145" y="48196"/>
                    <a:pt x="42005" y="68961"/>
                    <a:pt x="51721" y="78486"/>
                  </a:cubicBezTo>
                  <a:cubicBezTo>
                    <a:pt x="64972" y="92516"/>
                    <a:pt x="73613" y="110261"/>
                    <a:pt x="76486" y="129350"/>
                  </a:cubicBezTo>
                  <a:close/>
                </a:path>
              </a:pathLst>
            </a:custGeom>
            <a:grpFill/>
            <a:ln w="9525" cap="flat">
              <a:noFill/>
              <a:prstDash val="solid"/>
              <a:miter/>
            </a:ln>
          </p:spPr>
          <p:txBody>
            <a:bodyPr rtlCol="0" anchor="ctr">
              <a:noAutofit/>
            </a:bodyPr>
            <a:lstStyle/>
            <a:p>
              <a:endParaRPr lang="en-US"/>
            </a:p>
          </p:txBody>
        </p:sp>
        <p:sp>
          <p:nvSpPr>
            <p:cNvPr id="40" name="任意多边形: 形状 39">
              <a:extLst>
                <a:ext uri="{FF2B5EF4-FFF2-40B4-BE49-F238E27FC236}">
                  <a16:creationId xmlns:a16="http://schemas.microsoft.com/office/drawing/2014/main" id="{33490097-5B72-E1A3-D1F6-B7E2ACD101E2}"/>
                </a:ext>
              </a:extLst>
            </p:cNvPr>
            <p:cNvSpPr/>
            <p:nvPr/>
          </p:nvSpPr>
          <p:spPr>
            <a:xfrm>
              <a:off x="3108033" y="3093928"/>
              <a:ext cx="102679" cy="63141"/>
            </a:xfrm>
            <a:custGeom>
              <a:avLst/>
              <a:gdLst>
                <a:gd name="connsiteX0" fmla="*/ 102679 w 102679"/>
                <a:gd name="connsiteY0" fmla="*/ 14686 h 63141"/>
                <a:gd name="connsiteX1" fmla="*/ 63246 w 102679"/>
                <a:gd name="connsiteY1" fmla="*/ 589 h 63141"/>
                <a:gd name="connsiteX2" fmla="*/ 0 w 102679"/>
                <a:gd name="connsiteY2" fmla="*/ 57072 h 63141"/>
                <a:gd name="connsiteX3" fmla="*/ 54197 w 102679"/>
                <a:gd name="connsiteY3" fmla="*/ 62882 h 63141"/>
                <a:gd name="connsiteX4" fmla="*/ 101577 w 102679"/>
                <a:gd name="connsiteY4" fmla="*/ 24859 h 63141"/>
                <a:gd name="connsiteX5" fmla="*/ 101822 w 102679"/>
                <a:gd name="connsiteY5" fmla="*/ 21068 h 63141"/>
                <a:gd name="connsiteX6" fmla="*/ 64389 w 102679"/>
                <a:gd name="connsiteY6" fmla="*/ 30593 h 63141"/>
                <a:gd name="connsiteX7" fmla="*/ 23622 w 102679"/>
                <a:gd name="connsiteY7" fmla="*/ 48024 h 63141"/>
                <a:gd name="connsiteX8" fmla="*/ 62770 w 102679"/>
                <a:gd name="connsiteY8" fmla="*/ 27354 h 63141"/>
                <a:gd name="connsiteX9" fmla="*/ 102679 w 102679"/>
                <a:gd name="connsiteY9" fmla="*/ 14686 h 6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79" h="63141">
                  <a:moveTo>
                    <a:pt x="102679" y="14686"/>
                  </a:moveTo>
                  <a:cubicBezTo>
                    <a:pt x="92871" y="3465"/>
                    <a:pt x="77946" y="-1868"/>
                    <a:pt x="63246" y="589"/>
                  </a:cubicBezTo>
                  <a:cubicBezTo>
                    <a:pt x="33623" y="5637"/>
                    <a:pt x="25146" y="46690"/>
                    <a:pt x="0" y="57072"/>
                  </a:cubicBezTo>
                  <a:cubicBezTo>
                    <a:pt x="19717" y="53738"/>
                    <a:pt x="34576" y="60787"/>
                    <a:pt x="54197" y="62882"/>
                  </a:cubicBezTo>
                  <a:cubicBezTo>
                    <a:pt x="77781" y="65464"/>
                    <a:pt x="98993" y="48443"/>
                    <a:pt x="101577" y="24859"/>
                  </a:cubicBezTo>
                  <a:cubicBezTo>
                    <a:pt x="101714" y="23601"/>
                    <a:pt x="101797" y="22335"/>
                    <a:pt x="101822" y="21068"/>
                  </a:cubicBezTo>
                  <a:cubicBezTo>
                    <a:pt x="88655" y="20239"/>
                    <a:pt x="75561" y="23573"/>
                    <a:pt x="64389" y="30593"/>
                  </a:cubicBezTo>
                  <a:cubicBezTo>
                    <a:pt x="52377" y="39556"/>
                    <a:pt x="38402" y="45528"/>
                    <a:pt x="23622" y="48024"/>
                  </a:cubicBezTo>
                  <a:cubicBezTo>
                    <a:pt x="37338" y="46595"/>
                    <a:pt x="54769" y="33545"/>
                    <a:pt x="62770" y="27354"/>
                  </a:cubicBezTo>
                  <a:cubicBezTo>
                    <a:pt x="74469" y="19163"/>
                    <a:pt x="88396" y="14743"/>
                    <a:pt x="102679" y="14686"/>
                  </a:cubicBezTo>
                  <a:close/>
                </a:path>
              </a:pathLst>
            </a:custGeom>
            <a:grpFill/>
            <a:ln w="9525" cap="flat">
              <a:noFill/>
              <a:prstDash val="solid"/>
              <a:miter/>
            </a:ln>
          </p:spPr>
          <p:txBody>
            <a:bodyPr rtlCol="0" anchor="ctr">
              <a:noAutofit/>
            </a:bodyPr>
            <a:lstStyle/>
            <a:p>
              <a:endParaRPr lang="en-US"/>
            </a:p>
          </p:txBody>
        </p:sp>
        <p:sp>
          <p:nvSpPr>
            <p:cNvPr id="41" name="任意多边形: 形状 40">
              <a:extLst>
                <a:ext uri="{FF2B5EF4-FFF2-40B4-BE49-F238E27FC236}">
                  <a16:creationId xmlns:a16="http://schemas.microsoft.com/office/drawing/2014/main" id="{F992F043-A675-BA8E-791C-42D71EFD8564}"/>
                </a:ext>
              </a:extLst>
            </p:cNvPr>
            <p:cNvSpPr/>
            <p:nvPr/>
          </p:nvSpPr>
          <p:spPr>
            <a:xfrm>
              <a:off x="3306379" y="2917161"/>
              <a:ext cx="89518" cy="160020"/>
            </a:xfrm>
            <a:custGeom>
              <a:avLst/>
              <a:gdLst>
                <a:gd name="connsiteX0" fmla="*/ 31397 w 89518"/>
                <a:gd name="connsiteY0" fmla="*/ 160020 h 160020"/>
                <a:gd name="connsiteX1" fmla="*/ 83594 w 89518"/>
                <a:gd name="connsiteY1" fmla="*/ 125921 h 160020"/>
                <a:gd name="connsiteX2" fmla="*/ 73592 w 89518"/>
                <a:gd name="connsiteY2" fmla="*/ 0 h 160020"/>
                <a:gd name="connsiteX3" fmla="*/ 17966 w 89518"/>
                <a:gd name="connsiteY3" fmla="*/ 59150 h 160020"/>
                <a:gd name="connsiteX4" fmla="*/ 24158 w 89518"/>
                <a:gd name="connsiteY4" fmla="*/ 153638 h 160020"/>
                <a:gd name="connsiteX5" fmla="*/ 46732 w 89518"/>
                <a:gd name="connsiteY5" fmla="*/ 100965 h 160020"/>
                <a:gd name="connsiteX6" fmla="*/ 63305 w 89518"/>
                <a:gd name="connsiteY6" fmla="*/ 36005 h 160020"/>
                <a:gd name="connsiteX7" fmla="*/ 52542 w 89518"/>
                <a:gd name="connsiteY7" fmla="*/ 100965 h 160020"/>
                <a:gd name="connsiteX8" fmla="*/ 31397 w 89518"/>
                <a:gd name="connsiteY8" fmla="*/ 160020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18" h="160020">
                  <a:moveTo>
                    <a:pt x="31397" y="160020"/>
                  </a:moveTo>
                  <a:cubicBezTo>
                    <a:pt x="53542" y="158506"/>
                    <a:pt x="73308" y="145590"/>
                    <a:pt x="83594" y="125921"/>
                  </a:cubicBezTo>
                  <a:cubicBezTo>
                    <a:pt x="104263" y="86297"/>
                    <a:pt x="63401" y="39053"/>
                    <a:pt x="73592" y="0"/>
                  </a:cubicBezTo>
                  <a:cubicBezTo>
                    <a:pt x="59781" y="26480"/>
                    <a:pt x="37969" y="38100"/>
                    <a:pt x="17966" y="59150"/>
                  </a:cubicBezTo>
                  <a:cubicBezTo>
                    <a:pt x="-7561" y="86392"/>
                    <a:pt x="-6227" y="132588"/>
                    <a:pt x="24158" y="153638"/>
                  </a:cubicBezTo>
                  <a:cubicBezTo>
                    <a:pt x="37080" y="138922"/>
                    <a:pt x="44987" y="120472"/>
                    <a:pt x="46732" y="100965"/>
                  </a:cubicBezTo>
                  <a:cubicBezTo>
                    <a:pt x="48065" y="80296"/>
                    <a:pt x="51399" y="53912"/>
                    <a:pt x="63305" y="36005"/>
                  </a:cubicBezTo>
                  <a:cubicBezTo>
                    <a:pt x="52542" y="53531"/>
                    <a:pt x="52352" y="85916"/>
                    <a:pt x="52542" y="100965"/>
                  </a:cubicBezTo>
                  <a:cubicBezTo>
                    <a:pt x="51648" y="122339"/>
                    <a:pt x="44272" y="142932"/>
                    <a:pt x="31397" y="160020"/>
                  </a:cubicBezTo>
                  <a:close/>
                </a:path>
              </a:pathLst>
            </a:custGeom>
            <a:grpFill/>
            <a:ln w="9525" cap="flat">
              <a:noFill/>
              <a:prstDash val="solid"/>
              <a:miter/>
            </a:ln>
          </p:spPr>
          <p:txBody>
            <a:bodyPr rtlCol="0" anchor="ctr">
              <a:noAutofit/>
            </a:bodyPr>
            <a:lstStyle/>
            <a:p>
              <a:endParaRPr lang="en-US"/>
            </a:p>
          </p:txBody>
        </p:sp>
        <p:sp>
          <p:nvSpPr>
            <p:cNvPr id="42" name="任意多边形: 形状 41">
              <a:extLst>
                <a:ext uri="{FF2B5EF4-FFF2-40B4-BE49-F238E27FC236}">
                  <a16:creationId xmlns:a16="http://schemas.microsoft.com/office/drawing/2014/main" id="{A747BFEE-2734-072B-7389-AE3C03CA2E7C}"/>
                </a:ext>
              </a:extLst>
            </p:cNvPr>
            <p:cNvSpPr/>
            <p:nvPr/>
          </p:nvSpPr>
          <p:spPr>
            <a:xfrm>
              <a:off x="3251765" y="3228684"/>
              <a:ext cx="164877" cy="90435"/>
            </a:xfrm>
            <a:custGeom>
              <a:avLst/>
              <a:gdLst>
                <a:gd name="connsiteX0" fmla="*/ 164878 w 164877"/>
                <a:gd name="connsiteY0" fmla="*/ 36806 h 90435"/>
                <a:gd name="connsiteX1" fmla="*/ 114300 w 164877"/>
                <a:gd name="connsiteY1" fmla="*/ 326 h 90435"/>
                <a:gd name="connsiteX2" fmla="*/ 0 w 164877"/>
                <a:gd name="connsiteY2" fmla="*/ 55094 h 90435"/>
                <a:gd name="connsiteX3" fmla="*/ 75152 w 164877"/>
                <a:gd name="connsiteY3" fmla="*/ 85670 h 90435"/>
                <a:gd name="connsiteX4" fmla="*/ 160877 w 164877"/>
                <a:gd name="connsiteY4" fmla="*/ 45760 h 90435"/>
                <a:gd name="connsiteX5" fmla="*/ 103727 w 164877"/>
                <a:gd name="connsiteY5" fmla="*/ 43760 h 90435"/>
                <a:gd name="connsiteX6" fmla="*/ 37052 w 164877"/>
                <a:gd name="connsiteY6" fmla="*/ 51665 h 90435"/>
                <a:gd name="connsiteX7" fmla="*/ 101536 w 164877"/>
                <a:gd name="connsiteY7" fmla="*/ 38330 h 90435"/>
                <a:gd name="connsiteX8" fmla="*/ 164878 w 164877"/>
                <a:gd name="connsiteY8" fmla="*/ 36806 h 9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77" h="90435">
                  <a:moveTo>
                    <a:pt x="164878" y="36806"/>
                  </a:moveTo>
                  <a:cubicBezTo>
                    <a:pt x="155527" y="16661"/>
                    <a:pt x="136365" y="2840"/>
                    <a:pt x="114300" y="326"/>
                  </a:cubicBezTo>
                  <a:cubicBezTo>
                    <a:pt x="69818" y="-4723"/>
                    <a:pt x="40576" y="50522"/>
                    <a:pt x="0" y="55094"/>
                  </a:cubicBezTo>
                  <a:cubicBezTo>
                    <a:pt x="29623" y="58428"/>
                    <a:pt x="47625" y="74716"/>
                    <a:pt x="75152" y="85670"/>
                  </a:cubicBezTo>
                  <a:cubicBezTo>
                    <a:pt x="109823" y="99671"/>
                    <a:pt x="152400" y="81764"/>
                    <a:pt x="160877" y="45760"/>
                  </a:cubicBezTo>
                  <a:cubicBezTo>
                    <a:pt x="142521" y="39054"/>
                    <a:pt x="122508" y="38350"/>
                    <a:pt x="103727" y="43760"/>
                  </a:cubicBezTo>
                  <a:cubicBezTo>
                    <a:pt x="83915" y="49951"/>
                    <a:pt x="58102" y="56333"/>
                    <a:pt x="37052" y="51665"/>
                  </a:cubicBezTo>
                  <a:cubicBezTo>
                    <a:pt x="57245" y="55380"/>
                    <a:pt x="87535" y="43855"/>
                    <a:pt x="101536" y="38330"/>
                  </a:cubicBezTo>
                  <a:cubicBezTo>
                    <a:pt x="121987" y="31301"/>
                    <a:pt x="144112" y="30768"/>
                    <a:pt x="164878" y="36806"/>
                  </a:cubicBezTo>
                  <a:close/>
                </a:path>
              </a:pathLst>
            </a:custGeom>
            <a:grpFill/>
            <a:ln w="9525" cap="flat">
              <a:noFill/>
              <a:prstDash val="solid"/>
              <a:miter/>
            </a:ln>
          </p:spPr>
          <p:txBody>
            <a:bodyPr rtlCol="0" anchor="ctr">
              <a:noAutofit/>
            </a:bodyPr>
            <a:lstStyle/>
            <a:p>
              <a:endParaRPr lang="en-US"/>
            </a:p>
          </p:txBody>
        </p:sp>
        <p:sp>
          <p:nvSpPr>
            <p:cNvPr id="43" name="任意多边形: 形状 42">
              <a:extLst>
                <a:ext uri="{FF2B5EF4-FFF2-40B4-BE49-F238E27FC236}">
                  <a16:creationId xmlns:a16="http://schemas.microsoft.com/office/drawing/2014/main" id="{D77B95FF-2444-7785-EF47-195363C06B76}"/>
                </a:ext>
              </a:extLst>
            </p:cNvPr>
            <p:cNvSpPr/>
            <p:nvPr/>
          </p:nvSpPr>
          <p:spPr>
            <a:xfrm>
              <a:off x="3128892" y="2726281"/>
              <a:ext cx="126660" cy="156786"/>
            </a:xfrm>
            <a:custGeom>
              <a:avLst/>
              <a:gdLst>
                <a:gd name="connsiteX0" fmla="*/ 113729 w 126660"/>
                <a:gd name="connsiteY0" fmla="*/ 152114 h 156786"/>
                <a:gd name="connsiteX1" fmla="*/ 120396 w 126660"/>
                <a:gd name="connsiteY1" fmla="*/ 80867 h 156786"/>
                <a:gd name="connsiteX2" fmla="*/ 0 w 126660"/>
                <a:gd name="connsiteY2" fmla="*/ 0 h 156786"/>
                <a:gd name="connsiteX3" fmla="*/ 13430 w 126660"/>
                <a:gd name="connsiteY3" fmla="*/ 92202 h 156786"/>
                <a:gd name="connsiteX4" fmla="*/ 102965 w 126660"/>
                <a:gd name="connsiteY4" fmla="*/ 154114 h 156786"/>
                <a:gd name="connsiteX5" fmla="*/ 71533 w 126660"/>
                <a:gd name="connsiteY5" fmla="*/ 96202 h 156786"/>
                <a:gd name="connsiteX6" fmla="*/ 24956 w 126660"/>
                <a:gd name="connsiteY6" fmla="*/ 34861 h 156786"/>
                <a:gd name="connsiteX7" fmla="*/ 75724 w 126660"/>
                <a:gd name="connsiteY7" fmla="*/ 90964 h 156786"/>
                <a:gd name="connsiteX8" fmla="*/ 113729 w 126660"/>
                <a:gd name="connsiteY8" fmla="*/ 152114 h 15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0" h="156786">
                  <a:moveTo>
                    <a:pt x="113729" y="152114"/>
                  </a:moveTo>
                  <a:cubicBezTo>
                    <a:pt x="128172" y="131131"/>
                    <a:pt x="130696" y="104165"/>
                    <a:pt x="120396" y="80867"/>
                  </a:cubicBezTo>
                  <a:cubicBezTo>
                    <a:pt x="99536" y="33909"/>
                    <a:pt x="27813" y="36957"/>
                    <a:pt x="0" y="0"/>
                  </a:cubicBezTo>
                  <a:cubicBezTo>
                    <a:pt x="13906" y="31242"/>
                    <a:pt x="8477" y="58864"/>
                    <a:pt x="13430" y="92202"/>
                  </a:cubicBezTo>
                  <a:cubicBezTo>
                    <a:pt x="19717" y="134684"/>
                    <a:pt x="62198" y="166402"/>
                    <a:pt x="102965" y="154114"/>
                  </a:cubicBezTo>
                  <a:cubicBezTo>
                    <a:pt x="98874" y="131969"/>
                    <a:pt x="87869" y="111700"/>
                    <a:pt x="71533" y="96202"/>
                  </a:cubicBezTo>
                  <a:cubicBezTo>
                    <a:pt x="53912" y="80296"/>
                    <a:pt x="32576" y="58102"/>
                    <a:pt x="24956" y="34861"/>
                  </a:cubicBezTo>
                  <a:cubicBezTo>
                    <a:pt x="33052" y="57055"/>
                    <a:pt x="62103" y="80391"/>
                    <a:pt x="75724" y="90964"/>
                  </a:cubicBezTo>
                  <a:cubicBezTo>
                    <a:pt x="94347" y="106985"/>
                    <a:pt x="107612" y="128321"/>
                    <a:pt x="113729" y="152114"/>
                  </a:cubicBezTo>
                  <a:close/>
                </a:path>
              </a:pathLst>
            </a:custGeom>
            <a:grpFill/>
            <a:ln w="9525" cap="flat">
              <a:noFill/>
              <a:prstDash val="solid"/>
              <a:miter/>
            </a:ln>
          </p:spPr>
          <p:txBody>
            <a:bodyPr rtlCol="0" anchor="ctr">
              <a:noAutofit/>
            </a:bodyPr>
            <a:lstStyle/>
            <a:p>
              <a:endParaRPr lang="en-US"/>
            </a:p>
          </p:txBody>
        </p:sp>
        <p:sp>
          <p:nvSpPr>
            <p:cNvPr id="44" name="任意多边形: 形状 43">
              <a:extLst>
                <a:ext uri="{FF2B5EF4-FFF2-40B4-BE49-F238E27FC236}">
                  <a16:creationId xmlns:a16="http://schemas.microsoft.com/office/drawing/2014/main" id="{657F60B5-1A4B-79E5-C71D-9733ECF15433}"/>
                </a:ext>
              </a:extLst>
            </p:cNvPr>
            <p:cNvSpPr/>
            <p:nvPr/>
          </p:nvSpPr>
          <p:spPr>
            <a:xfrm>
              <a:off x="3225897" y="2668369"/>
              <a:ext cx="68519" cy="114490"/>
            </a:xfrm>
            <a:custGeom>
              <a:avLst/>
              <a:gdLst>
                <a:gd name="connsiteX0" fmla="*/ 50823 w 68519"/>
                <a:gd name="connsiteY0" fmla="*/ 114490 h 114490"/>
                <a:gd name="connsiteX1" fmla="*/ 68158 w 68519"/>
                <a:gd name="connsiteY1" fmla="*/ 72009 h 114490"/>
                <a:gd name="connsiteX2" fmla="*/ 9484 w 68519"/>
                <a:gd name="connsiteY2" fmla="*/ 0 h 114490"/>
                <a:gd name="connsiteX3" fmla="*/ 531 w 68519"/>
                <a:gd name="connsiteY3" fmla="*/ 59055 h 114490"/>
                <a:gd name="connsiteX4" fmla="*/ 43774 w 68519"/>
                <a:gd name="connsiteY4" fmla="*/ 113538 h 114490"/>
                <a:gd name="connsiteX5" fmla="*/ 35392 w 68519"/>
                <a:gd name="connsiteY5" fmla="*/ 72200 h 114490"/>
                <a:gd name="connsiteX6" fmla="*/ 18343 w 68519"/>
                <a:gd name="connsiteY6" fmla="*/ 26003 h 114490"/>
                <a:gd name="connsiteX7" fmla="*/ 38917 w 68519"/>
                <a:gd name="connsiteY7" fmla="*/ 69818 h 114490"/>
                <a:gd name="connsiteX8" fmla="*/ 50823 w 68519"/>
                <a:gd name="connsiteY8" fmla="*/ 114490 h 11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19" h="114490">
                  <a:moveTo>
                    <a:pt x="50823" y="114490"/>
                  </a:moveTo>
                  <a:cubicBezTo>
                    <a:pt x="63612" y="104321"/>
                    <a:pt x="70181" y="88223"/>
                    <a:pt x="68158" y="72009"/>
                  </a:cubicBezTo>
                  <a:cubicBezTo>
                    <a:pt x="64158" y="39433"/>
                    <a:pt x="20057" y="27813"/>
                    <a:pt x="9484" y="0"/>
                  </a:cubicBezTo>
                  <a:cubicBezTo>
                    <a:pt x="12151" y="21812"/>
                    <a:pt x="3674" y="38100"/>
                    <a:pt x="531" y="59055"/>
                  </a:cubicBezTo>
                  <a:cubicBezTo>
                    <a:pt x="-3565" y="86201"/>
                    <a:pt x="16533" y="113538"/>
                    <a:pt x="43774" y="113538"/>
                  </a:cubicBezTo>
                  <a:cubicBezTo>
                    <a:pt x="45406" y="99219"/>
                    <a:pt x="42472" y="84752"/>
                    <a:pt x="35392" y="72200"/>
                  </a:cubicBezTo>
                  <a:cubicBezTo>
                    <a:pt x="26032" y="58419"/>
                    <a:pt x="20180" y="42561"/>
                    <a:pt x="18343" y="26003"/>
                  </a:cubicBezTo>
                  <a:cubicBezTo>
                    <a:pt x="19105" y="41053"/>
                    <a:pt x="32535" y="60769"/>
                    <a:pt x="38917" y="69818"/>
                  </a:cubicBezTo>
                  <a:cubicBezTo>
                    <a:pt x="47341" y="83149"/>
                    <a:pt x="51495" y="98735"/>
                    <a:pt x="50823" y="114490"/>
                  </a:cubicBezTo>
                  <a:close/>
                </a:path>
              </a:pathLst>
            </a:custGeom>
            <a:grpFill/>
            <a:ln w="9525" cap="flat">
              <a:noFill/>
              <a:prstDash val="solid"/>
              <a:miter/>
            </a:ln>
          </p:spPr>
          <p:txBody>
            <a:bodyPr rtlCol="0" anchor="ctr">
              <a:noAutofit/>
            </a:bodyPr>
            <a:lstStyle/>
            <a:p>
              <a:endParaRPr lang="en-US"/>
            </a:p>
          </p:txBody>
        </p:sp>
        <p:sp>
          <p:nvSpPr>
            <p:cNvPr id="45" name="任意多边形: 形状 44">
              <a:extLst>
                <a:ext uri="{FF2B5EF4-FFF2-40B4-BE49-F238E27FC236}">
                  <a16:creationId xmlns:a16="http://schemas.microsoft.com/office/drawing/2014/main" id="{E8709939-EE55-8733-BD86-9E28C31D672B}"/>
                </a:ext>
              </a:extLst>
            </p:cNvPr>
            <p:cNvSpPr/>
            <p:nvPr/>
          </p:nvSpPr>
          <p:spPr>
            <a:xfrm>
              <a:off x="3435407" y="3014698"/>
              <a:ext cx="126700" cy="156876"/>
            </a:xfrm>
            <a:custGeom>
              <a:avLst/>
              <a:gdLst>
                <a:gd name="connsiteX0" fmla="*/ 113729 w 126700"/>
                <a:gd name="connsiteY0" fmla="*/ 152209 h 156876"/>
                <a:gd name="connsiteX1" fmla="*/ 120396 w 126700"/>
                <a:gd name="connsiteY1" fmla="*/ 80963 h 156876"/>
                <a:gd name="connsiteX2" fmla="*/ 0 w 126700"/>
                <a:gd name="connsiteY2" fmla="*/ 0 h 156876"/>
                <a:gd name="connsiteX3" fmla="*/ 13430 w 126700"/>
                <a:gd name="connsiteY3" fmla="*/ 92297 h 156876"/>
                <a:gd name="connsiteX4" fmla="*/ 102965 w 126700"/>
                <a:gd name="connsiteY4" fmla="*/ 154210 h 156876"/>
                <a:gd name="connsiteX5" fmla="*/ 71533 w 126700"/>
                <a:gd name="connsiteY5" fmla="*/ 96298 h 156876"/>
                <a:gd name="connsiteX6" fmla="*/ 24956 w 126700"/>
                <a:gd name="connsiteY6" fmla="*/ 34957 h 156876"/>
                <a:gd name="connsiteX7" fmla="*/ 75724 w 126700"/>
                <a:gd name="connsiteY7" fmla="*/ 91059 h 156876"/>
                <a:gd name="connsiteX8" fmla="*/ 113729 w 126700"/>
                <a:gd name="connsiteY8" fmla="*/ 152209 h 15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00" h="156876">
                  <a:moveTo>
                    <a:pt x="113729" y="152209"/>
                  </a:moveTo>
                  <a:cubicBezTo>
                    <a:pt x="128226" y="131245"/>
                    <a:pt x="130753" y="104251"/>
                    <a:pt x="120396" y="80963"/>
                  </a:cubicBezTo>
                  <a:cubicBezTo>
                    <a:pt x="99536" y="34004"/>
                    <a:pt x="27813" y="37052"/>
                    <a:pt x="0" y="0"/>
                  </a:cubicBezTo>
                  <a:cubicBezTo>
                    <a:pt x="13906" y="31337"/>
                    <a:pt x="8477" y="58960"/>
                    <a:pt x="13430" y="92297"/>
                  </a:cubicBezTo>
                  <a:cubicBezTo>
                    <a:pt x="19717" y="134684"/>
                    <a:pt x="62198" y="166497"/>
                    <a:pt x="102965" y="154210"/>
                  </a:cubicBezTo>
                  <a:cubicBezTo>
                    <a:pt x="98873" y="132064"/>
                    <a:pt x="87869" y="111795"/>
                    <a:pt x="71533" y="96298"/>
                  </a:cubicBezTo>
                  <a:cubicBezTo>
                    <a:pt x="53912" y="80296"/>
                    <a:pt x="32575" y="58198"/>
                    <a:pt x="24956" y="34957"/>
                  </a:cubicBezTo>
                  <a:cubicBezTo>
                    <a:pt x="33052" y="57150"/>
                    <a:pt x="62103" y="80486"/>
                    <a:pt x="75724" y="91059"/>
                  </a:cubicBezTo>
                  <a:cubicBezTo>
                    <a:pt x="94347" y="107080"/>
                    <a:pt x="107612" y="128416"/>
                    <a:pt x="113729" y="152209"/>
                  </a:cubicBezTo>
                  <a:close/>
                </a:path>
              </a:pathLst>
            </a:custGeom>
            <a:grpFill/>
            <a:ln w="9525" cap="flat">
              <a:noFill/>
              <a:prstDash val="solid"/>
              <a:miter/>
            </a:ln>
          </p:spPr>
          <p:txBody>
            <a:bodyPr rtlCol="0" anchor="ctr">
              <a:noAutofit/>
            </a:bodyPr>
            <a:lstStyle/>
            <a:p>
              <a:endParaRPr lang="en-US"/>
            </a:p>
          </p:txBody>
        </p:sp>
        <p:sp>
          <p:nvSpPr>
            <p:cNvPr id="46" name="任意多边形: 形状 45">
              <a:extLst>
                <a:ext uri="{FF2B5EF4-FFF2-40B4-BE49-F238E27FC236}">
                  <a16:creationId xmlns:a16="http://schemas.microsoft.com/office/drawing/2014/main" id="{BF7C4830-9922-5441-6D00-D2C58B5BCEE3}"/>
                </a:ext>
              </a:extLst>
            </p:cNvPr>
            <p:cNvSpPr/>
            <p:nvPr/>
          </p:nvSpPr>
          <p:spPr>
            <a:xfrm>
              <a:off x="2924105" y="2399859"/>
              <a:ext cx="226586" cy="178807"/>
            </a:xfrm>
            <a:custGeom>
              <a:avLst/>
              <a:gdLst>
                <a:gd name="connsiteX0" fmla="*/ 221837 w 226586"/>
                <a:gd name="connsiteY0" fmla="*/ 154972 h 178807"/>
                <a:gd name="connsiteX1" fmla="*/ 198882 w 226586"/>
                <a:gd name="connsiteY1" fmla="*/ 55626 h 178807"/>
                <a:gd name="connsiteX2" fmla="*/ 0 w 226586"/>
                <a:gd name="connsiteY2" fmla="*/ 0 h 178807"/>
                <a:gd name="connsiteX3" fmla="*/ 59341 w 226586"/>
                <a:gd name="connsiteY3" fmla="*/ 118777 h 178807"/>
                <a:gd name="connsiteX4" fmla="*/ 208026 w 226586"/>
                <a:gd name="connsiteY4" fmla="*/ 162496 h 178807"/>
                <a:gd name="connsiteX5" fmla="*/ 139732 w 226586"/>
                <a:gd name="connsiteY5" fmla="*/ 98203 h 178807"/>
                <a:gd name="connsiteX6" fmla="*/ 49435 w 226586"/>
                <a:gd name="connsiteY6" fmla="*/ 36100 h 178807"/>
                <a:gd name="connsiteX7" fmla="*/ 143066 w 226586"/>
                <a:gd name="connsiteY7" fmla="*/ 89249 h 178807"/>
                <a:gd name="connsiteX8" fmla="*/ 221837 w 226586"/>
                <a:gd name="connsiteY8" fmla="*/ 154972 h 17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586" h="178807">
                  <a:moveTo>
                    <a:pt x="221837" y="154972"/>
                  </a:moveTo>
                  <a:cubicBezTo>
                    <a:pt x="235553" y="116205"/>
                    <a:pt x="216980" y="75629"/>
                    <a:pt x="198882" y="55626"/>
                  </a:cubicBezTo>
                  <a:cubicBezTo>
                    <a:pt x="149733" y="1524"/>
                    <a:pt x="54197" y="37624"/>
                    <a:pt x="0" y="0"/>
                  </a:cubicBezTo>
                  <a:cubicBezTo>
                    <a:pt x="32766" y="36100"/>
                    <a:pt x="38100" y="76200"/>
                    <a:pt x="59341" y="118777"/>
                  </a:cubicBezTo>
                  <a:cubicBezTo>
                    <a:pt x="86773" y="173355"/>
                    <a:pt x="158496" y="197358"/>
                    <a:pt x="208026" y="162496"/>
                  </a:cubicBezTo>
                  <a:cubicBezTo>
                    <a:pt x="192676" y="134349"/>
                    <a:pt x="168753" y="111828"/>
                    <a:pt x="139732" y="98203"/>
                  </a:cubicBezTo>
                  <a:cubicBezTo>
                    <a:pt x="108776" y="84487"/>
                    <a:pt x="70199" y="64484"/>
                    <a:pt x="49435" y="36100"/>
                  </a:cubicBezTo>
                  <a:cubicBezTo>
                    <a:pt x="70199" y="62389"/>
                    <a:pt x="119920" y="81058"/>
                    <a:pt x="143066" y="89249"/>
                  </a:cubicBezTo>
                  <a:cubicBezTo>
                    <a:pt x="175396" y="102635"/>
                    <a:pt x="202876" y="125562"/>
                    <a:pt x="221837" y="154972"/>
                  </a:cubicBezTo>
                  <a:close/>
                </a:path>
              </a:pathLst>
            </a:custGeom>
            <a:grpFill/>
            <a:ln w="9525" cap="flat">
              <a:noFill/>
              <a:prstDash val="solid"/>
              <a:miter/>
            </a:ln>
          </p:spPr>
          <p:txBody>
            <a:bodyPr rtlCol="0" anchor="ctr">
              <a:noAutofit/>
            </a:bodyPr>
            <a:lstStyle/>
            <a:p>
              <a:endParaRPr lang="en-US" dirty="0"/>
            </a:p>
          </p:txBody>
        </p:sp>
        <p:sp>
          <p:nvSpPr>
            <p:cNvPr id="47" name="任意多边形: 形状 46">
              <a:extLst>
                <a:ext uri="{FF2B5EF4-FFF2-40B4-BE49-F238E27FC236}">
                  <a16:creationId xmlns:a16="http://schemas.microsoft.com/office/drawing/2014/main" id="{11978085-F1B9-1CBC-CEE5-A07D6C7FBDEC}"/>
                </a:ext>
              </a:extLst>
            </p:cNvPr>
            <p:cNvSpPr/>
            <p:nvPr/>
          </p:nvSpPr>
          <p:spPr>
            <a:xfrm>
              <a:off x="3226838" y="2325278"/>
              <a:ext cx="117130" cy="215645"/>
            </a:xfrm>
            <a:custGeom>
              <a:avLst/>
              <a:gdLst>
                <a:gd name="connsiteX0" fmla="*/ 51692 w 117130"/>
                <a:gd name="connsiteY0" fmla="*/ 215646 h 215645"/>
                <a:gd name="connsiteX1" fmla="*/ 113224 w 117130"/>
                <a:gd name="connsiteY1" fmla="*/ 161925 h 215645"/>
                <a:gd name="connsiteX2" fmla="*/ 77410 w 117130"/>
                <a:gd name="connsiteY2" fmla="*/ 0 h 215645"/>
                <a:gd name="connsiteX3" fmla="*/ 15973 w 117130"/>
                <a:gd name="connsiteY3" fmla="*/ 87154 h 215645"/>
                <a:gd name="connsiteX4" fmla="*/ 41215 w 117130"/>
                <a:gd name="connsiteY4" fmla="*/ 208693 h 215645"/>
                <a:gd name="connsiteX5" fmla="*/ 60836 w 117130"/>
                <a:gd name="connsiteY5" fmla="*/ 136208 h 215645"/>
                <a:gd name="connsiteX6" fmla="*/ 70361 w 117130"/>
                <a:gd name="connsiteY6" fmla="*/ 48958 h 215645"/>
                <a:gd name="connsiteX7" fmla="*/ 68075 w 117130"/>
                <a:gd name="connsiteY7" fmla="*/ 134683 h 215645"/>
                <a:gd name="connsiteX8" fmla="*/ 51692 w 117130"/>
                <a:gd name="connsiteY8" fmla="*/ 215646 h 21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130" h="215645">
                  <a:moveTo>
                    <a:pt x="51692" y="215646"/>
                  </a:moveTo>
                  <a:cubicBezTo>
                    <a:pt x="84363" y="210693"/>
                    <a:pt x="105985" y="182213"/>
                    <a:pt x="113224" y="161925"/>
                  </a:cubicBezTo>
                  <a:cubicBezTo>
                    <a:pt x="132940" y="106775"/>
                    <a:pt x="71314" y="52864"/>
                    <a:pt x="77410" y="0"/>
                  </a:cubicBezTo>
                  <a:cubicBezTo>
                    <a:pt x="64265" y="37528"/>
                    <a:pt x="38167" y="55816"/>
                    <a:pt x="15973" y="87154"/>
                  </a:cubicBezTo>
                  <a:cubicBezTo>
                    <a:pt x="-12602" y="127159"/>
                    <a:pt x="-2029" y="186880"/>
                    <a:pt x="41215" y="208693"/>
                  </a:cubicBezTo>
                  <a:cubicBezTo>
                    <a:pt x="55285" y="187227"/>
                    <a:pt x="62157" y="161839"/>
                    <a:pt x="60836" y="136208"/>
                  </a:cubicBezTo>
                  <a:cubicBezTo>
                    <a:pt x="58836" y="109156"/>
                    <a:pt x="58455" y="74390"/>
                    <a:pt x="70361" y="48958"/>
                  </a:cubicBezTo>
                  <a:cubicBezTo>
                    <a:pt x="59598" y="73533"/>
                    <a:pt x="65218" y="115633"/>
                    <a:pt x="68075" y="134683"/>
                  </a:cubicBezTo>
                  <a:cubicBezTo>
                    <a:pt x="71094" y="162715"/>
                    <a:pt x="65373" y="190994"/>
                    <a:pt x="51692" y="215646"/>
                  </a:cubicBezTo>
                  <a:close/>
                </a:path>
              </a:pathLst>
            </a:custGeom>
            <a:grpFill/>
            <a:ln w="9525" cap="flat">
              <a:noFill/>
              <a:prstDash val="solid"/>
              <a:miter/>
            </a:ln>
          </p:spPr>
          <p:txBody>
            <a:bodyPr rtlCol="0" anchor="ctr">
              <a:noAutofit/>
            </a:bodyPr>
            <a:lstStyle/>
            <a:p>
              <a:endParaRPr lang="en-US"/>
            </a:p>
          </p:txBody>
        </p:sp>
        <p:sp>
          <p:nvSpPr>
            <p:cNvPr id="48" name="任意多边形: 形状 47">
              <a:extLst>
                <a:ext uri="{FF2B5EF4-FFF2-40B4-BE49-F238E27FC236}">
                  <a16:creationId xmlns:a16="http://schemas.microsoft.com/office/drawing/2014/main" id="{9BF5708A-6F97-151D-7CD7-197CD942DD55}"/>
                </a:ext>
              </a:extLst>
            </p:cNvPr>
            <p:cNvSpPr/>
            <p:nvPr/>
          </p:nvSpPr>
          <p:spPr>
            <a:xfrm>
              <a:off x="3358115" y="2467486"/>
              <a:ext cx="99580" cy="176117"/>
            </a:xfrm>
            <a:custGeom>
              <a:avLst/>
              <a:gdLst>
                <a:gd name="connsiteX0" fmla="*/ 66052 w 99580"/>
                <a:gd name="connsiteY0" fmla="*/ 176117 h 176117"/>
                <a:gd name="connsiteX1" fmla="*/ 99580 w 99580"/>
                <a:gd name="connsiteY1" fmla="*/ 117062 h 176117"/>
                <a:gd name="connsiteX2" fmla="*/ 27190 w 99580"/>
                <a:gd name="connsiteY2" fmla="*/ 0 h 176117"/>
                <a:gd name="connsiteX3" fmla="*/ 2711 w 99580"/>
                <a:gd name="connsiteY3" fmla="*/ 85058 h 176117"/>
                <a:gd name="connsiteX4" fmla="*/ 55860 w 99580"/>
                <a:gd name="connsiteY4" fmla="*/ 173546 h 176117"/>
                <a:gd name="connsiteX5" fmla="*/ 51479 w 99580"/>
                <a:gd name="connsiteY5" fmla="*/ 111252 h 176117"/>
                <a:gd name="connsiteX6" fmla="*/ 35191 w 99580"/>
                <a:gd name="connsiteY6" fmla="*/ 40005 h 176117"/>
                <a:gd name="connsiteX7" fmla="*/ 57099 w 99580"/>
                <a:gd name="connsiteY7" fmla="*/ 108395 h 176117"/>
                <a:gd name="connsiteX8" fmla="*/ 66052 w 99580"/>
                <a:gd name="connsiteY8" fmla="*/ 176117 h 17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580" h="176117">
                  <a:moveTo>
                    <a:pt x="66052" y="176117"/>
                  </a:moveTo>
                  <a:cubicBezTo>
                    <a:pt x="86776" y="163640"/>
                    <a:pt x="99486" y="141252"/>
                    <a:pt x="99580" y="117062"/>
                  </a:cubicBezTo>
                  <a:cubicBezTo>
                    <a:pt x="99580" y="68390"/>
                    <a:pt x="36810" y="42958"/>
                    <a:pt x="27190" y="0"/>
                  </a:cubicBezTo>
                  <a:cubicBezTo>
                    <a:pt x="27190" y="32480"/>
                    <a:pt x="11474" y="54293"/>
                    <a:pt x="2711" y="85058"/>
                  </a:cubicBezTo>
                  <a:cubicBezTo>
                    <a:pt x="-8433" y="124206"/>
                    <a:pt x="15856" y="168307"/>
                    <a:pt x="55860" y="173546"/>
                  </a:cubicBezTo>
                  <a:cubicBezTo>
                    <a:pt x="61053" y="152843"/>
                    <a:pt x="59518" y="131024"/>
                    <a:pt x="51479" y="111252"/>
                  </a:cubicBezTo>
                  <a:cubicBezTo>
                    <a:pt x="41954" y="90583"/>
                    <a:pt x="32429" y="63627"/>
                    <a:pt x="35191" y="40005"/>
                  </a:cubicBezTo>
                  <a:cubicBezTo>
                    <a:pt x="33477" y="62294"/>
                    <a:pt x="49479" y="93821"/>
                    <a:pt x="57099" y="108395"/>
                  </a:cubicBezTo>
                  <a:cubicBezTo>
                    <a:pt x="66917" y="129529"/>
                    <a:pt x="70041" y="153158"/>
                    <a:pt x="66052" y="176117"/>
                  </a:cubicBezTo>
                  <a:close/>
                </a:path>
              </a:pathLst>
            </a:custGeom>
            <a:grpFill/>
            <a:ln w="9525" cap="flat">
              <a:noFill/>
              <a:prstDash val="solid"/>
              <a:miter/>
            </a:ln>
          </p:spPr>
          <p:txBody>
            <a:bodyPr rtlCol="0" anchor="ctr">
              <a:noAutofit/>
            </a:bodyPr>
            <a:lstStyle/>
            <a:p>
              <a:endParaRPr lang="en-US"/>
            </a:p>
          </p:txBody>
        </p:sp>
        <p:sp>
          <p:nvSpPr>
            <p:cNvPr id="49" name="任意多边形: 形状 48">
              <a:extLst>
                <a:ext uri="{FF2B5EF4-FFF2-40B4-BE49-F238E27FC236}">
                  <a16:creationId xmlns:a16="http://schemas.microsoft.com/office/drawing/2014/main" id="{8F4B9BC7-DED7-55BC-3BFF-9FC950B16BBF}"/>
                </a:ext>
              </a:extLst>
            </p:cNvPr>
            <p:cNvSpPr/>
            <p:nvPr/>
          </p:nvSpPr>
          <p:spPr>
            <a:xfrm>
              <a:off x="3024403" y="2589188"/>
              <a:ext cx="145961" cy="123852"/>
            </a:xfrm>
            <a:custGeom>
              <a:avLst/>
              <a:gdLst>
                <a:gd name="connsiteX0" fmla="*/ 140589 w 145961"/>
                <a:gd name="connsiteY0" fmla="*/ 10886 h 123852"/>
                <a:gd name="connsiteX1" fmla="*/ 72771 w 145961"/>
                <a:gd name="connsiteY1" fmla="*/ 6981 h 123852"/>
                <a:gd name="connsiteX2" fmla="*/ 0 w 145961"/>
                <a:gd name="connsiteY2" fmla="*/ 123852 h 123852"/>
                <a:gd name="connsiteX3" fmla="*/ 87058 w 145961"/>
                <a:gd name="connsiteY3" fmla="*/ 108041 h 123852"/>
                <a:gd name="connsiteX4" fmla="*/ 142780 w 145961"/>
                <a:gd name="connsiteY4" fmla="*/ 21078 h 123852"/>
                <a:gd name="connsiteX5" fmla="*/ 88868 w 145961"/>
                <a:gd name="connsiteY5" fmla="*/ 52796 h 123852"/>
                <a:gd name="connsiteX6" fmla="*/ 32290 w 145961"/>
                <a:gd name="connsiteY6" fmla="*/ 98992 h 123852"/>
                <a:gd name="connsiteX7" fmla="*/ 83820 w 145961"/>
                <a:gd name="connsiteY7" fmla="*/ 48986 h 123852"/>
                <a:gd name="connsiteX8" fmla="*/ 140589 w 145961"/>
                <a:gd name="connsiteY8" fmla="*/ 10886 h 12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61" h="123852">
                  <a:moveTo>
                    <a:pt x="140589" y="10886"/>
                  </a:moveTo>
                  <a:cubicBezTo>
                    <a:pt x="120188" y="-2085"/>
                    <a:pt x="94525" y="-3563"/>
                    <a:pt x="72771" y="6981"/>
                  </a:cubicBezTo>
                  <a:cubicBezTo>
                    <a:pt x="28956" y="28317"/>
                    <a:pt x="34195" y="96230"/>
                    <a:pt x="0" y="123852"/>
                  </a:cubicBezTo>
                  <a:cubicBezTo>
                    <a:pt x="29146" y="109660"/>
                    <a:pt x="55626" y="114327"/>
                    <a:pt x="87058" y="108041"/>
                  </a:cubicBezTo>
                  <a:cubicBezTo>
                    <a:pt x="127064" y="100707"/>
                    <a:pt x="155829" y="59368"/>
                    <a:pt x="142780" y="21078"/>
                  </a:cubicBezTo>
                  <a:cubicBezTo>
                    <a:pt x="121909" y="25690"/>
                    <a:pt x="103037" y="36793"/>
                    <a:pt x="88868" y="52796"/>
                  </a:cubicBezTo>
                  <a:cubicBezTo>
                    <a:pt x="74390" y="70036"/>
                    <a:pt x="54292" y="90896"/>
                    <a:pt x="32290" y="98992"/>
                  </a:cubicBezTo>
                  <a:cubicBezTo>
                    <a:pt x="53054" y="90610"/>
                    <a:pt x="74200" y="62321"/>
                    <a:pt x="83820" y="48986"/>
                  </a:cubicBezTo>
                  <a:cubicBezTo>
                    <a:pt x="98388" y="30764"/>
                    <a:pt x="118206" y="17463"/>
                    <a:pt x="140589" y="10886"/>
                  </a:cubicBezTo>
                  <a:close/>
                </a:path>
              </a:pathLst>
            </a:custGeom>
            <a:grpFill/>
            <a:ln w="9525" cap="flat">
              <a:noFill/>
              <a:prstDash val="solid"/>
              <a:miter/>
            </a:ln>
          </p:spPr>
          <p:txBody>
            <a:bodyPr rtlCol="0" anchor="ctr">
              <a:noAutofit/>
            </a:bodyPr>
            <a:lstStyle/>
            <a:p>
              <a:endParaRPr lang="en-US"/>
            </a:p>
          </p:txBody>
        </p:sp>
        <p:sp>
          <p:nvSpPr>
            <p:cNvPr id="50" name="任意多边形: 形状 49">
              <a:extLst>
                <a:ext uri="{FF2B5EF4-FFF2-40B4-BE49-F238E27FC236}">
                  <a16:creationId xmlns:a16="http://schemas.microsoft.com/office/drawing/2014/main" id="{A474C530-7F94-74C3-E6F7-BBBA991D01EA}"/>
                </a:ext>
              </a:extLst>
            </p:cNvPr>
            <p:cNvSpPr/>
            <p:nvPr/>
          </p:nvSpPr>
          <p:spPr>
            <a:xfrm>
              <a:off x="3647243" y="2677132"/>
              <a:ext cx="135445" cy="135626"/>
            </a:xfrm>
            <a:custGeom>
              <a:avLst/>
              <a:gdLst>
                <a:gd name="connsiteX0" fmla="*/ 6953 w 135445"/>
                <a:gd name="connsiteY0" fmla="*/ 126492 h 135626"/>
                <a:gd name="connsiteX1" fmla="*/ 10954 w 135445"/>
                <a:gd name="connsiteY1" fmla="*/ 58674 h 135626"/>
                <a:gd name="connsiteX2" fmla="*/ 135445 w 135445"/>
                <a:gd name="connsiteY2" fmla="*/ 0 h 135626"/>
                <a:gd name="connsiteX3" fmla="*/ 109633 w 135445"/>
                <a:gd name="connsiteY3" fmla="*/ 84582 h 135626"/>
                <a:gd name="connsiteX4" fmla="*/ 16859 w 135445"/>
                <a:gd name="connsiteY4" fmla="*/ 129826 h 135626"/>
                <a:gd name="connsiteX5" fmla="*/ 54959 w 135445"/>
                <a:gd name="connsiteY5" fmla="*/ 80010 h 135626"/>
                <a:gd name="connsiteX6" fmla="*/ 107347 w 135445"/>
                <a:gd name="connsiteY6" fmla="*/ 29146 h 135626"/>
                <a:gd name="connsiteX7" fmla="*/ 51816 w 135445"/>
                <a:gd name="connsiteY7" fmla="*/ 74581 h 135626"/>
                <a:gd name="connsiteX8" fmla="*/ 6953 w 135445"/>
                <a:gd name="connsiteY8" fmla="*/ 126492 h 13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445" h="135626">
                  <a:moveTo>
                    <a:pt x="6953" y="126492"/>
                  </a:moveTo>
                  <a:cubicBezTo>
                    <a:pt x="-3580" y="104725"/>
                    <a:pt x="-2066" y="79052"/>
                    <a:pt x="10954" y="58674"/>
                  </a:cubicBezTo>
                  <a:cubicBezTo>
                    <a:pt x="37243" y="17621"/>
                    <a:pt x="104013" y="30766"/>
                    <a:pt x="135445" y="0"/>
                  </a:cubicBezTo>
                  <a:cubicBezTo>
                    <a:pt x="117920" y="27337"/>
                    <a:pt x="119062" y="54007"/>
                    <a:pt x="109633" y="84582"/>
                  </a:cubicBezTo>
                  <a:cubicBezTo>
                    <a:pt x="97726" y="123444"/>
                    <a:pt x="53340" y="147256"/>
                    <a:pt x="16859" y="129826"/>
                  </a:cubicBezTo>
                  <a:cubicBezTo>
                    <a:pt x="23917" y="109578"/>
                    <a:pt x="37262" y="92120"/>
                    <a:pt x="54959" y="80010"/>
                  </a:cubicBezTo>
                  <a:cubicBezTo>
                    <a:pt x="74009" y="67627"/>
                    <a:pt x="96869" y="50102"/>
                    <a:pt x="107347" y="29146"/>
                  </a:cubicBezTo>
                  <a:cubicBezTo>
                    <a:pt x="96583" y="48768"/>
                    <a:pt x="66103" y="66485"/>
                    <a:pt x="51816" y="74581"/>
                  </a:cubicBezTo>
                  <a:cubicBezTo>
                    <a:pt x="31842" y="86819"/>
                    <a:pt x="16173" y="104959"/>
                    <a:pt x="6953" y="126492"/>
                  </a:cubicBezTo>
                  <a:close/>
                </a:path>
              </a:pathLst>
            </a:custGeom>
            <a:grpFill/>
            <a:ln w="9525"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00FC7443-DF53-F717-EFE6-941884847808}"/>
                </a:ext>
              </a:extLst>
            </p:cNvPr>
            <p:cNvSpPr/>
            <p:nvPr/>
          </p:nvSpPr>
          <p:spPr>
            <a:xfrm>
              <a:off x="3725729" y="2793782"/>
              <a:ext cx="97059" cy="55637"/>
            </a:xfrm>
            <a:custGeom>
              <a:avLst/>
              <a:gdLst>
                <a:gd name="connsiteX0" fmla="*/ 0 w 97059"/>
                <a:gd name="connsiteY0" fmla="*/ 38417 h 55637"/>
                <a:gd name="connsiteX1" fmla="*/ 19050 w 97059"/>
                <a:gd name="connsiteY1" fmla="*/ 4793 h 55637"/>
                <a:gd name="connsiteX2" fmla="*/ 97060 w 97059"/>
                <a:gd name="connsiteY2" fmla="*/ 5841 h 55637"/>
                <a:gd name="connsiteX3" fmla="*/ 62865 w 97059"/>
                <a:gd name="connsiteY3" fmla="*/ 42608 h 55637"/>
                <a:gd name="connsiteX4" fmla="*/ 7172 w 97059"/>
                <a:gd name="connsiteY4" fmla="*/ 45494 h 55637"/>
                <a:gd name="connsiteX5" fmla="*/ 4286 w 97059"/>
                <a:gd name="connsiteY5" fmla="*/ 42608 h 55637"/>
                <a:gd name="connsiteX6" fmla="*/ 35909 w 97059"/>
                <a:gd name="connsiteY6" fmla="*/ 26606 h 55637"/>
                <a:gd name="connsiteX7" fmla="*/ 75343 w 97059"/>
                <a:gd name="connsiteY7" fmla="*/ 13652 h 55637"/>
                <a:gd name="connsiteX8" fmla="*/ 35719 w 97059"/>
                <a:gd name="connsiteY8" fmla="*/ 23177 h 55637"/>
                <a:gd name="connsiteX9" fmla="*/ 0 w 97059"/>
                <a:gd name="connsiteY9" fmla="*/ 38417 h 5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59" h="55637">
                  <a:moveTo>
                    <a:pt x="0" y="38417"/>
                  </a:moveTo>
                  <a:cubicBezTo>
                    <a:pt x="48" y="24653"/>
                    <a:pt x="7268" y="11908"/>
                    <a:pt x="19050" y="4793"/>
                  </a:cubicBezTo>
                  <a:cubicBezTo>
                    <a:pt x="42577" y="-9589"/>
                    <a:pt x="73438" y="13747"/>
                    <a:pt x="97060" y="5841"/>
                  </a:cubicBezTo>
                  <a:cubicBezTo>
                    <a:pt x="81344" y="15366"/>
                    <a:pt x="75247" y="29368"/>
                    <a:pt x="62865" y="42608"/>
                  </a:cubicBezTo>
                  <a:cubicBezTo>
                    <a:pt x="48282" y="58781"/>
                    <a:pt x="23346" y="60076"/>
                    <a:pt x="7172" y="45494"/>
                  </a:cubicBezTo>
                  <a:cubicBezTo>
                    <a:pt x="6163" y="44579"/>
                    <a:pt x="5201" y="43617"/>
                    <a:pt x="4286" y="42608"/>
                  </a:cubicBezTo>
                  <a:cubicBezTo>
                    <a:pt x="12840" y="34026"/>
                    <a:pt x="23927" y="28415"/>
                    <a:pt x="35909" y="26606"/>
                  </a:cubicBezTo>
                  <a:cubicBezTo>
                    <a:pt x="49911" y="25539"/>
                    <a:pt x="63436" y="21100"/>
                    <a:pt x="75343" y="13652"/>
                  </a:cubicBezTo>
                  <a:cubicBezTo>
                    <a:pt x="64960" y="20986"/>
                    <a:pt x="44958" y="22415"/>
                    <a:pt x="35719" y="23177"/>
                  </a:cubicBezTo>
                  <a:cubicBezTo>
                    <a:pt x="22527" y="24472"/>
                    <a:pt x="10058" y="29796"/>
                    <a:pt x="0" y="38417"/>
                  </a:cubicBezTo>
                  <a:close/>
                </a:path>
              </a:pathLst>
            </a:custGeom>
            <a:grpFill/>
            <a:ln w="9525"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8B8E1D98-AEED-D0C5-5EB9-7840781EAC11}"/>
                </a:ext>
              </a:extLst>
            </p:cNvPr>
            <p:cNvSpPr/>
            <p:nvPr/>
          </p:nvSpPr>
          <p:spPr>
            <a:xfrm>
              <a:off x="3461570" y="2656938"/>
              <a:ext cx="99584" cy="182975"/>
            </a:xfrm>
            <a:custGeom>
              <a:avLst/>
              <a:gdLst>
                <a:gd name="connsiteX0" fmla="*/ 44703 w 99584"/>
                <a:gd name="connsiteY0" fmla="*/ 182975 h 182975"/>
                <a:gd name="connsiteX1" fmla="*/ 888 w 99584"/>
                <a:gd name="connsiteY1" fmla="*/ 129635 h 182975"/>
                <a:gd name="connsiteX2" fmla="*/ 53275 w 99584"/>
                <a:gd name="connsiteY2" fmla="*/ 0 h 182975"/>
                <a:gd name="connsiteX3" fmla="*/ 92423 w 99584"/>
                <a:gd name="connsiteY3" fmla="*/ 80867 h 182975"/>
                <a:gd name="connsiteX4" fmla="*/ 54323 w 99584"/>
                <a:gd name="connsiteY4" fmla="*/ 178689 h 182975"/>
                <a:gd name="connsiteX5" fmla="*/ 48132 w 99584"/>
                <a:gd name="connsiteY5" fmla="*/ 115443 h 182975"/>
                <a:gd name="connsiteX6" fmla="*/ 52132 w 99584"/>
                <a:gd name="connsiteY6" fmla="*/ 41243 h 182975"/>
                <a:gd name="connsiteX7" fmla="*/ 42036 w 99584"/>
                <a:gd name="connsiteY7" fmla="*/ 113443 h 182975"/>
                <a:gd name="connsiteX8" fmla="*/ 44703 w 99584"/>
                <a:gd name="connsiteY8" fmla="*/ 182975 h 18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584" h="182975">
                  <a:moveTo>
                    <a:pt x="44703" y="182975"/>
                  </a:moveTo>
                  <a:cubicBezTo>
                    <a:pt x="21806" y="174041"/>
                    <a:pt x="5209" y="153829"/>
                    <a:pt x="888" y="129635"/>
                  </a:cubicBezTo>
                  <a:cubicBezTo>
                    <a:pt x="-7875" y="80867"/>
                    <a:pt x="51084" y="44577"/>
                    <a:pt x="53275" y="0"/>
                  </a:cubicBezTo>
                  <a:cubicBezTo>
                    <a:pt x="59085" y="32480"/>
                    <a:pt x="78326" y="51626"/>
                    <a:pt x="92423" y="80867"/>
                  </a:cubicBezTo>
                  <a:cubicBezTo>
                    <a:pt x="110330" y="118110"/>
                    <a:pt x="93566" y="166592"/>
                    <a:pt x="54323" y="178689"/>
                  </a:cubicBezTo>
                  <a:cubicBezTo>
                    <a:pt x="45636" y="158791"/>
                    <a:pt x="43469" y="136646"/>
                    <a:pt x="48132" y="115443"/>
                  </a:cubicBezTo>
                  <a:cubicBezTo>
                    <a:pt x="53656" y="93155"/>
                    <a:pt x="58800" y="64199"/>
                    <a:pt x="52132" y="41243"/>
                  </a:cubicBezTo>
                  <a:cubicBezTo>
                    <a:pt x="57657" y="63341"/>
                    <a:pt x="47179" y="97631"/>
                    <a:pt x="42036" y="113443"/>
                  </a:cubicBezTo>
                  <a:cubicBezTo>
                    <a:pt x="35783" y="136350"/>
                    <a:pt x="36714" y="160620"/>
                    <a:pt x="44703" y="182975"/>
                  </a:cubicBezTo>
                  <a:close/>
                </a:path>
              </a:pathLst>
            </a:custGeom>
            <a:grpFill/>
            <a:ln w="9525"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3D53E15C-4CA7-C362-0036-29C89DC80D90}"/>
                </a:ext>
              </a:extLst>
            </p:cNvPr>
            <p:cNvSpPr/>
            <p:nvPr/>
          </p:nvSpPr>
          <p:spPr>
            <a:xfrm>
              <a:off x="3680902" y="2901826"/>
              <a:ext cx="113787" cy="157253"/>
            </a:xfrm>
            <a:custGeom>
              <a:avLst/>
              <a:gdLst>
                <a:gd name="connsiteX0" fmla="*/ 15776 w 113787"/>
                <a:gd name="connsiteY0" fmla="*/ 154781 h 157253"/>
                <a:gd name="connsiteX1" fmla="*/ 4060 w 113787"/>
                <a:gd name="connsiteY1" fmla="*/ 86773 h 157253"/>
                <a:gd name="connsiteX2" fmla="*/ 113788 w 113787"/>
                <a:gd name="connsiteY2" fmla="*/ 0 h 157253"/>
                <a:gd name="connsiteX3" fmla="*/ 107787 w 113787"/>
                <a:gd name="connsiteY3" fmla="*/ 89726 h 157253"/>
                <a:gd name="connsiteX4" fmla="*/ 26253 w 113787"/>
                <a:gd name="connsiteY4" fmla="*/ 155829 h 157253"/>
                <a:gd name="connsiteX5" fmla="*/ 52161 w 113787"/>
                <a:gd name="connsiteY5" fmla="*/ 97822 h 157253"/>
                <a:gd name="connsiteX6" fmla="*/ 92357 w 113787"/>
                <a:gd name="connsiteY6" fmla="*/ 35433 h 157253"/>
                <a:gd name="connsiteX7" fmla="*/ 47780 w 113787"/>
                <a:gd name="connsiteY7" fmla="*/ 93155 h 157253"/>
                <a:gd name="connsiteX8" fmla="*/ 15776 w 113787"/>
                <a:gd name="connsiteY8" fmla="*/ 154781 h 15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787" h="157253">
                  <a:moveTo>
                    <a:pt x="15776" y="154781"/>
                  </a:moveTo>
                  <a:cubicBezTo>
                    <a:pt x="278" y="135703"/>
                    <a:pt x="-4160" y="109938"/>
                    <a:pt x="4060" y="86773"/>
                  </a:cubicBezTo>
                  <a:cubicBezTo>
                    <a:pt x="20633" y="40100"/>
                    <a:pt x="89785" y="37719"/>
                    <a:pt x="113788" y="0"/>
                  </a:cubicBezTo>
                  <a:cubicBezTo>
                    <a:pt x="102739" y="31052"/>
                    <a:pt x="110073" y="57150"/>
                    <a:pt x="107787" y="89726"/>
                  </a:cubicBezTo>
                  <a:cubicBezTo>
                    <a:pt x="104834" y="130969"/>
                    <a:pt x="66353" y="164687"/>
                    <a:pt x="26253" y="155829"/>
                  </a:cubicBezTo>
                  <a:cubicBezTo>
                    <a:pt x="28530" y="134236"/>
                    <a:pt x="37597" y="113929"/>
                    <a:pt x="52161" y="97822"/>
                  </a:cubicBezTo>
                  <a:cubicBezTo>
                    <a:pt x="67973" y="81248"/>
                    <a:pt x="86832" y="58579"/>
                    <a:pt x="92357" y="35433"/>
                  </a:cubicBezTo>
                  <a:cubicBezTo>
                    <a:pt x="86261" y="57341"/>
                    <a:pt x="60067" y="81915"/>
                    <a:pt x="47780" y="93155"/>
                  </a:cubicBezTo>
                  <a:cubicBezTo>
                    <a:pt x="31054" y="109938"/>
                    <a:pt x="19881" y="131445"/>
                    <a:pt x="15776" y="154781"/>
                  </a:cubicBezTo>
                  <a:close/>
                </a:path>
              </a:pathLst>
            </a:custGeom>
            <a:grpFill/>
            <a:ln w="9525" cap="flat">
              <a:noFill/>
              <a:prstDash val="solid"/>
              <a:miter/>
            </a:ln>
          </p:spPr>
          <p:txBody>
            <a:bodyPr rtlCol="0" anchor="ctr">
              <a:noAutofit/>
            </a:bodyPr>
            <a:lstStyle/>
            <a:p>
              <a:endParaRPr lang="en-US"/>
            </a:p>
          </p:txBody>
        </p:sp>
        <p:sp>
          <p:nvSpPr>
            <p:cNvPr id="54" name="任意多边形: 形状 53">
              <a:extLst>
                <a:ext uri="{FF2B5EF4-FFF2-40B4-BE49-F238E27FC236}">
                  <a16:creationId xmlns:a16="http://schemas.microsoft.com/office/drawing/2014/main" id="{5094D314-CDEA-9D8A-13E9-3117E3FA69BD}"/>
                </a:ext>
              </a:extLst>
            </p:cNvPr>
            <p:cNvSpPr/>
            <p:nvPr/>
          </p:nvSpPr>
          <p:spPr>
            <a:xfrm>
              <a:off x="3677929" y="1838932"/>
              <a:ext cx="166871" cy="280511"/>
            </a:xfrm>
            <a:custGeom>
              <a:avLst/>
              <a:gdLst>
                <a:gd name="connsiteX0" fmla="*/ 44275 w 166871"/>
                <a:gd name="connsiteY0" fmla="*/ 280511 h 280511"/>
                <a:gd name="connsiteX1" fmla="*/ 555 w 166871"/>
                <a:gd name="connsiteY1" fmla="*/ 177641 h 280511"/>
                <a:gd name="connsiteX2" fmla="*/ 141430 w 166871"/>
                <a:gd name="connsiteY2" fmla="*/ 0 h 280511"/>
                <a:gd name="connsiteX3" fmla="*/ 165338 w 166871"/>
                <a:gd name="connsiteY3" fmla="*/ 143637 h 280511"/>
                <a:gd name="connsiteX4" fmla="*/ 61611 w 166871"/>
                <a:gd name="connsiteY4" fmla="*/ 278321 h 280511"/>
                <a:gd name="connsiteX5" fmla="*/ 80661 w 166871"/>
                <a:gd name="connsiteY5" fmla="*/ 177260 h 280511"/>
                <a:gd name="connsiteX6" fmla="*/ 120761 w 166871"/>
                <a:gd name="connsiteY6" fmla="*/ 63818 h 280511"/>
                <a:gd name="connsiteX7" fmla="*/ 71993 w 166871"/>
                <a:gd name="connsiteY7" fmla="*/ 171450 h 280511"/>
                <a:gd name="connsiteX8" fmla="*/ 44275 w 166871"/>
                <a:gd name="connsiteY8" fmla="*/ 28051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71" h="280511">
                  <a:moveTo>
                    <a:pt x="44275" y="280511"/>
                  </a:moveTo>
                  <a:cubicBezTo>
                    <a:pt x="7032" y="254984"/>
                    <a:pt x="-2588" y="206978"/>
                    <a:pt x="555" y="177641"/>
                  </a:cubicBezTo>
                  <a:cubicBezTo>
                    <a:pt x="9509" y="97917"/>
                    <a:pt x="117618" y="68294"/>
                    <a:pt x="141430" y="0"/>
                  </a:cubicBezTo>
                  <a:cubicBezTo>
                    <a:pt x="135620" y="53150"/>
                    <a:pt x="156861" y="91726"/>
                    <a:pt x="165338" y="143637"/>
                  </a:cubicBezTo>
                  <a:cubicBezTo>
                    <a:pt x="176196" y="209741"/>
                    <a:pt x="128095" y="276987"/>
                    <a:pt x="61611" y="278321"/>
                  </a:cubicBezTo>
                  <a:cubicBezTo>
                    <a:pt x="57086" y="243467"/>
                    <a:pt x="63763" y="208077"/>
                    <a:pt x="80661" y="177260"/>
                  </a:cubicBezTo>
                  <a:cubicBezTo>
                    <a:pt x="99711" y="145066"/>
                    <a:pt x="120570" y="102489"/>
                    <a:pt x="120761" y="63818"/>
                  </a:cubicBezTo>
                  <a:cubicBezTo>
                    <a:pt x="119237" y="100679"/>
                    <a:pt x="87233" y="149543"/>
                    <a:pt x="71993" y="171450"/>
                  </a:cubicBezTo>
                  <a:cubicBezTo>
                    <a:pt x="51819" y="204114"/>
                    <a:pt x="42142" y="242179"/>
                    <a:pt x="44275" y="280511"/>
                  </a:cubicBezTo>
                  <a:close/>
                </a:path>
              </a:pathLst>
            </a:custGeom>
            <a:grpFill/>
            <a:ln w="9525"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53DC490D-4440-3CD7-1195-5E53696CFE3E}"/>
                </a:ext>
              </a:extLst>
            </p:cNvPr>
            <p:cNvSpPr/>
            <p:nvPr/>
          </p:nvSpPr>
          <p:spPr>
            <a:xfrm>
              <a:off x="3431121" y="2108166"/>
              <a:ext cx="206474" cy="123238"/>
            </a:xfrm>
            <a:custGeom>
              <a:avLst/>
              <a:gdLst>
                <a:gd name="connsiteX0" fmla="*/ 205835 w 206474"/>
                <a:gd name="connsiteY0" fmla="*/ 91096 h 123238"/>
                <a:gd name="connsiteX1" fmla="*/ 170688 w 206474"/>
                <a:gd name="connsiteY1" fmla="*/ 14325 h 123238"/>
                <a:gd name="connsiteX2" fmla="*/ 0 w 206474"/>
                <a:gd name="connsiteY2" fmla="*/ 2228 h 123238"/>
                <a:gd name="connsiteX3" fmla="*/ 67913 w 206474"/>
                <a:gd name="connsiteY3" fmla="*/ 88715 h 123238"/>
                <a:gd name="connsiteX4" fmla="*/ 195834 w 206474"/>
                <a:gd name="connsiteY4" fmla="*/ 99478 h 123238"/>
                <a:gd name="connsiteX5" fmla="*/ 129730 w 206474"/>
                <a:gd name="connsiteY5" fmla="*/ 58616 h 123238"/>
                <a:gd name="connsiteX6" fmla="*/ 46101 w 206474"/>
                <a:gd name="connsiteY6" fmla="*/ 23278 h 123238"/>
                <a:gd name="connsiteX7" fmla="*/ 130969 w 206474"/>
                <a:gd name="connsiteY7" fmla="*/ 50805 h 123238"/>
                <a:gd name="connsiteX8" fmla="*/ 205835 w 206474"/>
                <a:gd name="connsiteY8" fmla="*/ 91096 h 1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74" h="123238">
                  <a:moveTo>
                    <a:pt x="205835" y="91096"/>
                  </a:moveTo>
                  <a:cubicBezTo>
                    <a:pt x="210502" y="57282"/>
                    <a:pt x="188690" y="27469"/>
                    <a:pt x="170688" y="14325"/>
                  </a:cubicBezTo>
                  <a:cubicBezTo>
                    <a:pt x="121825" y="-21489"/>
                    <a:pt x="50292" y="23850"/>
                    <a:pt x="0" y="2228"/>
                  </a:cubicBezTo>
                  <a:cubicBezTo>
                    <a:pt x="32575" y="26040"/>
                    <a:pt x="43339" y="57473"/>
                    <a:pt x="67913" y="88715"/>
                  </a:cubicBezTo>
                  <a:cubicBezTo>
                    <a:pt x="99250" y="128434"/>
                    <a:pt x="161449" y="136340"/>
                    <a:pt x="195834" y="99478"/>
                  </a:cubicBezTo>
                  <a:cubicBezTo>
                    <a:pt x="178707" y="79173"/>
                    <a:pt x="155551" y="64859"/>
                    <a:pt x="129730" y="58616"/>
                  </a:cubicBezTo>
                  <a:cubicBezTo>
                    <a:pt x="102394" y="52710"/>
                    <a:pt x="67723" y="42804"/>
                    <a:pt x="46101" y="23278"/>
                  </a:cubicBezTo>
                  <a:cubicBezTo>
                    <a:pt x="67342" y="41185"/>
                    <a:pt x="110776" y="47948"/>
                    <a:pt x="130969" y="50805"/>
                  </a:cubicBezTo>
                  <a:cubicBezTo>
                    <a:pt x="159462" y="56252"/>
                    <a:pt x="185595" y="70316"/>
                    <a:pt x="205835" y="91096"/>
                  </a:cubicBezTo>
                  <a:close/>
                </a:path>
              </a:pathLst>
            </a:custGeom>
            <a:grpFill/>
            <a:ln w="9525"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199D59D5-F872-59B2-DA08-D0F61521FFAD}"/>
                </a:ext>
              </a:extLst>
            </p:cNvPr>
            <p:cNvSpPr/>
            <p:nvPr/>
          </p:nvSpPr>
          <p:spPr>
            <a:xfrm>
              <a:off x="3763619" y="2130976"/>
              <a:ext cx="166039" cy="99132"/>
            </a:xfrm>
            <a:custGeom>
              <a:avLst/>
              <a:gdLst>
                <a:gd name="connsiteX0" fmla="*/ 209 w 166039"/>
                <a:gd name="connsiteY0" fmla="*/ 73144 h 99132"/>
                <a:gd name="connsiteX1" fmla="*/ 28784 w 166039"/>
                <a:gd name="connsiteY1" fmla="*/ 11422 h 99132"/>
                <a:gd name="connsiteX2" fmla="*/ 166040 w 166039"/>
                <a:gd name="connsiteY2" fmla="*/ 1897 h 99132"/>
                <a:gd name="connsiteX3" fmla="*/ 111461 w 166039"/>
                <a:gd name="connsiteY3" fmla="*/ 71429 h 99132"/>
                <a:gd name="connsiteX4" fmla="*/ 8496 w 166039"/>
                <a:gd name="connsiteY4" fmla="*/ 80097 h 99132"/>
                <a:gd name="connsiteX5" fmla="*/ 61646 w 166039"/>
                <a:gd name="connsiteY5" fmla="*/ 47236 h 99132"/>
                <a:gd name="connsiteX6" fmla="*/ 128987 w 166039"/>
                <a:gd name="connsiteY6" fmla="*/ 18661 h 99132"/>
                <a:gd name="connsiteX7" fmla="*/ 60693 w 166039"/>
                <a:gd name="connsiteY7" fmla="*/ 40949 h 99132"/>
                <a:gd name="connsiteX8" fmla="*/ 209 w 166039"/>
                <a:gd name="connsiteY8" fmla="*/ 73144 h 9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039" h="99132">
                  <a:moveTo>
                    <a:pt x="209" y="73144"/>
                  </a:moveTo>
                  <a:cubicBezTo>
                    <a:pt x="-1667" y="48997"/>
                    <a:pt x="9163" y="25615"/>
                    <a:pt x="28784" y="11422"/>
                  </a:cubicBezTo>
                  <a:cubicBezTo>
                    <a:pt x="68123" y="-17153"/>
                    <a:pt x="125654" y="19042"/>
                    <a:pt x="166040" y="1897"/>
                  </a:cubicBezTo>
                  <a:cubicBezTo>
                    <a:pt x="139846" y="20947"/>
                    <a:pt x="131178" y="46378"/>
                    <a:pt x="111461" y="71429"/>
                  </a:cubicBezTo>
                  <a:cubicBezTo>
                    <a:pt x="86220" y="103433"/>
                    <a:pt x="36214" y="109529"/>
                    <a:pt x="8496" y="80097"/>
                  </a:cubicBezTo>
                  <a:cubicBezTo>
                    <a:pt x="22326" y="63839"/>
                    <a:pt x="40919" y="52342"/>
                    <a:pt x="61646" y="47236"/>
                  </a:cubicBezTo>
                  <a:cubicBezTo>
                    <a:pt x="83744" y="42473"/>
                    <a:pt x="111557" y="34567"/>
                    <a:pt x="128987" y="18661"/>
                  </a:cubicBezTo>
                  <a:cubicBezTo>
                    <a:pt x="111842" y="33139"/>
                    <a:pt x="76981" y="38663"/>
                    <a:pt x="60693" y="40949"/>
                  </a:cubicBezTo>
                  <a:cubicBezTo>
                    <a:pt x="37709" y="45243"/>
                    <a:pt x="16602" y="56480"/>
                    <a:pt x="209" y="73144"/>
                  </a:cubicBezTo>
                  <a:close/>
                </a:path>
              </a:pathLst>
            </a:custGeom>
            <a:grpFill/>
            <a:ln w="9525" cap="flat">
              <a:noFill/>
              <a:prstDash val="solid"/>
              <a:miter/>
            </a:ln>
          </p:spPr>
          <p:txBody>
            <a:bodyPr rtlCol="0" anchor="ctr">
              <a:noAutofit/>
            </a:bodyPr>
            <a:lstStyle/>
            <a:p>
              <a:endParaRPr lang="en-US"/>
            </a:p>
          </p:txBody>
        </p:sp>
        <p:sp>
          <p:nvSpPr>
            <p:cNvPr id="57" name="任意多边形: 形状 56">
              <a:extLst>
                <a:ext uri="{FF2B5EF4-FFF2-40B4-BE49-F238E27FC236}">
                  <a16:creationId xmlns:a16="http://schemas.microsoft.com/office/drawing/2014/main" id="{D5080004-68CB-29CE-4389-BE15142807B4}"/>
                </a:ext>
              </a:extLst>
            </p:cNvPr>
            <p:cNvSpPr/>
            <p:nvPr/>
          </p:nvSpPr>
          <p:spPr>
            <a:xfrm>
              <a:off x="3468077" y="2279876"/>
              <a:ext cx="180212" cy="97562"/>
            </a:xfrm>
            <a:custGeom>
              <a:avLst/>
              <a:gdLst>
                <a:gd name="connsiteX0" fmla="*/ 180213 w 180212"/>
                <a:gd name="connsiteY0" fmla="*/ 48354 h 97562"/>
                <a:gd name="connsiteX1" fmla="*/ 130873 w 180212"/>
                <a:gd name="connsiteY1" fmla="*/ 1682 h 97562"/>
                <a:gd name="connsiteX2" fmla="*/ 0 w 180212"/>
                <a:gd name="connsiteY2" fmla="*/ 44068 h 97562"/>
                <a:gd name="connsiteX3" fmla="*/ 76676 w 180212"/>
                <a:gd name="connsiteY3" fmla="*/ 88169 h 97562"/>
                <a:gd name="connsiteX4" fmla="*/ 175355 w 180212"/>
                <a:gd name="connsiteY4" fmla="*/ 57594 h 97562"/>
                <a:gd name="connsiteX5" fmla="*/ 113729 w 180212"/>
                <a:gd name="connsiteY5" fmla="*/ 47116 h 97562"/>
                <a:gd name="connsiteX6" fmla="*/ 40672 w 180212"/>
                <a:gd name="connsiteY6" fmla="*/ 45878 h 97562"/>
                <a:gd name="connsiteX7" fmla="*/ 112300 w 180212"/>
                <a:gd name="connsiteY7" fmla="*/ 40925 h 97562"/>
                <a:gd name="connsiteX8" fmla="*/ 180213 w 180212"/>
                <a:gd name="connsiteY8" fmla="*/ 48354 h 9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212" h="97562">
                  <a:moveTo>
                    <a:pt x="180213" y="48354"/>
                  </a:moveTo>
                  <a:cubicBezTo>
                    <a:pt x="173016" y="25267"/>
                    <a:pt x="154325" y="7585"/>
                    <a:pt x="130873" y="1682"/>
                  </a:cubicBezTo>
                  <a:cubicBezTo>
                    <a:pt x="83248" y="-10224"/>
                    <a:pt x="43910" y="45021"/>
                    <a:pt x="0" y="44068"/>
                  </a:cubicBezTo>
                  <a:cubicBezTo>
                    <a:pt x="31433" y="52069"/>
                    <a:pt x="48958" y="72643"/>
                    <a:pt x="76676" y="88169"/>
                  </a:cubicBezTo>
                  <a:cubicBezTo>
                    <a:pt x="112014" y="108267"/>
                    <a:pt x="160687" y="95217"/>
                    <a:pt x="175355" y="57594"/>
                  </a:cubicBezTo>
                  <a:cubicBezTo>
                    <a:pt x="156439" y="47669"/>
                    <a:pt x="134862" y="44001"/>
                    <a:pt x="113729" y="47116"/>
                  </a:cubicBezTo>
                  <a:cubicBezTo>
                    <a:pt x="91535" y="50926"/>
                    <a:pt x="62675" y="53974"/>
                    <a:pt x="40672" y="45878"/>
                  </a:cubicBezTo>
                  <a:cubicBezTo>
                    <a:pt x="61913" y="52831"/>
                    <a:pt x="96393" y="44830"/>
                    <a:pt x="112300" y="40925"/>
                  </a:cubicBezTo>
                  <a:cubicBezTo>
                    <a:pt x="135165" y="36420"/>
                    <a:pt x="158862" y="39012"/>
                    <a:pt x="180213" y="48354"/>
                  </a:cubicBezTo>
                  <a:close/>
                </a:path>
              </a:pathLst>
            </a:custGeom>
            <a:grpFill/>
            <a:ln w="9525"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09C3E47E-9E0F-C931-C97A-B172904B74E3}"/>
                </a:ext>
              </a:extLst>
            </p:cNvPr>
            <p:cNvSpPr/>
            <p:nvPr/>
          </p:nvSpPr>
          <p:spPr>
            <a:xfrm>
              <a:off x="3506749" y="2566952"/>
              <a:ext cx="129159" cy="76220"/>
            </a:xfrm>
            <a:custGeom>
              <a:avLst/>
              <a:gdLst>
                <a:gd name="connsiteX0" fmla="*/ 129159 w 129159"/>
                <a:gd name="connsiteY0" fmla="*/ 20930 h 76220"/>
                <a:gd name="connsiteX1" fmla="*/ 82106 w 129159"/>
                <a:gd name="connsiteY1" fmla="*/ 261 h 76220"/>
                <a:gd name="connsiteX2" fmla="*/ 0 w 129159"/>
                <a:gd name="connsiteY2" fmla="*/ 63602 h 76220"/>
                <a:gd name="connsiteX3" fmla="*/ 65627 w 129159"/>
                <a:gd name="connsiteY3" fmla="*/ 75413 h 76220"/>
                <a:gd name="connsiteX4" fmla="*/ 127826 w 129159"/>
                <a:gd name="connsiteY4" fmla="*/ 28645 h 76220"/>
                <a:gd name="connsiteX5" fmla="*/ 82106 w 129159"/>
                <a:gd name="connsiteY5" fmla="*/ 36837 h 76220"/>
                <a:gd name="connsiteX6" fmla="*/ 29908 w 129159"/>
                <a:gd name="connsiteY6" fmla="*/ 54553 h 76220"/>
                <a:gd name="connsiteX7" fmla="*/ 79439 w 129159"/>
                <a:gd name="connsiteY7" fmla="*/ 32836 h 76220"/>
                <a:gd name="connsiteX8" fmla="*/ 129159 w 129159"/>
                <a:gd name="connsiteY8" fmla="*/ 20930 h 7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159" h="76220">
                  <a:moveTo>
                    <a:pt x="129159" y="20930"/>
                  </a:moveTo>
                  <a:cubicBezTo>
                    <a:pt x="118176" y="6277"/>
                    <a:pt x="100327" y="-1564"/>
                    <a:pt x="82106" y="261"/>
                  </a:cubicBezTo>
                  <a:cubicBezTo>
                    <a:pt x="45625" y="3785"/>
                    <a:pt x="31433" y="53125"/>
                    <a:pt x="0" y="63602"/>
                  </a:cubicBezTo>
                  <a:cubicBezTo>
                    <a:pt x="24384" y="61221"/>
                    <a:pt x="41910" y="71222"/>
                    <a:pt x="65627" y="75413"/>
                  </a:cubicBezTo>
                  <a:cubicBezTo>
                    <a:pt x="95822" y="80747"/>
                    <a:pt x="126968" y="59030"/>
                    <a:pt x="127826" y="28645"/>
                  </a:cubicBezTo>
                  <a:cubicBezTo>
                    <a:pt x="112104" y="26552"/>
                    <a:pt x="96122" y="29415"/>
                    <a:pt x="82106" y="36837"/>
                  </a:cubicBezTo>
                  <a:cubicBezTo>
                    <a:pt x="66403" y="46891"/>
                    <a:pt x="48488" y="52972"/>
                    <a:pt x="29908" y="54553"/>
                  </a:cubicBezTo>
                  <a:cubicBezTo>
                    <a:pt x="46768" y="54553"/>
                    <a:pt x="69152" y="39694"/>
                    <a:pt x="79439" y="32836"/>
                  </a:cubicBezTo>
                  <a:cubicBezTo>
                    <a:pt x="94416" y="23903"/>
                    <a:pt x="111761" y="19749"/>
                    <a:pt x="129159" y="20930"/>
                  </a:cubicBezTo>
                  <a:close/>
                </a:path>
              </a:pathLst>
            </a:custGeom>
            <a:grpFill/>
            <a:ln w="9525"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A4D3014A-6858-C343-D216-582F89F25DCA}"/>
                </a:ext>
              </a:extLst>
            </p:cNvPr>
            <p:cNvSpPr/>
            <p:nvPr/>
          </p:nvSpPr>
          <p:spPr>
            <a:xfrm>
              <a:off x="3472078" y="2454149"/>
              <a:ext cx="181550" cy="104477"/>
            </a:xfrm>
            <a:custGeom>
              <a:avLst/>
              <a:gdLst>
                <a:gd name="connsiteX0" fmla="*/ 181547 w 181550"/>
                <a:gd name="connsiteY0" fmla="*/ 72963 h 104477"/>
                <a:gd name="connsiteX1" fmla="*/ 146780 w 181550"/>
                <a:gd name="connsiteY1" fmla="*/ 9432 h 104477"/>
                <a:gd name="connsiteX2" fmla="*/ 0 w 181550"/>
                <a:gd name="connsiteY2" fmla="*/ 9432 h 104477"/>
                <a:gd name="connsiteX3" fmla="*/ 63437 w 181550"/>
                <a:gd name="connsiteY3" fmla="*/ 79250 h 104477"/>
                <a:gd name="connsiteX4" fmla="*/ 173641 w 181550"/>
                <a:gd name="connsiteY4" fmla="*/ 80583 h 104477"/>
                <a:gd name="connsiteX5" fmla="*/ 114491 w 181550"/>
                <a:gd name="connsiteY5" fmla="*/ 49722 h 104477"/>
                <a:gd name="connsiteX6" fmla="*/ 40767 w 181550"/>
                <a:gd name="connsiteY6" fmla="*/ 24672 h 104477"/>
                <a:gd name="connsiteX7" fmla="*/ 115062 w 181550"/>
                <a:gd name="connsiteY7" fmla="*/ 43055 h 104477"/>
                <a:gd name="connsiteX8" fmla="*/ 181547 w 181550"/>
                <a:gd name="connsiteY8" fmla="*/ 72963 h 104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550" h="104477">
                  <a:moveTo>
                    <a:pt x="181547" y="72963"/>
                  </a:moveTo>
                  <a:cubicBezTo>
                    <a:pt x="181800" y="47180"/>
                    <a:pt x="168633" y="23118"/>
                    <a:pt x="146780" y="9432"/>
                  </a:cubicBezTo>
                  <a:cubicBezTo>
                    <a:pt x="102775" y="-18096"/>
                    <a:pt x="44291" y="24957"/>
                    <a:pt x="0" y="9432"/>
                  </a:cubicBezTo>
                  <a:cubicBezTo>
                    <a:pt x="29337" y="27815"/>
                    <a:pt x="40481" y="54104"/>
                    <a:pt x="63437" y="79250"/>
                  </a:cubicBezTo>
                  <a:cubicBezTo>
                    <a:pt x="92774" y="111349"/>
                    <a:pt x="146399" y="113921"/>
                    <a:pt x="173641" y="80583"/>
                  </a:cubicBezTo>
                  <a:cubicBezTo>
                    <a:pt x="157679" y="64307"/>
                    <a:pt x="136972" y="53504"/>
                    <a:pt x="114491" y="49722"/>
                  </a:cubicBezTo>
                  <a:cubicBezTo>
                    <a:pt x="90678" y="46293"/>
                    <a:pt x="60484" y="40197"/>
                    <a:pt x="40767" y="24672"/>
                  </a:cubicBezTo>
                  <a:cubicBezTo>
                    <a:pt x="59817" y="38673"/>
                    <a:pt x="97917" y="41817"/>
                    <a:pt x="115062" y="43055"/>
                  </a:cubicBezTo>
                  <a:cubicBezTo>
                    <a:pt x="139770" y="45956"/>
                    <a:pt x="162984" y="56399"/>
                    <a:pt x="181547" y="72963"/>
                  </a:cubicBezTo>
                  <a:close/>
                </a:path>
              </a:pathLst>
            </a:custGeom>
            <a:grpFill/>
            <a:ln w="9525" cap="flat">
              <a:noFill/>
              <a:prstDash val="solid"/>
              <a:miter/>
            </a:ln>
          </p:spPr>
          <p:txBody>
            <a:bodyPr rtlCol="0" anchor="ctr">
              <a:noAutofit/>
            </a:bodyPr>
            <a:lstStyle/>
            <a:p>
              <a:endParaRPr lang="en-US"/>
            </a:p>
          </p:txBody>
        </p:sp>
        <p:sp>
          <p:nvSpPr>
            <p:cNvPr id="60" name="任意多边形: 形状 59">
              <a:extLst>
                <a:ext uri="{FF2B5EF4-FFF2-40B4-BE49-F238E27FC236}">
                  <a16:creationId xmlns:a16="http://schemas.microsoft.com/office/drawing/2014/main" id="{2AD404B6-16BE-4AB4-2DED-89E71526CC85}"/>
                </a:ext>
              </a:extLst>
            </p:cNvPr>
            <p:cNvSpPr/>
            <p:nvPr/>
          </p:nvSpPr>
          <p:spPr>
            <a:xfrm>
              <a:off x="3679216" y="2423957"/>
              <a:ext cx="78183" cy="121936"/>
            </a:xfrm>
            <a:custGeom>
              <a:avLst/>
              <a:gdLst>
                <a:gd name="connsiteX0" fmla="*/ 62991 w 78183"/>
                <a:gd name="connsiteY0" fmla="*/ 121539 h 121936"/>
                <a:gd name="connsiteX1" fmla="*/ 76707 w 78183"/>
                <a:gd name="connsiteY1" fmla="*/ 72200 h 121936"/>
                <a:gd name="connsiteX2" fmla="*/ 2317 w 78183"/>
                <a:gd name="connsiteY2" fmla="*/ 0 h 121936"/>
                <a:gd name="connsiteX3" fmla="*/ 31 w 78183"/>
                <a:gd name="connsiteY3" fmla="*/ 66675 h 121936"/>
                <a:gd name="connsiteX4" fmla="*/ 55085 w 78183"/>
                <a:gd name="connsiteY4" fmla="*/ 121634 h 121936"/>
                <a:gd name="connsiteX5" fmla="*/ 40417 w 78183"/>
                <a:gd name="connsiteY5" fmla="*/ 76962 h 121936"/>
                <a:gd name="connsiteX6" fmla="*/ 15461 w 78183"/>
                <a:gd name="connsiteY6" fmla="*/ 27813 h 121936"/>
                <a:gd name="connsiteX7" fmla="*/ 44036 w 78183"/>
                <a:gd name="connsiteY7" fmla="*/ 73724 h 121936"/>
                <a:gd name="connsiteX8" fmla="*/ 62991 w 78183"/>
                <a:gd name="connsiteY8" fmla="*/ 121539 h 121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83" h="121936">
                  <a:moveTo>
                    <a:pt x="62991" y="121539"/>
                  </a:moveTo>
                  <a:cubicBezTo>
                    <a:pt x="75802" y="108581"/>
                    <a:pt x="80993" y="89911"/>
                    <a:pt x="76707" y="72200"/>
                  </a:cubicBezTo>
                  <a:cubicBezTo>
                    <a:pt x="67944" y="36576"/>
                    <a:pt x="17176" y="29623"/>
                    <a:pt x="2317" y="0"/>
                  </a:cubicBezTo>
                  <a:cubicBezTo>
                    <a:pt x="8032" y="23813"/>
                    <a:pt x="793" y="42577"/>
                    <a:pt x="31" y="66675"/>
                  </a:cubicBezTo>
                  <a:cubicBezTo>
                    <a:pt x="-1017" y="97346"/>
                    <a:pt x="24891" y="125158"/>
                    <a:pt x="55085" y="121634"/>
                  </a:cubicBezTo>
                  <a:cubicBezTo>
                    <a:pt x="55076" y="105562"/>
                    <a:pt x="49932" y="89913"/>
                    <a:pt x="40417" y="76962"/>
                  </a:cubicBezTo>
                  <a:cubicBezTo>
                    <a:pt x="28234" y="62847"/>
                    <a:pt x="19671" y="45978"/>
                    <a:pt x="15461" y="27813"/>
                  </a:cubicBezTo>
                  <a:cubicBezTo>
                    <a:pt x="18319" y="44482"/>
                    <a:pt x="35749" y="64579"/>
                    <a:pt x="44036" y="73724"/>
                  </a:cubicBezTo>
                  <a:cubicBezTo>
                    <a:pt x="55104" y="87346"/>
                    <a:pt x="61715" y="104036"/>
                    <a:pt x="62991" y="121539"/>
                  </a:cubicBezTo>
                  <a:close/>
                </a:path>
              </a:pathLst>
            </a:custGeom>
            <a:grpFill/>
            <a:ln w="9525"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9F0DF0B2-05EE-A29F-A778-B0DEF0C16936}"/>
                </a:ext>
              </a:extLst>
            </p:cNvPr>
            <p:cNvSpPr/>
            <p:nvPr/>
          </p:nvSpPr>
          <p:spPr>
            <a:xfrm>
              <a:off x="3935570" y="2156590"/>
              <a:ext cx="135249" cy="170114"/>
            </a:xfrm>
            <a:custGeom>
              <a:avLst/>
              <a:gdLst>
                <a:gd name="connsiteX0" fmla="*/ 17711 w 135249"/>
                <a:gd name="connsiteY0" fmla="*/ 166878 h 170114"/>
                <a:gd name="connsiteX1" fmla="*/ 92768 w 135249"/>
                <a:gd name="connsiteY1" fmla="*/ 149828 h 170114"/>
                <a:gd name="connsiteX2" fmla="*/ 135250 w 135249"/>
                <a:gd name="connsiteY2" fmla="*/ 0 h 170114"/>
                <a:gd name="connsiteX3" fmla="*/ 45524 w 135249"/>
                <a:gd name="connsiteY3" fmla="*/ 44482 h 170114"/>
                <a:gd name="connsiteX4" fmla="*/ 12187 w 135249"/>
                <a:gd name="connsiteY4" fmla="*/ 156496 h 170114"/>
                <a:gd name="connsiteX5" fmla="*/ 60859 w 135249"/>
                <a:gd name="connsiteY5" fmla="*/ 105156 h 170114"/>
                <a:gd name="connsiteX6" fmla="*/ 107913 w 135249"/>
                <a:gd name="connsiteY6" fmla="*/ 37148 h 170114"/>
                <a:gd name="connsiteX7" fmla="*/ 67527 w 135249"/>
                <a:gd name="connsiteY7" fmla="*/ 107633 h 170114"/>
                <a:gd name="connsiteX8" fmla="*/ 17711 w 135249"/>
                <a:gd name="connsiteY8" fmla="*/ 166878 h 1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49" h="170114">
                  <a:moveTo>
                    <a:pt x="17711" y="166878"/>
                  </a:moveTo>
                  <a:cubicBezTo>
                    <a:pt x="43991" y="174656"/>
                    <a:pt x="72423" y="168197"/>
                    <a:pt x="92768" y="149828"/>
                  </a:cubicBezTo>
                  <a:cubicBezTo>
                    <a:pt x="133726" y="112967"/>
                    <a:pt x="106675" y="40767"/>
                    <a:pt x="135250" y="0"/>
                  </a:cubicBezTo>
                  <a:cubicBezTo>
                    <a:pt x="107913" y="24670"/>
                    <a:pt x="78100" y="28575"/>
                    <a:pt x="45524" y="44482"/>
                  </a:cubicBezTo>
                  <a:cubicBezTo>
                    <a:pt x="4281" y="65056"/>
                    <a:pt x="-14007" y="118967"/>
                    <a:pt x="12187" y="156496"/>
                  </a:cubicBezTo>
                  <a:cubicBezTo>
                    <a:pt x="33399" y="144913"/>
                    <a:pt x="50420" y="126952"/>
                    <a:pt x="60859" y="105156"/>
                  </a:cubicBezTo>
                  <a:cubicBezTo>
                    <a:pt x="71242" y="81820"/>
                    <a:pt x="86482" y="52769"/>
                    <a:pt x="107913" y="37148"/>
                  </a:cubicBezTo>
                  <a:cubicBezTo>
                    <a:pt x="88006" y="52769"/>
                    <a:pt x="73813" y="90202"/>
                    <a:pt x="67527" y="107633"/>
                  </a:cubicBezTo>
                  <a:cubicBezTo>
                    <a:pt x="57402" y="132032"/>
                    <a:pt x="40009" y="152719"/>
                    <a:pt x="17711" y="166878"/>
                  </a:cubicBezTo>
                  <a:close/>
                </a:path>
              </a:pathLst>
            </a:custGeom>
            <a:grpFill/>
            <a:ln w="9525" cap="flat">
              <a:noFill/>
              <a:prstDash val="solid"/>
              <a:miter/>
            </a:ln>
          </p:spPr>
          <p:txBody>
            <a:bodyPr rtlCol="0" anchor="ctr">
              <a:noAutofit/>
            </a:bodyPr>
            <a:lstStyle/>
            <a:p>
              <a:endParaRPr lang="en-US"/>
            </a:p>
          </p:txBody>
        </p:sp>
        <p:sp>
          <p:nvSpPr>
            <p:cNvPr id="62" name="任意多边形: 形状 61">
              <a:extLst>
                <a:ext uri="{FF2B5EF4-FFF2-40B4-BE49-F238E27FC236}">
                  <a16:creationId xmlns:a16="http://schemas.microsoft.com/office/drawing/2014/main" id="{A04362B2-0CB2-64AC-68A0-3183F53AE464}"/>
                </a:ext>
              </a:extLst>
            </p:cNvPr>
            <p:cNvSpPr/>
            <p:nvPr/>
          </p:nvSpPr>
          <p:spPr>
            <a:xfrm>
              <a:off x="3808791" y="2328231"/>
              <a:ext cx="56549" cy="94011"/>
            </a:xfrm>
            <a:custGeom>
              <a:avLst/>
              <a:gdLst>
                <a:gd name="connsiteX0" fmla="*/ 41906 w 56549"/>
                <a:gd name="connsiteY0" fmla="*/ 94012 h 94011"/>
                <a:gd name="connsiteX1" fmla="*/ 56288 w 56549"/>
                <a:gd name="connsiteY1" fmla="*/ 59531 h 94011"/>
                <a:gd name="connsiteX2" fmla="*/ 8663 w 56549"/>
                <a:gd name="connsiteY2" fmla="*/ 0 h 94011"/>
                <a:gd name="connsiteX3" fmla="*/ 662 w 56549"/>
                <a:gd name="connsiteY3" fmla="*/ 48197 h 94011"/>
                <a:gd name="connsiteX4" fmla="*/ 31066 w 56549"/>
                <a:gd name="connsiteY4" fmla="*/ 92681 h 94011"/>
                <a:gd name="connsiteX5" fmla="*/ 35524 w 56549"/>
                <a:gd name="connsiteY5" fmla="*/ 93250 h 94011"/>
                <a:gd name="connsiteX6" fmla="*/ 29047 w 56549"/>
                <a:gd name="connsiteY6" fmla="*/ 59436 h 94011"/>
                <a:gd name="connsiteX7" fmla="*/ 15521 w 56549"/>
                <a:gd name="connsiteY7" fmla="*/ 21336 h 94011"/>
                <a:gd name="connsiteX8" fmla="*/ 32000 w 56549"/>
                <a:gd name="connsiteY8" fmla="*/ 57341 h 94011"/>
                <a:gd name="connsiteX9" fmla="*/ 41906 w 56549"/>
                <a:gd name="connsiteY9" fmla="*/ 94012 h 94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49" h="94011">
                  <a:moveTo>
                    <a:pt x="41906" y="94012"/>
                  </a:moveTo>
                  <a:cubicBezTo>
                    <a:pt x="52393" y="85819"/>
                    <a:pt x="57841" y="72748"/>
                    <a:pt x="56288" y="59531"/>
                  </a:cubicBezTo>
                  <a:cubicBezTo>
                    <a:pt x="53336" y="32766"/>
                    <a:pt x="17141" y="22955"/>
                    <a:pt x="8663" y="0"/>
                  </a:cubicBezTo>
                  <a:cubicBezTo>
                    <a:pt x="10568" y="17812"/>
                    <a:pt x="3520" y="30766"/>
                    <a:pt x="662" y="48197"/>
                  </a:cubicBezTo>
                  <a:cubicBezTo>
                    <a:pt x="-3224" y="68876"/>
                    <a:pt x="10387" y="88793"/>
                    <a:pt x="31066" y="92681"/>
                  </a:cubicBezTo>
                  <a:cubicBezTo>
                    <a:pt x="32543" y="92958"/>
                    <a:pt x="34028" y="93148"/>
                    <a:pt x="35524" y="93250"/>
                  </a:cubicBezTo>
                  <a:cubicBezTo>
                    <a:pt x="37038" y="81576"/>
                    <a:pt x="34771" y="69723"/>
                    <a:pt x="29047" y="59436"/>
                  </a:cubicBezTo>
                  <a:cubicBezTo>
                    <a:pt x="21494" y="48030"/>
                    <a:pt x="16855" y="34949"/>
                    <a:pt x="15521" y="21336"/>
                  </a:cubicBezTo>
                  <a:cubicBezTo>
                    <a:pt x="18131" y="34459"/>
                    <a:pt x="23770" y="46790"/>
                    <a:pt x="32000" y="57341"/>
                  </a:cubicBezTo>
                  <a:cubicBezTo>
                    <a:pt x="38943" y="68278"/>
                    <a:pt x="42401" y="81066"/>
                    <a:pt x="41906" y="94012"/>
                  </a:cubicBezTo>
                  <a:close/>
                </a:path>
              </a:pathLst>
            </a:custGeom>
            <a:grpFill/>
            <a:ln w="9525" cap="flat">
              <a:noFill/>
              <a:prstDash val="solid"/>
              <a:miter/>
            </a:ln>
          </p:spPr>
          <p:txBody>
            <a:bodyPr rtlCol="0" anchor="ctr">
              <a:noAutofit/>
            </a:bodyPr>
            <a:lstStyle/>
            <a:p>
              <a:endParaRPr lang="en-US"/>
            </a:p>
          </p:txBody>
        </p:sp>
        <p:sp>
          <p:nvSpPr>
            <p:cNvPr id="63" name="任意多边形: 形状 62">
              <a:extLst>
                <a:ext uri="{FF2B5EF4-FFF2-40B4-BE49-F238E27FC236}">
                  <a16:creationId xmlns:a16="http://schemas.microsoft.com/office/drawing/2014/main" id="{6E6877AB-F915-D317-AEAE-A5367769FFF2}"/>
                </a:ext>
              </a:extLst>
            </p:cNvPr>
            <p:cNvSpPr/>
            <p:nvPr/>
          </p:nvSpPr>
          <p:spPr>
            <a:xfrm>
              <a:off x="3845434" y="2192976"/>
              <a:ext cx="66126" cy="107640"/>
            </a:xfrm>
            <a:custGeom>
              <a:avLst/>
              <a:gdLst>
                <a:gd name="connsiteX0" fmla="*/ 15359 w 66126"/>
                <a:gd name="connsiteY0" fmla="*/ 107347 h 107640"/>
                <a:gd name="connsiteX1" fmla="*/ 56602 w 66126"/>
                <a:gd name="connsiteY1" fmla="*/ 90011 h 107640"/>
                <a:gd name="connsiteX2" fmla="*/ 66127 w 66126"/>
                <a:gd name="connsiteY2" fmla="*/ 0 h 107640"/>
                <a:gd name="connsiteX3" fmla="*/ 19264 w 66126"/>
                <a:gd name="connsiteY3" fmla="*/ 34481 h 107640"/>
                <a:gd name="connsiteX4" fmla="*/ 8444 w 66126"/>
                <a:gd name="connsiteY4" fmla="*/ 98227 h 107640"/>
                <a:gd name="connsiteX5" fmla="*/ 11358 w 66126"/>
                <a:gd name="connsiteY5" fmla="*/ 101918 h 107640"/>
                <a:gd name="connsiteX6" fmla="*/ 34123 w 66126"/>
                <a:gd name="connsiteY6" fmla="*/ 67628 h 107640"/>
                <a:gd name="connsiteX7" fmla="*/ 54221 w 66126"/>
                <a:gd name="connsiteY7" fmla="*/ 24003 h 107640"/>
                <a:gd name="connsiteX8" fmla="*/ 38219 w 66126"/>
                <a:gd name="connsiteY8" fmla="*/ 68390 h 107640"/>
                <a:gd name="connsiteX9" fmla="*/ 15359 w 66126"/>
                <a:gd name="connsiteY9" fmla="*/ 107347 h 10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26" h="107640">
                  <a:moveTo>
                    <a:pt x="15359" y="107347"/>
                  </a:moveTo>
                  <a:cubicBezTo>
                    <a:pt x="31189" y="109149"/>
                    <a:pt x="46810" y="102580"/>
                    <a:pt x="56602" y="90011"/>
                  </a:cubicBezTo>
                  <a:cubicBezTo>
                    <a:pt x="76319" y="64770"/>
                    <a:pt x="53554" y="26194"/>
                    <a:pt x="66127" y="0"/>
                  </a:cubicBezTo>
                  <a:cubicBezTo>
                    <a:pt x="52983" y="16859"/>
                    <a:pt x="36123" y="21908"/>
                    <a:pt x="19264" y="34481"/>
                  </a:cubicBezTo>
                  <a:cubicBezTo>
                    <a:pt x="-1329" y="49095"/>
                    <a:pt x="-6177" y="77634"/>
                    <a:pt x="8444" y="98227"/>
                  </a:cubicBezTo>
                  <a:cubicBezTo>
                    <a:pt x="9348" y="99506"/>
                    <a:pt x="10320" y="100738"/>
                    <a:pt x="11358" y="101918"/>
                  </a:cubicBezTo>
                  <a:cubicBezTo>
                    <a:pt x="22369" y="93175"/>
                    <a:pt x="30342" y="81172"/>
                    <a:pt x="34123" y="67628"/>
                  </a:cubicBezTo>
                  <a:cubicBezTo>
                    <a:pt x="37142" y="51658"/>
                    <a:pt x="44048" y="36676"/>
                    <a:pt x="54221" y="24003"/>
                  </a:cubicBezTo>
                  <a:cubicBezTo>
                    <a:pt x="44696" y="34957"/>
                    <a:pt x="40028" y="57817"/>
                    <a:pt x="38219" y="68390"/>
                  </a:cubicBezTo>
                  <a:cubicBezTo>
                    <a:pt x="34742" y="83401"/>
                    <a:pt x="26770" y="96993"/>
                    <a:pt x="15359" y="107347"/>
                  </a:cubicBezTo>
                  <a:close/>
                </a:path>
              </a:pathLst>
            </a:custGeom>
            <a:grpFill/>
            <a:ln w="9525" cap="flat">
              <a:noFill/>
              <a:prstDash val="solid"/>
              <a:miter/>
            </a:ln>
          </p:spPr>
          <p:txBody>
            <a:bodyPr rtlCol="0" anchor="ctr">
              <a:noAutofit/>
            </a:bodyPr>
            <a:lstStyle/>
            <a:p>
              <a:endParaRPr lang="en-US"/>
            </a:p>
          </p:txBody>
        </p:sp>
        <p:sp>
          <p:nvSpPr>
            <p:cNvPr id="64" name="任意多边形: 形状 63">
              <a:extLst>
                <a:ext uri="{FF2B5EF4-FFF2-40B4-BE49-F238E27FC236}">
                  <a16:creationId xmlns:a16="http://schemas.microsoft.com/office/drawing/2014/main" id="{7D2C7FA6-5801-9B13-E105-BD4CDE5C88ED}"/>
                </a:ext>
              </a:extLst>
            </p:cNvPr>
            <p:cNvSpPr/>
            <p:nvPr/>
          </p:nvSpPr>
          <p:spPr>
            <a:xfrm>
              <a:off x="3506948" y="3248632"/>
              <a:ext cx="96016" cy="166020"/>
            </a:xfrm>
            <a:custGeom>
              <a:avLst/>
              <a:gdLst>
                <a:gd name="connsiteX0" fmla="*/ 67333 w 96016"/>
                <a:gd name="connsiteY0" fmla="*/ 0 h 166020"/>
                <a:gd name="connsiteX1" fmla="*/ 95908 w 96016"/>
                <a:gd name="connsiteY1" fmla="*/ 58579 h 166020"/>
                <a:gd name="connsiteX2" fmla="*/ 19708 w 96016"/>
                <a:gd name="connsiteY2" fmla="*/ 166021 h 166020"/>
                <a:gd name="connsiteX3" fmla="*/ 1515 w 96016"/>
                <a:gd name="connsiteY3" fmla="*/ 83249 h 166020"/>
                <a:gd name="connsiteX4" fmla="*/ 57808 w 96016"/>
                <a:gd name="connsiteY4" fmla="*/ 1810 h 166020"/>
                <a:gd name="connsiteX5" fmla="*/ 49712 w 96016"/>
                <a:gd name="connsiteY5" fmla="*/ 61150 h 166020"/>
                <a:gd name="connsiteX6" fmla="*/ 29805 w 96016"/>
                <a:gd name="connsiteY6" fmla="*/ 128302 h 166020"/>
                <a:gd name="connsiteX7" fmla="*/ 54951 w 96016"/>
                <a:gd name="connsiteY7" fmla="*/ 64294 h 166020"/>
                <a:gd name="connsiteX8" fmla="*/ 67333 w 96016"/>
                <a:gd name="connsiteY8" fmla="*/ 0 h 1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16" h="166020">
                  <a:moveTo>
                    <a:pt x="67333" y="0"/>
                  </a:moveTo>
                  <a:cubicBezTo>
                    <a:pt x="86403" y="13221"/>
                    <a:pt x="97226" y="35414"/>
                    <a:pt x="95908" y="58579"/>
                  </a:cubicBezTo>
                  <a:cubicBezTo>
                    <a:pt x="93241" y="105156"/>
                    <a:pt x="31233" y="125254"/>
                    <a:pt x="19708" y="166021"/>
                  </a:cubicBezTo>
                  <a:cubicBezTo>
                    <a:pt x="21518" y="134969"/>
                    <a:pt x="8088" y="113157"/>
                    <a:pt x="1515" y="83249"/>
                  </a:cubicBezTo>
                  <a:cubicBezTo>
                    <a:pt x="-6676" y="45149"/>
                    <a:pt x="19232" y="4477"/>
                    <a:pt x="57808" y="1810"/>
                  </a:cubicBezTo>
                  <a:cubicBezTo>
                    <a:pt x="61466" y="21946"/>
                    <a:pt x="58630" y="42729"/>
                    <a:pt x="49712" y="61150"/>
                  </a:cubicBezTo>
                  <a:cubicBezTo>
                    <a:pt x="40187" y="80200"/>
                    <a:pt x="28757" y="105823"/>
                    <a:pt x="29805" y="128302"/>
                  </a:cubicBezTo>
                  <a:cubicBezTo>
                    <a:pt x="29805" y="106871"/>
                    <a:pt x="46759" y="77724"/>
                    <a:pt x="54951" y="64294"/>
                  </a:cubicBezTo>
                  <a:cubicBezTo>
                    <a:pt x="65542" y="44625"/>
                    <a:pt x="69863" y="22193"/>
                    <a:pt x="67333" y="0"/>
                  </a:cubicBezTo>
                  <a:close/>
                </a:path>
              </a:pathLst>
            </a:custGeom>
            <a:grpFill/>
            <a:ln w="9525" cap="flat">
              <a:noFill/>
              <a:prstDash val="solid"/>
              <a:miter/>
            </a:ln>
          </p:spPr>
          <p:txBody>
            <a:bodyPr rtlCol="0" anchor="ctr">
              <a:noAutofit/>
            </a:bodyPr>
            <a:lstStyle/>
            <a:p>
              <a:endParaRPr lang="en-US"/>
            </a:p>
          </p:txBody>
        </p:sp>
        <p:sp>
          <p:nvSpPr>
            <p:cNvPr id="65" name="任意多边形: 形状 64">
              <a:extLst>
                <a:ext uri="{FF2B5EF4-FFF2-40B4-BE49-F238E27FC236}">
                  <a16:creationId xmlns:a16="http://schemas.microsoft.com/office/drawing/2014/main" id="{68161DD3-71BC-29AB-AB65-E55E24FC9EDB}"/>
                </a:ext>
              </a:extLst>
            </p:cNvPr>
            <p:cNvSpPr/>
            <p:nvPr/>
          </p:nvSpPr>
          <p:spPr>
            <a:xfrm>
              <a:off x="3591148" y="3074705"/>
              <a:ext cx="69758" cy="128206"/>
            </a:xfrm>
            <a:custGeom>
              <a:avLst/>
              <a:gdLst>
                <a:gd name="connsiteX0" fmla="*/ 38379 w 69758"/>
                <a:gd name="connsiteY0" fmla="*/ 128206 h 128206"/>
                <a:gd name="connsiteX1" fmla="*/ 69144 w 69758"/>
                <a:gd name="connsiteY1" fmla="*/ 90868 h 128206"/>
                <a:gd name="connsiteX2" fmla="*/ 32473 w 69758"/>
                <a:gd name="connsiteY2" fmla="*/ 0 h 128206"/>
                <a:gd name="connsiteX3" fmla="*/ 5041 w 69758"/>
                <a:gd name="connsiteY3" fmla="*/ 56578 h 128206"/>
                <a:gd name="connsiteX4" fmla="*/ 31616 w 69758"/>
                <a:gd name="connsiteY4" fmla="*/ 125158 h 128206"/>
                <a:gd name="connsiteX5" fmla="*/ 35997 w 69758"/>
                <a:gd name="connsiteY5" fmla="*/ 80867 h 128206"/>
                <a:gd name="connsiteX6" fmla="*/ 33235 w 69758"/>
                <a:gd name="connsiteY6" fmla="*/ 28956 h 128206"/>
                <a:gd name="connsiteX7" fmla="*/ 40379 w 69758"/>
                <a:gd name="connsiteY7" fmla="*/ 79534 h 128206"/>
                <a:gd name="connsiteX8" fmla="*/ 38379 w 69758"/>
                <a:gd name="connsiteY8" fmla="*/ 128206 h 12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758" h="128206">
                  <a:moveTo>
                    <a:pt x="38379" y="128206"/>
                  </a:moveTo>
                  <a:cubicBezTo>
                    <a:pt x="54428" y="121958"/>
                    <a:pt x="66077" y="107813"/>
                    <a:pt x="69144" y="90868"/>
                  </a:cubicBezTo>
                  <a:cubicBezTo>
                    <a:pt x="75240" y="56674"/>
                    <a:pt x="33997" y="31242"/>
                    <a:pt x="32473" y="0"/>
                  </a:cubicBezTo>
                  <a:cubicBezTo>
                    <a:pt x="28473" y="22669"/>
                    <a:pt x="14947" y="36100"/>
                    <a:pt x="5041" y="56578"/>
                  </a:cubicBezTo>
                  <a:cubicBezTo>
                    <a:pt x="-7532" y="82677"/>
                    <a:pt x="4184" y="116586"/>
                    <a:pt x="31616" y="125158"/>
                  </a:cubicBezTo>
                  <a:cubicBezTo>
                    <a:pt x="37769" y="111242"/>
                    <a:pt x="39305" y="95717"/>
                    <a:pt x="35997" y="80867"/>
                  </a:cubicBezTo>
                  <a:cubicBezTo>
                    <a:pt x="30853" y="64046"/>
                    <a:pt x="29904" y="46225"/>
                    <a:pt x="33235" y="28956"/>
                  </a:cubicBezTo>
                  <a:cubicBezTo>
                    <a:pt x="29330" y="44386"/>
                    <a:pt x="36759" y="68485"/>
                    <a:pt x="40379" y="79534"/>
                  </a:cubicBezTo>
                  <a:cubicBezTo>
                    <a:pt x="44724" y="95583"/>
                    <a:pt x="44026" y="112576"/>
                    <a:pt x="38379" y="128206"/>
                  </a:cubicBezTo>
                  <a:close/>
                </a:path>
              </a:pathLst>
            </a:custGeom>
            <a:grpFill/>
            <a:ln w="9525" cap="flat">
              <a:noFill/>
              <a:prstDash val="solid"/>
              <a:miter/>
            </a:ln>
          </p:spPr>
          <p:txBody>
            <a:bodyPr rtlCol="0" anchor="ctr">
              <a:noAutofit/>
            </a:bodyPr>
            <a:lstStyle/>
            <a:p>
              <a:endParaRPr lang="en-US"/>
            </a:p>
          </p:txBody>
        </p:sp>
        <p:sp>
          <p:nvSpPr>
            <p:cNvPr id="66" name="任意多边形: 形状 65">
              <a:extLst>
                <a:ext uri="{FF2B5EF4-FFF2-40B4-BE49-F238E27FC236}">
                  <a16:creationId xmlns:a16="http://schemas.microsoft.com/office/drawing/2014/main" id="{FA22C659-2326-28F6-9F6F-45BB99017482}"/>
                </a:ext>
              </a:extLst>
            </p:cNvPr>
            <p:cNvSpPr/>
            <p:nvPr/>
          </p:nvSpPr>
          <p:spPr>
            <a:xfrm>
              <a:off x="4241574" y="2250849"/>
              <a:ext cx="261585" cy="149970"/>
            </a:xfrm>
            <a:custGeom>
              <a:avLst/>
              <a:gdLst>
                <a:gd name="connsiteX0" fmla="*/ 124 w 261585"/>
                <a:gd name="connsiteY0" fmla="*/ 103576 h 149970"/>
                <a:gd name="connsiteX1" fmla="*/ 51083 w 261585"/>
                <a:gd name="connsiteY1" fmla="*/ 12993 h 149970"/>
                <a:gd name="connsiteX2" fmla="*/ 261585 w 261585"/>
                <a:gd name="connsiteY2" fmla="*/ 15660 h 149970"/>
                <a:gd name="connsiteX3" fmla="*/ 169479 w 261585"/>
                <a:gd name="connsiteY3" fmla="*/ 114815 h 149970"/>
                <a:gd name="connsiteX4" fmla="*/ 11459 w 261585"/>
                <a:gd name="connsiteY4" fmla="*/ 114815 h 149970"/>
                <a:gd name="connsiteX5" fmla="*/ 97184 w 261585"/>
                <a:gd name="connsiteY5" fmla="*/ 71572 h 149970"/>
                <a:gd name="connsiteX6" fmla="*/ 203388 w 261585"/>
                <a:gd name="connsiteY6" fmla="*/ 36710 h 149970"/>
                <a:gd name="connsiteX7" fmla="*/ 96517 w 261585"/>
                <a:gd name="connsiteY7" fmla="*/ 61856 h 149970"/>
                <a:gd name="connsiteX8" fmla="*/ 124 w 261585"/>
                <a:gd name="connsiteY8" fmla="*/ 103576 h 14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585" h="149970">
                  <a:moveTo>
                    <a:pt x="124" y="103576"/>
                  </a:moveTo>
                  <a:cubicBezTo>
                    <a:pt x="-2162" y="61570"/>
                    <a:pt x="27651" y="27376"/>
                    <a:pt x="51083" y="12993"/>
                  </a:cubicBezTo>
                  <a:cubicBezTo>
                    <a:pt x="114710" y="-25869"/>
                    <a:pt x="197768" y="36901"/>
                    <a:pt x="261585" y="15660"/>
                  </a:cubicBezTo>
                  <a:cubicBezTo>
                    <a:pt x="219199" y="41568"/>
                    <a:pt x="202816" y="79096"/>
                    <a:pt x="169479" y="114815"/>
                  </a:cubicBezTo>
                  <a:cubicBezTo>
                    <a:pt x="126902" y="160249"/>
                    <a:pt x="49940" y="163107"/>
                    <a:pt x="11459" y="114815"/>
                  </a:cubicBezTo>
                  <a:cubicBezTo>
                    <a:pt x="34700" y="91646"/>
                    <a:pt x="64732" y="76496"/>
                    <a:pt x="97184" y="71572"/>
                  </a:cubicBezTo>
                  <a:cubicBezTo>
                    <a:pt x="131379" y="67095"/>
                    <a:pt x="174908" y="58522"/>
                    <a:pt x="203388" y="36710"/>
                  </a:cubicBezTo>
                  <a:cubicBezTo>
                    <a:pt x="175479" y="56522"/>
                    <a:pt x="121568" y="60427"/>
                    <a:pt x="96517" y="61856"/>
                  </a:cubicBezTo>
                  <a:cubicBezTo>
                    <a:pt x="60865" y="65527"/>
                    <a:pt x="27203" y="80095"/>
                    <a:pt x="124" y="103576"/>
                  </a:cubicBezTo>
                  <a:close/>
                </a:path>
              </a:pathLst>
            </a:custGeom>
            <a:grpFill/>
            <a:ln w="9525" cap="flat">
              <a:noFill/>
              <a:prstDash val="solid"/>
              <a:miter/>
            </a:ln>
          </p:spPr>
          <p:txBody>
            <a:bodyPr rtlCol="0" anchor="ctr">
              <a:noAutofit/>
            </a:bodyPr>
            <a:lstStyle/>
            <a:p>
              <a:endParaRPr lang="en-US"/>
            </a:p>
          </p:txBody>
        </p:sp>
        <p:sp>
          <p:nvSpPr>
            <p:cNvPr id="67" name="任意多边形: 形状 66">
              <a:extLst>
                <a:ext uri="{FF2B5EF4-FFF2-40B4-BE49-F238E27FC236}">
                  <a16:creationId xmlns:a16="http://schemas.microsoft.com/office/drawing/2014/main" id="{0AF32BCB-2A1A-F8BE-DF3D-1577657D5AC7}"/>
                </a:ext>
              </a:extLst>
            </p:cNvPr>
            <p:cNvSpPr/>
            <p:nvPr/>
          </p:nvSpPr>
          <p:spPr>
            <a:xfrm>
              <a:off x="4095091" y="2262032"/>
              <a:ext cx="107840" cy="127535"/>
            </a:xfrm>
            <a:custGeom>
              <a:avLst/>
              <a:gdLst>
                <a:gd name="connsiteX0" fmla="*/ 9542 w 107840"/>
                <a:gd name="connsiteY0" fmla="*/ 122492 h 127535"/>
                <a:gd name="connsiteX1" fmla="*/ 6113 w 107840"/>
                <a:gd name="connsiteY1" fmla="*/ 63437 h 127535"/>
                <a:gd name="connsiteX2" fmla="*/ 107840 w 107840"/>
                <a:gd name="connsiteY2" fmla="*/ 0 h 127535"/>
                <a:gd name="connsiteX3" fmla="*/ 94124 w 107840"/>
                <a:gd name="connsiteY3" fmla="*/ 76200 h 127535"/>
                <a:gd name="connsiteX4" fmla="*/ 18401 w 107840"/>
                <a:gd name="connsiteY4" fmla="*/ 124778 h 127535"/>
                <a:gd name="connsiteX5" fmla="*/ 46023 w 107840"/>
                <a:gd name="connsiteY5" fmla="*/ 77819 h 127535"/>
                <a:gd name="connsiteX6" fmla="*/ 86219 w 107840"/>
                <a:gd name="connsiteY6" fmla="*/ 28480 h 127535"/>
                <a:gd name="connsiteX7" fmla="*/ 42689 w 107840"/>
                <a:gd name="connsiteY7" fmla="*/ 73438 h 127535"/>
                <a:gd name="connsiteX8" fmla="*/ 9542 w 107840"/>
                <a:gd name="connsiteY8" fmla="*/ 122492 h 12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840" h="127535">
                  <a:moveTo>
                    <a:pt x="9542" y="122492"/>
                  </a:moveTo>
                  <a:cubicBezTo>
                    <a:pt x="-1821" y="104752"/>
                    <a:pt x="-3126" y="82372"/>
                    <a:pt x="6113" y="63437"/>
                  </a:cubicBezTo>
                  <a:cubicBezTo>
                    <a:pt x="25163" y="25337"/>
                    <a:pt x="83742" y="29813"/>
                    <a:pt x="107840" y="0"/>
                  </a:cubicBezTo>
                  <a:cubicBezTo>
                    <a:pt x="95458" y="25432"/>
                    <a:pt x="99173" y="48482"/>
                    <a:pt x="94124" y="76200"/>
                  </a:cubicBezTo>
                  <a:cubicBezTo>
                    <a:pt x="87743" y="111062"/>
                    <a:pt x="51738" y="136112"/>
                    <a:pt x="18401" y="124778"/>
                  </a:cubicBezTo>
                  <a:cubicBezTo>
                    <a:pt x="22477" y="106624"/>
                    <a:pt x="32136" y="90203"/>
                    <a:pt x="46023" y="77819"/>
                  </a:cubicBezTo>
                  <a:cubicBezTo>
                    <a:pt x="61073" y="65151"/>
                    <a:pt x="79265" y="47720"/>
                    <a:pt x="86219" y="28480"/>
                  </a:cubicBezTo>
                  <a:cubicBezTo>
                    <a:pt x="78884" y="46577"/>
                    <a:pt x="54310" y="65056"/>
                    <a:pt x="42689" y="73438"/>
                  </a:cubicBezTo>
                  <a:cubicBezTo>
                    <a:pt x="26926" y="86049"/>
                    <a:pt x="15362" y="103157"/>
                    <a:pt x="9542" y="122492"/>
                  </a:cubicBezTo>
                  <a:close/>
                </a:path>
              </a:pathLst>
            </a:custGeom>
            <a:grpFill/>
            <a:ln w="9525" cap="flat">
              <a:noFill/>
              <a:prstDash val="solid"/>
              <a:miter/>
            </a:ln>
          </p:spPr>
          <p:txBody>
            <a:bodyPr rtlCol="0" anchor="ctr">
              <a:noAutofit/>
            </a:bodyPr>
            <a:lstStyle/>
            <a:p>
              <a:endParaRPr lang="en-US"/>
            </a:p>
          </p:txBody>
        </p:sp>
        <p:sp>
          <p:nvSpPr>
            <p:cNvPr id="68" name="任意多边形: 形状 67">
              <a:extLst>
                <a:ext uri="{FF2B5EF4-FFF2-40B4-BE49-F238E27FC236}">
                  <a16:creationId xmlns:a16="http://schemas.microsoft.com/office/drawing/2014/main" id="{79741815-5E9A-5DF8-5FA5-2606712CE67A}"/>
                </a:ext>
              </a:extLst>
            </p:cNvPr>
            <p:cNvSpPr/>
            <p:nvPr/>
          </p:nvSpPr>
          <p:spPr>
            <a:xfrm>
              <a:off x="3929183" y="2371950"/>
              <a:ext cx="79207" cy="93021"/>
            </a:xfrm>
            <a:custGeom>
              <a:avLst/>
              <a:gdLst>
                <a:gd name="connsiteX0" fmla="*/ 72200 w 79207"/>
                <a:gd name="connsiteY0" fmla="*/ 90011 h 93021"/>
                <a:gd name="connsiteX1" fmla="*/ 74771 w 79207"/>
                <a:gd name="connsiteY1" fmla="*/ 46577 h 93021"/>
                <a:gd name="connsiteX2" fmla="*/ 0 w 79207"/>
                <a:gd name="connsiteY2" fmla="*/ 0 h 93021"/>
                <a:gd name="connsiteX3" fmla="*/ 10096 w 79207"/>
                <a:gd name="connsiteY3" fmla="*/ 55721 h 93021"/>
                <a:gd name="connsiteX4" fmla="*/ 61179 w 79207"/>
                <a:gd name="connsiteY4" fmla="*/ 92430 h 93021"/>
                <a:gd name="connsiteX5" fmla="*/ 65723 w 79207"/>
                <a:gd name="connsiteY5" fmla="*/ 91440 h 93021"/>
                <a:gd name="connsiteX6" fmla="*/ 45434 w 79207"/>
                <a:gd name="connsiteY6" fmla="*/ 56959 h 93021"/>
                <a:gd name="connsiteX7" fmla="*/ 15907 w 79207"/>
                <a:gd name="connsiteY7" fmla="*/ 20669 h 93021"/>
                <a:gd name="connsiteX8" fmla="*/ 47911 w 79207"/>
                <a:gd name="connsiteY8" fmla="*/ 53626 h 93021"/>
                <a:gd name="connsiteX9" fmla="*/ 72200 w 79207"/>
                <a:gd name="connsiteY9" fmla="*/ 90011 h 9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07" h="93021">
                  <a:moveTo>
                    <a:pt x="72200" y="90011"/>
                  </a:moveTo>
                  <a:cubicBezTo>
                    <a:pt x="80524" y="76957"/>
                    <a:pt x="81496" y="60523"/>
                    <a:pt x="74771" y="46577"/>
                  </a:cubicBezTo>
                  <a:cubicBezTo>
                    <a:pt x="61150" y="18574"/>
                    <a:pt x="17621" y="21907"/>
                    <a:pt x="0" y="0"/>
                  </a:cubicBezTo>
                  <a:cubicBezTo>
                    <a:pt x="9525" y="19050"/>
                    <a:pt x="6382" y="35624"/>
                    <a:pt x="10096" y="55721"/>
                  </a:cubicBezTo>
                  <a:cubicBezTo>
                    <a:pt x="14068" y="79965"/>
                    <a:pt x="36938" y="96400"/>
                    <a:pt x="61179" y="92430"/>
                  </a:cubicBezTo>
                  <a:cubicBezTo>
                    <a:pt x="62713" y="92179"/>
                    <a:pt x="64227" y="91849"/>
                    <a:pt x="65723" y="91440"/>
                  </a:cubicBezTo>
                  <a:cubicBezTo>
                    <a:pt x="62779" y="78089"/>
                    <a:pt x="55674" y="66016"/>
                    <a:pt x="45434" y="56959"/>
                  </a:cubicBezTo>
                  <a:cubicBezTo>
                    <a:pt x="32795" y="47434"/>
                    <a:pt x="22660" y="34981"/>
                    <a:pt x="15907" y="20669"/>
                  </a:cubicBezTo>
                  <a:cubicBezTo>
                    <a:pt x="21336" y="33909"/>
                    <a:pt x="39433" y="47530"/>
                    <a:pt x="47911" y="53626"/>
                  </a:cubicBezTo>
                  <a:cubicBezTo>
                    <a:pt x="59503" y="63017"/>
                    <a:pt x="67970" y="75705"/>
                    <a:pt x="72200" y="90011"/>
                  </a:cubicBezTo>
                  <a:close/>
                </a:path>
              </a:pathLst>
            </a:custGeom>
            <a:grpFill/>
            <a:ln w="9525" cap="flat">
              <a:noFill/>
              <a:prstDash val="solid"/>
              <a:miter/>
            </a:ln>
          </p:spPr>
          <p:txBody>
            <a:bodyPr rtlCol="0" anchor="ctr">
              <a:noAutofit/>
            </a:bodyPr>
            <a:lstStyle/>
            <a:p>
              <a:endParaRPr lang="en-US"/>
            </a:p>
          </p:txBody>
        </p:sp>
        <p:sp>
          <p:nvSpPr>
            <p:cNvPr id="69" name="任意多边形: 形状 68">
              <a:extLst>
                <a:ext uri="{FF2B5EF4-FFF2-40B4-BE49-F238E27FC236}">
                  <a16:creationId xmlns:a16="http://schemas.microsoft.com/office/drawing/2014/main" id="{D43451DF-C1CD-53A8-1EF2-B2F475D2139A}"/>
                </a:ext>
              </a:extLst>
            </p:cNvPr>
            <p:cNvSpPr/>
            <p:nvPr/>
          </p:nvSpPr>
          <p:spPr>
            <a:xfrm>
              <a:off x="4243019" y="2430621"/>
              <a:ext cx="115836" cy="68452"/>
            </a:xfrm>
            <a:custGeom>
              <a:avLst/>
              <a:gdLst>
                <a:gd name="connsiteX0" fmla="*/ 107 w 115836"/>
                <a:gd name="connsiteY0" fmla="*/ 18482 h 68452"/>
                <a:gd name="connsiteX1" fmla="*/ 20586 w 115836"/>
                <a:gd name="connsiteY1" fmla="*/ 61154 h 68452"/>
                <a:gd name="connsiteX2" fmla="*/ 115836 w 115836"/>
                <a:gd name="connsiteY2" fmla="*/ 66107 h 68452"/>
                <a:gd name="connsiteX3" fmla="*/ 76879 w 115836"/>
                <a:gd name="connsiteY3" fmla="*/ 18482 h 68452"/>
                <a:gd name="connsiteX4" fmla="*/ 5060 w 115836"/>
                <a:gd name="connsiteY4" fmla="*/ 13815 h 68452"/>
                <a:gd name="connsiteX5" fmla="*/ 42494 w 115836"/>
                <a:gd name="connsiteY5" fmla="*/ 36008 h 68452"/>
                <a:gd name="connsiteX6" fmla="*/ 90119 w 115836"/>
                <a:gd name="connsiteY6" fmla="*/ 55058 h 68452"/>
                <a:gd name="connsiteX7" fmla="*/ 42494 w 115836"/>
                <a:gd name="connsiteY7" fmla="*/ 40485 h 68452"/>
                <a:gd name="connsiteX8" fmla="*/ 107 w 115836"/>
                <a:gd name="connsiteY8" fmla="*/ 18482 h 6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36" h="68452">
                  <a:moveTo>
                    <a:pt x="107" y="18482"/>
                  </a:moveTo>
                  <a:cubicBezTo>
                    <a:pt x="-1017" y="35313"/>
                    <a:pt x="6746" y="51506"/>
                    <a:pt x="20586" y="61154"/>
                  </a:cubicBezTo>
                  <a:cubicBezTo>
                    <a:pt x="48304" y="80204"/>
                    <a:pt x="87928" y="54582"/>
                    <a:pt x="115836" y="66107"/>
                  </a:cubicBezTo>
                  <a:cubicBezTo>
                    <a:pt x="97358" y="53058"/>
                    <a:pt x="90976" y="35532"/>
                    <a:pt x="76879" y="18482"/>
                  </a:cubicBezTo>
                  <a:cubicBezTo>
                    <a:pt x="58877" y="-3425"/>
                    <a:pt x="24015" y="-6949"/>
                    <a:pt x="5060" y="13815"/>
                  </a:cubicBezTo>
                  <a:cubicBezTo>
                    <a:pt x="14881" y="24976"/>
                    <a:pt x="27987" y="32744"/>
                    <a:pt x="42494" y="36008"/>
                  </a:cubicBezTo>
                  <a:cubicBezTo>
                    <a:pt x="59686" y="38364"/>
                    <a:pt x="76041" y="44906"/>
                    <a:pt x="90119" y="55058"/>
                  </a:cubicBezTo>
                  <a:cubicBezTo>
                    <a:pt x="77927" y="45533"/>
                    <a:pt x="53543" y="41914"/>
                    <a:pt x="42494" y="40485"/>
                  </a:cubicBezTo>
                  <a:cubicBezTo>
                    <a:pt x="26444" y="37654"/>
                    <a:pt x="11652" y="29975"/>
                    <a:pt x="107" y="18482"/>
                  </a:cubicBezTo>
                  <a:close/>
                </a:path>
              </a:pathLst>
            </a:custGeom>
            <a:grpFill/>
            <a:ln w="9525" cap="flat">
              <a:noFill/>
              <a:prstDash val="solid"/>
              <a:miter/>
            </a:ln>
          </p:spPr>
          <p:txBody>
            <a:bodyPr rtlCol="0" anchor="ctr">
              <a:noAutofit/>
            </a:bodyPr>
            <a:lstStyle/>
            <a:p>
              <a:endParaRPr lang="en-US"/>
            </a:p>
          </p:txBody>
        </p:sp>
        <p:sp>
          <p:nvSpPr>
            <p:cNvPr id="70" name="任意多边形: 形状 69">
              <a:extLst>
                <a:ext uri="{FF2B5EF4-FFF2-40B4-BE49-F238E27FC236}">
                  <a16:creationId xmlns:a16="http://schemas.microsoft.com/office/drawing/2014/main" id="{32896DD4-BEAD-CB80-2C65-ABF72E2C319E}"/>
                </a:ext>
              </a:extLst>
            </p:cNvPr>
            <p:cNvSpPr/>
            <p:nvPr/>
          </p:nvSpPr>
          <p:spPr>
            <a:xfrm>
              <a:off x="4473358" y="2397763"/>
              <a:ext cx="153912" cy="136038"/>
            </a:xfrm>
            <a:custGeom>
              <a:avLst/>
              <a:gdLst>
                <a:gd name="connsiteX0" fmla="*/ 4941 w 153912"/>
                <a:gd name="connsiteY0" fmla="*/ 122968 h 136038"/>
                <a:gd name="connsiteX1" fmla="*/ 15609 w 153912"/>
                <a:gd name="connsiteY1" fmla="*/ 50768 h 136038"/>
                <a:gd name="connsiteX2" fmla="*/ 153912 w 153912"/>
                <a:gd name="connsiteY2" fmla="*/ 0 h 136038"/>
                <a:gd name="connsiteX3" fmla="*/ 118384 w 153912"/>
                <a:gd name="connsiteY3" fmla="*/ 87821 h 136038"/>
                <a:gd name="connsiteX4" fmla="*/ 15133 w 153912"/>
                <a:gd name="connsiteY4" fmla="*/ 127159 h 136038"/>
                <a:gd name="connsiteX5" fmla="*/ 60091 w 153912"/>
                <a:gd name="connsiteY5" fmla="*/ 77629 h 136038"/>
                <a:gd name="connsiteX6" fmla="*/ 120860 w 153912"/>
                <a:gd name="connsiteY6" fmla="*/ 28385 h 136038"/>
                <a:gd name="connsiteX7" fmla="*/ 57233 w 153912"/>
                <a:gd name="connsiteY7" fmla="*/ 71533 h 136038"/>
                <a:gd name="connsiteX8" fmla="*/ 4941 w 153912"/>
                <a:gd name="connsiteY8" fmla="*/ 122968 h 1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912" h="136038">
                  <a:moveTo>
                    <a:pt x="4941" y="122968"/>
                  </a:moveTo>
                  <a:cubicBezTo>
                    <a:pt x="-4384" y="98692"/>
                    <a:pt x="-336" y="71309"/>
                    <a:pt x="15609" y="50768"/>
                  </a:cubicBezTo>
                  <a:cubicBezTo>
                    <a:pt x="47518" y="9430"/>
                    <a:pt x="117527" y="29813"/>
                    <a:pt x="153912" y="0"/>
                  </a:cubicBezTo>
                  <a:cubicBezTo>
                    <a:pt x="132671" y="27527"/>
                    <a:pt x="131338" y="56102"/>
                    <a:pt x="118384" y="87821"/>
                  </a:cubicBezTo>
                  <a:cubicBezTo>
                    <a:pt x="101906" y="128111"/>
                    <a:pt x="52280" y="149162"/>
                    <a:pt x="15133" y="127159"/>
                  </a:cubicBezTo>
                  <a:cubicBezTo>
                    <a:pt x="24515" y="106318"/>
                    <a:pt x="40250" y="88981"/>
                    <a:pt x="60091" y="77629"/>
                  </a:cubicBezTo>
                  <a:cubicBezTo>
                    <a:pt x="81332" y="66199"/>
                    <a:pt x="107716" y="49816"/>
                    <a:pt x="120860" y="28385"/>
                  </a:cubicBezTo>
                  <a:cubicBezTo>
                    <a:pt x="107525" y="48292"/>
                    <a:pt x="73235" y="64294"/>
                    <a:pt x="57233" y="71533"/>
                  </a:cubicBezTo>
                  <a:cubicBezTo>
                    <a:pt x="34926" y="82884"/>
                    <a:pt x="16657" y="100847"/>
                    <a:pt x="4941" y="122968"/>
                  </a:cubicBezTo>
                  <a:close/>
                </a:path>
              </a:pathLst>
            </a:custGeom>
            <a:grpFill/>
            <a:ln w="9525" cap="flat">
              <a:noFill/>
              <a:prstDash val="solid"/>
              <a:miter/>
            </a:ln>
          </p:spPr>
          <p:txBody>
            <a:bodyPr rtlCol="0" anchor="ctr">
              <a:noAutofit/>
            </a:bodyPr>
            <a:lstStyle/>
            <a:p>
              <a:endParaRPr lang="en-US"/>
            </a:p>
          </p:txBody>
        </p:sp>
        <p:sp>
          <p:nvSpPr>
            <p:cNvPr id="71" name="任意多边形: 形状 70">
              <a:extLst>
                <a:ext uri="{FF2B5EF4-FFF2-40B4-BE49-F238E27FC236}">
                  <a16:creationId xmlns:a16="http://schemas.microsoft.com/office/drawing/2014/main" id="{6322D350-D271-1C92-E02B-F7A344C2235C}"/>
                </a:ext>
              </a:extLst>
            </p:cNvPr>
            <p:cNvSpPr/>
            <p:nvPr/>
          </p:nvSpPr>
          <p:spPr>
            <a:xfrm>
              <a:off x="4363485" y="2411194"/>
              <a:ext cx="56002" cy="99440"/>
            </a:xfrm>
            <a:custGeom>
              <a:avLst/>
              <a:gdLst>
                <a:gd name="connsiteX0" fmla="*/ 20230 w 56002"/>
                <a:gd name="connsiteY0" fmla="*/ 99441 h 99440"/>
                <a:gd name="connsiteX1" fmla="*/ 37 w 56002"/>
                <a:gd name="connsiteY1" fmla="*/ 67246 h 99440"/>
                <a:gd name="connsiteX2" fmla="*/ 38137 w 56002"/>
                <a:gd name="connsiteY2" fmla="*/ 0 h 99440"/>
                <a:gd name="connsiteX3" fmla="*/ 53854 w 56002"/>
                <a:gd name="connsiteY3" fmla="*/ 47053 h 99440"/>
                <a:gd name="connsiteX4" fmla="*/ 29774 w 56002"/>
                <a:gd name="connsiteY4" fmla="*/ 96605 h 99440"/>
                <a:gd name="connsiteX5" fmla="*/ 25469 w 56002"/>
                <a:gd name="connsiteY5" fmla="*/ 97822 h 99440"/>
                <a:gd name="connsiteX6" fmla="*/ 26517 w 56002"/>
                <a:gd name="connsiteY6" fmla="*/ 62770 h 99440"/>
                <a:gd name="connsiteX7" fmla="*/ 33946 w 56002"/>
                <a:gd name="connsiteY7" fmla="*/ 22574 h 99440"/>
                <a:gd name="connsiteX8" fmla="*/ 23278 w 56002"/>
                <a:gd name="connsiteY8" fmla="*/ 61341 h 99440"/>
                <a:gd name="connsiteX9" fmla="*/ 20230 w 56002"/>
                <a:gd name="connsiteY9" fmla="*/ 99441 h 9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002" h="99440">
                  <a:moveTo>
                    <a:pt x="20230" y="99441"/>
                  </a:moveTo>
                  <a:cubicBezTo>
                    <a:pt x="8343" y="92971"/>
                    <a:pt x="685" y="80767"/>
                    <a:pt x="37" y="67246"/>
                  </a:cubicBezTo>
                  <a:cubicBezTo>
                    <a:pt x="-1296" y="39910"/>
                    <a:pt x="33470" y="24193"/>
                    <a:pt x="38137" y="0"/>
                  </a:cubicBezTo>
                  <a:cubicBezTo>
                    <a:pt x="38995" y="18097"/>
                    <a:pt x="48234" y="30004"/>
                    <a:pt x="53854" y="47053"/>
                  </a:cubicBezTo>
                  <a:cubicBezTo>
                    <a:pt x="60883" y="67387"/>
                    <a:pt x="50101" y="89572"/>
                    <a:pt x="29774" y="96605"/>
                  </a:cubicBezTo>
                  <a:cubicBezTo>
                    <a:pt x="28365" y="97093"/>
                    <a:pt x="26926" y="97499"/>
                    <a:pt x="25469" y="97822"/>
                  </a:cubicBezTo>
                  <a:cubicBezTo>
                    <a:pt x="22135" y="86316"/>
                    <a:pt x="22507" y="74055"/>
                    <a:pt x="26517" y="62770"/>
                  </a:cubicBezTo>
                  <a:cubicBezTo>
                    <a:pt x="32241" y="50181"/>
                    <a:pt x="34794" y="36379"/>
                    <a:pt x="33946" y="22574"/>
                  </a:cubicBezTo>
                  <a:cubicBezTo>
                    <a:pt x="33451" y="36149"/>
                    <a:pt x="29793" y="49423"/>
                    <a:pt x="23278" y="61341"/>
                  </a:cubicBezTo>
                  <a:cubicBezTo>
                    <a:pt x="18373" y="73427"/>
                    <a:pt x="17316" y="86729"/>
                    <a:pt x="20230" y="99441"/>
                  </a:cubicBezTo>
                  <a:close/>
                </a:path>
              </a:pathLst>
            </a:custGeom>
            <a:grpFill/>
            <a:ln w="9525"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A13E6B83-F263-A7C2-560E-E3EFFD141EC8}"/>
                </a:ext>
              </a:extLst>
            </p:cNvPr>
            <p:cNvSpPr/>
            <p:nvPr/>
          </p:nvSpPr>
          <p:spPr>
            <a:xfrm>
              <a:off x="4175500" y="2493059"/>
              <a:ext cx="86391" cy="62724"/>
            </a:xfrm>
            <a:custGeom>
              <a:avLst/>
              <a:gdLst>
                <a:gd name="connsiteX0" fmla="*/ 1238 w 86391"/>
                <a:gd name="connsiteY0" fmla="*/ 8717 h 62724"/>
                <a:gd name="connsiteX1" fmla="*/ 38766 w 86391"/>
                <a:gd name="connsiteY1" fmla="*/ 2240 h 62724"/>
                <a:gd name="connsiteX2" fmla="*/ 86391 w 86391"/>
                <a:gd name="connsiteY2" fmla="*/ 62724 h 62724"/>
                <a:gd name="connsiteX3" fmla="*/ 36957 w 86391"/>
                <a:gd name="connsiteY3" fmla="*/ 59390 h 62724"/>
                <a:gd name="connsiteX4" fmla="*/ 47 w 86391"/>
                <a:gd name="connsiteY4" fmla="*/ 18667 h 62724"/>
                <a:gd name="connsiteX5" fmla="*/ 476 w 86391"/>
                <a:gd name="connsiteY5" fmla="*/ 14527 h 62724"/>
                <a:gd name="connsiteX6" fmla="*/ 32480 w 86391"/>
                <a:gd name="connsiteY6" fmla="*/ 28720 h 62724"/>
                <a:gd name="connsiteX7" fmla="*/ 67056 w 86391"/>
                <a:gd name="connsiteY7" fmla="*/ 50723 h 62724"/>
                <a:gd name="connsiteX8" fmla="*/ 35242 w 86391"/>
                <a:gd name="connsiteY8" fmla="*/ 26148 h 62724"/>
                <a:gd name="connsiteX9" fmla="*/ 1238 w 86391"/>
                <a:gd name="connsiteY9" fmla="*/ 8717 h 6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391" h="62724">
                  <a:moveTo>
                    <a:pt x="1238" y="8717"/>
                  </a:moveTo>
                  <a:cubicBezTo>
                    <a:pt x="11763" y="157"/>
                    <a:pt x="25984" y="-2298"/>
                    <a:pt x="38766" y="2240"/>
                  </a:cubicBezTo>
                  <a:cubicBezTo>
                    <a:pt x="64484" y="11765"/>
                    <a:pt x="65817" y="49865"/>
                    <a:pt x="86391" y="62724"/>
                  </a:cubicBezTo>
                  <a:cubicBezTo>
                    <a:pt x="69246" y="56628"/>
                    <a:pt x="54768" y="60724"/>
                    <a:pt x="36957" y="59390"/>
                  </a:cubicBezTo>
                  <a:cubicBezTo>
                    <a:pt x="15516" y="58337"/>
                    <a:pt x="-1001" y="40104"/>
                    <a:pt x="47" y="18667"/>
                  </a:cubicBezTo>
                  <a:cubicBezTo>
                    <a:pt x="114" y="17281"/>
                    <a:pt x="257" y="15899"/>
                    <a:pt x="476" y="14527"/>
                  </a:cubicBezTo>
                  <a:cubicBezTo>
                    <a:pt x="12363" y="15793"/>
                    <a:pt x="23555" y="20758"/>
                    <a:pt x="32480" y="28720"/>
                  </a:cubicBezTo>
                  <a:cubicBezTo>
                    <a:pt x="42005" y="38802"/>
                    <a:pt x="53882" y="46362"/>
                    <a:pt x="67056" y="50723"/>
                  </a:cubicBezTo>
                  <a:cubicBezTo>
                    <a:pt x="54959" y="47389"/>
                    <a:pt x="41433" y="32911"/>
                    <a:pt x="35242" y="26148"/>
                  </a:cubicBezTo>
                  <a:cubicBezTo>
                    <a:pt x="25946" y="17016"/>
                    <a:pt x="14077" y="10936"/>
                    <a:pt x="1238" y="8717"/>
                  </a:cubicBezTo>
                  <a:close/>
                </a:path>
              </a:pathLst>
            </a:custGeom>
            <a:grpFill/>
            <a:ln w="9525"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1DBC4805-DE85-3FE8-2886-1495E8DD1265}"/>
                </a:ext>
              </a:extLst>
            </p:cNvPr>
            <p:cNvSpPr/>
            <p:nvPr/>
          </p:nvSpPr>
          <p:spPr>
            <a:xfrm>
              <a:off x="4265446" y="2506634"/>
              <a:ext cx="43356" cy="79247"/>
            </a:xfrm>
            <a:custGeom>
              <a:avLst/>
              <a:gdLst>
                <a:gd name="connsiteX0" fmla="*/ 19400 w 43356"/>
                <a:gd name="connsiteY0" fmla="*/ 79248 h 79247"/>
                <a:gd name="connsiteX1" fmla="*/ 350 w 43356"/>
                <a:gd name="connsiteY1" fmla="*/ 55912 h 79247"/>
                <a:gd name="connsiteX2" fmla="*/ 23496 w 43356"/>
                <a:gd name="connsiteY2" fmla="*/ 0 h 79247"/>
                <a:gd name="connsiteX3" fmla="*/ 40164 w 43356"/>
                <a:gd name="connsiteY3" fmla="*/ 35147 h 79247"/>
                <a:gd name="connsiteX4" fmla="*/ 26363 w 43356"/>
                <a:gd name="connsiteY4" fmla="*/ 76125 h 79247"/>
                <a:gd name="connsiteX5" fmla="*/ 23305 w 43356"/>
                <a:gd name="connsiteY5" fmla="*/ 77438 h 79247"/>
                <a:gd name="connsiteX6" fmla="*/ 20829 w 43356"/>
                <a:gd name="connsiteY6" fmla="*/ 50006 h 79247"/>
                <a:gd name="connsiteX7" fmla="*/ 22924 w 43356"/>
                <a:gd name="connsiteY7" fmla="*/ 17907 h 79247"/>
                <a:gd name="connsiteX8" fmla="*/ 18257 w 43356"/>
                <a:gd name="connsiteY8" fmla="*/ 49149 h 79247"/>
                <a:gd name="connsiteX9" fmla="*/ 19400 w 43356"/>
                <a:gd name="connsiteY9" fmla="*/ 79248 h 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56" h="79247">
                  <a:moveTo>
                    <a:pt x="19400" y="79248"/>
                  </a:moveTo>
                  <a:cubicBezTo>
                    <a:pt x="9418" y="75323"/>
                    <a:pt x="2198" y="66480"/>
                    <a:pt x="350" y="55912"/>
                  </a:cubicBezTo>
                  <a:cubicBezTo>
                    <a:pt x="-3270" y="34766"/>
                    <a:pt x="22353" y="19336"/>
                    <a:pt x="23496" y="0"/>
                  </a:cubicBezTo>
                  <a:cubicBezTo>
                    <a:pt x="25877" y="14097"/>
                    <a:pt x="34164" y="22479"/>
                    <a:pt x="40164" y="35147"/>
                  </a:cubicBezTo>
                  <a:cubicBezTo>
                    <a:pt x="47670" y="50275"/>
                    <a:pt x="41488" y="68621"/>
                    <a:pt x="26363" y="76125"/>
                  </a:cubicBezTo>
                  <a:cubicBezTo>
                    <a:pt x="25363" y="76617"/>
                    <a:pt x="24343" y="77056"/>
                    <a:pt x="23305" y="77438"/>
                  </a:cubicBezTo>
                  <a:cubicBezTo>
                    <a:pt x="19657" y="68771"/>
                    <a:pt x="18800" y="59186"/>
                    <a:pt x="20829" y="50006"/>
                  </a:cubicBezTo>
                  <a:cubicBezTo>
                    <a:pt x="24134" y="39638"/>
                    <a:pt x="24858" y="28618"/>
                    <a:pt x="22924" y="17907"/>
                  </a:cubicBezTo>
                  <a:cubicBezTo>
                    <a:pt x="23781" y="28542"/>
                    <a:pt x="22191" y="39231"/>
                    <a:pt x="18257" y="49149"/>
                  </a:cubicBezTo>
                  <a:cubicBezTo>
                    <a:pt x="15504" y="59058"/>
                    <a:pt x="15904" y="69577"/>
                    <a:pt x="19400" y="79248"/>
                  </a:cubicBezTo>
                  <a:close/>
                </a:path>
              </a:pathLst>
            </a:custGeom>
            <a:grpFill/>
            <a:ln w="9525" cap="flat">
              <a:noFill/>
              <a:prstDash val="solid"/>
              <a:miter/>
            </a:ln>
          </p:spPr>
          <p:txBody>
            <a:bodyPr rtlCol="0" anchor="ctr">
              <a:noAutofit/>
            </a:bodyPr>
            <a:lstStyle/>
            <a:p>
              <a:endParaRPr lang="en-US"/>
            </a:p>
          </p:txBody>
        </p:sp>
        <p:sp>
          <p:nvSpPr>
            <p:cNvPr id="74" name="任意多边形: 形状 73">
              <a:extLst>
                <a:ext uri="{FF2B5EF4-FFF2-40B4-BE49-F238E27FC236}">
                  <a16:creationId xmlns:a16="http://schemas.microsoft.com/office/drawing/2014/main" id="{7B89CF32-A57C-FA62-14EE-D724997D99A8}"/>
                </a:ext>
              </a:extLst>
            </p:cNvPr>
            <p:cNvSpPr/>
            <p:nvPr/>
          </p:nvSpPr>
          <p:spPr>
            <a:xfrm>
              <a:off x="4064820" y="2588896"/>
              <a:ext cx="94486" cy="101284"/>
            </a:xfrm>
            <a:custGeom>
              <a:avLst/>
              <a:gdLst>
                <a:gd name="connsiteX0" fmla="*/ 7619 w 94486"/>
                <a:gd name="connsiteY0" fmla="*/ 4035 h 101284"/>
                <a:gd name="connsiteX1" fmla="*/ 56387 w 94486"/>
                <a:gd name="connsiteY1" fmla="*/ 9369 h 101284"/>
                <a:gd name="connsiteX2" fmla="*/ 94487 w 94486"/>
                <a:gd name="connsiteY2" fmla="*/ 101285 h 101284"/>
                <a:gd name="connsiteX3" fmla="*/ 34479 w 94486"/>
                <a:gd name="connsiteY3" fmla="*/ 79663 h 101284"/>
                <a:gd name="connsiteX4" fmla="*/ 5142 w 94486"/>
                <a:gd name="connsiteY4" fmla="*/ 10988 h 101284"/>
                <a:gd name="connsiteX5" fmla="*/ 39718 w 94486"/>
                <a:gd name="connsiteY5" fmla="*/ 39563 h 101284"/>
                <a:gd name="connsiteX6" fmla="*/ 74484 w 94486"/>
                <a:gd name="connsiteY6" fmla="*/ 79282 h 101284"/>
                <a:gd name="connsiteX7" fmla="*/ 43814 w 94486"/>
                <a:gd name="connsiteY7" fmla="*/ 37467 h 101284"/>
                <a:gd name="connsiteX8" fmla="*/ 7619 w 94486"/>
                <a:gd name="connsiteY8" fmla="*/ 4035 h 10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86" h="101284">
                  <a:moveTo>
                    <a:pt x="7619" y="4035"/>
                  </a:moveTo>
                  <a:cubicBezTo>
                    <a:pt x="23688" y="-2851"/>
                    <a:pt x="42185" y="-827"/>
                    <a:pt x="56387" y="9369"/>
                  </a:cubicBezTo>
                  <a:cubicBezTo>
                    <a:pt x="84962" y="29847"/>
                    <a:pt x="73056" y="77568"/>
                    <a:pt x="94487" y="101285"/>
                  </a:cubicBezTo>
                  <a:cubicBezTo>
                    <a:pt x="75437" y="87664"/>
                    <a:pt x="56387" y="87474"/>
                    <a:pt x="34479" y="79663"/>
                  </a:cubicBezTo>
                  <a:cubicBezTo>
                    <a:pt x="6762" y="69567"/>
                    <a:pt x="-8669" y="36610"/>
                    <a:pt x="5142" y="10988"/>
                  </a:cubicBezTo>
                  <a:cubicBezTo>
                    <a:pt x="19401" y="16611"/>
                    <a:pt x="31508" y="26617"/>
                    <a:pt x="39718" y="39563"/>
                  </a:cubicBezTo>
                  <a:cubicBezTo>
                    <a:pt x="47910" y="55430"/>
                    <a:pt x="59845" y="69063"/>
                    <a:pt x="74484" y="79282"/>
                  </a:cubicBezTo>
                  <a:cubicBezTo>
                    <a:pt x="60769" y="70805"/>
                    <a:pt x="49053" y="48040"/>
                    <a:pt x="43814" y="37467"/>
                  </a:cubicBezTo>
                  <a:cubicBezTo>
                    <a:pt x="35470" y="22868"/>
                    <a:pt x="22830" y="11195"/>
                    <a:pt x="7619" y="4035"/>
                  </a:cubicBezTo>
                  <a:close/>
                </a:path>
              </a:pathLst>
            </a:custGeom>
            <a:grpFill/>
            <a:ln w="9525" cap="flat">
              <a:noFill/>
              <a:prstDash val="solid"/>
              <a:miter/>
            </a:ln>
          </p:spPr>
          <p:txBody>
            <a:bodyPr rtlCol="0" anchor="ctr">
              <a:noAutofit/>
            </a:bodyPr>
            <a:lstStyle/>
            <a:p>
              <a:endParaRPr lang="en-US"/>
            </a:p>
          </p:txBody>
        </p:sp>
        <p:sp>
          <p:nvSpPr>
            <p:cNvPr id="75" name="任意多边形: 形状 74">
              <a:extLst>
                <a:ext uri="{FF2B5EF4-FFF2-40B4-BE49-F238E27FC236}">
                  <a16:creationId xmlns:a16="http://schemas.microsoft.com/office/drawing/2014/main" id="{4AC33CED-C4A0-4E8A-4E1D-5308D378ABB0}"/>
                </a:ext>
              </a:extLst>
            </p:cNvPr>
            <p:cNvSpPr/>
            <p:nvPr/>
          </p:nvSpPr>
          <p:spPr>
            <a:xfrm>
              <a:off x="4016622" y="2494962"/>
              <a:ext cx="125634" cy="72436"/>
            </a:xfrm>
            <a:custGeom>
              <a:avLst/>
              <a:gdLst>
                <a:gd name="connsiteX0" fmla="*/ 0 w 125634"/>
                <a:gd name="connsiteY0" fmla="*/ 22245 h 72436"/>
                <a:gd name="connsiteX1" fmla="*/ 43815 w 125634"/>
                <a:gd name="connsiteY1" fmla="*/ 52 h 72436"/>
                <a:gd name="connsiteX2" fmla="*/ 125635 w 125634"/>
                <a:gd name="connsiteY2" fmla="*/ 56440 h 72436"/>
                <a:gd name="connsiteX3" fmla="*/ 63437 w 125634"/>
                <a:gd name="connsiteY3" fmla="*/ 71108 h 72436"/>
                <a:gd name="connsiteX4" fmla="*/ 1524 w 125634"/>
                <a:gd name="connsiteY4" fmla="*/ 29580 h 72436"/>
                <a:gd name="connsiteX5" fmla="*/ 46292 w 125634"/>
                <a:gd name="connsiteY5" fmla="*/ 35009 h 72436"/>
                <a:gd name="connsiteX6" fmla="*/ 97155 w 125634"/>
                <a:gd name="connsiteY6" fmla="*/ 49296 h 72436"/>
                <a:gd name="connsiteX7" fmla="*/ 48577 w 125634"/>
                <a:gd name="connsiteY7" fmla="*/ 31103 h 72436"/>
                <a:gd name="connsiteX8" fmla="*/ 0 w 125634"/>
                <a:gd name="connsiteY8" fmla="*/ 22245 h 7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34" h="72436">
                  <a:moveTo>
                    <a:pt x="0" y="22245"/>
                  </a:moveTo>
                  <a:cubicBezTo>
                    <a:pt x="9706" y="7676"/>
                    <a:pt x="26327" y="-745"/>
                    <a:pt x="43815" y="52"/>
                  </a:cubicBezTo>
                  <a:cubicBezTo>
                    <a:pt x="78962" y="1576"/>
                    <a:pt x="95059" y="47677"/>
                    <a:pt x="125635" y="56440"/>
                  </a:cubicBezTo>
                  <a:cubicBezTo>
                    <a:pt x="102203" y="55487"/>
                    <a:pt x="85915" y="65965"/>
                    <a:pt x="63437" y="71108"/>
                  </a:cubicBezTo>
                  <a:cubicBezTo>
                    <a:pt x="34862" y="77776"/>
                    <a:pt x="3905" y="58631"/>
                    <a:pt x="1524" y="29580"/>
                  </a:cubicBezTo>
                  <a:cubicBezTo>
                    <a:pt x="16650" y="26610"/>
                    <a:pt x="32318" y="28511"/>
                    <a:pt x="46292" y="35009"/>
                  </a:cubicBezTo>
                  <a:cubicBezTo>
                    <a:pt x="61827" y="43850"/>
                    <a:pt x="79286" y="48755"/>
                    <a:pt x="97155" y="49296"/>
                  </a:cubicBezTo>
                  <a:cubicBezTo>
                    <a:pt x="80963" y="49296"/>
                    <a:pt x="59055" y="37104"/>
                    <a:pt x="48577" y="31103"/>
                  </a:cubicBezTo>
                  <a:cubicBezTo>
                    <a:pt x="33699" y="23183"/>
                    <a:pt x="16716" y="20087"/>
                    <a:pt x="0" y="22245"/>
                  </a:cubicBezTo>
                  <a:close/>
                </a:path>
              </a:pathLst>
            </a:custGeom>
            <a:grpFill/>
            <a:ln w="9525"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F0A3F7B4-D713-1956-280E-E57995DC48A2}"/>
                </a:ext>
              </a:extLst>
            </p:cNvPr>
            <p:cNvSpPr/>
            <p:nvPr/>
          </p:nvSpPr>
          <p:spPr>
            <a:xfrm>
              <a:off x="4038142" y="2272986"/>
              <a:ext cx="44566" cy="75723"/>
            </a:xfrm>
            <a:custGeom>
              <a:avLst/>
              <a:gdLst>
                <a:gd name="connsiteX0" fmla="*/ 12485 w 44566"/>
                <a:gd name="connsiteY0" fmla="*/ 75724 h 75723"/>
                <a:gd name="connsiteX1" fmla="*/ 102 w 44566"/>
                <a:gd name="connsiteY1" fmla="*/ 48577 h 75723"/>
                <a:gd name="connsiteX2" fmla="*/ 36393 w 44566"/>
                <a:gd name="connsiteY2" fmla="*/ 0 h 75723"/>
                <a:gd name="connsiteX3" fmla="*/ 43822 w 44566"/>
                <a:gd name="connsiteY3" fmla="*/ 38100 h 75723"/>
                <a:gd name="connsiteX4" fmla="*/ 20829 w 44566"/>
                <a:gd name="connsiteY4" fmla="*/ 74401 h 75723"/>
                <a:gd name="connsiteX5" fmla="*/ 17438 w 44566"/>
                <a:gd name="connsiteY5" fmla="*/ 74962 h 75723"/>
                <a:gd name="connsiteX6" fmla="*/ 21819 w 44566"/>
                <a:gd name="connsiteY6" fmla="*/ 47816 h 75723"/>
                <a:gd name="connsiteX7" fmla="*/ 31344 w 44566"/>
                <a:gd name="connsiteY7" fmla="*/ 17240 h 75723"/>
                <a:gd name="connsiteX8" fmla="*/ 19152 w 44566"/>
                <a:gd name="connsiteY8" fmla="*/ 46387 h 75723"/>
                <a:gd name="connsiteX9" fmla="*/ 12485 w 44566"/>
                <a:gd name="connsiteY9" fmla="*/ 75724 h 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566" h="75723">
                  <a:moveTo>
                    <a:pt x="12485" y="75724"/>
                  </a:moveTo>
                  <a:cubicBezTo>
                    <a:pt x="3922" y="69440"/>
                    <a:pt x="-764" y="59163"/>
                    <a:pt x="102" y="48577"/>
                  </a:cubicBezTo>
                  <a:cubicBezTo>
                    <a:pt x="1817" y="27146"/>
                    <a:pt x="30582" y="18478"/>
                    <a:pt x="36393" y="0"/>
                  </a:cubicBezTo>
                  <a:cubicBezTo>
                    <a:pt x="35250" y="14288"/>
                    <a:pt x="41250" y="24479"/>
                    <a:pt x="43822" y="38100"/>
                  </a:cubicBezTo>
                  <a:cubicBezTo>
                    <a:pt x="47499" y="54473"/>
                    <a:pt x="37202" y="70726"/>
                    <a:pt x="20829" y="74401"/>
                  </a:cubicBezTo>
                  <a:cubicBezTo>
                    <a:pt x="19705" y="74651"/>
                    <a:pt x="18581" y="74839"/>
                    <a:pt x="17438" y="74962"/>
                  </a:cubicBezTo>
                  <a:cubicBezTo>
                    <a:pt x="16019" y="65678"/>
                    <a:pt x="17552" y="56182"/>
                    <a:pt x="21819" y="47816"/>
                  </a:cubicBezTo>
                  <a:cubicBezTo>
                    <a:pt x="27468" y="38567"/>
                    <a:pt x="30744" y="28063"/>
                    <a:pt x="31344" y="17240"/>
                  </a:cubicBezTo>
                  <a:cubicBezTo>
                    <a:pt x="29639" y="27783"/>
                    <a:pt x="25467" y="37772"/>
                    <a:pt x="19152" y="46387"/>
                  </a:cubicBezTo>
                  <a:cubicBezTo>
                    <a:pt x="13952" y="55240"/>
                    <a:pt x="11618" y="65490"/>
                    <a:pt x="12485" y="75724"/>
                  </a:cubicBezTo>
                  <a:close/>
                </a:path>
              </a:pathLst>
            </a:custGeom>
            <a:grpFill/>
            <a:ln w="9525"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3A32660B-7FE4-B1C2-A6F2-E42D2470BC9B}"/>
                </a:ext>
              </a:extLst>
            </p:cNvPr>
            <p:cNvSpPr/>
            <p:nvPr/>
          </p:nvSpPr>
          <p:spPr>
            <a:xfrm>
              <a:off x="3901560" y="2605408"/>
              <a:ext cx="160801" cy="129588"/>
            </a:xfrm>
            <a:custGeom>
              <a:avLst/>
              <a:gdLst>
                <a:gd name="connsiteX0" fmla="*/ 157543 w 160801"/>
                <a:gd name="connsiteY0" fmla="*/ 113062 h 129588"/>
                <a:gd name="connsiteX1" fmla="*/ 142018 w 160801"/>
                <a:gd name="connsiteY1" fmla="*/ 41624 h 129588"/>
                <a:gd name="connsiteX2" fmla="*/ 0 w 160801"/>
                <a:gd name="connsiteY2" fmla="*/ 0 h 129588"/>
                <a:gd name="connsiteX3" fmla="*/ 41434 w 160801"/>
                <a:gd name="connsiteY3" fmla="*/ 85725 h 129588"/>
                <a:gd name="connsiteX4" fmla="*/ 147638 w 160801"/>
                <a:gd name="connsiteY4" fmla="*/ 118396 h 129588"/>
                <a:gd name="connsiteX5" fmla="*/ 99250 w 160801"/>
                <a:gd name="connsiteY5" fmla="*/ 71723 h 129588"/>
                <a:gd name="connsiteX6" fmla="*/ 35052 w 160801"/>
                <a:gd name="connsiteY6" fmla="*/ 26384 h 129588"/>
                <a:gd name="connsiteX7" fmla="*/ 101727 w 160801"/>
                <a:gd name="connsiteY7" fmla="*/ 65342 h 129588"/>
                <a:gd name="connsiteX8" fmla="*/ 157543 w 160801"/>
                <a:gd name="connsiteY8" fmla="*/ 113062 h 12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801" h="129588">
                  <a:moveTo>
                    <a:pt x="157543" y="113062"/>
                  </a:moveTo>
                  <a:cubicBezTo>
                    <a:pt x="165135" y="88169"/>
                    <a:pt x="159258" y="61120"/>
                    <a:pt x="142018" y="41624"/>
                  </a:cubicBezTo>
                  <a:cubicBezTo>
                    <a:pt x="107251" y="2381"/>
                    <a:pt x="38481" y="27432"/>
                    <a:pt x="0" y="0"/>
                  </a:cubicBezTo>
                  <a:cubicBezTo>
                    <a:pt x="23146" y="26194"/>
                    <a:pt x="26384" y="54769"/>
                    <a:pt x="41434" y="85725"/>
                  </a:cubicBezTo>
                  <a:cubicBezTo>
                    <a:pt x="60484" y="125063"/>
                    <a:pt x="111824" y="142875"/>
                    <a:pt x="147638" y="118396"/>
                  </a:cubicBezTo>
                  <a:cubicBezTo>
                    <a:pt x="136836" y="98124"/>
                    <a:pt x="119901" y="81786"/>
                    <a:pt x="99250" y="71723"/>
                  </a:cubicBezTo>
                  <a:cubicBezTo>
                    <a:pt x="77152" y="61627"/>
                    <a:pt x="49721" y="46958"/>
                    <a:pt x="35052" y="26384"/>
                  </a:cubicBezTo>
                  <a:cubicBezTo>
                    <a:pt x="49721" y="45434"/>
                    <a:pt x="85154" y="59246"/>
                    <a:pt x="101727" y="65342"/>
                  </a:cubicBezTo>
                  <a:cubicBezTo>
                    <a:pt x="124768" y="75182"/>
                    <a:pt x="144247" y="91833"/>
                    <a:pt x="157543" y="113062"/>
                  </a:cubicBezTo>
                  <a:close/>
                </a:path>
              </a:pathLst>
            </a:custGeom>
            <a:grpFill/>
            <a:ln w="9525"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60CC5203-6EB2-783C-FFF4-DA49898BE8C2}"/>
                </a:ext>
              </a:extLst>
            </p:cNvPr>
            <p:cNvSpPr/>
            <p:nvPr/>
          </p:nvSpPr>
          <p:spPr>
            <a:xfrm>
              <a:off x="4141063" y="2665892"/>
              <a:ext cx="75194" cy="127635"/>
            </a:xfrm>
            <a:custGeom>
              <a:avLst/>
              <a:gdLst>
                <a:gd name="connsiteX0" fmla="*/ 20530 w 75194"/>
                <a:gd name="connsiteY0" fmla="*/ 127635 h 127635"/>
                <a:gd name="connsiteX1" fmla="*/ 241 w 75194"/>
                <a:gd name="connsiteY1" fmla="*/ 81439 h 127635"/>
                <a:gd name="connsiteX2" fmla="*/ 62345 w 75194"/>
                <a:gd name="connsiteY2" fmla="*/ 0 h 127635"/>
                <a:gd name="connsiteX3" fmla="*/ 74346 w 75194"/>
                <a:gd name="connsiteY3" fmla="*/ 64675 h 127635"/>
                <a:gd name="connsiteX4" fmla="*/ 28531 w 75194"/>
                <a:gd name="connsiteY4" fmla="*/ 126397 h 127635"/>
                <a:gd name="connsiteX5" fmla="*/ 36341 w 75194"/>
                <a:gd name="connsiteY5" fmla="*/ 80581 h 127635"/>
                <a:gd name="connsiteX6" fmla="*/ 53486 w 75194"/>
                <a:gd name="connsiteY6" fmla="*/ 28956 h 127635"/>
                <a:gd name="connsiteX7" fmla="*/ 32341 w 75194"/>
                <a:gd name="connsiteY7" fmla="*/ 78010 h 127635"/>
                <a:gd name="connsiteX8" fmla="*/ 20530 w 75194"/>
                <a:gd name="connsiteY8" fmla="*/ 127635 h 12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194" h="127635">
                  <a:moveTo>
                    <a:pt x="20530" y="127635"/>
                  </a:moveTo>
                  <a:cubicBezTo>
                    <a:pt x="6195" y="116815"/>
                    <a:pt x="-1492" y="99318"/>
                    <a:pt x="241" y="81439"/>
                  </a:cubicBezTo>
                  <a:cubicBezTo>
                    <a:pt x="3480" y="45339"/>
                    <a:pt x="52058" y="31052"/>
                    <a:pt x="62345" y="0"/>
                  </a:cubicBezTo>
                  <a:cubicBezTo>
                    <a:pt x="60154" y="24003"/>
                    <a:pt x="70060" y="41339"/>
                    <a:pt x="74346" y="64675"/>
                  </a:cubicBezTo>
                  <a:cubicBezTo>
                    <a:pt x="79775" y="94488"/>
                    <a:pt x="58534" y="125444"/>
                    <a:pt x="28531" y="126397"/>
                  </a:cubicBezTo>
                  <a:cubicBezTo>
                    <a:pt x="26226" y="110683"/>
                    <a:pt x="28959" y="94642"/>
                    <a:pt x="36341" y="80581"/>
                  </a:cubicBezTo>
                  <a:cubicBezTo>
                    <a:pt x="46219" y="65045"/>
                    <a:pt x="52105" y="47313"/>
                    <a:pt x="53486" y="28956"/>
                  </a:cubicBezTo>
                  <a:cubicBezTo>
                    <a:pt x="53486" y="45625"/>
                    <a:pt x="39104" y="67818"/>
                    <a:pt x="32341" y="78010"/>
                  </a:cubicBezTo>
                  <a:cubicBezTo>
                    <a:pt x="23463" y="92970"/>
                    <a:pt x="19339" y="110278"/>
                    <a:pt x="20530" y="127635"/>
                  </a:cubicBezTo>
                  <a:close/>
                </a:path>
              </a:pathLst>
            </a:custGeom>
            <a:grpFill/>
            <a:ln w="9525"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743EA593-0C31-9615-E1BA-4E6C29C0F270}"/>
                </a:ext>
              </a:extLst>
            </p:cNvPr>
            <p:cNvSpPr/>
            <p:nvPr/>
          </p:nvSpPr>
          <p:spPr>
            <a:xfrm>
              <a:off x="3949662" y="2771282"/>
              <a:ext cx="154114" cy="84240"/>
            </a:xfrm>
            <a:custGeom>
              <a:avLst/>
              <a:gdLst>
                <a:gd name="connsiteX0" fmla="*/ 154114 w 154114"/>
                <a:gd name="connsiteY0" fmla="*/ 49486 h 84240"/>
                <a:gd name="connsiteX1" fmla="*/ 117348 w 154114"/>
                <a:gd name="connsiteY1" fmla="*/ 3576 h 84240"/>
                <a:gd name="connsiteX2" fmla="*/ 0 w 154114"/>
                <a:gd name="connsiteY2" fmla="*/ 24340 h 84240"/>
                <a:gd name="connsiteX3" fmla="*/ 60579 w 154114"/>
                <a:gd name="connsiteY3" fmla="*/ 71299 h 84240"/>
                <a:gd name="connsiteX4" fmla="*/ 148780 w 154114"/>
                <a:gd name="connsiteY4" fmla="*/ 56821 h 84240"/>
                <a:gd name="connsiteX5" fmla="*/ 97250 w 154114"/>
                <a:gd name="connsiteY5" fmla="*/ 40438 h 84240"/>
                <a:gd name="connsiteX6" fmla="*/ 34671 w 154114"/>
                <a:gd name="connsiteY6" fmla="*/ 30913 h 84240"/>
                <a:gd name="connsiteX7" fmla="*/ 96679 w 154114"/>
                <a:gd name="connsiteY7" fmla="*/ 35199 h 84240"/>
                <a:gd name="connsiteX8" fmla="*/ 154114 w 154114"/>
                <a:gd name="connsiteY8" fmla="*/ 49486 h 8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114" h="84240">
                  <a:moveTo>
                    <a:pt x="154114" y="49486"/>
                  </a:moveTo>
                  <a:cubicBezTo>
                    <a:pt x="150695" y="28817"/>
                    <a:pt x="136769" y="11427"/>
                    <a:pt x="117348" y="3576"/>
                  </a:cubicBezTo>
                  <a:cubicBezTo>
                    <a:pt x="78200" y="-12331"/>
                    <a:pt x="37624" y="30341"/>
                    <a:pt x="0" y="24340"/>
                  </a:cubicBezTo>
                  <a:cubicBezTo>
                    <a:pt x="26003" y="34913"/>
                    <a:pt x="38671" y="54344"/>
                    <a:pt x="60579" y="71299"/>
                  </a:cubicBezTo>
                  <a:cubicBezTo>
                    <a:pt x="88487" y="92730"/>
                    <a:pt x="131731" y="87301"/>
                    <a:pt x="148780" y="56821"/>
                  </a:cubicBezTo>
                  <a:cubicBezTo>
                    <a:pt x="133769" y="46048"/>
                    <a:pt x="115729" y="40314"/>
                    <a:pt x="97250" y="40438"/>
                  </a:cubicBezTo>
                  <a:cubicBezTo>
                    <a:pt x="77724" y="41104"/>
                    <a:pt x="52578" y="40438"/>
                    <a:pt x="34671" y="30913"/>
                  </a:cubicBezTo>
                  <a:cubicBezTo>
                    <a:pt x="52102" y="39485"/>
                    <a:pt x="82296" y="36723"/>
                    <a:pt x="96679" y="35199"/>
                  </a:cubicBezTo>
                  <a:cubicBezTo>
                    <a:pt x="116834" y="33999"/>
                    <a:pt x="136874" y="38980"/>
                    <a:pt x="154114" y="49486"/>
                  </a:cubicBezTo>
                  <a:close/>
                </a:path>
              </a:pathLst>
            </a:custGeom>
            <a:grpFill/>
            <a:ln w="9525" cap="flat">
              <a:noFill/>
              <a:prstDash val="solid"/>
              <a:miter/>
            </a:ln>
          </p:spPr>
          <p:txBody>
            <a:bodyPr rtlCol="0" anchor="ctr">
              <a:noAutofit/>
            </a:bodyPr>
            <a:lstStyle/>
            <a:p>
              <a:endParaRPr lang="en-US"/>
            </a:p>
          </p:txBody>
        </p:sp>
        <p:sp>
          <p:nvSpPr>
            <p:cNvPr id="80" name="任意多边形: 形状 79">
              <a:extLst>
                <a:ext uri="{FF2B5EF4-FFF2-40B4-BE49-F238E27FC236}">
                  <a16:creationId xmlns:a16="http://schemas.microsoft.com/office/drawing/2014/main" id="{F6CC2A9C-DC01-5DD7-9A37-DA9459E77856}"/>
                </a:ext>
              </a:extLst>
            </p:cNvPr>
            <p:cNvSpPr/>
            <p:nvPr/>
          </p:nvSpPr>
          <p:spPr>
            <a:xfrm>
              <a:off x="3925849" y="2847915"/>
              <a:ext cx="98689" cy="82499"/>
            </a:xfrm>
            <a:custGeom>
              <a:avLst/>
              <a:gdLst>
                <a:gd name="connsiteX0" fmla="*/ 96202 w 98689"/>
                <a:gd name="connsiteY0" fmla="*/ 73342 h 82499"/>
                <a:gd name="connsiteX1" fmla="*/ 87821 w 98689"/>
                <a:gd name="connsiteY1" fmla="*/ 28575 h 82499"/>
                <a:gd name="connsiteX2" fmla="*/ 0 w 98689"/>
                <a:gd name="connsiteY2" fmla="*/ 0 h 82499"/>
                <a:gd name="connsiteX3" fmla="*/ 24289 w 98689"/>
                <a:gd name="connsiteY3" fmla="*/ 54197 h 82499"/>
                <a:gd name="connsiteX4" fmla="*/ 85573 w 98689"/>
                <a:gd name="connsiteY4" fmla="*/ 78715 h 82499"/>
                <a:gd name="connsiteX5" fmla="*/ 89916 w 98689"/>
                <a:gd name="connsiteY5" fmla="*/ 76581 h 82499"/>
                <a:gd name="connsiteX6" fmla="*/ 60674 w 98689"/>
                <a:gd name="connsiteY6" fmla="*/ 46577 h 82499"/>
                <a:gd name="connsiteX7" fmla="*/ 21431 w 98689"/>
                <a:gd name="connsiteY7" fmla="*/ 17050 h 82499"/>
                <a:gd name="connsiteX8" fmla="*/ 62293 w 98689"/>
                <a:gd name="connsiteY8" fmla="*/ 42577 h 82499"/>
                <a:gd name="connsiteX9" fmla="*/ 96202 w 98689"/>
                <a:gd name="connsiteY9" fmla="*/ 73342 h 8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689" h="82499">
                  <a:moveTo>
                    <a:pt x="96202" y="73342"/>
                  </a:moveTo>
                  <a:cubicBezTo>
                    <a:pt x="101451" y="57979"/>
                    <a:pt x="98269" y="40996"/>
                    <a:pt x="87821" y="28575"/>
                  </a:cubicBezTo>
                  <a:cubicBezTo>
                    <a:pt x="66961" y="3429"/>
                    <a:pt x="23527" y="17717"/>
                    <a:pt x="0" y="0"/>
                  </a:cubicBezTo>
                  <a:cubicBezTo>
                    <a:pt x="14002" y="16764"/>
                    <a:pt x="15430" y="34671"/>
                    <a:pt x="24289" y="54197"/>
                  </a:cubicBezTo>
                  <a:cubicBezTo>
                    <a:pt x="34442" y="77886"/>
                    <a:pt x="61874" y="88868"/>
                    <a:pt x="85573" y="78715"/>
                  </a:cubicBezTo>
                  <a:cubicBezTo>
                    <a:pt x="87058" y="78076"/>
                    <a:pt x="88506" y="77372"/>
                    <a:pt x="89916" y="76581"/>
                  </a:cubicBezTo>
                  <a:cubicBezTo>
                    <a:pt x="83610" y="63722"/>
                    <a:pt x="73362" y="53216"/>
                    <a:pt x="60674" y="46577"/>
                  </a:cubicBezTo>
                  <a:cubicBezTo>
                    <a:pt x="45396" y="40053"/>
                    <a:pt x="31928" y="29918"/>
                    <a:pt x="21431" y="17050"/>
                  </a:cubicBezTo>
                  <a:cubicBezTo>
                    <a:pt x="30194" y="29242"/>
                    <a:pt x="52006" y="38481"/>
                    <a:pt x="62293" y="42577"/>
                  </a:cubicBezTo>
                  <a:cubicBezTo>
                    <a:pt x="76448" y="49168"/>
                    <a:pt x="88278" y="59893"/>
                    <a:pt x="96202" y="73342"/>
                  </a:cubicBezTo>
                  <a:close/>
                </a:path>
              </a:pathLst>
            </a:custGeom>
            <a:grpFill/>
            <a:ln w="9525" cap="flat">
              <a:noFill/>
              <a:prstDash val="solid"/>
              <a:miter/>
            </a:ln>
          </p:spPr>
          <p:txBody>
            <a:bodyPr rtlCol="0" anchor="ctr">
              <a:noAutofit/>
            </a:bodyPr>
            <a:lstStyle/>
            <a:p>
              <a:endParaRPr lang="en-US"/>
            </a:p>
          </p:txBody>
        </p:sp>
        <p:sp>
          <p:nvSpPr>
            <p:cNvPr id="81" name="任意多边形: 形状 80">
              <a:extLst>
                <a:ext uri="{FF2B5EF4-FFF2-40B4-BE49-F238E27FC236}">
                  <a16:creationId xmlns:a16="http://schemas.microsoft.com/office/drawing/2014/main" id="{15879AE9-82E9-69D7-8B05-1A979674E05E}"/>
                </a:ext>
              </a:extLst>
            </p:cNvPr>
            <p:cNvSpPr/>
            <p:nvPr/>
          </p:nvSpPr>
          <p:spPr>
            <a:xfrm>
              <a:off x="4410671" y="2728436"/>
              <a:ext cx="153352" cy="85893"/>
            </a:xfrm>
            <a:custGeom>
              <a:avLst/>
              <a:gdLst>
                <a:gd name="connsiteX0" fmla="*/ 0 w 153352"/>
                <a:gd name="connsiteY0" fmla="*/ 30706 h 85893"/>
                <a:gd name="connsiteX1" fmla="*/ 50101 w 153352"/>
                <a:gd name="connsiteY1" fmla="*/ 36 h 85893"/>
                <a:gd name="connsiteX2" fmla="*/ 153353 w 153352"/>
                <a:gd name="connsiteY2" fmla="*/ 59472 h 85893"/>
                <a:gd name="connsiteX3" fmla="*/ 80486 w 153352"/>
                <a:gd name="connsiteY3" fmla="*/ 82998 h 85893"/>
                <a:gd name="connsiteX4" fmla="*/ 2476 w 153352"/>
                <a:gd name="connsiteY4" fmla="*/ 39374 h 85893"/>
                <a:gd name="connsiteX5" fmla="*/ 56483 w 153352"/>
                <a:gd name="connsiteY5" fmla="*/ 41565 h 85893"/>
                <a:gd name="connsiteX6" fmla="*/ 118586 w 153352"/>
                <a:gd name="connsiteY6" fmla="*/ 53661 h 85893"/>
                <a:gd name="connsiteX7" fmla="*/ 58865 w 153352"/>
                <a:gd name="connsiteY7" fmla="*/ 36612 h 85893"/>
                <a:gd name="connsiteX8" fmla="*/ 0 w 153352"/>
                <a:gd name="connsiteY8" fmla="*/ 30706 h 8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52" h="85893">
                  <a:moveTo>
                    <a:pt x="0" y="30706"/>
                  </a:moveTo>
                  <a:cubicBezTo>
                    <a:pt x="10201" y="12435"/>
                    <a:pt x="29194" y="808"/>
                    <a:pt x="50101" y="36"/>
                  </a:cubicBezTo>
                  <a:cubicBezTo>
                    <a:pt x="92297" y="-1583"/>
                    <a:pt x="116015" y="52328"/>
                    <a:pt x="153353" y="59472"/>
                  </a:cubicBezTo>
                  <a:cubicBezTo>
                    <a:pt x="125349" y="60615"/>
                    <a:pt x="106871" y="74617"/>
                    <a:pt x="80486" y="82998"/>
                  </a:cubicBezTo>
                  <a:cubicBezTo>
                    <a:pt x="46958" y="93762"/>
                    <a:pt x="8096" y="73473"/>
                    <a:pt x="2476" y="39374"/>
                  </a:cubicBezTo>
                  <a:cubicBezTo>
                    <a:pt x="20260" y="34395"/>
                    <a:pt x="39157" y="35162"/>
                    <a:pt x="56483" y="41565"/>
                  </a:cubicBezTo>
                  <a:cubicBezTo>
                    <a:pt x="74676" y="48804"/>
                    <a:pt x="98488" y="56614"/>
                    <a:pt x="118586" y="53661"/>
                  </a:cubicBezTo>
                  <a:cubicBezTo>
                    <a:pt x="99536" y="55757"/>
                    <a:pt x="71628" y="42803"/>
                    <a:pt x="58865" y="36612"/>
                  </a:cubicBezTo>
                  <a:cubicBezTo>
                    <a:pt x="40310" y="28675"/>
                    <a:pt x="19764" y="26614"/>
                    <a:pt x="0" y="30706"/>
                  </a:cubicBezTo>
                  <a:close/>
                </a:path>
              </a:pathLst>
            </a:custGeom>
            <a:grpFill/>
            <a:ln w="9525"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EDF3BAA0-941D-2236-6B85-D43BC033AC12}"/>
                </a:ext>
              </a:extLst>
            </p:cNvPr>
            <p:cNvSpPr/>
            <p:nvPr/>
          </p:nvSpPr>
          <p:spPr>
            <a:xfrm>
              <a:off x="4383306" y="2604646"/>
              <a:ext cx="84706" cy="84674"/>
            </a:xfrm>
            <a:custGeom>
              <a:avLst/>
              <a:gdLst>
                <a:gd name="connsiteX0" fmla="*/ 4411 w 84706"/>
                <a:gd name="connsiteY0" fmla="*/ 79153 h 84674"/>
                <a:gd name="connsiteX1" fmla="*/ 6792 w 84706"/>
                <a:gd name="connsiteY1" fmla="*/ 36767 h 84674"/>
                <a:gd name="connsiteX2" fmla="*/ 84707 w 84706"/>
                <a:gd name="connsiteY2" fmla="*/ 0 h 84674"/>
                <a:gd name="connsiteX3" fmla="*/ 68609 w 84706"/>
                <a:gd name="connsiteY3" fmla="*/ 52959 h 84674"/>
                <a:gd name="connsiteX4" fmla="*/ 15060 w 84706"/>
                <a:gd name="connsiteY4" fmla="*/ 83049 h 84674"/>
                <a:gd name="connsiteX5" fmla="*/ 10602 w 84706"/>
                <a:gd name="connsiteY5" fmla="*/ 81534 h 84674"/>
                <a:gd name="connsiteX6" fmla="*/ 34224 w 84706"/>
                <a:gd name="connsiteY6" fmla="*/ 50102 h 84674"/>
                <a:gd name="connsiteX7" fmla="*/ 66990 w 84706"/>
                <a:gd name="connsiteY7" fmla="*/ 18193 h 84674"/>
                <a:gd name="connsiteX8" fmla="*/ 32224 w 84706"/>
                <a:gd name="connsiteY8" fmla="*/ 46768 h 84674"/>
                <a:gd name="connsiteX9" fmla="*/ 4411 w 84706"/>
                <a:gd name="connsiteY9" fmla="*/ 79153 h 8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06" h="84674">
                  <a:moveTo>
                    <a:pt x="4411" y="79153"/>
                  </a:moveTo>
                  <a:cubicBezTo>
                    <a:pt x="-2228" y="65572"/>
                    <a:pt x="-1323" y="49519"/>
                    <a:pt x="6792" y="36767"/>
                  </a:cubicBezTo>
                  <a:cubicBezTo>
                    <a:pt x="23270" y="11049"/>
                    <a:pt x="65085" y="19241"/>
                    <a:pt x="84707" y="0"/>
                  </a:cubicBezTo>
                  <a:cubicBezTo>
                    <a:pt x="73753" y="17050"/>
                    <a:pt x="74420" y="33814"/>
                    <a:pt x="68609" y="52959"/>
                  </a:cubicBezTo>
                  <a:cubicBezTo>
                    <a:pt x="62132" y="76055"/>
                    <a:pt x="38158" y="89527"/>
                    <a:pt x="15060" y="83049"/>
                  </a:cubicBezTo>
                  <a:cubicBezTo>
                    <a:pt x="13545" y="82625"/>
                    <a:pt x="12059" y="82119"/>
                    <a:pt x="10602" y="81534"/>
                  </a:cubicBezTo>
                  <a:cubicBezTo>
                    <a:pt x="14926" y="68810"/>
                    <a:pt x="23204" y="57799"/>
                    <a:pt x="34224" y="50102"/>
                  </a:cubicBezTo>
                  <a:cubicBezTo>
                    <a:pt x="47578" y="42284"/>
                    <a:pt x="58818" y="31332"/>
                    <a:pt x="66990" y="18193"/>
                  </a:cubicBezTo>
                  <a:cubicBezTo>
                    <a:pt x="60323" y="30480"/>
                    <a:pt x="41177" y="41624"/>
                    <a:pt x="32224" y="46768"/>
                  </a:cubicBezTo>
                  <a:cubicBezTo>
                    <a:pt x="19860" y="54462"/>
                    <a:pt x="10145" y="65765"/>
                    <a:pt x="4411" y="79153"/>
                  </a:cubicBezTo>
                  <a:close/>
                </a:path>
              </a:pathLst>
            </a:custGeom>
            <a:grpFill/>
            <a:ln w="9525"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9AFF893D-EB0D-9158-7E9A-5A1535BCEBA6}"/>
                </a:ext>
              </a:extLst>
            </p:cNvPr>
            <p:cNvSpPr/>
            <p:nvPr/>
          </p:nvSpPr>
          <p:spPr>
            <a:xfrm>
              <a:off x="4202350" y="2817631"/>
              <a:ext cx="97069" cy="110960"/>
            </a:xfrm>
            <a:custGeom>
              <a:avLst/>
              <a:gdLst>
                <a:gd name="connsiteX0" fmla="*/ 9821 w 97069"/>
                <a:gd name="connsiteY0" fmla="*/ 3328 h 110960"/>
                <a:gd name="connsiteX1" fmla="*/ 61351 w 97069"/>
                <a:gd name="connsiteY1" fmla="*/ 11424 h 110960"/>
                <a:gd name="connsiteX2" fmla="*/ 97070 w 97069"/>
                <a:gd name="connsiteY2" fmla="*/ 110961 h 110960"/>
                <a:gd name="connsiteX3" fmla="*/ 34300 w 97069"/>
                <a:gd name="connsiteY3" fmla="*/ 85053 h 110960"/>
                <a:gd name="connsiteX4" fmla="*/ 6487 w 97069"/>
                <a:gd name="connsiteY4" fmla="*/ 10663 h 110960"/>
                <a:gd name="connsiteX5" fmla="*/ 41825 w 97069"/>
                <a:gd name="connsiteY5" fmla="*/ 43143 h 110960"/>
                <a:gd name="connsiteX6" fmla="*/ 76877 w 97069"/>
                <a:gd name="connsiteY6" fmla="*/ 87053 h 110960"/>
                <a:gd name="connsiteX7" fmla="*/ 46301 w 97069"/>
                <a:gd name="connsiteY7" fmla="*/ 41142 h 110960"/>
                <a:gd name="connsiteX8" fmla="*/ 9821 w 97069"/>
                <a:gd name="connsiteY8" fmla="*/ 3328 h 11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069" h="110960">
                  <a:moveTo>
                    <a:pt x="9821" y="3328"/>
                  </a:moveTo>
                  <a:cubicBezTo>
                    <a:pt x="27232" y="-3130"/>
                    <a:pt x="46759" y="-63"/>
                    <a:pt x="61351" y="11424"/>
                  </a:cubicBezTo>
                  <a:cubicBezTo>
                    <a:pt x="90878" y="34475"/>
                    <a:pt x="75924" y="84672"/>
                    <a:pt x="97070" y="110961"/>
                  </a:cubicBezTo>
                  <a:cubicBezTo>
                    <a:pt x="77448" y="95530"/>
                    <a:pt x="56969" y="94482"/>
                    <a:pt x="34300" y="85053"/>
                  </a:cubicBezTo>
                  <a:cubicBezTo>
                    <a:pt x="5725" y="72956"/>
                    <a:pt x="-9515" y="37428"/>
                    <a:pt x="6487" y="10663"/>
                  </a:cubicBezTo>
                  <a:cubicBezTo>
                    <a:pt x="21413" y="17473"/>
                    <a:pt x="33785" y="28846"/>
                    <a:pt x="41825" y="43143"/>
                  </a:cubicBezTo>
                  <a:cubicBezTo>
                    <a:pt x="49759" y="60412"/>
                    <a:pt x="61789" y="75490"/>
                    <a:pt x="76877" y="87053"/>
                  </a:cubicBezTo>
                  <a:cubicBezTo>
                    <a:pt x="62684" y="77528"/>
                    <a:pt x="51350" y="52668"/>
                    <a:pt x="46301" y="41142"/>
                  </a:cubicBezTo>
                  <a:cubicBezTo>
                    <a:pt x="38262" y="25131"/>
                    <a:pt x="25537" y="11939"/>
                    <a:pt x="9821" y="3328"/>
                  </a:cubicBezTo>
                  <a:close/>
                </a:path>
              </a:pathLst>
            </a:custGeom>
            <a:grpFill/>
            <a:ln w="9525"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ED975B22-601C-FD71-4E7B-B19903B94FB3}"/>
                </a:ext>
              </a:extLst>
            </p:cNvPr>
            <p:cNvSpPr/>
            <p:nvPr/>
          </p:nvSpPr>
          <p:spPr>
            <a:xfrm>
              <a:off x="4696243" y="2536542"/>
              <a:ext cx="161556" cy="262128"/>
            </a:xfrm>
            <a:custGeom>
              <a:avLst/>
              <a:gdLst>
                <a:gd name="connsiteX0" fmla="*/ 36659 w 161556"/>
                <a:gd name="connsiteY0" fmla="*/ 262128 h 262128"/>
                <a:gd name="connsiteX1" fmla="*/ 1512 w 161556"/>
                <a:gd name="connsiteY1" fmla="*/ 160782 h 262128"/>
                <a:gd name="connsiteX2" fmla="*/ 147530 w 161556"/>
                <a:gd name="connsiteY2" fmla="*/ 0 h 262128"/>
                <a:gd name="connsiteX3" fmla="*/ 161056 w 161556"/>
                <a:gd name="connsiteY3" fmla="*/ 138970 h 262128"/>
                <a:gd name="connsiteX4" fmla="*/ 53138 w 161556"/>
                <a:gd name="connsiteY4" fmla="*/ 261080 h 262128"/>
                <a:gd name="connsiteX5" fmla="*/ 77903 w 161556"/>
                <a:gd name="connsiteY5" fmla="*/ 165830 h 262128"/>
                <a:gd name="connsiteX6" fmla="*/ 123718 w 161556"/>
                <a:gd name="connsiteY6" fmla="*/ 59912 h 262128"/>
                <a:gd name="connsiteX7" fmla="*/ 69997 w 161556"/>
                <a:gd name="connsiteY7" fmla="*/ 159734 h 262128"/>
                <a:gd name="connsiteX8" fmla="*/ 36659 w 161556"/>
                <a:gd name="connsiteY8" fmla="*/ 262128 h 26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556" h="262128">
                  <a:moveTo>
                    <a:pt x="36659" y="262128"/>
                  </a:moveTo>
                  <a:cubicBezTo>
                    <a:pt x="2655" y="235172"/>
                    <a:pt x="-3441" y="188690"/>
                    <a:pt x="1512" y="160782"/>
                  </a:cubicBezTo>
                  <a:cubicBezTo>
                    <a:pt x="14942" y="84582"/>
                    <a:pt x="120289" y="63818"/>
                    <a:pt x="147530" y="0"/>
                  </a:cubicBezTo>
                  <a:cubicBezTo>
                    <a:pt x="138482" y="50483"/>
                    <a:pt x="156293" y="88773"/>
                    <a:pt x="161056" y="138970"/>
                  </a:cubicBezTo>
                  <a:cubicBezTo>
                    <a:pt x="167152" y="202883"/>
                    <a:pt x="116765" y="264319"/>
                    <a:pt x="53138" y="261080"/>
                  </a:cubicBezTo>
                  <a:cubicBezTo>
                    <a:pt x="51099" y="227509"/>
                    <a:pt x="59777" y="194159"/>
                    <a:pt x="77903" y="165830"/>
                  </a:cubicBezTo>
                  <a:cubicBezTo>
                    <a:pt x="97905" y="136303"/>
                    <a:pt x="121051" y="96869"/>
                    <a:pt x="123718" y="59912"/>
                  </a:cubicBezTo>
                  <a:cubicBezTo>
                    <a:pt x="119908" y="95060"/>
                    <a:pt x="85618" y="139351"/>
                    <a:pt x="69997" y="159734"/>
                  </a:cubicBezTo>
                  <a:cubicBezTo>
                    <a:pt x="48680" y="189653"/>
                    <a:pt x="37040" y="225391"/>
                    <a:pt x="36659" y="262128"/>
                  </a:cubicBezTo>
                  <a:close/>
                </a:path>
              </a:pathLst>
            </a:custGeom>
            <a:grpFill/>
            <a:ln w="9525"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32FC7525-BA8C-8E4F-B324-CB77A7C9E78F}"/>
                </a:ext>
              </a:extLst>
            </p:cNvPr>
            <p:cNvSpPr/>
            <p:nvPr/>
          </p:nvSpPr>
          <p:spPr>
            <a:xfrm>
              <a:off x="4549820" y="2766857"/>
              <a:ext cx="153935" cy="136036"/>
            </a:xfrm>
            <a:custGeom>
              <a:avLst/>
              <a:gdLst>
                <a:gd name="connsiteX0" fmla="*/ 4869 w 153935"/>
                <a:gd name="connsiteY0" fmla="*/ 122587 h 136036"/>
                <a:gd name="connsiteX1" fmla="*/ 15537 w 153935"/>
                <a:gd name="connsiteY1" fmla="*/ 50673 h 136036"/>
                <a:gd name="connsiteX2" fmla="*/ 153935 w 153935"/>
                <a:gd name="connsiteY2" fmla="*/ 0 h 136036"/>
                <a:gd name="connsiteX3" fmla="*/ 118312 w 153935"/>
                <a:gd name="connsiteY3" fmla="*/ 87725 h 136036"/>
                <a:gd name="connsiteX4" fmla="*/ 15061 w 153935"/>
                <a:gd name="connsiteY4" fmla="*/ 127159 h 136036"/>
                <a:gd name="connsiteX5" fmla="*/ 60019 w 153935"/>
                <a:gd name="connsiteY5" fmla="*/ 77629 h 136036"/>
                <a:gd name="connsiteX6" fmla="*/ 120788 w 153935"/>
                <a:gd name="connsiteY6" fmla="*/ 28385 h 136036"/>
                <a:gd name="connsiteX7" fmla="*/ 57161 w 153935"/>
                <a:gd name="connsiteY7" fmla="*/ 71438 h 136036"/>
                <a:gd name="connsiteX8" fmla="*/ 4869 w 153935"/>
                <a:gd name="connsiteY8" fmla="*/ 122587 h 13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935" h="136036">
                  <a:moveTo>
                    <a:pt x="4869" y="122587"/>
                  </a:moveTo>
                  <a:cubicBezTo>
                    <a:pt x="-4351" y="98393"/>
                    <a:pt x="-303" y="71152"/>
                    <a:pt x="15537" y="50673"/>
                  </a:cubicBezTo>
                  <a:cubicBezTo>
                    <a:pt x="47541" y="9430"/>
                    <a:pt x="117455" y="29813"/>
                    <a:pt x="153935" y="0"/>
                  </a:cubicBezTo>
                  <a:cubicBezTo>
                    <a:pt x="132599" y="27432"/>
                    <a:pt x="131266" y="56102"/>
                    <a:pt x="118312" y="87725"/>
                  </a:cubicBezTo>
                  <a:cubicBezTo>
                    <a:pt x="101929" y="128111"/>
                    <a:pt x="52304" y="149162"/>
                    <a:pt x="15061" y="127159"/>
                  </a:cubicBezTo>
                  <a:cubicBezTo>
                    <a:pt x="24443" y="106318"/>
                    <a:pt x="40178" y="88983"/>
                    <a:pt x="60019" y="77629"/>
                  </a:cubicBezTo>
                  <a:cubicBezTo>
                    <a:pt x="81260" y="66104"/>
                    <a:pt x="107644" y="49721"/>
                    <a:pt x="120788" y="28385"/>
                  </a:cubicBezTo>
                  <a:cubicBezTo>
                    <a:pt x="107453" y="48292"/>
                    <a:pt x="73163" y="64294"/>
                    <a:pt x="57161" y="71438"/>
                  </a:cubicBezTo>
                  <a:cubicBezTo>
                    <a:pt x="34911" y="82744"/>
                    <a:pt x="16661" y="100594"/>
                    <a:pt x="4869" y="122587"/>
                  </a:cubicBezTo>
                  <a:close/>
                </a:path>
              </a:pathLst>
            </a:custGeom>
            <a:grpFill/>
            <a:ln w="9525"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D847B4B3-E4DA-3F83-466D-60C037C45051}"/>
                </a:ext>
              </a:extLst>
            </p:cNvPr>
            <p:cNvSpPr/>
            <p:nvPr/>
          </p:nvSpPr>
          <p:spPr>
            <a:xfrm>
              <a:off x="4319898" y="2797337"/>
              <a:ext cx="134035" cy="88012"/>
            </a:xfrm>
            <a:custGeom>
              <a:avLst/>
              <a:gdLst>
                <a:gd name="connsiteX0" fmla="*/ 133350 w 134035"/>
                <a:gd name="connsiteY0" fmla="*/ 69628 h 88012"/>
                <a:gd name="connsiteX1" fmla="*/ 113633 w 134035"/>
                <a:gd name="connsiteY1" fmla="*/ 16478 h 88012"/>
                <a:gd name="connsiteX2" fmla="*/ 0 w 134035"/>
                <a:gd name="connsiteY2" fmla="*/ 0 h 88012"/>
                <a:gd name="connsiteX3" fmla="*/ 41148 w 134035"/>
                <a:gd name="connsiteY3" fmla="*/ 61246 h 88012"/>
                <a:gd name="connsiteX4" fmla="*/ 126301 w 134035"/>
                <a:gd name="connsiteY4" fmla="*/ 74676 h 88012"/>
                <a:gd name="connsiteX5" fmla="*/ 84011 w 134035"/>
                <a:gd name="connsiteY5" fmla="*/ 44101 h 88012"/>
                <a:gd name="connsiteX6" fmla="*/ 29813 w 134035"/>
                <a:gd name="connsiteY6" fmla="*/ 16383 h 88012"/>
                <a:gd name="connsiteX7" fmla="*/ 85249 w 134035"/>
                <a:gd name="connsiteY7" fmla="*/ 38957 h 88012"/>
                <a:gd name="connsiteX8" fmla="*/ 133350 w 134035"/>
                <a:gd name="connsiteY8" fmla="*/ 69628 h 8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035" h="88012">
                  <a:moveTo>
                    <a:pt x="133350" y="69628"/>
                  </a:moveTo>
                  <a:cubicBezTo>
                    <a:pt x="136436" y="49692"/>
                    <a:pt x="128968" y="29585"/>
                    <a:pt x="113633" y="16478"/>
                  </a:cubicBezTo>
                  <a:cubicBezTo>
                    <a:pt x="82677" y="-9906"/>
                    <a:pt x="32575" y="16478"/>
                    <a:pt x="0" y="0"/>
                  </a:cubicBezTo>
                  <a:cubicBezTo>
                    <a:pt x="20574" y="17526"/>
                    <a:pt x="26289" y="39148"/>
                    <a:pt x="41148" y="61246"/>
                  </a:cubicBezTo>
                  <a:cubicBezTo>
                    <a:pt x="60198" y="89821"/>
                    <a:pt x="101441" y="97441"/>
                    <a:pt x="126301" y="74676"/>
                  </a:cubicBezTo>
                  <a:cubicBezTo>
                    <a:pt x="115786" y="60274"/>
                    <a:pt x="100984" y="49568"/>
                    <a:pt x="84011" y="44101"/>
                  </a:cubicBezTo>
                  <a:cubicBezTo>
                    <a:pt x="66008" y="38767"/>
                    <a:pt x="43339" y="30480"/>
                    <a:pt x="29813" y="16383"/>
                  </a:cubicBezTo>
                  <a:cubicBezTo>
                    <a:pt x="43148" y="29432"/>
                    <a:pt x="71818" y="36100"/>
                    <a:pt x="85249" y="38957"/>
                  </a:cubicBezTo>
                  <a:cubicBezTo>
                    <a:pt x="104042" y="44024"/>
                    <a:pt x="120825" y="54731"/>
                    <a:pt x="133350" y="69628"/>
                  </a:cubicBezTo>
                  <a:close/>
                </a:path>
              </a:pathLst>
            </a:custGeom>
            <a:grpFill/>
            <a:ln w="9525"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42476B0A-BC45-994C-F84B-18B9F06731AE}"/>
                </a:ext>
              </a:extLst>
            </p:cNvPr>
            <p:cNvSpPr/>
            <p:nvPr/>
          </p:nvSpPr>
          <p:spPr>
            <a:xfrm>
              <a:off x="4780527" y="2872870"/>
              <a:ext cx="146684" cy="83268"/>
            </a:xfrm>
            <a:custGeom>
              <a:avLst/>
              <a:gdLst>
                <a:gd name="connsiteX0" fmla="*/ 0 w 146684"/>
                <a:gd name="connsiteY0" fmla="*/ 27718 h 83268"/>
                <a:gd name="connsiteX1" fmla="*/ 49435 w 146684"/>
                <a:gd name="connsiteY1" fmla="*/ 0 h 83268"/>
                <a:gd name="connsiteX2" fmla="*/ 146685 w 146684"/>
                <a:gd name="connsiteY2" fmla="*/ 60960 h 83268"/>
                <a:gd name="connsiteX3" fmla="*/ 75629 w 146684"/>
                <a:gd name="connsiteY3" fmla="*/ 80963 h 83268"/>
                <a:gd name="connsiteX4" fmla="*/ 2096 w 146684"/>
                <a:gd name="connsiteY4" fmla="*/ 36100 h 83268"/>
                <a:gd name="connsiteX5" fmla="*/ 54007 w 146684"/>
                <a:gd name="connsiteY5" fmla="*/ 40195 h 83268"/>
                <a:gd name="connsiteX6" fmla="*/ 113347 w 146684"/>
                <a:gd name="connsiteY6" fmla="*/ 54102 h 83268"/>
                <a:gd name="connsiteX7" fmla="*/ 56197 w 146684"/>
                <a:gd name="connsiteY7" fmla="*/ 35052 h 83268"/>
                <a:gd name="connsiteX8" fmla="*/ 0 w 146684"/>
                <a:gd name="connsiteY8" fmla="*/ 27718 h 83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684" h="83268">
                  <a:moveTo>
                    <a:pt x="0" y="27718"/>
                  </a:moveTo>
                  <a:cubicBezTo>
                    <a:pt x="10525" y="10497"/>
                    <a:pt x="29251" y="-10"/>
                    <a:pt x="49435" y="0"/>
                  </a:cubicBezTo>
                  <a:cubicBezTo>
                    <a:pt x="90107" y="0"/>
                    <a:pt x="110966" y="52768"/>
                    <a:pt x="146685" y="60960"/>
                  </a:cubicBezTo>
                  <a:cubicBezTo>
                    <a:pt x="119634" y="60960"/>
                    <a:pt x="101346" y="73819"/>
                    <a:pt x="75629" y="80963"/>
                  </a:cubicBezTo>
                  <a:cubicBezTo>
                    <a:pt x="42958" y="90488"/>
                    <a:pt x="6287" y="69532"/>
                    <a:pt x="2096" y="36100"/>
                  </a:cubicBezTo>
                  <a:cubicBezTo>
                    <a:pt x="19402" y="31956"/>
                    <a:pt x="37567" y="33395"/>
                    <a:pt x="54007" y="40195"/>
                  </a:cubicBezTo>
                  <a:cubicBezTo>
                    <a:pt x="71247" y="47815"/>
                    <a:pt x="93917" y="56197"/>
                    <a:pt x="113347" y="54102"/>
                  </a:cubicBezTo>
                  <a:cubicBezTo>
                    <a:pt x="94774" y="55436"/>
                    <a:pt x="68580" y="41910"/>
                    <a:pt x="56197" y="35052"/>
                  </a:cubicBezTo>
                  <a:cubicBezTo>
                    <a:pt x="38662" y="26908"/>
                    <a:pt x="19040" y="24346"/>
                    <a:pt x="0" y="27718"/>
                  </a:cubicBezTo>
                  <a:close/>
                </a:path>
              </a:pathLst>
            </a:custGeom>
            <a:grpFill/>
            <a:ln w="9525"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03CCB4F4-46A9-E6EF-F73F-742C73CA03AB}"/>
                </a:ext>
              </a:extLst>
            </p:cNvPr>
            <p:cNvSpPr/>
            <p:nvPr/>
          </p:nvSpPr>
          <p:spPr>
            <a:xfrm>
              <a:off x="4717948" y="2985838"/>
              <a:ext cx="165068" cy="101168"/>
            </a:xfrm>
            <a:custGeom>
              <a:avLst/>
              <a:gdLst>
                <a:gd name="connsiteX0" fmla="*/ 0 w 165068"/>
                <a:gd name="connsiteY0" fmla="*/ 23716 h 101168"/>
                <a:gd name="connsiteX1" fmla="*/ 63246 w 165068"/>
                <a:gd name="connsiteY1" fmla="*/ 952 h 101168"/>
                <a:gd name="connsiteX2" fmla="*/ 165068 w 165068"/>
                <a:gd name="connsiteY2" fmla="*/ 91249 h 101168"/>
                <a:gd name="connsiteX3" fmla="*/ 78010 w 165068"/>
                <a:gd name="connsiteY3" fmla="*/ 100774 h 101168"/>
                <a:gd name="connsiteX4" fmla="*/ 762 w 165068"/>
                <a:gd name="connsiteY4" fmla="*/ 34099 h 101168"/>
                <a:gd name="connsiteX5" fmla="*/ 60770 w 165068"/>
                <a:gd name="connsiteY5" fmla="*/ 48958 h 101168"/>
                <a:gd name="connsiteX6" fmla="*/ 127445 w 165068"/>
                <a:gd name="connsiteY6" fmla="*/ 76866 h 101168"/>
                <a:gd name="connsiteX7" fmla="*/ 64580 w 165068"/>
                <a:gd name="connsiteY7" fmla="*/ 44005 h 101168"/>
                <a:gd name="connsiteX8" fmla="*/ 0 w 165068"/>
                <a:gd name="connsiteY8" fmla="*/ 23716 h 10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068" h="101168">
                  <a:moveTo>
                    <a:pt x="0" y="23716"/>
                  </a:moveTo>
                  <a:cubicBezTo>
                    <a:pt x="15659" y="5609"/>
                    <a:pt x="39634" y="-3020"/>
                    <a:pt x="63246" y="952"/>
                  </a:cubicBezTo>
                  <a:cubicBezTo>
                    <a:pt x="110871" y="8857"/>
                    <a:pt x="124873" y="74675"/>
                    <a:pt x="165068" y="91249"/>
                  </a:cubicBezTo>
                  <a:cubicBezTo>
                    <a:pt x="133350" y="86010"/>
                    <a:pt x="109442" y="97440"/>
                    <a:pt x="78010" y="100774"/>
                  </a:cubicBezTo>
                  <a:cubicBezTo>
                    <a:pt x="38005" y="105060"/>
                    <a:pt x="-857" y="73913"/>
                    <a:pt x="762" y="34099"/>
                  </a:cubicBezTo>
                  <a:cubicBezTo>
                    <a:pt x="21831" y="32594"/>
                    <a:pt x="42834" y="37794"/>
                    <a:pt x="60770" y="48958"/>
                  </a:cubicBezTo>
                  <a:cubicBezTo>
                    <a:pt x="79820" y="61245"/>
                    <a:pt x="104299" y="75437"/>
                    <a:pt x="127445" y="76866"/>
                  </a:cubicBezTo>
                  <a:cubicBezTo>
                    <a:pt x="105442" y="74770"/>
                    <a:pt x="77343" y="53815"/>
                    <a:pt x="64580" y="44005"/>
                  </a:cubicBezTo>
                  <a:cubicBezTo>
                    <a:pt x="45634" y="30784"/>
                    <a:pt x="23098" y="23707"/>
                    <a:pt x="0" y="23716"/>
                  </a:cubicBezTo>
                  <a:close/>
                </a:path>
              </a:pathLst>
            </a:custGeom>
            <a:grpFill/>
            <a:ln w="9525"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5E09BDC7-D5DB-4650-2369-073197BEF214}"/>
                </a:ext>
              </a:extLst>
            </p:cNvPr>
            <p:cNvSpPr/>
            <p:nvPr/>
          </p:nvSpPr>
          <p:spPr>
            <a:xfrm>
              <a:off x="4279988" y="2927152"/>
              <a:ext cx="161162" cy="89749"/>
            </a:xfrm>
            <a:custGeom>
              <a:avLst/>
              <a:gdLst>
                <a:gd name="connsiteX0" fmla="*/ 0 w 161162"/>
                <a:gd name="connsiteY0" fmla="*/ 57351 h 89749"/>
                <a:gd name="connsiteX1" fmla="*/ 35052 w 161162"/>
                <a:gd name="connsiteY1" fmla="*/ 5536 h 89749"/>
                <a:gd name="connsiteX2" fmla="*/ 161163 w 161162"/>
                <a:gd name="connsiteY2" fmla="*/ 17728 h 89749"/>
                <a:gd name="connsiteX3" fmla="*/ 100965 w 161162"/>
                <a:gd name="connsiteY3" fmla="*/ 72496 h 89749"/>
                <a:gd name="connsiteX4" fmla="*/ 6287 w 161162"/>
                <a:gd name="connsiteY4" fmla="*/ 64591 h 89749"/>
                <a:gd name="connsiteX5" fmla="*/ 59531 w 161162"/>
                <a:gd name="connsiteY5" fmla="*/ 42969 h 89749"/>
                <a:gd name="connsiteX6" fmla="*/ 124873 w 161162"/>
                <a:gd name="connsiteY6" fmla="*/ 27348 h 89749"/>
                <a:gd name="connsiteX7" fmla="*/ 59627 w 161162"/>
                <a:gd name="connsiteY7" fmla="*/ 36873 h 89749"/>
                <a:gd name="connsiteX8" fmla="*/ 0 w 161162"/>
                <a:gd name="connsiteY8" fmla="*/ 57351 h 8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62" h="89749">
                  <a:moveTo>
                    <a:pt x="0" y="57351"/>
                  </a:moveTo>
                  <a:cubicBezTo>
                    <a:pt x="1876" y="35158"/>
                    <a:pt x="15145" y="15537"/>
                    <a:pt x="35052" y="5536"/>
                  </a:cubicBezTo>
                  <a:cubicBezTo>
                    <a:pt x="75152" y="-14562"/>
                    <a:pt x="121825" y="27253"/>
                    <a:pt x="161163" y="17728"/>
                  </a:cubicBezTo>
                  <a:cubicBezTo>
                    <a:pt x="134493" y="31063"/>
                    <a:pt x="123063" y="52780"/>
                    <a:pt x="100965" y="72496"/>
                  </a:cubicBezTo>
                  <a:cubicBezTo>
                    <a:pt x="73152" y="97642"/>
                    <a:pt x="26861" y="95547"/>
                    <a:pt x="6287" y="64591"/>
                  </a:cubicBezTo>
                  <a:cubicBezTo>
                    <a:pt x="21298" y="51932"/>
                    <a:pt x="39948" y="44369"/>
                    <a:pt x="59531" y="42969"/>
                  </a:cubicBezTo>
                  <a:cubicBezTo>
                    <a:pt x="80200" y="41921"/>
                    <a:pt x="107156" y="39064"/>
                    <a:pt x="124873" y="27348"/>
                  </a:cubicBezTo>
                  <a:cubicBezTo>
                    <a:pt x="107156" y="37825"/>
                    <a:pt x="74676" y="37540"/>
                    <a:pt x="59627" y="36873"/>
                  </a:cubicBezTo>
                  <a:cubicBezTo>
                    <a:pt x="38110" y="37378"/>
                    <a:pt x="17288" y="44531"/>
                    <a:pt x="0" y="57351"/>
                  </a:cubicBezTo>
                  <a:close/>
                </a:path>
              </a:pathLst>
            </a:custGeom>
            <a:grpFill/>
            <a:ln w="9525"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73C35707-2693-7DA6-27FD-4911EB2D3FD5}"/>
                </a:ext>
              </a:extLst>
            </p:cNvPr>
            <p:cNvSpPr/>
            <p:nvPr/>
          </p:nvSpPr>
          <p:spPr>
            <a:xfrm>
              <a:off x="4210066" y="3101749"/>
              <a:ext cx="113641" cy="104401"/>
            </a:xfrm>
            <a:custGeom>
              <a:avLst/>
              <a:gdLst>
                <a:gd name="connsiteX0" fmla="*/ 5724 w 113641"/>
                <a:gd name="connsiteY0" fmla="*/ 7151 h 104401"/>
                <a:gd name="connsiteX1" fmla="*/ 60397 w 113641"/>
                <a:gd name="connsiteY1" fmla="*/ 7151 h 104401"/>
                <a:gd name="connsiteX2" fmla="*/ 113642 w 113641"/>
                <a:gd name="connsiteY2" fmla="*/ 104401 h 104401"/>
                <a:gd name="connsiteX3" fmla="*/ 44395 w 113641"/>
                <a:gd name="connsiteY3" fmla="*/ 87732 h 104401"/>
                <a:gd name="connsiteX4" fmla="*/ 3533 w 113641"/>
                <a:gd name="connsiteY4" fmla="*/ 15247 h 104401"/>
                <a:gd name="connsiteX5" fmla="*/ 45348 w 113641"/>
                <a:gd name="connsiteY5" fmla="*/ 43155 h 104401"/>
                <a:gd name="connsiteX6" fmla="*/ 88782 w 113641"/>
                <a:gd name="connsiteY6" fmla="*/ 82970 h 104401"/>
                <a:gd name="connsiteX7" fmla="*/ 49634 w 113641"/>
                <a:gd name="connsiteY7" fmla="*/ 40393 h 104401"/>
                <a:gd name="connsiteX8" fmla="*/ 5724 w 113641"/>
                <a:gd name="connsiteY8" fmla="*/ 7151 h 1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41" h="104401">
                  <a:moveTo>
                    <a:pt x="5724" y="7151"/>
                  </a:moveTo>
                  <a:cubicBezTo>
                    <a:pt x="22697" y="-2384"/>
                    <a:pt x="43424" y="-2384"/>
                    <a:pt x="60397" y="7151"/>
                  </a:cubicBezTo>
                  <a:cubicBezTo>
                    <a:pt x="94687" y="26201"/>
                    <a:pt x="87353" y="80589"/>
                    <a:pt x="113642" y="104401"/>
                  </a:cubicBezTo>
                  <a:cubicBezTo>
                    <a:pt x="90782" y="91638"/>
                    <a:pt x="69351" y="93828"/>
                    <a:pt x="44395" y="87732"/>
                  </a:cubicBezTo>
                  <a:cubicBezTo>
                    <a:pt x="12487" y="80017"/>
                    <a:pt x="-8754" y="45441"/>
                    <a:pt x="3533" y="15247"/>
                  </a:cubicBezTo>
                  <a:cubicBezTo>
                    <a:pt x="20059" y="19924"/>
                    <a:pt x="34689" y="29687"/>
                    <a:pt x="45348" y="43155"/>
                  </a:cubicBezTo>
                  <a:cubicBezTo>
                    <a:pt x="56416" y="59729"/>
                    <a:pt x="71313" y="73388"/>
                    <a:pt x="88782" y="82970"/>
                  </a:cubicBezTo>
                  <a:cubicBezTo>
                    <a:pt x="72494" y="75255"/>
                    <a:pt x="56778" y="51537"/>
                    <a:pt x="49634" y="40393"/>
                  </a:cubicBezTo>
                  <a:cubicBezTo>
                    <a:pt x="38728" y="25096"/>
                    <a:pt x="23412" y="13495"/>
                    <a:pt x="5724" y="7151"/>
                  </a:cubicBezTo>
                  <a:close/>
                </a:path>
              </a:pathLst>
            </a:custGeom>
            <a:grpFill/>
            <a:ln w="9525"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0EF1CAE0-CD0D-8448-8294-48AFB37B03D1}"/>
                </a:ext>
              </a:extLst>
            </p:cNvPr>
            <p:cNvSpPr/>
            <p:nvPr/>
          </p:nvSpPr>
          <p:spPr>
            <a:xfrm>
              <a:off x="4146997" y="2953533"/>
              <a:ext cx="95367" cy="56575"/>
            </a:xfrm>
            <a:custGeom>
              <a:avLst/>
              <a:gdLst>
                <a:gd name="connsiteX0" fmla="*/ 118 w 95367"/>
                <a:gd name="connsiteY0" fmla="*/ 41638 h 56575"/>
                <a:gd name="connsiteX1" fmla="*/ 16596 w 95367"/>
                <a:gd name="connsiteY1" fmla="*/ 6396 h 56575"/>
                <a:gd name="connsiteX2" fmla="*/ 95368 w 95367"/>
                <a:gd name="connsiteY2" fmla="*/ 1538 h 56575"/>
                <a:gd name="connsiteX3" fmla="*/ 63649 w 95367"/>
                <a:gd name="connsiteY3" fmla="*/ 41162 h 56575"/>
                <a:gd name="connsiteX4" fmla="*/ 7642 w 95367"/>
                <a:gd name="connsiteY4" fmla="*/ 48173 h 56575"/>
                <a:gd name="connsiteX5" fmla="*/ 4594 w 95367"/>
                <a:gd name="connsiteY5" fmla="*/ 45544 h 56575"/>
                <a:gd name="connsiteX6" fmla="*/ 35265 w 95367"/>
                <a:gd name="connsiteY6" fmla="*/ 26494 h 56575"/>
                <a:gd name="connsiteX7" fmla="*/ 74032 w 95367"/>
                <a:gd name="connsiteY7" fmla="*/ 10587 h 56575"/>
                <a:gd name="connsiteX8" fmla="*/ 34789 w 95367"/>
                <a:gd name="connsiteY8" fmla="*/ 22969 h 56575"/>
                <a:gd name="connsiteX9" fmla="*/ 118 w 95367"/>
                <a:gd name="connsiteY9" fmla="*/ 41638 h 5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367" h="56575">
                  <a:moveTo>
                    <a:pt x="118" y="41638"/>
                  </a:moveTo>
                  <a:cubicBezTo>
                    <a:pt x="-949" y="27818"/>
                    <a:pt x="5299" y="14445"/>
                    <a:pt x="16596" y="6396"/>
                  </a:cubicBezTo>
                  <a:cubicBezTo>
                    <a:pt x="39265" y="-9892"/>
                    <a:pt x="72031" y="11254"/>
                    <a:pt x="95368" y="1538"/>
                  </a:cubicBezTo>
                  <a:cubicBezTo>
                    <a:pt x="80223" y="12397"/>
                    <a:pt x="75079" y="26875"/>
                    <a:pt x="63649" y="41162"/>
                  </a:cubicBezTo>
                  <a:cubicBezTo>
                    <a:pt x="50124" y="58564"/>
                    <a:pt x="25045" y="61698"/>
                    <a:pt x="7642" y="48173"/>
                  </a:cubicBezTo>
                  <a:cubicBezTo>
                    <a:pt x="6585" y="47353"/>
                    <a:pt x="5566" y="46468"/>
                    <a:pt x="4594" y="45544"/>
                  </a:cubicBezTo>
                  <a:cubicBezTo>
                    <a:pt x="12538" y="36104"/>
                    <a:pt x="23282" y="29427"/>
                    <a:pt x="35265" y="26494"/>
                  </a:cubicBezTo>
                  <a:cubicBezTo>
                    <a:pt x="49295" y="24455"/>
                    <a:pt x="62611" y="18988"/>
                    <a:pt x="74032" y="10587"/>
                  </a:cubicBezTo>
                  <a:cubicBezTo>
                    <a:pt x="64507" y="18778"/>
                    <a:pt x="44123" y="21731"/>
                    <a:pt x="34789" y="22969"/>
                  </a:cubicBezTo>
                  <a:cubicBezTo>
                    <a:pt x="21558" y="25408"/>
                    <a:pt x="9433" y="31933"/>
                    <a:pt x="118" y="41638"/>
                  </a:cubicBezTo>
                  <a:close/>
                </a:path>
              </a:pathLst>
            </a:custGeom>
            <a:grpFill/>
            <a:ln w="9525"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96EA9D4F-AF3B-1414-0316-EF45BE74B7DB}"/>
                </a:ext>
              </a:extLst>
            </p:cNvPr>
            <p:cNvSpPr/>
            <p:nvPr/>
          </p:nvSpPr>
          <p:spPr>
            <a:xfrm>
              <a:off x="4283132" y="3047990"/>
              <a:ext cx="93059" cy="59377"/>
            </a:xfrm>
            <a:custGeom>
              <a:avLst/>
              <a:gdLst>
                <a:gd name="connsiteX0" fmla="*/ 0 w 93059"/>
                <a:gd name="connsiteY0" fmla="*/ 11952 h 59377"/>
                <a:gd name="connsiteX1" fmla="*/ 37338 w 93059"/>
                <a:gd name="connsiteY1" fmla="*/ 998 h 59377"/>
                <a:gd name="connsiteX2" fmla="*/ 93059 w 93059"/>
                <a:gd name="connsiteY2" fmla="*/ 56910 h 59377"/>
                <a:gd name="connsiteX3" fmla="*/ 42482 w 93059"/>
                <a:gd name="connsiteY3" fmla="*/ 59291 h 59377"/>
                <a:gd name="connsiteX4" fmla="*/ 152 w 93059"/>
                <a:gd name="connsiteY4" fmla="*/ 22162 h 59377"/>
                <a:gd name="connsiteX5" fmla="*/ 95 w 93059"/>
                <a:gd name="connsiteY5" fmla="*/ 17953 h 59377"/>
                <a:gd name="connsiteX6" fmla="*/ 34290 w 93059"/>
                <a:gd name="connsiteY6" fmla="*/ 28621 h 59377"/>
                <a:gd name="connsiteX7" fmla="*/ 71818 w 93059"/>
                <a:gd name="connsiteY7" fmla="*/ 47194 h 59377"/>
                <a:gd name="connsiteX8" fmla="*/ 36576 w 93059"/>
                <a:gd name="connsiteY8" fmla="*/ 25954 h 59377"/>
                <a:gd name="connsiteX9" fmla="*/ 0 w 93059"/>
                <a:gd name="connsiteY9" fmla="*/ 11952 h 5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059" h="59377">
                  <a:moveTo>
                    <a:pt x="0" y="11952"/>
                  </a:moveTo>
                  <a:cubicBezTo>
                    <a:pt x="9706" y="2065"/>
                    <a:pt x="23832" y="-2079"/>
                    <a:pt x="37338" y="998"/>
                  </a:cubicBezTo>
                  <a:cubicBezTo>
                    <a:pt x="64579" y="7284"/>
                    <a:pt x="70390" y="45861"/>
                    <a:pt x="93059" y="56910"/>
                  </a:cubicBezTo>
                  <a:cubicBezTo>
                    <a:pt x="74962" y="52719"/>
                    <a:pt x="60770" y="58529"/>
                    <a:pt x="42482" y="59291"/>
                  </a:cubicBezTo>
                  <a:cubicBezTo>
                    <a:pt x="20536" y="60729"/>
                    <a:pt x="1591" y="44108"/>
                    <a:pt x="152" y="22162"/>
                  </a:cubicBezTo>
                  <a:cubicBezTo>
                    <a:pt x="57" y="20762"/>
                    <a:pt x="38" y="19353"/>
                    <a:pt x="95" y="17953"/>
                  </a:cubicBezTo>
                  <a:cubicBezTo>
                    <a:pt x="12335" y="17800"/>
                    <a:pt x="24308" y="21534"/>
                    <a:pt x="34290" y="28621"/>
                  </a:cubicBezTo>
                  <a:cubicBezTo>
                    <a:pt x="45072" y="37822"/>
                    <a:pt x="57969" y="44203"/>
                    <a:pt x="71818" y="47194"/>
                  </a:cubicBezTo>
                  <a:cubicBezTo>
                    <a:pt x="59150" y="45194"/>
                    <a:pt x="43243" y="32050"/>
                    <a:pt x="36576" y="25954"/>
                  </a:cubicBezTo>
                  <a:cubicBezTo>
                    <a:pt x="26146" y="17581"/>
                    <a:pt x="13354" y="12685"/>
                    <a:pt x="0" y="11952"/>
                  </a:cubicBezTo>
                  <a:close/>
                </a:path>
              </a:pathLst>
            </a:custGeom>
            <a:grpFill/>
            <a:ln w="9525"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AE9EF19E-D1EC-7B79-D338-68298F25CBB4}"/>
                </a:ext>
              </a:extLst>
            </p:cNvPr>
            <p:cNvSpPr/>
            <p:nvPr/>
          </p:nvSpPr>
          <p:spPr>
            <a:xfrm>
              <a:off x="4037602" y="3234249"/>
              <a:ext cx="88786" cy="161543"/>
            </a:xfrm>
            <a:custGeom>
              <a:avLst/>
              <a:gdLst>
                <a:gd name="connsiteX0" fmla="*/ 53601 w 88786"/>
                <a:gd name="connsiteY0" fmla="*/ 0 h 161543"/>
                <a:gd name="connsiteX1" fmla="*/ 88558 w 88786"/>
                <a:gd name="connsiteY1" fmla="*/ 50387 h 161543"/>
                <a:gd name="connsiteX2" fmla="*/ 32836 w 88786"/>
                <a:gd name="connsiteY2" fmla="*/ 161544 h 161543"/>
                <a:gd name="connsiteX3" fmla="*/ 4261 w 88786"/>
                <a:gd name="connsiteY3" fmla="*/ 87058 h 161543"/>
                <a:gd name="connsiteX4" fmla="*/ 45028 w 88786"/>
                <a:gd name="connsiteY4" fmla="*/ 3143 h 161543"/>
                <a:gd name="connsiteX5" fmla="*/ 45981 w 88786"/>
                <a:gd name="connsiteY5" fmla="*/ 59531 h 161543"/>
                <a:gd name="connsiteX6" fmla="*/ 37028 w 88786"/>
                <a:gd name="connsiteY6" fmla="*/ 124968 h 161543"/>
                <a:gd name="connsiteX7" fmla="*/ 51315 w 88786"/>
                <a:gd name="connsiteY7" fmla="*/ 61722 h 161543"/>
                <a:gd name="connsiteX8" fmla="*/ 53601 w 88786"/>
                <a:gd name="connsiteY8" fmla="*/ 0 h 1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86" h="161543">
                  <a:moveTo>
                    <a:pt x="53601" y="0"/>
                  </a:moveTo>
                  <a:cubicBezTo>
                    <a:pt x="73232" y="9563"/>
                    <a:pt x="86481" y="28651"/>
                    <a:pt x="88558" y="50387"/>
                  </a:cubicBezTo>
                  <a:cubicBezTo>
                    <a:pt x="92749" y="94202"/>
                    <a:pt x="37980" y="122110"/>
                    <a:pt x="32836" y="161544"/>
                  </a:cubicBezTo>
                  <a:cubicBezTo>
                    <a:pt x="30074" y="132302"/>
                    <a:pt x="14358" y="113919"/>
                    <a:pt x="4261" y="87058"/>
                  </a:cubicBezTo>
                  <a:cubicBezTo>
                    <a:pt x="-8883" y="52673"/>
                    <a:pt x="9405" y="10858"/>
                    <a:pt x="45028" y="3143"/>
                  </a:cubicBezTo>
                  <a:cubicBezTo>
                    <a:pt x="51258" y="21374"/>
                    <a:pt x="51591" y="41100"/>
                    <a:pt x="45981" y="59531"/>
                  </a:cubicBezTo>
                  <a:cubicBezTo>
                    <a:pt x="39504" y="78581"/>
                    <a:pt x="32836" y="104203"/>
                    <a:pt x="37028" y="124968"/>
                  </a:cubicBezTo>
                  <a:cubicBezTo>
                    <a:pt x="33789" y="104965"/>
                    <a:pt x="45600" y="75343"/>
                    <a:pt x="51315" y="61722"/>
                  </a:cubicBezTo>
                  <a:cubicBezTo>
                    <a:pt x="58345" y="41862"/>
                    <a:pt x="59145" y="20326"/>
                    <a:pt x="53601" y="0"/>
                  </a:cubicBezTo>
                  <a:close/>
                </a:path>
              </a:pathLst>
            </a:custGeom>
            <a:grpFill/>
            <a:ln w="9525"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79757270-1A24-89E5-5758-9A99D2B75BE1}"/>
                </a:ext>
              </a:extLst>
            </p:cNvPr>
            <p:cNvSpPr/>
            <p:nvPr/>
          </p:nvSpPr>
          <p:spPr>
            <a:xfrm>
              <a:off x="3955281" y="3014031"/>
              <a:ext cx="90495" cy="71773"/>
            </a:xfrm>
            <a:custGeom>
              <a:avLst/>
              <a:gdLst>
                <a:gd name="connsiteX0" fmla="*/ 88678 w 90495"/>
                <a:gd name="connsiteY0" fmla="*/ 63151 h 71773"/>
                <a:gd name="connsiteX1" fmla="*/ 79820 w 90495"/>
                <a:gd name="connsiteY1" fmla="*/ 23050 h 71773"/>
                <a:gd name="connsiteX2" fmla="*/ 0 w 90495"/>
                <a:gd name="connsiteY2" fmla="*/ 0 h 71773"/>
                <a:gd name="connsiteX3" fmla="*/ 23431 w 90495"/>
                <a:gd name="connsiteY3" fmla="*/ 47625 h 71773"/>
                <a:gd name="connsiteX4" fmla="*/ 79315 w 90495"/>
                <a:gd name="connsiteY4" fmla="*/ 67780 h 71773"/>
                <a:gd name="connsiteX5" fmla="*/ 83153 w 90495"/>
                <a:gd name="connsiteY5" fmla="*/ 65723 h 71773"/>
                <a:gd name="connsiteX6" fmla="*/ 55912 w 90495"/>
                <a:gd name="connsiteY6" fmla="*/ 39624 h 71773"/>
                <a:gd name="connsiteX7" fmla="*/ 19812 w 90495"/>
                <a:gd name="connsiteY7" fmla="*/ 14288 h 71773"/>
                <a:gd name="connsiteX8" fmla="*/ 57245 w 90495"/>
                <a:gd name="connsiteY8" fmla="*/ 36004 h 71773"/>
                <a:gd name="connsiteX9" fmla="*/ 88678 w 90495"/>
                <a:gd name="connsiteY9" fmla="*/ 63151 h 7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495" h="71773">
                  <a:moveTo>
                    <a:pt x="88678" y="63151"/>
                  </a:moveTo>
                  <a:cubicBezTo>
                    <a:pt x="92945" y="49159"/>
                    <a:pt x="89583" y="33947"/>
                    <a:pt x="79820" y="23050"/>
                  </a:cubicBezTo>
                  <a:cubicBezTo>
                    <a:pt x="60770" y="1143"/>
                    <a:pt x="21717" y="15335"/>
                    <a:pt x="0" y="0"/>
                  </a:cubicBezTo>
                  <a:cubicBezTo>
                    <a:pt x="13049" y="14669"/>
                    <a:pt x="14954" y="30670"/>
                    <a:pt x="23431" y="47625"/>
                  </a:cubicBezTo>
                  <a:cubicBezTo>
                    <a:pt x="33299" y="68618"/>
                    <a:pt x="58322" y="77638"/>
                    <a:pt x="79315" y="67780"/>
                  </a:cubicBezTo>
                  <a:cubicBezTo>
                    <a:pt x="80629" y="67161"/>
                    <a:pt x="81905" y="66475"/>
                    <a:pt x="83153" y="65723"/>
                  </a:cubicBezTo>
                  <a:cubicBezTo>
                    <a:pt x="77067" y="54359"/>
                    <a:pt x="67523" y="45215"/>
                    <a:pt x="55912" y="39624"/>
                  </a:cubicBezTo>
                  <a:cubicBezTo>
                    <a:pt x="41996" y="34242"/>
                    <a:pt x="29604" y="25546"/>
                    <a:pt x="19812" y="14288"/>
                  </a:cubicBezTo>
                  <a:cubicBezTo>
                    <a:pt x="28099" y="24955"/>
                    <a:pt x="48387" y="32671"/>
                    <a:pt x="57245" y="36004"/>
                  </a:cubicBezTo>
                  <a:cubicBezTo>
                    <a:pt x="70266" y="41596"/>
                    <a:pt x="81248" y="51083"/>
                    <a:pt x="88678" y="63151"/>
                  </a:cubicBezTo>
                  <a:close/>
                </a:path>
              </a:pathLst>
            </a:custGeom>
            <a:grpFill/>
            <a:ln w="9525" cap="flat">
              <a:noFill/>
              <a:prstDash val="solid"/>
              <a:miter/>
            </a:ln>
          </p:spPr>
          <p:txBody>
            <a:bodyPr rtlCol="0" anchor="ctr">
              <a:noAutofit/>
            </a:bodyPr>
            <a:lstStyle/>
            <a:p>
              <a:endParaRPr lang="en-US"/>
            </a:p>
          </p:txBody>
        </p:sp>
        <p:sp>
          <p:nvSpPr>
            <p:cNvPr id="95" name="任意多边形: 形状 94">
              <a:extLst>
                <a:ext uri="{FF2B5EF4-FFF2-40B4-BE49-F238E27FC236}">
                  <a16:creationId xmlns:a16="http://schemas.microsoft.com/office/drawing/2014/main" id="{6B5AC050-9DF9-DC4E-DA9E-4BDE288B7E82}"/>
                </a:ext>
              </a:extLst>
            </p:cNvPr>
            <p:cNvSpPr/>
            <p:nvPr/>
          </p:nvSpPr>
          <p:spPr>
            <a:xfrm>
              <a:off x="4712131" y="3607533"/>
              <a:ext cx="82218" cy="151733"/>
            </a:xfrm>
            <a:custGeom>
              <a:avLst/>
              <a:gdLst>
                <a:gd name="connsiteX0" fmla="*/ 36107 w 82218"/>
                <a:gd name="connsiteY0" fmla="*/ 151733 h 151733"/>
                <a:gd name="connsiteX1" fmla="*/ 79445 w 82218"/>
                <a:gd name="connsiteY1" fmla="*/ 113633 h 151733"/>
                <a:gd name="connsiteX2" fmla="*/ 54585 w 82218"/>
                <a:gd name="connsiteY2" fmla="*/ 0 h 151733"/>
                <a:gd name="connsiteX3" fmla="*/ 11246 w 82218"/>
                <a:gd name="connsiteY3" fmla="*/ 60865 h 151733"/>
                <a:gd name="connsiteX4" fmla="*/ 28677 w 82218"/>
                <a:gd name="connsiteY4" fmla="*/ 146590 h 151733"/>
                <a:gd name="connsiteX5" fmla="*/ 42679 w 82218"/>
                <a:gd name="connsiteY5" fmla="*/ 95726 h 151733"/>
                <a:gd name="connsiteX6" fmla="*/ 49727 w 82218"/>
                <a:gd name="connsiteY6" fmla="*/ 34385 h 151733"/>
                <a:gd name="connsiteX7" fmla="*/ 48013 w 82218"/>
                <a:gd name="connsiteY7" fmla="*/ 94964 h 151733"/>
                <a:gd name="connsiteX8" fmla="*/ 36107 w 82218"/>
                <a:gd name="connsiteY8" fmla="*/ 151733 h 15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218" h="151733">
                  <a:moveTo>
                    <a:pt x="36107" y="151733"/>
                  </a:moveTo>
                  <a:cubicBezTo>
                    <a:pt x="56223" y="147485"/>
                    <a:pt x="72654" y="133036"/>
                    <a:pt x="79445" y="113633"/>
                  </a:cubicBezTo>
                  <a:cubicBezTo>
                    <a:pt x="93352" y="74867"/>
                    <a:pt x="50204" y="36862"/>
                    <a:pt x="54585" y="0"/>
                  </a:cubicBezTo>
                  <a:cubicBezTo>
                    <a:pt x="45060" y="25813"/>
                    <a:pt x="26867" y="38862"/>
                    <a:pt x="11246" y="60865"/>
                  </a:cubicBezTo>
                  <a:cubicBezTo>
                    <a:pt x="-8661" y="88964"/>
                    <a:pt x="-1708" y="130874"/>
                    <a:pt x="28677" y="146590"/>
                  </a:cubicBezTo>
                  <a:cubicBezTo>
                    <a:pt x="38650" y="131559"/>
                    <a:pt x="43555" y="113738"/>
                    <a:pt x="42679" y="95726"/>
                  </a:cubicBezTo>
                  <a:cubicBezTo>
                    <a:pt x="41345" y="76676"/>
                    <a:pt x="41060" y="52197"/>
                    <a:pt x="49727" y="34385"/>
                  </a:cubicBezTo>
                  <a:cubicBezTo>
                    <a:pt x="42107" y="51721"/>
                    <a:pt x="45917" y="81248"/>
                    <a:pt x="48013" y="94964"/>
                  </a:cubicBezTo>
                  <a:cubicBezTo>
                    <a:pt x="49947" y="114662"/>
                    <a:pt x="45784" y="134474"/>
                    <a:pt x="36107" y="151733"/>
                  </a:cubicBezTo>
                  <a:close/>
                </a:path>
              </a:pathLst>
            </a:custGeom>
            <a:grpFill/>
            <a:ln w="9525"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1821DFD3-FC48-A769-E293-A229597464A2}"/>
                </a:ext>
              </a:extLst>
            </p:cNvPr>
            <p:cNvSpPr/>
            <p:nvPr/>
          </p:nvSpPr>
          <p:spPr>
            <a:xfrm>
              <a:off x="4617813" y="3084325"/>
              <a:ext cx="93333" cy="162687"/>
            </a:xfrm>
            <a:custGeom>
              <a:avLst/>
              <a:gdLst>
                <a:gd name="connsiteX0" fmla="*/ 29269 w 93333"/>
                <a:gd name="connsiteY0" fmla="*/ 162687 h 162687"/>
                <a:gd name="connsiteX1" fmla="*/ 27 w 93333"/>
                <a:gd name="connsiteY1" fmla="*/ 106585 h 162687"/>
                <a:gd name="connsiteX2" fmla="*/ 71274 w 93333"/>
                <a:gd name="connsiteY2" fmla="*/ 0 h 162687"/>
                <a:gd name="connsiteX3" fmla="*/ 91276 w 93333"/>
                <a:gd name="connsiteY3" fmla="*/ 79915 h 162687"/>
                <a:gd name="connsiteX4" fmla="*/ 38794 w 93333"/>
                <a:gd name="connsiteY4" fmla="*/ 160592 h 162687"/>
                <a:gd name="connsiteX5" fmla="*/ 45080 w 93333"/>
                <a:gd name="connsiteY5" fmla="*/ 102775 h 162687"/>
                <a:gd name="connsiteX6" fmla="*/ 62606 w 93333"/>
                <a:gd name="connsiteY6" fmla="*/ 36957 h 162687"/>
                <a:gd name="connsiteX7" fmla="*/ 39937 w 93333"/>
                <a:gd name="connsiteY7" fmla="*/ 99822 h 162687"/>
                <a:gd name="connsiteX8" fmla="*/ 29269 w 93333"/>
                <a:gd name="connsiteY8" fmla="*/ 162687 h 1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33" h="162687">
                  <a:moveTo>
                    <a:pt x="29269" y="162687"/>
                  </a:moveTo>
                  <a:cubicBezTo>
                    <a:pt x="10447" y="150333"/>
                    <a:pt x="-621" y="129092"/>
                    <a:pt x="27" y="106585"/>
                  </a:cubicBezTo>
                  <a:cubicBezTo>
                    <a:pt x="1265" y="61150"/>
                    <a:pt x="60987" y="39910"/>
                    <a:pt x="71274" y="0"/>
                  </a:cubicBezTo>
                  <a:cubicBezTo>
                    <a:pt x="70417" y="30194"/>
                    <a:pt x="84133" y="51054"/>
                    <a:pt x="91276" y="79915"/>
                  </a:cubicBezTo>
                  <a:cubicBezTo>
                    <a:pt x="100801" y="116776"/>
                    <a:pt x="76227" y="157067"/>
                    <a:pt x="38794" y="160592"/>
                  </a:cubicBezTo>
                  <a:cubicBezTo>
                    <a:pt x="34727" y="141141"/>
                    <a:pt x="36927" y="120901"/>
                    <a:pt x="45080" y="102775"/>
                  </a:cubicBezTo>
                  <a:cubicBezTo>
                    <a:pt x="54605" y="83725"/>
                    <a:pt x="64130" y="58769"/>
                    <a:pt x="62606" y="36957"/>
                  </a:cubicBezTo>
                  <a:cubicBezTo>
                    <a:pt x="63368" y="57817"/>
                    <a:pt x="47461" y="86582"/>
                    <a:pt x="39937" y="99822"/>
                  </a:cubicBezTo>
                  <a:cubicBezTo>
                    <a:pt x="30031" y="119196"/>
                    <a:pt x="26306" y="141132"/>
                    <a:pt x="29269" y="162687"/>
                  </a:cubicBezTo>
                  <a:close/>
                </a:path>
              </a:pathLst>
            </a:custGeom>
            <a:grpFill/>
            <a:ln w="9525" cap="flat">
              <a:noFill/>
              <a:prstDash val="solid"/>
              <a:miter/>
            </a:ln>
          </p:spPr>
          <p:txBody>
            <a:bodyPr rtlCol="0" anchor="ctr">
              <a:noAutofit/>
            </a:bodyPr>
            <a:lstStyle/>
            <a:p>
              <a:endParaRPr lang="en-US"/>
            </a:p>
          </p:txBody>
        </p:sp>
        <p:sp>
          <p:nvSpPr>
            <p:cNvPr id="97" name="任意多边形: 形状 96">
              <a:extLst>
                <a:ext uri="{FF2B5EF4-FFF2-40B4-BE49-F238E27FC236}">
                  <a16:creationId xmlns:a16="http://schemas.microsoft.com/office/drawing/2014/main" id="{8C6DE123-2D84-6FCE-5E5C-C16C91252395}"/>
                </a:ext>
              </a:extLst>
            </p:cNvPr>
            <p:cNvSpPr/>
            <p:nvPr/>
          </p:nvSpPr>
          <p:spPr>
            <a:xfrm>
              <a:off x="4856727" y="3145174"/>
              <a:ext cx="238410" cy="131550"/>
            </a:xfrm>
            <a:custGeom>
              <a:avLst/>
              <a:gdLst>
                <a:gd name="connsiteX0" fmla="*/ 0 w 238410"/>
                <a:gd name="connsiteY0" fmla="*/ 81170 h 131550"/>
                <a:gd name="connsiteX1" fmla="*/ 54007 w 238410"/>
                <a:gd name="connsiteY1" fmla="*/ 6970 h 131550"/>
                <a:gd name="connsiteX2" fmla="*/ 238411 w 238410"/>
                <a:gd name="connsiteY2" fmla="*/ 31068 h 131550"/>
                <a:gd name="connsiteX3" fmla="*/ 147352 w 238410"/>
                <a:gd name="connsiteY3" fmla="*/ 108506 h 131550"/>
                <a:gd name="connsiteX4" fmla="*/ 8763 w 238410"/>
                <a:gd name="connsiteY4" fmla="*/ 92219 h 131550"/>
                <a:gd name="connsiteX5" fmla="*/ 88011 w 238410"/>
                <a:gd name="connsiteY5" fmla="*/ 63072 h 131550"/>
                <a:gd name="connsiteX6" fmla="*/ 184785 w 238410"/>
                <a:gd name="connsiteY6" fmla="*/ 44022 h 131550"/>
                <a:gd name="connsiteX7" fmla="*/ 88392 w 238410"/>
                <a:gd name="connsiteY7" fmla="*/ 54976 h 131550"/>
                <a:gd name="connsiteX8" fmla="*/ 0 w 238410"/>
                <a:gd name="connsiteY8" fmla="*/ 81170 h 13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410" h="131550">
                  <a:moveTo>
                    <a:pt x="0" y="81170"/>
                  </a:moveTo>
                  <a:cubicBezTo>
                    <a:pt x="2286" y="44117"/>
                    <a:pt x="32004" y="17066"/>
                    <a:pt x="54007" y="6970"/>
                  </a:cubicBezTo>
                  <a:cubicBezTo>
                    <a:pt x="113824" y="-20558"/>
                    <a:pt x="180213" y="43165"/>
                    <a:pt x="238411" y="31068"/>
                  </a:cubicBezTo>
                  <a:cubicBezTo>
                    <a:pt x="198501" y="49356"/>
                    <a:pt x="180308" y="80598"/>
                    <a:pt x="147352" y="108506"/>
                  </a:cubicBezTo>
                  <a:cubicBezTo>
                    <a:pt x="105346" y="143939"/>
                    <a:pt x="37529" y="138510"/>
                    <a:pt x="8763" y="92219"/>
                  </a:cubicBezTo>
                  <a:cubicBezTo>
                    <a:pt x="31433" y="74369"/>
                    <a:pt x="59179" y="64167"/>
                    <a:pt x="88011" y="63072"/>
                  </a:cubicBezTo>
                  <a:cubicBezTo>
                    <a:pt x="118491" y="63072"/>
                    <a:pt x="157448" y="59643"/>
                    <a:pt x="184785" y="44022"/>
                  </a:cubicBezTo>
                  <a:cubicBezTo>
                    <a:pt x="158210" y="58405"/>
                    <a:pt x="110490" y="56309"/>
                    <a:pt x="88392" y="54976"/>
                  </a:cubicBezTo>
                  <a:cubicBezTo>
                    <a:pt x="56940" y="54461"/>
                    <a:pt x="26089" y="63605"/>
                    <a:pt x="0" y="81170"/>
                  </a:cubicBezTo>
                  <a:close/>
                </a:path>
              </a:pathLst>
            </a:custGeom>
            <a:grpFill/>
            <a:ln w="9525" cap="flat">
              <a:noFill/>
              <a:prstDash val="solid"/>
              <a:miter/>
            </a:ln>
          </p:spPr>
          <p:txBody>
            <a:bodyPr rtlCol="0" anchor="ctr">
              <a:noAutofit/>
            </a:bodyPr>
            <a:lstStyle/>
            <a:p>
              <a:endParaRPr lang="en-US"/>
            </a:p>
          </p:txBody>
        </p:sp>
        <p:sp>
          <p:nvSpPr>
            <p:cNvPr id="98" name="任意多边形: 形状 97">
              <a:extLst>
                <a:ext uri="{FF2B5EF4-FFF2-40B4-BE49-F238E27FC236}">
                  <a16:creationId xmlns:a16="http://schemas.microsoft.com/office/drawing/2014/main" id="{1217616C-558F-4245-073E-101051A26EC9}"/>
                </a:ext>
              </a:extLst>
            </p:cNvPr>
            <p:cNvSpPr/>
            <p:nvPr/>
          </p:nvSpPr>
          <p:spPr>
            <a:xfrm>
              <a:off x="4744046" y="3419138"/>
              <a:ext cx="164973" cy="101256"/>
            </a:xfrm>
            <a:custGeom>
              <a:avLst/>
              <a:gdLst>
                <a:gd name="connsiteX0" fmla="*/ 0 w 164973"/>
                <a:gd name="connsiteY0" fmla="*/ 23709 h 101256"/>
                <a:gd name="connsiteX1" fmla="*/ 63246 w 164973"/>
                <a:gd name="connsiteY1" fmla="*/ 944 h 101256"/>
                <a:gd name="connsiteX2" fmla="*/ 164973 w 164973"/>
                <a:gd name="connsiteY2" fmla="*/ 91336 h 101256"/>
                <a:gd name="connsiteX3" fmla="*/ 78010 w 164973"/>
                <a:gd name="connsiteY3" fmla="*/ 100861 h 101256"/>
                <a:gd name="connsiteX4" fmla="*/ 762 w 164973"/>
                <a:gd name="connsiteY4" fmla="*/ 34186 h 101256"/>
                <a:gd name="connsiteX5" fmla="*/ 60770 w 164973"/>
                <a:gd name="connsiteY5" fmla="*/ 49045 h 101256"/>
                <a:gd name="connsiteX6" fmla="*/ 127445 w 164973"/>
                <a:gd name="connsiteY6" fmla="*/ 76953 h 101256"/>
                <a:gd name="connsiteX7" fmla="*/ 64484 w 164973"/>
                <a:gd name="connsiteY7" fmla="*/ 44092 h 101256"/>
                <a:gd name="connsiteX8" fmla="*/ 0 w 164973"/>
                <a:gd name="connsiteY8" fmla="*/ 23709 h 10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973" h="101256">
                  <a:moveTo>
                    <a:pt x="0" y="23709"/>
                  </a:moveTo>
                  <a:cubicBezTo>
                    <a:pt x="15678" y="5621"/>
                    <a:pt x="39633" y="-3009"/>
                    <a:pt x="63246" y="944"/>
                  </a:cubicBezTo>
                  <a:cubicBezTo>
                    <a:pt x="110871" y="8850"/>
                    <a:pt x="124778" y="74763"/>
                    <a:pt x="164973" y="91336"/>
                  </a:cubicBezTo>
                  <a:cubicBezTo>
                    <a:pt x="133350" y="86002"/>
                    <a:pt x="109442" y="97432"/>
                    <a:pt x="78010" y="100861"/>
                  </a:cubicBezTo>
                  <a:cubicBezTo>
                    <a:pt x="38005" y="105147"/>
                    <a:pt x="-857" y="74001"/>
                    <a:pt x="762" y="34186"/>
                  </a:cubicBezTo>
                  <a:cubicBezTo>
                    <a:pt x="21831" y="32681"/>
                    <a:pt x="42834" y="37882"/>
                    <a:pt x="60770" y="49045"/>
                  </a:cubicBezTo>
                  <a:cubicBezTo>
                    <a:pt x="79820" y="61332"/>
                    <a:pt x="104204" y="75620"/>
                    <a:pt x="127445" y="76953"/>
                  </a:cubicBezTo>
                  <a:cubicBezTo>
                    <a:pt x="105346" y="74858"/>
                    <a:pt x="77343" y="53998"/>
                    <a:pt x="64484" y="44092"/>
                  </a:cubicBezTo>
                  <a:cubicBezTo>
                    <a:pt x="45596" y="30843"/>
                    <a:pt x="23079" y="23718"/>
                    <a:pt x="0" y="23709"/>
                  </a:cubicBezTo>
                  <a:close/>
                </a:path>
              </a:pathLst>
            </a:custGeom>
            <a:grpFill/>
            <a:ln w="9525" cap="flat">
              <a:noFill/>
              <a:prstDash val="solid"/>
              <a:miter/>
            </a:ln>
          </p:spPr>
          <p:txBody>
            <a:bodyPr rtlCol="0" anchor="ctr">
              <a:noAutofit/>
            </a:bodyPr>
            <a:lstStyle/>
            <a:p>
              <a:endParaRPr lang="en-US"/>
            </a:p>
          </p:txBody>
        </p:sp>
        <p:sp>
          <p:nvSpPr>
            <p:cNvPr id="99" name="任意多边形: 形状 98">
              <a:extLst>
                <a:ext uri="{FF2B5EF4-FFF2-40B4-BE49-F238E27FC236}">
                  <a16:creationId xmlns:a16="http://schemas.microsoft.com/office/drawing/2014/main" id="{F3FA1E3B-B773-F6F9-22EB-EFEE060A1BFD}"/>
                </a:ext>
              </a:extLst>
            </p:cNvPr>
            <p:cNvSpPr/>
            <p:nvPr/>
          </p:nvSpPr>
          <p:spPr>
            <a:xfrm>
              <a:off x="4434230" y="3206531"/>
              <a:ext cx="77115" cy="127254"/>
            </a:xfrm>
            <a:custGeom>
              <a:avLst/>
              <a:gdLst>
                <a:gd name="connsiteX0" fmla="*/ 19495 w 77115"/>
                <a:gd name="connsiteY0" fmla="*/ 127254 h 127254"/>
                <a:gd name="connsiteX1" fmla="*/ 445 w 77115"/>
                <a:gd name="connsiteY1" fmla="*/ 79629 h 127254"/>
                <a:gd name="connsiteX2" fmla="*/ 67120 w 77115"/>
                <a:gd name="connsiteY2" fmla="*/ 0 h 127254"/>
                <a:gd name="connsiteX3" fmla="*/ 76645 w 77115"/>
                <a:gd name="connsiteY3" fmla="*/ 66008 h 127254"/>
                <a:gd name="connsiteX4" fmla="*/ 27496 w 77115"/>
                <a:gd name="connsiteY4" fmla="*/ 126492 h 127254"/>
                <a:gd name="connsiteX5" fmla="*/ 37021 w 77115"/>
                <a:gd name="connsiteY5" fmla="*/ 80391 h 127254"/>
                <a:gd name="connsiteX6" fmla="*/ 56833 w 77115"/>
                <a:gd name="connsiteY6" fmla="*/ 28956 h 127254"/>
                <a:gd name="connsiteX7" fmla="*/ 33211 w 77115"/>
                <a:gd name="connsiteY7" fmla="*/ 77629 h 127254"/>
                <a:gd name="connsiteX8" fmla="*/ 19495 w 77115"/>
                <a:gd name="connsiteY8" fmla="*/ 127254 h 12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15" h="127254">
                  <a:moveTo>
                    <a:pt x="19495" y="127254"/>
                  </a:moveTo>
                  <a:cubicBezTo>
                    <a:pt x="5293" y="115776"/>
                    <a:pt x="-1927" y="97736"/>
                    <a:pt x="445" y="79629"/>
                  </a:cubicBezTo>
                  <a:cubicBezTo>
                    <a:pt x="5398" y="43243"/>
                    <a:pt x="55309" y="30956"/>
                    <a:pt x="67120" y="0"/>
                  </a:cubicBezTo>
                  <a:cubicBezTo>
                    <a:pt x="63786" y="24289"/>
                    <a:pt x="73025" y="42196"/>
                    <a:pt x="76645" y="66008"/>
                  </a:cubicBezTo>
                  <a:cubicBezTo>
                    <a:pt x="80741" y="96488"/>
                    <a:pt x="57595" y="126778"/>
                    <a:pt x="27496" y="126492"/>
                  </a:cubicBezTo>
                  <a:cubicBezTo>
                    <a:pt x="25724" y="110509"/>
                    <a:pt x="29058" y="94364"/>
                    <a:pt x="37021" y="80391"/>
                  </a:cubicBezTo>
                  <a:cubicBezTo>
                    <a:pt x="47717" y="65122"/>
                    <a:pt x="54528" y="47463"/>
                    <a:pt x="56833" y="28956"/>
                  </a:cubicBezTo>
                  <a:cubicBezTo>
                    <a:pt x="55690" y="45815"/>
                    <a:pt x="40450" y="67627"/>
                    <a:pt x="33211" y="77629"/>
                  </a:cubicBezTo>
                  <a:cubicBezTo>
                    <a:pt x="23667" y="92373"/>
                    <a:pt x="18876" y="109699"/>
                    <a:pt x="19495" y="127254"/>
                  </a:cubicBezTo>
                  <a:close/>
                </a:path>
              </a:pathLst>
            </a:custGeom>
            <a:grpFill/>
            <a:ln w="9525" cap="flat">
              <a:noFill/>
              <a:prstDash val="solid"/>
              <a:miter/>
            </a:ln>
          </p:spPr>
          <p:txBody>
            <a:bodyPr rtlCol="0" anchor="ctr">
              <a:noAutofit/>
            </a:bodyPr>
            <a:lstStyle/>
            <a:p>
              <a:endParaRPr lang="en-US"/>
            </a:p>
          </p:txBody>
        </p:sp>
        <p:sp>
          <p:nvSpPr>
            <p:cNvPr id="100" name="任意多边形: 形状 99">
              <a:extLst>
                <a:ext uri="{FF2B5EF4-FFF2-40B4-BE49-F238E27FC236}">
                  <a16:creationId xmlns:a16="http://schemas.microsoft.com/office/drawing/2014/main" id="{FB8DC8DF-AA18-9D7C-1724-8835F23E28B3}"/>
                </a:ext>
              </a:extLst>
            </p:cNvPr>
            <p:cNvSpPr/>
            <p:nvPr/>
          </p:nvSpPr>
          <p:spPr>
            <a:xfrm>
              <a:off x="4554028" y="3251298"/>
              <a:ext cx="75245" cy="132207"/>
            </a:xfrm>
            <a:custGeom>
              <a:avLst/>
              <a:gdLst>
                <a:gd name="connsiteX0" fmla="*/ 50667 w 75245"/>
                <a:gd name="connsiteY0" fmla="*/ 0 h 132207"/>
                <a:gd name="connsiteX1" fmla="*/ 75242 w 75245"/>
                <a:gd name="connsiteY1" fmla="*/ 44863 h 132207"/>
                <a:gd name="connsiteX2" fmla="*/ 19235 w 75245"/>
                <a:gd name="connsiteY2" fmla="*/ 132207 h 132207"/>
                <a:gd name="connsiteX3" fmla="*/ 1804 w 75245"/>
                <a:gd name="connsiteY3" fmla="*/ 67818 h 132207"/>
                <a:gd name="connsiteX4" fmla="*/ 43047 w 75245"/>
                <a:gd name="connsiteY4" fmla="*/ 1715 h 132207"/>
                <a:gd name="connsiteX5" fmla="*/ 38856 w 75245"/>
                <a:gd name="connsiteY5" fmla="*/ 48673 h 132207"/>
                <a:gd name="connsiteX6" fmla="*/ 25426 w 75245"/>
                <a:gd name="connsiteY6" fmla="*/ 102108 h 132207"/>
                <a:gd name="connsiteX7" fmla="*/ 42762 w 75245"/>
                <a:gd name="connsiteY7" fmla="*/ 50863 h 132207"/>
                <a:gd name="connsiteX8" fmla="*/ 50667 w 75245"/>
                <a:gd name="connsiteY8" fmla="*/ 0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245" h="132207">
                  <a:moveTo>
                    <a:pt x="50667" y="0"/>
                  </a:moveTo>
                  <a:cubicBezTo>
                    <a:pt x="66145" y="9630"/>
                    <a:pt x="75461" y="26641"/>
                    <a:pt x="75242" y="44863"/>
                  </a:cubicBezTo>
                  <a:cubicBezTo>
                    <a:pt x="75242" y="81629"/>
                    <a:pt x="27045" y="100013"/>
                    <a:pt x="19235" y="132207"/>
                  </a:cubicBezTo>
                  <a:cubicBezTo>
                    <a:pt x="19235" y="107728"/>
                    <a:pt x="8091" y="91154"/>
                    <a:pt x="1804" y="67818"/>
                  </a:cubicBezTo>
                  <a:cubicBezTo>
                    <a:pt x="-6102" y="38195"/>
                    <a:pt x="12758" y="5239"/>
                    <a:pt x="43047" y="1715"/>
                  </a:cubicBezTo>
                  <a:cubicBezTo>
                    <a:pt x="46648" y="17421"/>
                    <a:pt x="45181" y="33861"/>
                    <a:pt x="38856" y="48673"/>
                  </a:cubicBezTo>
                  <a:cubicBezTo>
                    <a:pt x="30122" y="65132"/>
                    <a:pt x="25521" y="83477"/>
                    <a:pt x="25426" y="102108"/>
                  </a:cubicBezTo>
                  <a:cubicBezTo>
                    <a:pt x="24474" y="85249"/>
                    <a:pt x="36856" y="61722"/>
                    <a:pt x="42762" y="50863"/>
                  </a:cubicBezTo>
                  <a:cubicBezTo>
                    <a:pt x="50544" y="35119"/>
                    <a:pt x="53306" y="17364"/>
                    <a:pt x="50667" y="0"/>
                  </a:cubicBezTo>
                  <a:close/>
                </a:path>
              </a:pathLst>
            </a:custGeom>
            <a:grpFill/>
            <a:ln w="9525" cap="flat">
              <a:noFill/>
              <a:prstDash val="solid"/>
              <a:miter/>
            </a:ln>
          </p:spPr>
          <p:txBody>
            <a:bodyPr rtlCol="0" anchor="ctr">
              <a:noAutofit/>
            </a:bodyPr>
            <a:lstStyle/>
            <a:p>
              <a:endParaRPr lang="en-US"/>
            </a:p>
          </p:txBody>
        </p:sp>
        <p:sp>
          <p:nvSpPr>
            <p:cNvPr id="101" name="任意多边形: 形状 100">
              <a:extLst>
                <a:ext uri="{FF2B5EF4-FFF2-40B4-BE49-F238E27FC236}">
                  <a16:creationId xmlns:a16="http://schemas.microsoft.com/office/drawing/2014/main" id="{4B5B4C6B-78E8-F2FE-C2B5-A4693FB16085}"/>
                </a:ext>
              </a:extLst>
            </p:cNvPr>
            <p:cNvSpPr/>
            <p:nvPr/>
          </p:nvSpPr>
          <p:spPr>
            <a:xfrm>
              <a:off x="4319404" y="3362360"/>
              <a:ext cx="87459" cy="153447"/>
            </a:xfrm>
            <a:custGeom>
              <a:avLst/>
              <a:gdLst>
                <a:gd name="connsiteX0" fmla="*/ 58882 w 87459"/>
                <a:gd name="connsiteY0" fmla="*/ 153448 h 153447"/>
                <a:gd name="connsiteX1" fmla="*/ 87457 w 87459"/>
                <a:gd name="connsiteY1" fmla="*/ 101346 h 153447"/>
                <a:gd name="connsiteX2" fmla="*/ 22497 w 87459"/>
                <a:gd name="connsiteY2" fmla="*/ 0 h 153447"/>
                <a:gd name="connsiteX3" fmla="*/ 2208 w 87459"/>
                <a:gd name="connsiteY3" fmla="*/ 74676 h 153447"/>
                <a:gd name="connsiteX4" fmla="*/ 49833 w 87459"/>
                <a:gd name="connsiteY4" fmla="*/ 151352 h 153447"/>
                <a:gd name="connsiteX5" fmla="*/ 44976 w 87459"/>
                <a:gd name="connsiteY5" fmla="*/ 96869 h 153447"/>
                <a:gd name="connsiteX6" fmla="*/ 29831 w 87459"/>
                <a:gd name="connsiteY6" fmla="*/ 34862 h 153447"/>
                <a:gd name="connsiteX7" fmla="*/ 49929 w 87459"/>
                <a:gd name="connsiteY7" fmla="*/ 94297 h 153447"/>
                <a:gd name="connsiteX8" fmla="*/ 58882 w 87459"/>
                <a:gd name="connsiteY8" fmla="*/ 153448 h 1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459" h="153447">
                  <a:moveTo>
                    <a:pt x="58882" y="153448"/>
                  </a:moveTo>
                  <a:cubicBezTo>
                    <a:pt x="76818" y="142227"/>
                    <a:pt x="87628" y="122501"/>
                    <a:pt x="87457" y="101346"/>
                  </a:cubicBezTo>
                  <a:cubicBezTo>
                    <a:pt x="87457" y="58674"/>
                    <a:pt x="31450" y="37433"/>
                    <a:pt x="22497" y="0"/>
                  </a:cubicBezTo>
                  <a:cubicBezTo>
                    <a:pt x="22497" y="28575"/>
                    <a:pt x="9447" y="47625"/>
                    <a:pt x="2208" y="74676"/>
                  </a:cubicBezTo>
                  <a:cubicBezTo>
                    <a:pt x="-7317" y="109061"/>
                    <a:pt x="14972" y="147256"/>
                    <a:pt x="49833" y="151352"/>
                  </a:cubicBezTo>
                  <a:cubicBezTo>
                    <a:pt x="54005" y="133131"/>
                    <a:pt x="52300" y="114062"/>
                    <a:pt x="44976" y="96869"/>
                  </a:cubicBezTo>
                  <a:cubicBezTo>
                    <a:pt x="36879" y="78962"/>
                    <a:pt x="27830" y="55245"/>
                    <a:pt x="29831" y="34862"/>
                  </a:cubicBezTo>
                  <a:cubicBezTo>
                    <a:pt x="28593" y="54388"/>
                    <a:pt x="42975" y="81725"/>
                    <a:pt x="49929" y="94297"/>
                  </a:cubicBezTo>
                  <a:cubicBezTo>
                    <a:pt x="58872" y="112643"/>
                    <a:pt x="61997" y="133283"/>
                    <a:pt x="58882" y="153448"/>
                  </a:cubicBezTo>
                  <a:close/>
                </a:path>
              </a:pathLst>
            </a:custGeom>
            <a:grpFill/>
            <a:ln w="9525" cap="flat">
              <a:noFill/>
              <a:prstDash val="solid"/>
              <a:miter/>
            </a:ln>
          </p:spPr>
          <p:txBody>
            <a:bodyPr rtlCol="0" anchor="ctr">
              <a:noAutofit/>
            </a:bodyPr>
            <a:lstStyle/>
            <a:p>
              <a:endParaRPr lang="en-US"/>
            </a:p>
          </p:txBody>
        </p:sp>
        <p:sp>
          <p:nvSpPr>
            <p:cNvPr id="102" name="任意多边形: 形状 101">
              <a:extLst>
                <a:ext uri="{FF2B5EF4-FFF2-40B4-BE49-F238E27FC236}">
                  <a16:creationId xmlns:a16="http://schemas.microsoft.com/office/drawing/2014/main" id="{F7C00BFE-D64F-663C-7D6A-5774A99B0C0D}"/>
                </a:ext>
              </a:extLst>
            </p:cNvPr>
            <p:cNvSpPr/>
            <p:nvPr/>
          </p:nvSpPr>
          <p:spPr>
            <a:xfrm>
              <a:off x="4347235" y="3284065"/>
              <a:ext cx="57664" cy="63224"/>
            </a:xfrm>
            <a:custGeom>
              <a:avLst/>
              <a:gdLst>
                <a:gd name="connsiteX0" fmla="*/ 53721 w 57664"/>
                <a:gd name="connsiteY0" fmla="*/ 60484 h 63224"/>
                <a:gd name="connsiteX1" fmla="*/ 53721 w 57664"/>
                <a:gd name="connsiteY1" fmla="*/ 30099 h 63224"/>
                <a:gd name="connsiteX2" fmla="*/ 0 w 57664"/>
                <a:gd name="connsiteY2" fmla="*/ 0 h 63224"/>
                <a:gd name="connsiteX3" fmla="*/ 8858 w 57664"/>
                <a:gd name="connsiteY3" fmla="*/ 38576 h 63224"/>
                <a:gd name="connsiteX4" fmla="*/ 45825 w 57664"/>
                <a:gd name="connsiteY4" fmla="*/ 62532 h 63224"/>
                <a:gd name="connsiteX5" fmla="*/ 48863 w 57664"/>
                <a:gd name="connsiteY5" fmla="*/ 61722 h 63224"/>
                <a:gd name="connsiteX6" fmla="*/ 33623 w 57664"/>
                <a:gd name="connsiteY6" fmla="*/ 38291 h 63224"/>
                <a:gd name="connsiteX7" fmla="*/ 11811 w 57664"/>
                <a:gd name="connsiteY7" fmla="*/ 13906 h 63224"/>
                <a:gd name="connsiteX8" fmla="*/ 35147 w 57664"/>
                <a:gd name="connsiteY8" fmla="*/ 35909 h 63224"/>
                <a:gd name="connsiteX9" fmla="*/ 53721 w 57664"/>
                <a:gd name="connsiteY9" fmla="*/ 60484 h 6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64" h="63224">
                  <a:moveTo>
                    <a:pt x="53721" y="60484"/>
                  </a:moveTo>
                  <a:cubicBezTo>
                    <a:pt x="58979" y="51035"/>
                    <a:pt x="58979" y="39548"/>
                    <a:pt x="53721" y="30099"/>
                  </a:cubicBezTo>
                  <a:cubicBezTo>
                    <a:pt x="43244" y="11049"/>
                    <a:pt x="13049" y="14668"/>
                    <a:pt x="0" y="0"/>
                  </a:cubicBezTo>
                  <a:cubicBezTo>
                    <a:pt x="6953" y="12763"/>
                    <a:pt x="5620" y="24670"/>
                    <a:pt x="8858" y="38576"/>
                  </a:cubicBezTo>
                  <a:cubicBezTo>
                    <a:pt x="12449" y="55397"/>
                    <a:pt x="28994" y="66123"/>
                    <a:pt x="45825" y="62532"/>
                  </a:cubicBezTo>
                  <a:cubicBezTo>
                    <a:pt x="46844" y="62312"/>
                    <a:pt x="47863" y="62046"/>
                    <a:pt x="48863" y="61722"/>
                  </a:cubicBezTo>
                  <a:cubicBezTo>
                    <a:pt x="46396" y="52492"/>
                    <a:pt x="41062" y="44291"/>
                    <a:pt x="33623" y="38291"/>
                  </a:cubicBezTo>
                  <a:cubicBezTo>
                    <a:pt x="24470" y="32061"/>
                    <a:pt x="16983" y="23689"/>
                    <a:pt x="11811" y="13906"/>
                  </a:cubicBezTo>
                  <a:cubicBezTo>
                    <a:pt x="17717" y="23003"/>
                    <a:pt x="25718" y="30547"/>
                    <a:pt x="35147" y="35909"/>
                  </a:cubicBezTo>
                  <a:cubicBezTo>
                    <a:pt x="43710" y="42005"/>
                    <a:pt x="50187" y="50587"/>
                    <a:pt x="53721" y="60484"/>
                  </a:cubicBezTo>
                  <a:close/>
                </a:path>
              </a:pathLst>
            </a:custGeom>
            <a:grpFill/>
            <a:ln w="9525" cap="flat">
              <a:noFill/>
              <a:prstDash val="solid"/>
              <a:miter/>
            </a:ln>
          </p:spPr>
          <p:txBody>
            <a:bodyPr rtlCol="0" anchor="ctr">
              <a:noAutofit/>
            </a:bodyPr>
            <a:lstStyle/>
            <a:p>
              <a:endParaRPr lang="en-US"/>
            </a:p>
          </p:txBody>
        </p:sp>
        <p:sp>
          <p:nvSpPr>
            <p:cNvPr id="103" name="任意多边形: 形状 102">
              <a:extLst>
                <a:ext uri="{FF2B5EF4-FFF2-40B4-BE49-F238E27FC236}">
                  <a16:creationId xmlns:a16="http://schemas.microsoft.com/office/drawing/2014/main" id="{1325C3FB-14B2-698D-478B-92B67A637514}"/>
                </a:ext>
              </a:extLst>
            </p:cNvPr>
            <p:cNvSpPr/>
            <p:nvPr/>
          </p:nvSpPr>
          <p:spPr>
            <a:xfrm>
              <a:off x="4744194" y="3102613"/>
              <a:ext cx="55778" cy="102870"/>
            </a:xfrm>
            <a:custGeom>
              <a:avLst/>
              <a:gdLst>
                <a:gd name="connsiteX0" fmla="*/ 25761 w 55778"/>
                <a:gd name="connsiteY0" fmla="*/ 102870 h 102870"/>
                <a:gd name="connsiteX1" fmla="*/ 54336 w 55778"/>
                <a:gd name="connsiteY1" fmla="*/ 76200 h 102870"/>
                <a:gd name="connsiteX2" fmla="*/ 34333 w 55778"/>
                <a:gd name="connsiteY2" fmla="*/ 0 h 102870"/>
                <a:gd name="connsiteX3" fmla="*/ 6711 w 55778"/>
                <a:gd name="connsiteY3" fmla="*/ 42291 h 102870"/>
                <a:gd name="connsiteX4" fmla="*/ 17703 w 55778"/>
                <a:gd name="connsiteY4" fmla="*/ 97517 h 102870"/>
                <a:gd name="connsiteX5" fmla="*/ 20903 w 55778"/>
                <a:gd name="connsiteY5" fmla="*/ 99441 h 102870"/>
                <a:gd name="connsiteX6" fmla="*/ 28904 w 55778"/>
                <a:gd name="connsiteY6" fmla="*/ 64675 h 102870"/>
                <a:gd name="connsiteX7" fmla="*/ 31952 w 55778"/>
                <a:gd name="connsiteY7" fmla="*/ 22955 h 102870"/>
                <a:gd name="connsiteX8" fmla="*/ 32524 w 55778"/>
                <a:gd name="connsiteY8" fmla="*/ 64008 h 102870"/>
                <a:gd name="connsiteX9" fmla="*/ 25761 w 55778"/>
                <a:gd name="connsiteY9" fmla="*/ 102870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78" h="102870">
                  <a:moveTo>
                    <a:pt x="25761" y="102870"/>
                  </a:moveTo>
                  <a:cubicBezTo>
                    <a:pt x="39296" y="99593"/>
                    <a:pt x="50126" y="89478"/>
                    <a:pt x="54336" y="76200"/>
                  </a:cubicBezTo>
                  <a:cubicBezTo>
                    <a:pt x="62623" y="49625"/>
                    <a:pt x="32428" y="25146"/>
                    <a:pt x="34333" y="0"/>
                  </a:cubicBezTo>
                  <a:cubicBezTo>
                    <a:pt x="28809" y="17621"/>
                    <a:pt x="16617" y="26956"/>
                    <a:pt x="6711" y="42291"/>
                  </a:cubicBezTo>
                  <a:cubicBezTo>
                    <a:pt x="-5500" y="60579"/>
                    <a:pt x="-585" y="85296"/>
                    <a:pt x="17703" y="97517"/>
                  </a:cubicBezTo>
                  <a:cubicBezTo>
                    <a:pt x="18741" y="98203"/>
                    <a:pt x="19808" y="98851"/>
                    <a:pt x="20903" y="99441"/>
                  </a:cubicBezTo>
                  <a:cubicBezTo>
                    <a:pt x="27180" y="88992"/>
                    <a:pt x="29980" y="76819"/>
                    <a:pt x="28904" y="64675"/>
                  </a:cubicBezTo>
                  <a:cubicBezTo>
                    <a:pt x="26523" y="50730"/>
                    <a:pt x="27571" y="36405"/>
                    <a:pt x="31952" y="22955"/>
                  </a:cubicBezTo>
                  <a:cubicBezTo>
                    <a:pt x="27285" y="34862"/>
                    <a:pt x="30714" y="54769"/>
                    <a:pt x="32524" y="64008"/>
                  </a:cubicBezTo>
                  <a:cubicBezTo>
                    <a:pt x="34238" y="77343"/>
                    <a:pt x="31885" y="90897"/>
                    <a:pt x="25761" y="102870"/>
                  </a:cubicBezTo>
                  <a:close/>
                </a:path>
              </a:pathLst>
            </a:custGeom>
            <a:grpFill/>
            <a:ln w="9525" cap="flat">
              <a:noFill/>
              <a:prstDash val="solid"/>
              <a:miter/>
            </a:ln>
          </p:spPr>
          <p:txBody>
            <a:bodyPr rtlCol="0" anchor="ctr">
              <a:noAutofit/>
            </a:bodyPr>
            <a:lstStyle/>
            <a:p>
              <a:endParaRPr lang="en-US"/>
            </a:p>
          </p:txBody>
        </p:sp>
        <p:sp>
          <p:nvSpPr>
            <p:cNvPr id="104" name="任意多边形: 形状 103">
              <a:extLst>
                <a:ext uri="{FF2B5EF4-FFF2-40B4-BE49-F238E27FC236}">
                  <a16:creationId xmlns:a16="http://schemas.microsoft.com/office/drawing/2014/main" id="{008C4622-ED57-D1BE-50DD-97E867CA4099}"/>
                </a:ext>
              </a:extLst>
            </p:cNvPr>
            <p:cNvSpPr/>
            <p:nvPr/>
          </p:nvSpPr>
          <p:spPr>
            <a:xfrm>
              <a:off x="4493243" y="3497056"/>
              <a:ext cx="194129" cy="126193"/>
            </a:xfrm>
            <a:custGeom>
              <a:avLst/>
              <a:gdLst>
                <a:gd name="connsiteX0" fmla="*/ 962 w 194129"/>
                <a:gd name="connsiteY0" fmla="*/ 22943 h 126193"/>
                <a:gd name="connsiteX1" fmla="*/ 80782 w 194129"/>
                <a:gd name="connsiteY1" fmla="*/ 2749 h 126193"/>
                <a:gd name="connsiteX2" fmla="*/ 194129 w 194129"/>
                <a:gd name="connsiteY2" fmla="*/ 124955 h 126193"/>
                <a:gd name="connsiteX3" fmla="*/ 86973 w 194129"/>
                <a:gd name="connsiteY3" fmla="*/ 126193 h 126193"/>
                <a:gd name="connsiteX4" fmla="*/ 677 w 194129"/>
                <a:gd name="connsiteY4" fmla="*/ 35515 h 126193"/>
                <a:gd name="connsiteX5" fmla="*/ 72019 w 194129"/>
                <a:gd name="connsiteY5" fmla="*/ 60852 h 126193"/>
                <a:gd name="connsiteX6" fmla="*/ 150028 w 194129"/>
                <a:gd name="connsiteY6" fmla="*/ 102857 h 126193"/>
                <a:gd name="connsiteX7" fmla="*/ 77257 w 194129"/>
                <a:gd name="connsiteY7" fmla="*/ 55232 h 126193"/>
                <a:gd name="connsiteX8" fmla="*/ 962 w 194129"/>
                <a:gd name="connsiteY8" fmla="*/ 22943 h 1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129" h="126193">
                  <a:moveTo>
                    <a:pt x="962" y="22943"/>
                  </a:moveTo>
                  <a:cubicBezTo>
                    <a:pt x="23822" y="-1346"/>
                    <a:pt x="59827" y="-2965"/>
                    <a:pt x="80782" y="2749"/>
                  </a:cubicBezTo>
                  <a:cubicBezTo>
                    <a:pt x="137932" y="17989"/>
                    <a:pt x="147457" y="100000"/>
                    <a:pt x="194129" y="124955"/>
                  </a:cubicBezTo>
                  <a:cubicBezTo>
                    <a:pt x="156029" y="114764"/>
                    <a:pt x="125645" y="125812"/>
                    <a:pt x="86973" y="126193"/>
                  </a:cubicBezTo>
                  <a:cubicBezTo>
                    <a:pt x="37633" y="126193"/>
                    <a:pt x="-5991" y="83998"/>
                    <a:pt x="677" y="35515"/>
                  </a:cubicBezTo>
                  <a:cubicBezTo>
                    <a:pt x="26537" y="36192"/>
                    <a:pt x="51521" y="45069"/>
                    <a:pt x="72019" y="60852"/>
                  </a:cubicBezTo>
                  <a:cubicBezTo>
                    <a:pt x="93355" y="78092"/>
                    <a:pt x="121930" y="98381"/>
                    <a:pt x="150028" y="102857"/>
                  </a:cubicBezTo>
                  <a:cubicBezTo>
                    <a:pt x="123454" y="97618"/>
                    <a:pt x="91736" y="68758"/>
                    <a:pt x="77257" y="55232"/>
                  </a:cubicBezTo>
                  <a:cubicBezTo>
                    <a:pt x="55721" y="36925"/>
                    <a:pt x="29099" y="25657"/>
                    <a:pt x="962" y="22943"/>
                  </a:cubicBezTo>
                  <a:close/>
                </a:path>
              </a:pathLst>
            </a:custGeom>
            <a:grpFill/>
            <a:ln w="9525" cap="flat">
              <a:noFill/>
              <a:prstDash val="solid"/>
              <a:miter/>
            </a:ln>
          </p:spPr>
          <p:txBody>
            <a:bodyPr rtlCol="0" anchor="ctr">
              <a:noAutofit/>
            </a:bodyPr>
            <a:lstStyle/>
            <a:p>
              <a:endParaRPr lang="en-US"/>
            </a:p>
          </p:txBody>
        </p:sp>
        <p:sp>
          <p:nvSpPr>
            <p:cNvPr id="105" name="任意多边形: 形状 104">
              <a:extLst>
                <a:ext uri="{FF2B5EF4-FFF2-40B4-BE49-F238E27FC236}">
                  <a16:creationId xmlns:a16="http://schemas.microsoft.com/office/drawing/2014/main" id="{7D2AC1CF-C5A8-338B-F310-559DADA4C867}"/>
                </a:ext>
              </a:extLst>
            </p:cNvPr>
            <p:cNvSpPr/>
            <p:nvPr/>
          </p:nvSpPr>
          <p:spPr>
            <a:xfrm>
              <a:off x="5178044" y="3290065"/>
              <a:ext cx="256183" cy="233718"/>
            </a:xfrm>
            <a:custGeom>
              <a:avLst/>
              <a:gdLst>
                <a:gd name="connsiteX0" fmla="*/ 9772 w 256183"/>
                <a:gd name="connsiteY0" fmla="*/ 212788 h 233718"/>
                <a:gd name="connsiteX1" fmla="*/ 24916 w 256183"/>
                <a:gd name="connsiteY1" fmla="*/ 91059 h 233718"/>
                <a:gd name="connsiteX2" fmla="*/ 256183 w 256183"/>
                <a:gd name="connsiteY2" fmla="*/ 0 h 233718"/>
                <a:gd name="connsiteX3" fmla="*/ 199796 w 256183"/>
                <a:gd name="connsiteY3" fmla="*/ 149447 h 233718"/>
                <a:gd name="connsiteX4" fmla="*/ 27107 w 256183"/>
                <a:gd name="connsiteY4" fmla="*/ 220027 h 233718"/>
                <a:gd name="connsiteX5" fmla="*/ 101021 w 256183"/>
                <a:gd name="connsiteY5" fmla="*/ 134302 h 233718"/>
                <a:gd name="connsiteX6" fmla="*/ 201510 w 256183"/>
                <a:gd name="connsiteY6" fmla="*/ 48577 h 233718"/>
                <a:gd name="connsiteX7" fmla="*/ 95973 w 256183"/>
                <a:gd name="connsiteY7" fmla="*/ 123730 h 233718"/>
                <a:gd name="connsiteX8" fmla="*/ 9772 w 256183"/>
                <a:gd name="connsiteY8" fmla="*/ 212788 h 2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83" h="233718">
                  <a:moveTo>
                    <a:pt x="9772" y="212788"/>
                  </a:moveTo>
                  <a:cubicBezTo>
                    <a:pt x="-11469" y="168021"/>
                    <a:pt x="5771" y="117538"/>
                    <a:pt x="24916" y="91059"/>
                  </a:cubicBezTo>
                  <a:cubicBezTo>
                    <a:pt x="77114" y="20193"/>
                    <a:pt x="196366" y="51721"/>
                    <a:pt x="256183" y="0"/>
                  </a:cubicBezTo>
                  <a:cubicBezTo>
                    <a:pt x="221513" y="47625"/>
                    <a:pt x="220274" y="95250"/>
                    <a:pt x="199796" y="149447"/>
                  </a:cubicBezTo>
                  <a:cubicBezTo>
                    <a:pt x="173602" y="218122"/>
                    <a:pt x="90734" y="255651"/>
                    <a:pt x="27107" y="220027"/>
                  </a:cubicBezTo>
                  <a:cubicBezTo>
                    <a:pt x="42014" y="184328"/>
                    <a:pt x="67903" y="154305"/>
                    <a:pt x="101021" y="134302"/>
                  </a:cubicBezTo>
                  <a:cubicBezTo>
                    <a:pt x="136359" y="114109"/>
                    <a:pt x="180079" y="85344"/>
                    <a:pt x="201510" y="48577"/>
                  </a:cubicBezTo>
                  <a:cubicBezTo>
                    <a:pt x="179888" y="82677"/>
                    <a:pt x="122643" y="110966"/>
                    <a:pt x="95973" y="123730"/>
                  </a:cubicBezTo>
                  <a:cubicBezTo>
                    <a:pt x="58768" y="143856"/>
                    <a:pt x="28669" y="174955"/>
                    <a:pt x="9772" y="212788"/>
                  </a:cubicBezTo>
                  <a:close/>
                </a:path>
              </a:pathLst>
            </a:custGeom>
            <a:grpFill/>
            <a:ln w="9525" cap="flat">
              <a:noFill/>
              <a:prstDash val="solid"/>
              <a:miter/>
            </a:ln>
          </p:spPr>
          <p:txBody>
            <a:bodyPr rtlCol="0" anchor="ctr">
              <a:noAutofit/>
            </a:bodyPr>
            <a:lstStyle/>
            <a:p>
              <a:endParaRPr lang="en-US"/>
            </a:p>
          </p:txBody>
        </p:sp>
        <p:sp>
          <p:nvSpPr>
            <p:cNvPr id="106" name="任意多边形: 形状 105">
              <a:extLst>
                <a:ext uri="{FF2B5EF4-FFF2-40B4-BE49-F238E27FC236}">
                  <a16:creationId xmlns:a16="http://schemas.microsoft.com/office/drawing/2014/main" id="{8D5BBFA0-CA4A-6155-35B7-278BF4484217}"/>
                </a:ext>
              </a:extLst>
            </p:cNvPr>
            <p:cNvSpPr/>
            <p:nvPr/>
          </p:nvSpPr>
          <p:spPr>
            <a:xfrm>
              <a:off x="4740557" y="3304162"/>
              <a:ext cx="107788" cy="79790"/>
            </a:xfrm>
            <a:custGeom>
              <a:avLst/>
              <a:gdLst>
                <a:gd name="connsiteX0" fmla="*/ 1394 w 107788"/>
                <a:gd name="connsiteY0" fmla="*/ 67246 h 79790"/>
                <a:gd name="connsiteX1" fmla="*/ 14158 w 107788"/>
                <a:gd name="connsiteY1" fmla="*/ 21622 h 79790"/>
                <a:gd name="connsiteX2" fmla="*/ 107788 w 107788"/>
                <a:gd name="connsiteY2" fmla="*/ 0 h 79790"/>
                <a:gd name="connsiteX3" fmla="*/ 77690 w 107788"/>
                <a:gd name="connsiteY3" fmla="*/ 53912 h 79790"/>
                <a:gd name="connsiteX4" fmla="*/ 7586 w 107788"/>
                <a:gd name="connsiteY4" fmla="*/ 71056 h 79790"/>
                <a:gd name="connsiteX5" fmla="*/ 40733 w 107788"/>
                <a:gd name="connsiteY5" fmla="*/ 42481 h 79790"/>
                <a:gd name="connsiteX6" fmla="*/ 84071 w 107788"/>
                <a:gd name="connsiteY6" fmla="*/ 15526 h 79790"/>
                <a:gd name="connsiteX7" fmla="*/ 39399 w 107788"/>
                <a:gd name="connsiteY7" fmla="*/ 38195 h 79790"/>
                <a:gd name="connsiteX8" fmla="*/ 1394 w 107788"/>
                <a:gd name="connsiteY8" fmla="*/ 67246 h 7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88" h="79790">
                  <a:moveTo>
                    <a:pt x="1394" y="67246"/>
                  </a:moveTo>
                  <a:cubicBezTo>
                    <a:pt x="-2635" y="50854"/>
                    <a:pt x="2204" y="33547"/>
                    <a:pt x="14158" y="21622"/>
                  </a:cubicBezTo>
                  <a:cubicBezTo>
                    <a:pt x="38161" y="-2476"/>
                    <a:pt x="81785" y="16288"/>
                    <a:pt x="107788" y="0"/>
                  </a:cubicBezTo>
                  <a:cubicBezTo>
                    <a:pt x="91787" y="16097"/>
                    <a:pt x="88738" y="34480"/>
                    <a:pt x="77690" y="53912"/>
                  </a:cubicBezTo>
                  <a:cubicBezTo>
                    <a:pt x="63783" y="78676"/>
                    <a:pt x="30065" y="88297"/>
                    <a:pt x="7586" y="71056"/>
                  </a:cubicBezTo>
                  <a:cubicBezTo>
                    <a:pt x="15320" y="58255"/>
                    <a:pt x="26931" y="48244"/>
                    <a:pt x="40733" y="42481"/>
                  </a:cubicBezTo>
                  <a:cubicBezTo>
                    <a:pt x="57154" y="37157"/>
                    <a:pt x="72032" y="27899"/>
                    <a:pt x="84071" y="15526"/>
                  </a:cubicBezTo>
                  <a:cubicBezTo>
                    <a:pt x="73784" y="27337"/>
                    <a:pt x="50353" y="34576"/>
                    <a:pt x="39399" y="38195"/>
                  </a:cubicBezTo>
                  <a:cubicBezTo>
                    <a:pt x="24054" y="43767"/>
                    <a:pt x="10795" y="53902"/>
                    <a:pt x="1394" y="67246"/>
                  </a:cubicBezTo>
                  <a:close/>
                </a:path>
              </a:pathLst>
            </a:custGeom>
            <a:grpFill/>
            <a:ln w="9525" cap="flat">
              <a:noFill/>
              <a:prstDash val="solid"/>
              <a:miter/>
            </a:ln>
          </p:spPr>
          <p:txBody>
            <a:bodyPr rtlCol="0" anchor="ctr">
              <a:noAutofit/>
            </a:bodyPr>
            <a:lstStyle/>
            <a:p>
              <a:endParaRPr lang="en-US"/>
            </a:p>
          </p:txBody>
        </p:sp>
        <p:sp>
          <p:nvSpPr>
            <p:cNvPr id="107" name="任意多边形: 形状 106">
              <a:extLst>
                <a:ext uri="{FF2B5EF4-FFF2-40B4-BE49-F238E27FC236}">
                  <a16:creationId xmlns:a16="http://schemas.microsoft.com/office/drawing/2014/main" id="{A46F98E2-6A4A-8318-B49C-ABEC3405D8AD}"/>
                </a:ext>
              </a:extLst>
            </p:cNvPr>
            <p:cNvSpPr/>
            <p:nvPr/>
          </p:nvSpPr>
          <p:spPr>
            <a:xfrm>
              <a:off x="4943952" y="3286160"/>
              <a:ext cx="113359" cy="209359"/>
            </a:xfrm>
            <a:custGeom>
              <a:avLst/>
              <a:gdLst>
                <a:gd name="connsiteX0" fmla="*/ 58699 w 113359"/>
                <a:gd name="connsiteY0" fmla="*/ 209359 h 209359"/>
                <a:gd name="connsiteX1" fmla="*/ 2501 w 113359"/>
                <a:gd name="connsiteY1" fmla="*/ 153829 h 209359"/>
                <a:gd name="connsiteX2" fmla="*/ 46888 w 113359"/>
                <a:gd name="connsiteY2" fmla="*/ 0 h 209359"/>
                <a:gd name="connsiteX3" fmla="*/ 100990 w 113359"/>
                <a:gd name="connsiteY3" fmla="*/ 87439 h 209359"/>
                <a:gd name="connsiteX4" fmla="*/ 69176 w 113359"/>
                <a:gd name="connsiteY4" fmla="*/ 203359 h 209359"/>
                <a:gd name="connsiteX5" fmla="*/ 54698 w 113359"/>
                <a:gd name="connsiteY5" fmla="*/ 132112 h 209359"/>
                <a:gd name="connsiteX6" fmla="*/ 50507 w 113359"/>
                <a:gd name="connsiteY6" fmla="*/ 47244 h 209359"/>
                <a:gd name="connsiteX7" fmla="*/ 47459 w 113359"/>
                <a:gd name="connsiteY7" fmla="*/ 130683 h 209359"/>
                <a:gd name="connsiteX8" fmla="*/ 58699 w 113359"/>
                <a:gd name="connsiteY8" fmla="*/ 209359 h 20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59" h="209359">
                  <a:moveTo>
                    <a:pt x="58699" y="209359"/>
                  </a:moveTo>
                  <a:cubicBezTo>
                    <a:pt x="27457" y="202597"/>
                    <a:pt x="8311" y="173831"/>
                    <a:pt x="2501" y="153829"/>
                  </a:cubicBezTo>
                  <a:cubicBezTo>
                    <a:pt x="-13120" y="99346"/>
                    <a:pt x="49650" y="51054"/>
                    <a:pt x="46888" y="0"/>
                  </a:cubicBezTo>
                  <a:cubicBezTo>
                    <a:pt x="57270" y="36290"/>
                    <a:pt x="81559" y="55817"/>
                    <a:pt x="100990" y="87439"/>
                  </a:cubicBezTo>
                  <a:cubicBezTo>
                    <a:pt x="125755" y="127825"/>
                    <a:pt x="112420" y="184880"/>
                    <a:pt x="69176" y="203359"/>
                  </a:cubicBezTo>
                  <a:cubicBezTo>
                    <a:pt x="56946" y="181737"/>
                    <a:pt x="51869" y="156791"/>
                    <a:pt x="54698" y="132112"/>
                  </a:cubicBezTo>
                  <a:cubicBezTo>
                    <a:pt x="58222" y="106108"/>
                    <a:pt x="60794" y="72485"/>
                    <a:pt x="50507" y="47244"/>
                  </a:cubicBezTo>
                  <a:cubicBezTo>
                    <a:pt x="59365" y="71723"/>
                    <a:pt x="51460" y="112014"/>
                    <a:pt x="47459" y="130683"/>
                  </a:cubicBezTo>
                  <a:cubicBezTo>
                    <a:pt x="43039" y="157439"/>
                    <a:pt x="46964" y="184909"/>
                    <a:pt x="58699" y="209359"/>
                  </a:cubicBezTo>
                  <a:close/>
                </a:path>
              </a:pathLst>
            </a:custGeom>
            <a:grpFill/>
            <a:ln w="9525" cap="flat">
              <a:noFill/>
              <a:prstDash val="solid"/>
              <a:miter/>
            </a:ln>
          </p:spPr>
          <p:txBody>
            <a:bodyPr rtlCol="0" anchor="ctr">
              <a:noAutofit/>
            </a:bodyPr>
            <a:lstStyle/>
            <a:p>
              <a:endParaRPr lang="en-US"/>
            </a:p>
          </p:txBody>
        </p:sp>
        <p:sp>
          <p:nvSpPr>
            <p:cNvPr id="108" name="任意多边形: 形状 107">
              <a:extLst>
                <a:ext uri="{FF2B5EF4-FFF2-40B4-BE49-F238E27FC236}">
                  <a16:creationId xmlns:a16="http://schemas.microsoft.com/office/drawing/2014/main" id="{4A7424CB-4409-D0E8-4B5C-6510DA609E47}"/>
                </a:ext>
              </a:extLst>
            </p:cNvPr>
            <p:cNvSpPr/>
            <p:nvPr/>
          </p:nvSpPr>
          <p:spPr>
            <a:xfrm>
              <a:off x="5109933" y="3580691"/>
              <a:ext cx="247618" cy="159924"/>
            </a:xfrm>
            <a:custGeom>
              <a:avLst/>
              <a:gdLst>
                <a:gd name="connsiteX0" fmla="*/ 1016 w 247618"/>
                <a:gd name="connsiteY0" fmla="*/ 29890 h 159924"/>
                <a:gd name="connsiteX1" fmla="*/ 101981 w 247618"/>
                <a:gd name="connsiteY1" fmla="*/ 3125 h 159924"/>
                <a:gd name="connsiteX2" fmla="*/ 247619 w 247618"/>
                <a:gd name="connsiteY2" fmla="*/ 156954 h 159924"/>
                <a:gd name="connsiteX3" fmla="*/ 111506 w 247618"/>
                <a:gd name="connsiteY3" fmla="*/ 159906 h 159924"/>
                <a:gd name="connsiteX4" fmla="*/ 731 w 247618"/>
                <a:gd name="connsiteY4" fmla="*/ 45606 h 159924"/>
                <a:gd name="connsiteX5" fmla="*/ 91694 w 247618"/>
                <a:gd name="connsiteY5" fmla="*/ 76848 h 159924"/>
                <a:gd name="connsiteX6" fmla="*/ 191230 w 247618"/>
                <a:gd name="connsiteY6" fmla="*/ 129046 h 159924"/>
                <a:gd name="connsiteX7" fmla="*/ 98267 w 247618"/>
                <a:gd name="connsiteY7" fmla="*/ 69609 h 159924"/>
                <a:gd name="connsiteX8" fmla="*/ 1016 w 247618"/>
                <a:gd name="connsiteY8" fmla="*/ 29890 h 1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18" h="159924">
                  <a:moveTo>
                    <a:pt x="1016" y="29890"/>
                  </a:moveTo>
                  <a:cubicBezTo>
                    <a:pt x="29591" y="-1161"/>
                    <a:pt x="75311" y="-3733"/>
                    <a:pt x="101981" y="3125"/>
                  </a:cubicBezTo>
                  <a:cubicBezTo>
                    <a:pt x="174657" y="22175"/>
                    <a:pt x="187706" y="125807"/>
                    <a:pt x="247619" y="156954"/>
                  </a:cubicBezTo>
                  <a:cubicBezTo>
                    <a:pt x="199231" y="144476"/>
                    <a:pt x="160655" y="158954"/>
                    <a:pt x="111506" y="159906"/>
                  </a:cubicBezTo>
                  <a:cubicBezTo>
                    <a:pt x="48927" y="161050"/>
                    <a:pt x="-7080" y="107519"/>
                    <a:pt x="731" y="45606"/>
                  </a:cubicBezTo>
                  <a:cubicBezTo>
                    <a:pt x="33601" y="46102"/>
                    <a:pt x="65453" y="57046"/>
                    <a:pt x="91694" y="76848"/>
                  </a:cubicBezTo>
                  <a:cubicBezTo>
                    <a:pt x="118936" y="98375"/>
                    <a:pt x="155512" y="123807"/>
                    <a:pt x="191230" y="129046"/>
                  </a:cubicBezTo>
                  <a:cubicBezTo>
                    <a:pt x="157417" y="122759"/>
                    <a:pt x="116840" y="86659"/>
                    <a:pt x="98267" y="69609"/>
                  </a:cubicBezTo>
                  <a:cubicBezTo>
                    <a:pt x="70692" y="46702"/>
                    <a:pt x="36745" y="32843"/>
                    <a:pt x="1016" y="29890"/>
                  </a:cubicBezTo>
                  <a:close/>
                </a:path>
              </a:pathLst>
            </a:custGeom>
            <a:grpFill/>
            <a:ln w="9525" cap="flat">
              <a:noFill/>
              <a:prstDash val="solid"/>
              <a:miter/>
            </a:ln>
          </p:spPr>
          <p:txBody>
            <a:bodyPr rtlCol="0" anchor="ctr">
              <a:noAutofit/>
            </a:bodyPr>
            <a:lstStyle/>
            <a:p>
              <a:endParaRPr lang="en-US"/>
            </a:p>
          </p:txBody>
        </p:sp>
        <p:sp>
          <p:nvSpPr>
            <p:cNvPr id="109" name="任意多边形: 形状 108">
              <a:extLst>
                <a:ext uri="{FF2B5EF4-FFF2-40B4-BE49-F238E27FC236}">
                  <a16:creationId xmlns:a16="http://schemas.microsoft.com/office/drawing/2014/main" id="{FC314B7E-BE71-BF7D-BC3C-151BD557C5A1}"/>
                </a:ext>
              </a:extLst>
            </p:cNvPr>
            <p:cNvSpPr/>
            <p:nvPr/>
          </p:nvSpPr>
          <p:spPr>
            <a:xfrm>
              <a:off x="5052576" y="3943213"/>
              <a:ext cx="247540" cy="159924"/>
            </a:xfrm>
            <a:custGeom>
              <a:avLst/>
              <a:gdLst>
                <a:gd name="connsiteX0" fmla="*/ 938 w 247540"/>
                <a:gd name="connsiteY0" fmla="*/ 29890 h 159924"/>
                <a:gd name="connsiteX1" fmla="*/ 101998 w 247540"/>
                <a:gd name="connsiteY1" fmla="*/ 3125 h 159924"/>
                <a:gd name="connsiteX2" fmla="*/ 247540 w 247540"/>
                <a:gd name="connsiteY2" fmla="*/ 156954 h 159924"/>
                <a:gd name="connsiteX3" fmla="*/ 111428 w 247540"/>
                <a:gd name="connsiteY3" fmla="*/ 159907 h 159924"/>
                <a:gd name="connsiteX4" fmla="*/ 748 w 247540"/>
                <a:gd name="connsiteY4" fmla="*/ 45607 h 159924"/>
                <a:gd name="connsiteX5" fmla="*/ 91616 w 247540"/>
                <a:gd name="connsiteY5" fmla="*/ 76849 h 159924"/>
                <a:gd name="connsiteX6" fmla="*/ 191248 w 247540"/>
                <a:gd name="connsiteY6" fmla="*/ 129046 h 159924"/>
                <a:gd name="connsiteX7" fmla="*/ 98188 w 247540"/>
                <a:gd name="connsiteY7" fmla="*/ 69609 h 159924"/>
                <a:gd name="connsiteX8" fmla="*/ 938 w 247540"/>
                <a:gd name="connsiteY8" fmla="*/ 29890 h 1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540" h="159924">
                  <a:moveTo>
                    <a:pt x="938" y="29890"/>
                  </a:moveTo>
                  <a:cubicBezTo>
                    <a:pt x="29513" y="-1161"/>
                    <a:pt x="75233" y="-3733"/>
                    <a:pt x="101998" y="3125"/>
                  </a:cubicBezTo>
                  <a:cubicBezTo>
                    <a:pt x="174579" y="22175"/>
                    <a:pt x="187723" y="125807"/>
                    <a:pt x="247540" y="156954"/>
                  </a:cubicBezTo>
                  <a:cubicBezTo>
                    <a:pt x="199153" y="144476"/>
                    <a:pt x="160577" y="158954"/>
                    <a:pt x="111428" y="159907"/>
                  </a:cubicBezTo>
                  <a:cubicBezTo>
                    <a:pt x="48849" y="161050"/>
                    <a:pt x="-7158" y="107519"/>
                    <a:pt x="748" y="45607"/>
                  </a:cubicBezTo>
                  <a:cubicBezTo>
                    <a:pt x="33571" y="46168"/>
                    <a:pt x="65384" y="57103"/>
                    <a:pt x="91616" y="76849"/>
                  </a:cubicBezTo>
                  <a:cubicBezTo>
                    <a:pt x="118858" y="98375"/>
                    <a:pt x="155529" y="123807"/>
                    <a:pt x="191248" y="129046"/>
                  </a:cubicBezTo>
                  <a:cubicBezTo>
                    <a:pt x="157339" y="122759"/>
                    <a:pt x="116762" y="86659"/>
                    <a:pt x="98188" y="69609"/>
                  </a:cubicBezTo>
                  <a:cubicBezTo>
                    <a:pt x="70614" y="46702"/>
                    <a:pt x="36666" y="32843"/>
                    <a:pt x="938" y="29890"/>
                  </a:cubicBezTo>
                  <a:close/>
                </a:path>
              </a:pathLst>
            </a:custGeom>
            <a:grpFill/>
            <a:ln w="9525" cap="flat">
              <a:noFill/>
              <a:prstDash val="solid"/>
              <a:miter/>
            </a:ln>
          </p:spPr>
          <p:txBody>
            <a:bodyPr rtlCol="0" anchor="ctr">
              <a:noAutofit/>
            </a:bodyPr>
            <a:lstStyle/>
            <a:p>
              <a:endParaRPr lang="en-US"/>
            </a:p>
          </p:txBody>
        </p:sp>
        <p:sp>
          <p:nvSpPr>
            <p:cNvPr id="110" name="任意多边形: 形状 109">
              <a:extLst>
                <a:ext uri="{FF2B5EF4-FFF2-40B4-BE49-F238E27FC236}">
                  <a16:creationId xmlns:a16="http://schemas.microsoft.com/office/drawing/2014/main" id="{ABC819A0-A797-9CC8-4395-9C13C658FD5F}"/>
                </a:ext>
              </a:extLst>
            </p:cNvPr>
            <p:cNvSpPr/>
            <p:nvPr/>
          </p:nvSpPr>
          <p:spPr>
            <a:xfrm>
              <a:off x="4130541" y="3752409"/>
              <a:ext cx="245652" cy="165296"/>
            </a:xfrm>
            <a:custGeom>
              <a:avLst/>
              <a:gdLst>
                <a:gd name="connsiteX0" fmla="*/ 243459 w 245652"/>
                <a:gd name="connsiteY0" fmla="*/ 132969 h 165296"/>
                <a:gd name="connsiteX1" fmla="*/ 208979 w 245652"/>
                <a:gd name="connsiteY1" fmla="*/ 34385 h 165296"/>
                <a:gd name="connsiteX2" fmla="*/ 0 w 245652"/>
                <a:gd name="connsiteY2" fmla="*/ 0 h 165296"/>
                <a:gd name="connsiteX3" fmla="*/ 73819 w 245652"/>
                <a:gd name="connsiteY3" fmla="*/ 114300 h 165296"/>
                <a:gd name="connsiteX4" fmla="*/ 230315 w 245652"/>
                <a:gd name="connsiteY4" fmla="*/ 142208 h 165296"/>
                <a:gd name="connsiteX5" fmla="*/ 153448 w 245652"/>
                <a:gd name="connsiteY5" fmla="*/ 84296 h 165296"/>
                <a:gd name="connsiteX6" fmla="*/ 54388 w 245652"/>
                <a:gd name="connsiteY6" fmla="*/ 31147 h 165296"/>
                <a:gd name="connsiteX7" fmla="*/ 155829 w 245652"/>
                <a:gd name="connsiteY7" fmla="*/ 74867 h 165296"/>
                <a:gd name="connsiteX8" fmla="*/ 243459 w 245652"/>
                <a:gd name="connsiteY8" fmla="*/ 132969 h 165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652" h="165296">
                  <a:moveTo>
                    <a:pt x="243459" y="132969"/>
                  </a:moveTo>
                  <a:cubicBezTo>
                    <a:pt x="252984" y="91916"/>
                    <a:pt x="229648" y="52673"/>
                    <a:pt x="208979" y="34385"/>
                  </a:cubicBezTo>
                  <a:cubicBezTo>
                    <a:pt x="152781" y="-15335"/>
                    <a:pt x="59436" y="32290"/>
                    <a:pt x="0" y="0"/>
                  </a:cubicBezTo>
                  <a:cubicBezTo>
                    <a:pt x="37433" y="33052"/>
                    <a:pt x="47054" y="73057"/>
                    <a:pt x="73819" y="114300"/>
                  </a:cubicBezTo>
                  <a:cubicBezTo>
                    <a:pt x="107918" y="166878"/>
                    <a:pt x="183642" y="183261"/>
                    <a:pt x="230315" y="142208"/>
                  </a:cubicBezTo>
                  <a:cubicBezTo>
                    <a:pt x="211455" y="115272"/>
                    <a:pt x="184547" y="94993"/>
                    <a:pt x="153448" y="84296"/>
                  </a:cubicBezTo>
                  <a:cubicBezTo>
                    <a:pt x="120396" y="73819"/>
                    <a:pt x="78772" y="57721"/>
                    <a:pt x="54388" y="31147"/>
                  </a:cubicBezTo>
                  <a:cubicBezTo>
                    <a:pt x="78581" y="55721"/>
                    <a:pt x="131254" y="69247"/>
                    <a:pt x="155829" y="74867"/>
                  </a:cubicBezTo>
                  <a:cubicBezTo>
                    <a:pt x="190300" y="84801"/>
                    <a:pt x="220894" y="105080"/>
                    <a:pt x="243459" y="132969"/>
                  </a:cubicBezTo>
                  <a:close/>
                </a:path>
              </a:pathLst>
            </a:custGeom>
            <a:grpFill/>
            <a:ln w="9525" cap="flat">
              <a:noFill/>
              <a:prstDash val="solid"/>
              <a:miter/>
            </a:ln>
          </p:spPr>
          <p:txBody>
            <a:bodyPr rtlCol="0" anchor="ctr">
              <a:noAutofit/>
            </a:bodyPr>
            <a:lstStyle/>
            <a:p>
              <a:endParaRPr lang="en-US"/>
            </a:p>
          </p:txBody>
        </p:sp>
        <p:sp>
          <p:nvSpPr>
            <p:cNvPr id="111" name="任意多边形: 形状 110">
              <a:extLst>
                <a:ext uri="{FF2B5EF4-FFF2-40B4-BE49-F238E27FC236}">
                  <a16:creationId xmlns:a16="http://schemas.microsoft.com/office/drawing/2014/main" id="{3E2AD6EE-7BAF-C644-22EC-86E5913F7ABD}"/>
                </a:ext>
              </a:extLst>
            </p:cNvPr>
            <p:cNvSpPr/>
            <p:nvPr/>
          </p:nvSpPr>
          <p:spPr>
            <a:xfrm>
              <a:off x="4368857" y="3685924"/>
              <a:ext cx="119516" cy="170571"/>
            </a:xfrm>
            <a:custGeom>
              <a:avLst/>
              <a:gdLst>
                <a:gd name="connsiteX0" fmla="*/ 101632 w 119516"/>
                <a:gd name="connsiteY0" fmla="*/ 168021 h 170571"/>
                <a:gd name="connsiteX1" fmla="*/ 115729 w 119516"/>
                <a:gd name="connsiteY1" fmla="*/ 95250 h 170571"/>
                <a:gd name="connsiteX2" fmla="*/ 0 w 119516"/>
                <a:gd name="connsiteY2" fmla="*/ 0 h 170571"/>
                <a:gd name="connsiteX3" fmla="*/ 4382 w 119516"/>
                <a:gd name="connsiteY3" fmla="*/ 96393 h 170571"/>
                <a:gd name="connsiteX4" fmla="*/ 90107 w 119516"/>
                <a:gd name="connsiteY4" fmla="*/ 169354 h 170571"/>
                <a:gd name="connsiteX5" fmla="*/ 63722 w 119516"/>
                <a:gd name="connsiteY5" fmla="*/ 106489 h 170571"/>
                <a:gd name="connsiteX6" fmla="*/ 22003 w 119516"/>
                <a:gd name="connsiteY6" fmla="*/ 38481 h 170571"/>
                <a:gd name="connsiteX7" fmla="*/ 68485 w 119516"/>
                <a:gd name="connsiteY7" fmla="*/ 101537 h 170571"/>
                <a:gd name="connsiteX8" fmla="*/ 101632 w 119516"/>
                <a:gd name="connsiteY8" fmla="*/ 168021 h 1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516" h="170571">
                  <a:moveTo>
                    <a:pt x="101632" y="168021"/>
                  </a:moveTo>
                  <a:cubicBezTo>
                    <a:pt x="118605" y="147837"/>
                    <a:pt x="123939" y="120310"/>
                    <a:pt x="115729" y="95250"/>
                  </a:cubicBezTo>
                  <a:cubicBezTo>
                    <a:pt x="99060" y="44767"/>
                    <a:pt x="24860" y="40576"/>
                    <a:pt x="0" y="0"/>
                  </a:cubicBezTo>
                  <a:cubicBezTo>
                    <a:pt x="11144" y="33623"/>
                    <a:pt x="2667" y="61531"/>
                    <a:pt x="4382" y="96393"/>
                  </a:cubicBezTo>
                  <a:cubicBezTo>
                    <a:pt x="6477" y="140779"/>
                    <a:pt x="47054" y="177832"/>
                    <a:pt x="90107" y="169354"/>
                  </a:cubicBezTo>
                  <a:cubicBezTo>
                    <a:pt x="88154" y="146142"/>
                    <a:pt x="78924" y="124139"/>
                    <a:pt x="63722" y="106489"/>
                  </a:cubicBezTo>
                  <a:cubicBezTo>
                    <a:pt x="47149" y="88201"/>
                    <a:pt x="27432" y="63532"/>
                    <a:pt x="22003" y="38481"/>
                  </a:cubicBezTo>
                  <a:cubicBezTo>
                    <a:pt x="28004" y="62198"/>
                    <a:pt x="55531" y="89154"/>
                    <a:pt x="68485" y="101537"/>
                  </a:cubicBezTo>
                  <a:cubicBezTo>
                    <a:pt x="86077" y="119786"/>
                    <a:pt x="97650" y="142989"/>
                    <a:pt x="101632" y="168021"/>
                  </a:cubicBezTo>
                  <a:close/>
                </a:path>
              </a:pathLst>
            </a:custGeom>
            <a:grpFill/>
            <a:ln w="9525" cap="flat">
              <a:noFill/>
              <a:prstDash val="solid"/>
              <a:miter/>
            </a:ln>
          </p:spPr>
          <p:txBody>
            <a:bodyPr rtlCol="0" anchor="ctr">
              <a:noAutofit/>
            </a:bodyPr>
            <a:lstStyle/>
            <a:p>
              <a:endParaRPr lang="en-US"/>
            </a:p>
          </p:txBody>
        </p:sp>
        <p:sp>
          <p:nvSpPr>
            <p:cNvPr id="112" name="任意多边形: 形状 111">
              <a:extLst>
                <a:ext uri="{FF2B5EF4-FFF2-40B4-BE49-F238E27FC236}">
                  <a16:creationId xmlns:a16="http://schemas.microsoft.com/office/drawing/2014/main" id="{CB0136AD-8738-0475-7F20-3D3DD98229DC}"/>
                </a:ext>
              </a:extLst>
            </p:cNvPr>
            <p:cNvSpPr/>
            <p:nvPr/>
          </p:nvSpPr>
          <p:spPr>
            <a:xfrm>
              <a:off x="4727568" y="3493900"/>
              <a:ext cx="93087" cy="132977"/>
            </a:xfrm>
            <a:custGeom>
              <a:avLst/>
              <a:gdLst>
                <a:gd name="connsiteX0" fmla="*/ 79153 w 93087"/>
                <a:gd name="connsiteY0" fmla="*/ 131064 h 132977"/>
                <a:gd name="connsiteX1" fmla="*/ 90106 w 93087"/>
                <a:gd name="connsiteY1" fmla="*/ 74390 h 132977"/>
                <a:gd name="connsiteX2" fmla="*/ 0 w 93087"/>
                <a:gd name="connsiteY2" fmla="*/ 0 h 132977"/>
                <a:gd name="connsiteX3" fmla="*/ 3429 w 93087"/>
                <a:gd name="connsiteY3" fmla="*/ 74962 h 132977"/>
                <a:gd name="connsiteX4" fmla="*/ 70104 w 93087"/>
                <a:gd name="connsiteY4" fmla="*/ 132112 h 132977"/>
                <a:gd name="connsiteX5" fmla="*/ 49530 w 93087"/>
                <a:gd name="connsiteY5" fmla="*/ 83249 h 132977"/>
                <a:gd name="connsiteX6" fmla="*/ 17145 w 93087"/>
                <a:gd name="connsiteY6" fmla="*/ 30289 h 132977"/>
                <a:gd name="connsiteX7" fmla="*/ 53340 w 93087"/>
                <a:gd name="connsiteY7" fmla="*/ 79343 h 132977"/>
                <a:gd name="connsiteX8" fmla="*/ 79153 w 93087"/>
                <a:gd name="connsiteY8" fmla="*/ 131064 h 13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087" h="132977">
                  <a:moveTo>
                    <a:pt x="79153" y="131064"/>
                  </a:moveTo>
                  <a:cubicBezTo>
                    <a:pt x="92402" y="115357"/>
                    <a:pt x="96545" y="93897"/>
                    <a:pt x="90106" y="74390"/>
                  </a:cubicBezTo>
                  <a:cubicBezTo>
                    <a:pt x="77152" y="35147"/>
                    <a:pt x="19431" y="31909"/>
                    <a:pt x="0" y="0"/>
                  </a:cubicBezTo>
                  <a:cubicBezTo>
                    <a:pt x="8668" y="26099"/>
                    <a:pt x="2096" y="47625"/>
                    <a:pt x="3429" y="74962"/>
                  </a:cubicBezTo>
                  <a:cubicBezTo>
                    <a:pt x="5143" y="109538"/>
                    <a:pt x="36671" y="138398"/>
                    <a:pt x="70104" y="132112"/>
                  </a:cubicBezTo>
                  <a:cubicBezTo>
                    <a:pt x="68637" y="114043"/>
                    <a:pt x="61427" y="96917"/>
                    <a:pt x="49530" y="83249"/>
                  </a:cubicBezTo>
                  <a:cubicBezTo>
                    <a:pt x="36671" y="69056"/>
                    <a:pt x="20955" y="49816"/>
                    <a:pt x="17145" y="30289"/>
                  </a:cubicBezTo>
                  <a:cubicBezTo>
                    <a:pt x="21812" y="48768"/>
                    <a:pt x="43243" y="69723"/>
                    <a:pt x="53340" y="79343"/>
                  </a:cubicBezTo>
                  <a:cubicBezTo>
                    <a:pt x="66999" y="93555"/>
                    <a:pt x="76009" y="111604"/>
                    <a:pt x="79153" y="131064"/>
                  </a:cubicBezTo>
                  <a:close/>
                </a:path>
              </a:pathLst>
            </a:custGeom>
            <a:grpFill/>
            <a:ln w="9525" cap="flat">
              <a:noFill/>
              <a:prstDash val="solid"/>
              <a:miter/>
            </a:ln>
          </p:spPr>
          <p:txBody>
            <a:bodyPr rtlCol="0" anchor="ctr">
              <a:noAutofit/>
            </a:bodyPr>
            <a:lstStyle/>
            <a:p>
              <a:endParaRPr lang="en-US"/>
            </a:p>
          </p:txBody>
        </p:sp>
        <p:sp>
          <p:nvSpPr>
            <p:cNvPr id="113" name="任意多边形: 形状 112">
              <a:extLst>
                <a:ext uri="{FF2B5EF4-FFF2-40B4-BE49-F238E27FC236}">
                  <a16:creationId xmlns:a16="http://schemas.microsoft.com/office/drawing/2014/main" id="{43CF2D02-8E4F-57B0-CED3-EF8806C4F1CD}"/>
                </a:ext>
              </a:extLst>
            </p:cNvPr>
            <p:cNvSpPr/>
            <p:nvPr/>
          </p:nvSpPr>
          <p:spPr>
            <a:xfrm>
              <a:off x="4605839" y="3680305"/>
              <a:ext cx="174662" cy="116392"/>
            </a:xfrm>
            <a:custGeom>
              <a:avLst/>
              <a:gdLst>
                <a:gd name="connsiteX0" fmla="*/ 173641 w 174662"/>
                <a:gd name="connsiteY0" fmla="*/ 92964 h 116392"/>
                <a:gd name="connsiteX1" fmla="*/ 148590 w 174662"/>
                <a:gd name="connsiteY1" fmla="*/ 23146 h 116392"/>
                <a:gd name="connsiteX2" fmla="*/ 0 w 174662"/>
                <a:gd name="connsiteY2" fmla="*/ 0 h 116392"/>
                <a:gd name="connsiteX3" fmla="*/ 53150 w 174662"/>
                <a:gd name="connsiteY3" fmla="*/ 80772 h 116392"/>
                <a:gd name="connsiteX4" fmla="*/ 164306 w 174662"/>
                <a:gd name="connsiteY4" fmla="*/ 99822 h 116392"/>
                <a:gd name="connsiteX5" fmla="*/ 109442 w 174662"/>
                <a:gd name="connsiteY5" fmla="*/ 59245 h 116392"/>
                <a:gd name="connsiteX6" fmla="*/ 38767 w 174662"/>
                <a:gd name="connsiteY6" fmla="*/ 22098 h 116392"/>
                <a:gd name="connsiteX7" fmla="*/ 111061 w 174662"/>
                <a:gd name="connsiteY7" fmla="*/ 52483 h 116392"/>
                <a:gd name="connsiteX8" fmla="*/ 173641 w 174662"/>
                <a:gd name="connsiteY8" fmla="*/ 92964 h 11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662" h="116392">
                  <a:moveTo>
                    <a:pt x="173641" y="92964"/>
                  </a:moveTo>
                  <a:cubicBezTo>
                    <a:pt x="177946" y="66923"/>
                    <a:pt x="168469" y="40510"/>
                    <a:pt x="148590" y="23146"/>
                  </a:cubicBezTo>
                  <a:cubicBezTo>
                    <a:pt x="108394" y="-11811"/>
                    <a:pt x="42386" y="22574"/>
                    <a:pt x="0" y="0"/>
                  </a:cubicBezTo>
                  <a:cubicBezTo>
                    <a:pt x="26765" y="23241"/>
                    <a:pt x="33814" y="51625"/>
                    <a:pt x="53150" y="80772"/>
                  </a:cubicBezTo>
                  <a:cubicBezTo>
                    <a:pt x="77629" y="117824"/>
                    <a:pt x="131540" y="128968"/>
                    <a:pt x="164306" y="99822"/>
                  </a:cubicBezTo>
                  <a:cubicBezTo>
                    <a:pt x="150800" y="80810"/>
                    <a:pt x="131578" y="66599"/>
                    <a:pt x="109442" y="59245"/>
                  </a:cubicBezTo>
                  <a:cubicBezTo>
                    <a:pt x="85915" y="52006"/>
                    <a:pt x="56293" y="40862"/>
                    <a:pt x="38767" y="22098"/>
                  </a:cubicBezTo>
                  <a:cubicBezTo>
                    <a:pt x="56102" y="39338"/>
                    <a:pt x="93631" y="48482"/>
                    <a:pt x="111061" y="52483"/>
                  </a:cubicBezTo>
                  <a:cubicBezTo>
                    <a:pt x="135569" y="59265"/>
                    <a:pt x="157401" y="73400"/>
                    <a:pt x="173641" y="92964"/>
                  </a:cubicBezTo>
                  <a:close/>
                </a:path>
              </a:pathLst>
            </a:custGeom>
            <a:grpFill/>
            <a:ln w="9525" cap="flat">
              <a:noFill/>
              <a:prstDash val="solid"/>
              <a:miter/>
            </a:ln>
          </p:spPr>
          <p:txBody>
            <a:bodyPr rtlCol="0" anchor="ctr">
              <a:noAutofit/>
            </a:bodyPr>
            <a:lstStyle/>
            <a:p>
              <a:endParaRPr lang="en-US"/>
            </a:p>
          </p:txBody>
        </p:sp>
        <p:sp>
          <p:nvSpPr>
            <p:cNvPr id="114" name="任意多边形: 形状 113">
              <a:extLst>
                <a:ext uri="{FF2B5EF4-FFF2-40B4-BE49-F238E27FC236}">
                  <a16:creationId xmlns:a16="http://schemas.microsoft.com/office/drawing/2014/main" id="{87702619-5E85-327A-DA3F-C767FBF3E93F}"/>
                </a:ext>
              </a:extLst>
            </p:cNvPr>
            <p:cNvSpPr/>
            <p:nvPr/>
          </p:nvSpPr>
          <p:spPr>
            <a:xfrm>
              <a:off x="4524652" y="3797081"/>
              <a:ext cx="112430" cy="179165"/>
            </a:xfrm>
            <a:custGeom>
              <a:avLst/>
              <a:gdLst>
                <a:gd name="connsiteX0" fmla="*/ 24037 w 112430"/>
                <a:gd name="connsiteY0" fmla="*/ 179165 h 179165"/>
                <a:gd name="connsiteX1" fmla="*/ 1463 w 112430"/>
                <a:gd name="connsiteY1" fmla="*/ 108775 h 179165"/>
                <a:gd name="connsiteX2" fmla="*/ 105190 w 112430"/>
                <a:gd name="connsiteY2" fmla="*/ 0 h 179165"/>
                <a:gd name="connsiteX3" fmla="*/ 112238 w 112430"/>
                <a:gd name="connsiteY3" fmla="*/ 96393 h 179165"/>
                <a:gd name="connsiteX4" fmla="*/ 35467 w 112430"/>
                <a:gd name="connsiteY4" fmla="*/ 178975 h 179165"/>
                <a:gd name="connsiteX5" fmla="*/ 54517 w 112430"/>
                <a:gd name="connsiteY5" fmla="*/ 113443 h 179165"/>
                <a:gd name="connsiteX6" fmla="*/ 87950 w 112430"/>
                <a:gd name="connsiteY6" fmla="*/ 40958 h 179165"/>
                <a:gd name="connsiteX7" fmla="*/ 49183 w 112430"/>
                <a:gd name="connsiteY7" fmla="*/ 109061 h 179165"/>
                <a:gd name="connsiteX8" fmla="*/ 24037 w 112430"/>
                <a:gd name="connsiteY8" fmla="*/ 179165 h 17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430" h="179165">
                  <a:moveTo>
                    <a:pt x="24037" y="179165"/>
                  </a:moveTo>
                  <a:cubicBezTo>
                    <a:pt x="4873" y="161163"/>
                    <a:pt x="-3662" y="134560"/>
                    <a:pt x="1463" y="108775"/>
                  </a:cubicBezTo>
                  <a:cubicBezTo>
                    <a:pt x="12035" y="56674"/>
                    <a:pt x="85283" y="43720"/>
                    <a:pt x="105190" y="0"/>
                  </a:cubicBezTo>
                  <a:cubicBezTo>
                    <a:pt x="98141" y="34766"/>
                    <a:pt x="109762" y="61531"/>
                    <a:pt x="112238" y="96393"/>
                  </a:cubicBezTo>
                  <a:cubicBezTo>
                    <a:pt x="115382" y="140684"/>
                    <a:pt x="79472" y="182118"/>
                    <a:pt x="35467" y="178975"/>
                  </a:cubicBezTo>
                  <a:cubicBezTo>
                    <a:pt x="34753" y="155667"/>
                    <a:pt x="41420" y="132731"/>
                    <a:pt x="54517" y="113443"/>
                  </a:cubicBezTo>
                  <a:cubicBezTo>
                    <a:pt x="68804" y="93345"/>
                    <a:pt x="85473" y="66389"/>
                    <a:pt x="87950" y="40958"/>
                  </a:cubicBezTo>
                  <a:cubicBezTo>
                    <a:pt x="84711" y="65151"/>
                    <a:pt x="60613" y="95250"/>
                    <a:pt x="49183" y="109061"/>
                  </a:cubicBezTo>
                  <a:cubicBezTo>
                    <a:pt x="33838" y="129311"/>
                    <a:pt x="25066" y="153781"/>
                    <a:pt x="24037" y="179165"/>
                  </a:cubicBezTo>
                  <a:close/>
                </a:path>
              </a:pathLst>
            </a:custGeom>
            <a:grpFill/>
            <a:ln w="9525" cap="flat">
              <a:noFill/>
              <a:prstDash val="solid"/>
              <a:miter/>
            </a:ln>
          </p:spPr>
          <p:txBody>
            <a:bodyPr rtlCol="0" anchor="ctr">
              <a:noAutofit/>
            </a:bodyPr>
            <a:lstStyle/>
            <a:p>
              <a:endParaRPr lang="en-US"/>
            </a:p>
          </p:txBody>
        </p:sp>
        <p:sp>
          <p:nvSpPr>
            <p:cNvPr id="115" name="任意多边形: 形状 114">
              <a:extLst>
                <a:ext uri="{FF2B5EF4-FFF2-40B4-BE49-F238E27FC236}">
                  <a16:creationId xmlns:a16="http://schemas.microsoft.com/office/drawing/2014/main" id="{A9E991D9-8FB4-38DF-35B2-E7CAA1CD4BC1}"/>
                </a:ext>
              </a:extLst>
            </p:cNvPr>
            <p:cNvSpPr/>
            <p:nvPr/>
          </p:nvSpPr>
          <p:spPr>
            <a:xfrm>
              <a:off x="4247889" y="4016918"/>
              <a:ext cx="187003" cy="198062"/>
            </a:xfrm>
            <a:custGeom>
              <a:avLst/>
              <a:gdLst>
                <a:gd name="connsiteX0" fmla="*/ 175070 w 187003"/>
                <a:gd name="connsiteY0" fmla="*/ 186976 h 198062"/>
                <a:gd name="connsiteX1" fmla="*/ 173355 w 187003"/>
                <a:gd name="connsiteY1" fmla="*/ 90583 h 198062"/>
                <a:gd name="connsiteX2" fmla="*/ 0 w 187003"/>
                <a:gd name="connsiteY2" fmla="*/ 0 h 198062"/>
                <a:gd name="connsiteX3" fmla="*/ 31623 w 187003"/>
                <a:gd name="connsiteY3" fmla="*/ 121634 h 198062"/>
                <a:gd name="connsiteX4" fmla="*/ 160782 w 187003"/>
                <a:gd name="connsiteY4" fmla="*/ 191262 h 198062"/>
                <a:gd name="connsiteX5" fmla="*/ 110204 w 187003"/>
                <a:gd name="connsiteY5" fmla="*/ 118300 h 198062"/>
                <a:gd name="connsiteX6" fmla="*/ 38671 w 187003"/>
                <a:gd name="connsiteY6" fmla="*/ 43053 h 198062"/>
                <a:gd name="connsiteX7" fmla="*/ 114871 w 187003"/>
                <a:gd name="connsiteY7" fmla="*/ 110680 h 198062"/>
                <a:gd name="connsiteX8" fmla="*/ 175070 w 187003"/>
                <a:gd name="connsiteY8" fmla="*/ 186976 h 19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03" h="198062">
                  <a:moveTo>
                    <a:pt x="175070" y="186976"/>
                  </a:moveTo>
                  <a:cubicBezTo>
                    <a:pt x="195453" y="153734"/>
                    <a:pt x="186214" y="112585"/>
                    <a:pt x="173355" y="90583"/>
                  </a:cubicBezTo>
                  <a:cubicBezTo>
                    <a:pt x="138398" y="30671"/>
                    <a:pt x="42767" y="45434"/>
                    <a:pt x="0" y="0"/>
                  </a:cubicBezTo>
                  <a:cubicBezTo>
                    <a:pt x="23241" y="39814"/>
                    <a:pt x="20098" y="77724"/>
                    <a:pt x="31623" y="121634"/>
                  </a:cubicBezTo>
                  <a:cubicBezTo>
                    <a:pt x="46387" y="177546"/>
                    <a:pt x="107823" y="213836"/>
                    <a:pt x="160782" y="191262"/>
                  </a:cubicBezTo>
                  <a:cubicBezTo>
                    <a:pt x="152067" y="162201"/>
                    <a:pt x="134350" y="136665"/>
                    <a:pt x="110204" y="118300"/>
                  </a:cubicBezTo>
                  <a:cubicBezTo>
                    <a:pt x="84201" y="99250"/>
                    <a:pt x="52388" y="73438"/>
                    <a:pt x="38671" y="43053"/>
                  </a:cubicBezTo>
                  <a:cubicBezTo>
                    <a:pt x="52768" y="71628"/>
                    <a:pt x="95155" y="98488"/>
                    <a:pt x="114871" y="110680"/>
                  </a:cubicBezTo>
                  <a:cubicBezTo>
                    <a:pt x="142256" y="129369"/>
                    <a:pt x="163259" y="155991"/>
                    <a:pt x="175070" y="186976"/>
                  </a:cubicBezTo>
                  <a:close/>
                </a:path>
              </a:pathLst>
            </a:custGeom>
            <a:grpFill/>
            <a:ln w="9525" cap="flat">
              <a:noFill/>
              <a:prstDash val="solid"/>
              <a:miter/>
            </a:ln>
          </p:spPr>
          <p:txBody>
            <a:bodyPr rtlCol="0" anchor="ctr">
              <a:noAutofit/>
            </a:bodyPr>
            <a:lstStyle/>
            <a:p>
              <a:endParaRPr lang="en-US"/>
            </a:p>
          </p:txBody>
        </p:sp>
        <p:sp>
          <p:nvSpPr>
            <p:cNvPr id="116" name="任意多边形: 形状 115">
              <a:extLst>
                <a:ext uri="{FF2B5EF4-FFF2-40B4-BE49-F238E27FC236}">
                  <a16:creationId xmlns:a16="http://schemas.microsoft.com/office/drawing/2014/main" id="{57E8941D-D72C-F06A-7FA2-3B4D0D322316}"/>
                </a:ext>
              </a:extLst>
            </p:cNvPr>
            <p:cNvSpPr/>
            <p:nvPr/>
          </p:nvSpPr>
          <p:spPr>
            <a:xfrm>
              <a:off x="5000085" y="3712118"/>
              <a:ext cx="113054" cy="119043"/>
            </a:xfrm>
            <a:custGeom>
              <a:avLst/>
              <a:gdLst>
                <a:gd name="connsiteX0" fmla="*/ 6946 w 113054"/>
                <a:gd name="connsiteY0" fmla="*/ 112204 h 119043"/>
                <a:gd name="connsiteX1" fmla="*/ 8280 w 113054"/>
                <a:gd name="connsiteY1" fmla="*/ 54102 h 119043"/>
                <a:gd name="connsiteX2" fmla="*/ 113055 w 113054"/>
                <a:gd name="connsiteY2" fmla="*/ 0 h 119043"/>
                <a:gd name="connsiteX3" fmla="*/ 94005 w 113054"/>
                <a:gd name="connsiteY3" fmla="*/ 73247 h 119043"/>
                <a:gd name="connsiteX4" fmla="*/ 15900 w 113054"/>
                <a:gd name="connsiteY4" fmla="*/ 114871 h 119043"/>
                <a:gd name="connsiteX5" fmla="*/ 46665 w 113054"/>
                <a:gd name="connsiteY5" fmla="*/ 70961 h 119043"/>
                <a:gd name="connsiteX6" fmla="*/ 90004 w 113054"/>
                <a:gd name="connsiteY6" fmla="*/ 25813 h 119043"/>
                <a:gd name="connsiteX7" fmla="*/ 43808 w 113054"/>
                <a:gd name="connsiteY7" fmla="*/ 66389 h 119043"/>
                <a:gd name="connsiteX8" fmla="*/ 6946 w 113054"/>
                <a:gd name="connsiteY8" fmla="*/ 112204 h 11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54" h="119043">
                  <a:moveTo>
                    <a:pt x="6946" y="112204"/>
                  </a:moveTo>
                  <a:cubicBezTo>
                    <a:pt x="-2769" y="93926"/>
                    <a:pt x="-2264" y="71914"/>
                    <a:pt x="8280" y="54102"/>
                  </a:cubicBezTo>
                  <a:cubicBezTo>
                    <a:pt x="29520" y="18097"/>
                    <a:pt x="87147" y="27242"/>
                    <a:pt x="113055" y="0"/>
                  </a:cubicBezTo>
                  <a:cubicBezTo>
                    <a:pt x="98958" y="23908"/>
                    <a:pt x="100672" y="46768"/>
                    <a:pt x="94005" y="73247"/>
                  </a:cubicBezTo>
                  <a:cubicBezTo>
                    <a:pt x="84480" y="106871"/>
                    <a:pt x="47618" y="128588"/>
                    <a:pt x="15900" y="114871"/>
                  </a:cubicBezTo>
                  <a:cubicBezTo>
                    <a:pt x="21291" y="97365"/>
                    <a:pt x="32054" y="82010"/>
                    <a:pt x="46665" y="70961"/>
                  </a:cubicBezTo>
                  <a:cubicBezTo>
                    <a:pt x="62382" y="59722"/>
                    <a:pt x="81622" y="44101"/>
                    <a:pt x="90004" y="25813"/>
                  </a:cubicBezTo>
                  <a:cubicBezTo>
                    <a:pt x="81432" y="42958"/>
                    <a:pt x="55810" y="59055"/>
                    <a:pt x="43808" y="66389"/>
                  </a:cubicBezTo>
                  <a:cubicBezTo>
                    <a:pt x="27120" y="77524"/>
                    <a:pt x="14252" y="93516"/>
                    <a:pt x="6946" y="112204"/>
                  </a:cubicBezTo>
                  <a:close/>
                </a:path>
              </a:pathLst>
            </a:custGeom>
            <a:grpFill/>
            <a:ln w="9525" cap="flat">
              <a:noFill/>
              <a:prstDash val="solid"/>
              <a:miter/>
            </a:ln>
          </p:spPr>
          <p:txBody>
            <a:bodyPr rtlCol="0" anchor="ctr">
              <a:noAutofit/>
            </a:bodyPr>
            <a:lstStyle/>
            <a:p>
              <a:endParaRPr lang="en-US"/>
            </a:p>
          </p:txBody>
        </p:sp>
        <p:sp>
          <p:nvSpPr>
            <p:cNvPr id="117" name="任意多边形: 形状 116">
              <a:extLst>
                <a:ext uri="{FF2B5EF4-FFF2-40B4-BE49-F238E27FC236}">
                  <a16:creationId xmlns:a16="http://schemas.microsoft.com/office/drawing/2014/main" id="{5996494E-2C20-2DDB-1B7D-E8C31C249A6E}"/>
                </a:ext>
              </a:extLst>
            </p:cNvPr>
            <p:cNvSpPr/>
            <p:nvPr/>
          </p:nvSpPr>
          <p:spPr>
            <a:xfrm>
              <a:off x="4912372" y="4007346"/>
              <a:ext cx="144284" cy="145302"/>
            </a:xfrm>
            <a:custGeom>
              <a:avLst/>
              <a:gdLst>
                <a:gd name="connsiteX0" fmla="*/ 9982 w 144284"/>
                <a:gd name="connsiteY0" fmla="*/ 7286 h 145302"/>
                <a:gd name="connsiteX1" fmla="*/ 82372 w 144284"/>
                <a:gd name="connsiteY1" fmla="*/ 11953 h 145302"/>
                <a:gd name="connsiteX2" fmla="*/ 144285 w 144284"/>
                <a:gd name="connsiteY2" fmla="*/ 145303 h 145302"/>
                <a:gd name="connsiteX3" fmla="*/ 54083 w 144284"/>
                <a:gd name="connsiteY3" fmla="*/ 117299 h 145302"/>
                <a:gd name="connsiteX4" fmla="*/ 6458 w 144284"/>
                <a:gd name="connsiteY4" fmla="*/ 17858 h 145302"/>
                <a:gd name="connsiteX5" fmla="*/ 59417 w 144284"/>
                <a:gd name="connsiteY5" fmla="*/ 58435 h 145302"/>
                <a:gd name="connsiteX6" fmla="*/ 113424 w 144284"/>
                <a:gd name="connsiteY6" fmla="*/ 114728 h 145302"/>
                <a:gd name="connsiteX7" fmla="*/ 65799 w 144284"/>
                <a:gd name="connsiteY7" fmla="*/ 55101 h 145302"/>
                <a:gd name="connsiteX8" fmla="*/ 9982 w 144284"/>
                <a:gd name="connsiteY8" fmla="*/ 7286 h 14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84" h="145302">
                  <a:moveTo>
                    <a:pt x="9982" y="7286"/>
                  </a:moveTo>
                  <a:cubicBezTo>
                    <a:pt x="33280" y="-3887"/>
                    <a:pt x="60703" y="-2115"/>
                    <a:pt x="82372" y="11953"/>
                  </a:cubicBezTo>
                  <a:cubicBezTo>
                    <a:pt x="126092" y="40528"/>
                    <a:pt x="111709" y="111489"/>
                    <a:pt x="144285" y="145303"/>
                  </a:cubicBezTo>
                  <a:cubicBezTo>
                    <a:pt x="115710" y="126253"/>
                    <a:pt x="87135" y="127491"/>
                    <a:pt x="54083" y="117299"/>
                  </a:cubicBezTo>
                  <a:cubicBezTo>
                    <a:pt x="12649" y="104250"/>
                    <a:pt x="-12592" y="56720"/>
                    <a:pt x="6458" y="17858"/>
                  </a:cubicBezTo>
                  <a:cubicBezTo>
                    <a:pt x="27937" y="25478"/>
                    <a:pt x="46472" y="39680"/>
                    <a:pt x="59417" y="58435"/>
                  </a:cubicBezTo>
                  <a:cubicBezTo>
                    <a:pt x="72561" y="78628"/>
                    <a:pt x="91135" y="103393"/>
                    <a:pt x="113424" y="114728"/>
                  </a:cubicBezTo>
                  <a:cubicBezTo>
                    <a:pt x="92564" y="103202"/>
                    <a:pt x="73800" y="70436"/>
                    <a:pt x="65799" y="55101"/>
                  </a:cubicBezTo>
                  <a:cubicBezTo>
                    <a:pt x="52540" y="33813"/>
                    <a:pt x="33052" y="17125"/>
                    <a:pt x="9982" y="7286"/>
                  </a:cubicBezTo>
                  <a:close/>
                </a:path>
              </a:pathLst>
            </a:custGeom>
            <a:grpFill/>
            <a:ln w="9525" cap="flat">
              <a:noFill/>
              <a:prstDash val="solid"/>
              <a:miter/>
            </a:ln>
          </p:spPr>
          <p:txBody>
            <a:bodyPr rtlCol="0" anchor="ctr">
              <a:noAutofit/>
            </a:bodyPr>
            <a:lstStyle/>
            <a:p>
              <a:endParaRPr lang="en-US"/>
            </a:p>
          </p:txBody>
        </p:sp>
        <p:sp>
          <p:nvSpPr>
            <p:cNvPr id="118" name="任意多边形: 形状 117">
              <a:extLst>
                <a:ext uri="{FF2B5EF4-FFF2-40B4-BE49-F238E27FC236}">
                  <a16:creationId xmlns:a16="http://schemas.microsoft.com/office/drawing/2014/main" id="{D0EF4B46-8E39-934C-2FA3-1E93F3DA18A2}"/>
                </a:ext>
              </a:extLst>
            </p:cNvPr>
            <p:cNvSpPr/>
            <p:nvPr/>
          </p:nvSpPr>
          <p:spPr>
            <a:xfrm>
              <a:off x="4914860" y="4573364"/>
              <a:ext cx="201042" cy="202506"/>
            </a:xfrm>
            <a:custGeom>
              <a:avLst/>
              <a:gdLst>
                <a:gd name="connsiteX0" fmla="*/ 13971 w 201042"/>
                <a:gd name="connsiteY0" fmla="*/ 10387 h 202506"/>
                <a:gd name="connsiteX1" fmla="*/ 114746 w 201042"/>
                <a:gd name="connsiteY1" fmla="*/ 16959 h 202506"/>
                <a:gd name="connsiteX2" fmla="*/ 201042 w 201042"/>
                <a:gd name="connsiteY2" fmla="*/ 202506 h 202506"/>
                <a:gd name="connsiteX3" fmla="*/ 75408 w 201042"/>
                <a:gd name="connsiteY3" fmla="*/ 163454 h 202506"/>
                <a:gd name="connsiteX4" fmla="*/ 8733 w 201042"/>
                <a:gd name="connsiteY4" fmla="*/ 25055 h 202506"/>
                <a:gd name="connsiteX5" fmla="*/ 82551 w 201042"/>
                <a:gd name="connsiteY5" fmla="*/ 81539 h 202506"/>
                <a:gd name="connsiteX6" fmla="*/ 157799 w 201042"/>
                <a:gd name="connsiteY6" fmla="*/ 159929 h 202506"/>
                <a:gd name="connsiteX7" fmla="*/ 91124 w 201042"/>
                <a:gd name="connsiteY7" fmla="*/ 76967 h 202506"/>
                <a:gd name="connsiteX8" fmla="*/ 13971 w 201042"/>
                <a:gd name="connsiteY8" fmla="*/ 10387 h 20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42" h="202506">
                  <a:moveTo>
                    <a:pt x="13971" y="10387"/>
                  </a:moveTo>
                  <a:cubicBezTo>
                    <a:pt x="49785" y="-9235"/>
                    <a:pt x="92362" y="2386"/>
                    <a:pt x="114746" y="16959"/>
                  </a:cubicBezTo>
                  <a:cubicBezTo>
                    <a:pt x="175611" y="56297"/>
                    <a:pt x="155608" y="155548"/>
                    <a:pt x="201042" y="202506"/>
                  </a:cubicBezTo>
                  <a:cubicBezTo>
                    <a:pt x="160466" y="176217"/>
                    <a:pt x="120747" y="177741"/>
                    <a:pt x="75408" y="163454"/>
                  </a:cubicBezTo>
                  <a:cubicBezTo>
                    <a:pt x="17686" y="145356"/>
                    <a:pt x="-17271" y="79158"/>
                    <a:pt x="8733" y="25055"/>
                  </a:cubicBezTo>
                  <a:cubicBezTo>
                    <a:pt x="38698" y="35590"/>
                    <a:pt x="64549" y="55374"/>
                    <a:pt x="82551" y="81539"/>
                  </a:cubicBezTo>
                  <a:cubicBezTo>
                    <a:pt x="100935" y="109637"/>
                    <a:pt x="126652" y="144118"/>
                    <a:pt x="157799" y="159929"/>
                  </a:cubicBezTo>
                  <a:cubicBezTo>
                    <a:pt x="128652" y="143832"/>
                    <a:pt x="102554" y="98208"/>
                    <a:pt x="91124" y="76967"/>
                  </a:cubicBezTo>
                  <a:cubicBezTo>
                    <a:pt x="72836" y="47391"/>
                    <a:pt x="45899" y="24150"/>
                    <a:pt x="13971" y="10387"/>
                  </a:cubicBezTo>
                  <a:close/>
                </a:path>
              </a:pathLst>
            </a:custGeom>
            <a:grpFill/>
            <a:ln w="9525" cap="flat">
              <a:noFill/>
              <a:prstDash val="solid"/>
              <a:miter/>
            </a:ln>
          </p:spPr>
          <p:txBody>
            <a:bodyPr rtlCol="0" anchor="ctr">
              <a:noAutofit/>
            </a:bodyPr>
            <a:lstStyle/>
            <a:p>
              <a:endParaRPr lang="en-US"/>
            </a:p>
          </p:txBody>
        </p:sp>
        <p:sp>
          <p:nvSpPr>
            <p:cNvPr id="119" name="任意多边形: 形状 118">
              <a:extLst>
                <a:ext uri="{FF2B5EF4-FFF2-40B4-BE49-F238E27FC236}">
                  <a16:creationId xmlns:a16="http://schemas.microsoft.com/office/drawing/2014/main" id="{12B0E139-0E7F-B846-5B54-E6F63AC43A23}"/>
                </a:ext>
              </a:extLst>
            </p:cNvPr>
            <p:cNvSpPr/>
            <p:nvPr/>
          </p:nvSpPr>
          <p:spPr>
            <a:xfrm>
              <a:off x="4640019" y="4627090"/>
              <a:ext cx="145598" cy="267747"/>
            </a:xfrm>
            <a:custGeom>
              <a:avLst/>
              <a:gdLst>
                <a:gd name="connsiteX0" fmla="*/ 79072 w 145598"/>
                <a:gd name="connsiteY0" fmla="*/ 0 h 267747"/>
                <a:gd name="connsiteX1" fmla="*/ 144128 w 145598"/>
                <a:gd name="connsiteY1" fmla="*/ 77248 h 267747"/>
                <a:gd name="connsiteX2" fmla="*/ 69833 w 145598"/>
                <a:gd name="connsiteY2" fmla="*/ 267748 h 267747"/>
                <a:gd name="connsiteX3" fmla="*/ 11064 w 145598"/>
                <a:gd name="connsiteY3" fmla="*/ 150019 h 267747"/>
                <a:gd name="connsiteX4" fmla="*/ 64880 w 145598"/>
                <a:gd name="connsiteY4" fmla="*/ 6287 h 267747"/>
                <a:gd name="connsiteX5" fmla="*/ 75262 w 145598"/>
                <a:gd name="connsiteY5" fmla="*/ 98584 h 267747"/>
                <a:gd name="connsiteX6" fmla="*/ 70690 w 145598"/>
                <a:gd name="connsiteY6" fmla="*/ 207169 h 267747"/>
                <a:gd name="connsiteX7" fmla="*/ 84216 w 145598"/>
                <a:gd name="connsiteY7" fmla="*/ 101251 h 267747"/>
                <a:gd name="connsiteX8" fmla="*/ 79072 w 145598"/>
                <a:gd name="connsiteY8" fmla="*/ 0 h 2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98" h="267747">
                  <a:moveTo>
                    <a:pt x="79072" y="0"/>
                  </a:moveTo>
                  <a:cubicBezTo>
                    <a:pt x="118029" y="12192"/>
                    <a:pt x="139080" y="51054"/>
                    <a:pt x="144128" y="77248"/>
                  </a:cubicBezTo>
                  <a:cubicBezTo>
                    <a:pt x="157749" y="148399"/>
                    <a:pt x="72309" y="202597"/>
                    <a:pt x="69833" y="267748"/>
                  </a:cubicBezTo>
                  <a:cubicBezTo>
                    <a:pt x="60784" y="220123"/>
                    <a:pt x="32209" y="192596"/>
                    <a:pt x="11064" y="150019"/>
                  </a:cubicBezTo>
                  <a:cubicBezTo>
                    <a:pt x="-15797" y="95821"/>
                    <a:pt x="7825" y="24765"/>
                    <a:pt x="64880" y="6287"/>
                  </a:cubicBezTo>
                  <a:cubicBezTo>
                    <a:pt x="78063" y="35166"/>
                    <a:pt x="81701" y="67494"/>
                    <a:pt x="75262" y="98584"/>
                  </a:cubicBezTo>
                  <a:cubicBezTo>
                    <a:pt x="67642" y="131254"/>
                    <a:pt x="60594" y="173736"/>
                    <a:pt x="70690" y="207169"/>
                  </a:cubicBezTo>
                  <a:cubicBezTo>
                    <a:pt x="62213" y="174974"/>
                    <a:pt x="76977" y="124587"/>
                    <a:pt x="84216" y="101251"/>
                  </a:cubicBezTo>
                  <a:cubicBezTo>
                    <a:pt x="92922" y="67770"/>
                    <a:pt x="91121" y="32423"/>
                    <a:pt x="79072" y="0"/>
                  </a:cubicBezTo>
                  <a:close/>
                </a:path>
              </a:pathLst>
            </a:custGeom>
            <a:grpFill/>
            <a:ln w="9525" cap="flat">
              <a:noFill/>
              <a:prstDash val="solid"/>
              <a:miter/>
            </a:ln>
          </p:spPr>
          <p:txBody>
            <a:bodyPr rtlCol="0" anchor="ctr">
              <a:noAutofit/>
            </a:bodyPr>
            <a:lstStyle/>
            <a:p>
              <a:endParaRPr lang="en-US"/>
            </a:p>
          </p:txBody>
        </p:sp>
        <p:sp>
          <p:nvSpPr>
            <p:cNvPr id="120" name="任意多边形: 形状 119">
              <a:extLst>
                <a:ext uri="{FF2B5EF4-FFF2-40B4-BE49-F238E27FC236}">
                  <a16:creationId xmlns:a16="http://schemas.microsoft.com/office/drawing/2014/main" id="{AD54B34D-7FFF-006C-2646-E22C27722127}"/>
                </a:ext>
              </a:extLst>
            </p:cNvPr>
            <p:cNvSpPr/>
            <p:nvPr/>
          </p:nvSpPr>
          <p:spPr>
            <a:xfrm>
              <a:off x="4798545" y="4652331"/>
              <a:ext cx="98932" cy="182403"/>
            </a:xfrm>
            <a:custGeom>
              <a:avLst/>
              <a:gdLst>
                <a:gd name="connsiteX0" fmla="*/ 45609 w 98932"/>
                <a:gd name="connsiteY0" fmla="*/ 0 h 182403"/>
                <a:gd name="connsiteX1" fmla="*/ 96187 w 98932"/>
                <a:gd name="connsiteY1" fmla="*/ 46958 h 182403"/>
                <a:gd name="connsiteX2" fmla="*/ 61802 w 98932"/>
                <a:gd name="connsiteY2" fmla="*/ 182404 h 182403"/>
                <a:gd name="connsiteX3" fmla="*/ 12081 w 98932"/>
                <a:gd name="connsiteY3" fmla="*/ 107537 h 182403"/>
                <a:gd name="connsiteX4" fmla="*/ 36560 w 98932"/>
                <a:gd name="connsiteY4" fmla="*/ 5525 h 182403"/>
                <a:gd name="connsiteX5" fmla="*/ 51324 w 98932"/>
                <a:gd name="connsiteY5" fmla="*/ 67342 h 182403"/>
                <a:gd name="connsiteX6" fmla="*/ 57325 w 98932"/>
                <a:gd name="connsiteY6" fmla="*/ 141256 h 182403"/>
                <a:gd name="connsiteX7" fmla="*/ 57325 w 98932"/>
                <a:gd name="connsiteY7" fmla="*/ 68389 h 182403"/>
                <a:gd name="connsiteX8" fmla="*/ 45609 w 98932"/>
                <a:gd name="connsiteY8" fmla="*/ 0 h 18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932" h="182403">
                  <a:moveTo>
                    <a:pt x="45609" y="0"/>
                  </a:moveTo>
                  <a:cubicBezTo>
                    <a:pt x="69488" y="5801"/>
                    <a:pt x="88634" y="23574"/>
                    <a:pt x="96187" y="46958"/>
                  </a:cubicBezTo>
                  <a:cubicBezTo>
                    <a:pt x="111427" y="94012"/>
                    <a:pt x="58087" y="137922"/>
                    <a:pt x="61802" y="182404"/>
                  </a:cubicBezTo>
                  <a:cubicBezTo>
                    <a:pt x="51610" y="151067"/>
                    <a:pt x="29988" y="134779"/>
                    <a:pt x="12081" y="107537"/>
                  </a:cubicBezTo>
                  <a:cubicBezTo>
                    <a:pt x="-10684" y="73057"/>
                    <a:pt x="-587" y="22860"/>
                    <a:pt x="36560" y="5525"/>
                  </a:cubicBezTo>
                  <a:cubicBezTo>
                    <a:pt x="47886" y="24051"/>
                    <a:pt x="53058" y="45691"/>
                    <a:pt x="51324" y="67342"/>
                  </a:cubicBezTo>
                  <a:cubicBezTo>
                    <a:pt x="48848" y="90106"/>
                    <a:pt x="47609" y="119539"/>
                    <a:pt x="57325" y="141256"/>
                  </a:cubicBezTo>
                  <a:cubicBezTo>
                    <a:pt x="48848" y="120205"/>
                    <a:pt x="54658" y="84772"/>
                    <a:pt x="57325" y="68389"/>
                  </a:cubicBezTo>
                  <a:cubicBezTo>
                    <a:pt x="60516" y="44930"/>
                    <a:pt x="56420" y="21060"/>
                    <a:pt x="45609" y="0"/>
                  </a:cubicBezTo>
                  <a:close/>
                </a:path>
              </a:pathLst>
            </a:custGeom>
            <a:grpFill/>
            <a:ln w="9525" cap="flat">
              <a:noFill/>
              <a:prstDash val="solid"/>
              <a:miter/>
            </a:ln>
          </p:spPr>
          <p:txBody>
            <a:bodyPr rtlCol="0" anchor="ctr">
              <a:noAutofit/>
            </a:bodyPr>
            <a:lstStyle/>
            <a:p>
              <a:endParaRPr lang="en-US"/>
            </a:p>
          </p:txBody>
        </p:sp>
        <p:sp>
          <p:nvSpPr>
            <p:cNvPr id="121" name="任意多边形: 形状 120">
              <a:extLst>
                <a:ext uri="{FF2B5EF4-FFF2-40B4-BE49-F238E27FC236}">
                  <a16:creationId xmlns:a16="http://schemas.microsoft.com/office/drawing/2014/main" id="{6CD69E68-F57D-6BA5-BB47-BAF74E2D1FEF}"/>
                </a:ext>
              </a:extLst>
            </p:cNvPr>
            <p:cNvSpPr/>
            <p:nvPr/>
          </p:nvSpPr>
          <p:spPr>
            <a:xfrm>
              <a:off x="4777586" y="4256065"/>
              <a:ext cx="168199" cy="100730"/>
            </a:xfrm>
            <a:custGeom>
              <a:avLst/>
              <a:gdLst>
                <a:gd name="connsiteX0" fmla="*/ 274 w 168199"/>
                <a:gd name="connsiteY0" fmla="*/ 74892 h 100730"/>
                <a:gd name="connsiteX1" fmla="*/ 28849 w 168199"/>
                <a:gd name="connsiteY1" fmla="*/ 11932 h 100730"/>
                <a:gd name="connsiteX2" fmla="*/ 168200 w 168199"/>
                <a:gd name="connsiteY2" fmla="*/ 1168 h 100730"/>
                <a:gd name="connsiteX3" fmla="*/ 113145 w 168199"/>
                <a:gd name="connsiteY3" fmla="*/ 72225 h 100730"/>
                <a:gd name="connsiteX4" fmla="*/ 8370 w 168199"/>
                <a:gd name="connsiteY4" fmla="*/ 81750 h 100730"/>
                <a:gd name="connsiteX5" fmla="*/ 62187 w 168199"/>
                <a:gd name="connsiteY5" fmla="*/ 48127 h 100730"/>
                <a:gd name="connsiteX6" fmla="*/ 130386 w 168199"/>
                <a:gd name="connsiteY6" fmla="*/ 18694 h 100730"/>
                <a:gd name="connsiteX7" fmla="*/ 61139 w 168199"/>
                <a:gd name="connsiteY7" fmla="*/ 41745 h 100730"/>
                <a:gd name="connsiteX8" fmla="*/ 274 w 168199"/>
                <a:gd name="connsiteY8" fmla="*/ 74892 h 10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199" h="100730">
                  <a:moveTo>
                    <a:pt x="274" y="74892"/>
                  </a:moveTo>
                  <a:cubicBezTo>
                    <a:pt x="-1898" y="50346"/>
                    <a:pt x="8951" y="26457"/>
                    <a:pt x="28849" y="11932"/>
                  </a:cubicBezTo>
                  <a:cubicBezTo>
                    <a:pt x="68568" y="-17501"/>
                    <a:pt x="127242" y="19075"/>
                    <a:pt x="168200" y="1168"/>
                  </a:cubicBezTo>
                  <a:cubicBezTo>
                    <a:pt x="141720" y="20885"/>
                    <a:pt x="133148" y="46603"/>
                    <a:pt x="113145" y="72225"/>
                  </a:cubicBezTo>
                  <a:cubicBezTo>
                    <a:pt x="87713" y="104896"/>
                    <a:pt x="36945" y="111372"/>
                    <a:pt x="8370" y="81750"/>
                  </a:cubicBezTo>
                  <a:cubicBezTo>
                    <a:pt x="22315" y="65148"/>
                    <a:pt x="41146" y="53375"/>
                    <a:pt x="62187" y="48127"/>
                  </a:cubicBezTo>
                  <a:cubicBezTo>
                    <a:pt x="84570" y="43078"/>
                    <a:pt x="112764" y="34887"/>
                    <a:pt x="130386" y="18694"/>
                  </a:cubicBezTo>
                  <a:cubicBezTo>
                    <a:pt x="113050" y="33458"/>
                    <a:pt x="77617" y="39268"/>
                    <a:pt x="61139" y="41745"/>
                  </a:cubicBezTo>
                  <a:cubicBezTo>
                    <a:pt x="37936" y="46307"/>
                    <a:pt x="16695" y="57871"/>
                    <a:pt x="274" y="74892"/>
                  </a:cubicBezTo>
                  <a:close/>
                </a:path>
              </a:pathLst>
            </a:custGeom>
            <a:grpFill/>
            <a:ln w="9525" cap="flat">
              <a:noFill/>
              <a:prstDash val="solid"/>
              <a:miter/>
            </a:ln>
          </p:spPr>
          <p:txBody>
            <a:bodyPr rtlCol="0" anchor="ctr">
              <a:noAutofit/>
            </a:bodyPr>
            <a:lstStyle/>
            <a:p>
              <a:endParaRPr lang="en-US"/>
            </a:p>
          </p:txBody>
        </p:sp>
        <p:sp>
          <p:nvSpPr>
            <p:cNvPr id="122" name="任意多边形: 形状 121">
              <a:extLst>
                <a:ext uri="{FF2B5EF4-FFF2-40B4-BE49-F238E27FC236}">
                  <a16:creationId xmlns:a16="http://schemas.microsoft.com/office/drawing/2014/main" id="{8C10016C-3F16-5E57-CB69-6A940148F8AA}"/>
                </a:ext>
              </a:extLst>
            </p:cNvPr>
            <p:cNvSpPr/>
            <p:nvPr/>
          </p:nvSpPr>
          <p:spPr>
            <a:xfrm>
              <a:off x="4781302" y="4419413"/>
              <a:ext cx="152577" cy="119951"/>
            </a:xfrm>
            <a:custGeom>
              <a:avLst/>
              <a:gdLst>
                <a:gd name="connsiteX0" fmla="*/ 3988 w 152577"/>
                <a:gd name="connsiteY0" fmla="*/ 13176 h 119951"/>
                <a:gd name="connsiteX1" fmla="*/ 72568 w 152577"/>
                <a:gd name="connsiteY1" fmla="*/ 5652 h 119951"/>
                <a:gd name="connsiteX2" fmla="*/ 152578 w 152577"/>
                <a:gd name="connsiteY2" fmla="*/ 119952 h 119951"/>
                <a:gd name="connsiteX3" fmla="*/ 63424 w 152577"/>
                <a:gd name="connsiteY3" fmla="*/ 108522 h 119951"/>
                <a:gd name="connsiteX4" fmla="*/ 2273 w 152577"/>
                <a:gd name="connsiteY4" fmla="*/ 22797 h 119951"/>
                <a:gd name="connsiteX5" fmla="*/ 58661 w 152577"/>
                <a:gd name="connsiteY5" fmla="*/ 52134 h 119951"/>
                <a:gd name="connsiteX6" fmla="*/ 118478 w 152577"/>
                <a:gd name="connsiteY6" fmla="*/ 96044 h 119951"/>
                <a:gd name="connsiteX7" fmla="*/ 63614 w 152577"/>
                <a:gd name="connsiteY7" fmla="*/ 48419 h 119951"/>
                <a:gd name="connsiteX8" fmla="*/ 3988 w 152577"/>
                <a:gd name="connsiteY8" fmla="*/ 13176 h 11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77" h="119951">
                  <a:moveTo>
                    <a:pt x="3988" y="13176"/>
                  </a:moveTo>
                  <a:cubicBezTo>
                    <a:pt x="23962" y="-1149"/>
                    <a:pt x="49965" y="-4007"/>
                    <a:pt x="72568" y="5652"/>
                  </a:cubicBezTo>
                  <a:cubicBezTo>
                    <a:pt x="118192" y="24702"/>
                    <a:pt x="116383" y="94139"/>
                    <a:pt x="152578" y="119952"/>
                  </a:cubicBezTo>
                  <a:cubicBezTo>
                    <a:pt x="122193" y="107093"/>
                    <a:pt x="95428" y="112713"/>
                    <a:pt x="63424" y="108522"/>
                  </a:cubicBezTo>
                  <a:cubicBezTo>
                    <a:pt x="22466" y="103092"/>
                    <a:pt x="-8871" y="62706"/>
                    <a:pt x="2273" y="22797"/>
                  </a:cubicBezTo>
                  <a:cubicBezTo>
                    <a:pt x="23676" y="26426"/>
                    <a:pt x="43402" y="36694"/>
                    <a:pt x="58661" y="52134"/>
                  </a:cubicBezTo>
                  <a:cubicBezTo>
                    <a:pt x="74282" y="68898"/>
                    <a:pt x="95713" y="89091"/>
                    <a:pt x="118478" y="96044"/>
                  </a:cubicBezTo>
                  <a:cubicBezTo>
                    <a:pt x="97047" y="88614"/>
                    <a:pt x="73996" y="60992"/>
                    <a:pt x="63614" y="48419"/>
                  </a:cubicBezTo>
                  <a:cubicBezTo>
                    <a:pt x="47793" y="30874"/>
                    <a:pt x="26990" y="18577"/>
                    <a:pt x="3988" y="13176"/>
                  </a:cubicBezTo>
                  <a:close/>
                </a:path>
              </a:pathLst>
            </a:custGeom>
            <a:grpFill/>
            <a:ln w="9525" cap="flat">
              <a:noFill/>
              <a:prstDash val="solid"/>
              <a:miter/>
            </a:ln>
          </p:spPr>
          <p:txBody>
            <a:bodyPr rtlCol="0" anchor="ctr">
              <a:noAutofit/>
            </a:bodyPr>
            <a:lstStyle/>
            <a:p>
              <a:endParaRPr lang="en-US"/>
            </a:p>
          </p:txBody>
        </p:sp>
        <p:sp>
          <p:nvSpPr>
            <p:cNvPr id="123" name="任意多边形: 形状 122">
              <a:extLst>
                <a:ext uri="{FF2B5EF4-FFF2-40B4-BE49-F238E27FC236}">
                  <a16:creationId xmlns:a16="http://schemas.microsoft.com/office/drawing/2014/main" id="{9F935F06-0FE9-D51D-C093-97D6D7543DF6}"/>
                </a:ext>
              </a:extLst>
            </p:cNvPr>
            <p:cNvSpPr/>
            <p:nvPr/>
          </p:nvSpPr>
          <p:spPr>
            <a:xfrm>
              <a:off x="4446907" y="4586132"/>
              <a:ext cx="100175" cy="180784"/>
            </a:xfrm>
            <a:custGeom>
              <a:avLst/>
              <a:gdLst>
                <a:gd name="connsiteX0" fmla="*/ 62825 w 100175"/>
                <a:gd name="connsiteY0" fmla="*/ 0 h 180784"/>
                <a:gd name="connsiteX1" fmla="*/ 100068 w 100175"/>
                <a:gd name="connsiteY1" fmla="*/ 58102 h 180784"/>
                <a:gd name="connsiteX2" fmla="*/ 33393 w 100175"/>
                <a:gd name="connsiteY2" fmla="*/ 180784 h 180784"/>
                <a:gd name="connsiteX3" fmla="*/ 3960 w 100175"/>
                <a:gd name="connsiteY3" fmla="*/ 95917 h 180784"/>
                <a:gd name="connsiteX4" fmla="*/ 53014 w 100175"/>
                <a:gd name="connsiteY4" fmla="*/ 3143 h 180784"/>
                <a:gd name="connsiteX5" fmla="*/ 51966 w 100175"/>
                <a:gd name="connsiteY5" fmla="*/ 66675 h 180784"/>
                <a:gd name="connsiteX6" fmla="*/ 39298 w 100175"/>
                <a:gd name="connsiteY6" fmla="*/ 139827 h 180784"/>
                <a:gd name="connsiteX7" fmla="*/ 57776 w 100175"/>
                <a:gd name="connsiteY7" fmla="*/ 69247 h 180784"/>
                <a:gd name="connsiteX8" fmla="*/ 62825 w 100175"/>
                <a:gd name="connsiteY8" fmla="*/ 0 h 18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175" h="180784">
                  <a:moveTo>
                    <a:pt x="62825" y="0"/>
                  </a:moveTo>
                  <a:cubicBezTo>
                    <a:pt x="84532" y="11535"/>
                    <a:pt x="98648" y="33556"/>
                    <a:pt x="100068" y="58102"/>
                  </a:cubicBezTo>
                  <a:cubicBezTo>
                    <a:pt x="103116" y="107537"/>
                    <a:pt x="40441" y="136779"/>
                    <a:pt x="33393" y="180784"/>
                  </a:cubicBezTo>
                  <a:cubicBezTo>
                    <a:pt x="31392" y="147828"/>
                    <a:pt x="14343" y="126587"/>
                    <a:pt x="3960" y="95917"/>
                  </a:cubicBezTo>
                  <a:cubicBezTo>
                    <a:pt x="-9565" y="56769"/>
                    <a:pt x="12723" y="10763"/>
                    <a:pt x="53014" y="3143"/>
                  </a:cubicBezTo>
                  <a:cubicBezTo>
                    <a:pt x="59424" y="23898"/>
                    <a:pt x="59053" y="46149"/>
                    <a:pt x="51966" y="66675"/>
                  </a:cubicBezTo>
                  <a:cubicBezTo>
                    <a:pt x="43870" y="88106"/>
                    <a:pt x="35393" y="116300"/>
                    <a:pt x="39298" y="139827"/>
                  </a:cubicBezTo>
                  <a:cubicBezTo>
                    <a:pt x="36345" y="117253"/>
                    <a:pt x="50823" y="84391"/>
                    <a:pt x="57776" y="69247"/>
                  </a:cubicBezTo>
                  <a:cubicBezTo>
                    <a:pt x="66520" y="47225"/>
                    <a:pt x="68283" y="23050"/>
                    <a:pt x="62825" y="0"/>
                  </a:cubicBezTo>
                  <a:close/>
                </a:path>
              </a:pathLst>
            </a:custGeom>
            <a:grpFill/>
            <a:ln w="9525" cap="flat">
              <a:noFill/>
              <a:prstDash val="solid"/>
              <a:miter/>
            </a:ln>
          </p:spPr>
          <p:txBody>
            <a:bodyPr rtlCol="0" anchor="ctr">
              <a:noAutofit/>
            </a:bodyPr>
            <a:lstStyle/>
            <a:p>
              <a:endParaRPr lang="en-US"/>
            </a:p>
          </p:txBody>
        </p:sp>
        <p:sp>
          <p:nvSpPr>
            <p:cNvPr id="124" name="任意多边形: 形状 123">
              <a:extLst>
                <a:ext uri="{FF2B5EF4-FFF2-40B4-BE49-F238E27FC236}">
                  <a16:creationId xmlns:a16="http://schemas.microsoft.com/office/drawing/2014/main" id="{E1B03AB9-E4FC-9413-5CAC-5BCBED62E62C}"/>
                </a:ext>
              </a:extLst>
            </p:cNvPr>
            <p:cNvSpPr/>
            <p:nvPr/>
          </p:nvSpPr>
          <p:spPr>
            <a:xfrm>
              <a:off x="4291514" y="4579534"/>
              <a:ext cx="155350" cy="118040"/>
            </a:xfrm>
            <a:custGeom>
              <a:avLst/>
              <a:gdLst>
                <a:gd name="connsiteX0" fmla="*/ 153067 w 155350"/>
                <a:gd name="connsiteY0" fmla="*/ 17457 h 118040"/>
                <a:gd name="connsiteX1" fmla="*/ 135731 w 155350"/>
                <a:gd name="connsiteY1" fmla="*/ 84132 h 118040"/>
                <a:gd name="connsiteX2" fmla="*/ 0 w 155350"/>
                <a:gd name="connsiteY2" fmla="*/ 118041 h 118040"/>
                <a:gd name="connsiteX3" fmla="*/ 42386 w 155350"/>
                <a:gd name="connsiteY3" fmla="*/ 38792 h 118040"/>
                <a:gd name="connsiteX4" fmla="*/ 143827 w 155350"/>
                <a:gd name="connsiteY4" fmla="*/ 12027 h 118040"/>
                <a:gd name="connsiteX5" fmla="*/ 96202 w 155350"/>
                <a:gd name="connsiteY5" fmla="*/ 54223 h 118040"/>
                <a:gd name="connsiteX6" fmla="*/ 33909 w 155350"/>
                <a:gd name="connsiteY6" fmla="*/ 94609 h 118040"/>
                <a:gd name="connsiteX7" fmla="*/ 98203 w 155350"/>
                <a:gd name="connsiteY7" fmla="*/ 60319 h 118040"/>
                <a:gd name="connsiteX8" fmla="*/ 153067 w 155350"/>
                <a:gd name="connsiteY8" fmla="*/ 17457 h 11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50" h="118040">
                  <a:moveTo>
                    <a:pt x="153067" y="17457"/>
                  </a:moveTo>
                  <a:cubicBezTo>
                    <a:pt x="159248" y="41183"/>
                    <a:pt x="152686" y="66415"/>
                    <a:pt x="135731" y="84132"/>
                  </a:cubicBezTo>
                  <a:cubicBezTo>
                    <a:pt x="101441" y="119850"/>
                    <a:pt x="37433" y="93657"/>
                    <a:pt x="0" y="118041"/>
                  </a:cubicBezTo>
                  <a:cubicBezTo>
                    <a:pt x="22860" y="94228"/>
                    <a:pt x="27051" y="67368"/>
                    <a:pt x="42386" y="38792"/>
                  </a:cubicBezTo>
                  <a:cubicBezTo>
                    <a:pt x="62008" y="2407"/>
                    <a:pt x="110966" y="-12452"/>
                    <a:pt x="143827" y="12027"/>
                  </a:cubicBezTo>
                  <a:cubicBezTo>
                    <a:pt x="132798" y="30763"/>
                    <a:pt x="116129" y="45536"/>
                    <a:pt x="96202" y="54223"/>
                  </a:cubicBezTo>
                  <a:cubicBezTo>
                    <a:pt x="74962" y="62891"/>
                    <a:pt x="48577" y="75750"/>
                    <a:pt x="33909" y="94609"/>
                  </a:cubicBezTo>
                  <a:cubicBezTo>
                    <a:pt x="48482" y="77178"/>
                    <a:pt x="82391" y="65463"/>
                    <a:pt x="98203" y="60319"/>
                  </a:cubicBezTo>
                  <a:cubicBezTo>
                    <a:pt x="120463" y="52004"/>
                    <a:pt x="139617" y="37040"/>
                    <a:pt x="153067" y="17457"/>
                  </a:cubicBezTo>
                  <a:close/>
                </a:path>
              </a:pathLst>
            </a:custGeom>
            <a:grpFill/>
            <a:ln w="9525" cap="flat">
              <a:noFill/>
              <a:prstDash val="solid"/>
              <a:miter/>
            </a:ln>
          </p:spPr>
          <p:txBody>
            <a:bodyPr rtlCol="0" anchor="ctr">
              <a:noAutofit/>
            </a:bodyPr>
            <a:lstStyle/>
            <a:p>
              <a:endParaRPr lang="en-US"/>
            </a:p>
          </p:txBody>
        </p:sp>
        <p:sp>
          <p:nvSpPr>
            <p:cNvPr id="125" name="任意多边形: 形状 124">
              <a:extLst>
                <a:ext uri="{FF2B5EF4-FFF2-40B4-BE49-F238E27FC236}">
                  <a16:creationId xmlns:a16="http://schemas.microsoft.com/office/drawing/2014/main" id="{4D6C5C89-FA65-7CF8-E278-3CB12FC101BA}"/>
                </a:ext>
              </a:extLst>
            </p:cNvPr>
            <p:cNvSpPr/>
            <p:nvPr/>
          </p:nvSpPr>
          <p:spPr>
            <a:xfrm>
              <a:off x="4630794" y="4068136"/>
              <a:ext cx="276225" cy="151357"/>
            </a:xfrm>
            <a:custGeom>
              <a:avLst/>
              <a:gdLst>
                <a:gd name="connsiteX0" fmla="*/ 0 w 276225"/>
                <a:gd name="connsiteY0" fmla="*/ 62987 h 151357"/>
                <a:gd name="connsiteX1" fmla="*/ 83915 w 276225"/>
                <a:gd name="connsiteY1" fmla="*/ 693 h 151357"/>
                <a:gd name="connsiteX2" fmla="*/ 276225 w 276225"/>
                <a:gd name="connsiteY2" fmla="*/ 89466 h 151357"/>
                <a:gd name="connsiteX3" fmla="*/ 150971 w 276225"/>
                <a:gd name="connsiteY3" fmla="*/ 142711 h 151357"/>
                <a:gd name="connsiteX4" fmla="*/ 5810 w 276225"/>
                <a:gd name="connsiteY4" fmla="*/ 78036 h 151357"/>
                <a:gd name="connsiteX5" fmla="*/ 101822 w 276225"/>
                <a:gd name="connsiteY5" fmla="*/ 73179 h 151357"/>
                <a:gd name="connsiteX6" fmla="*/ 213741 w 276225"/>
                <a:gd name="connsiteY6" fmla="*/ 84704 h 151357"/>
                <a:gd name="connsiteX7" fmla="*/ 105251 w 276225"/>
                <a:gd name="connsiteY7" fmla="*/ 64035 h 151357"/>
                <a:gd name="connsiteX8" fmla="*/ 0 w 276225"/>
                <a:gd name="connsiteY8" fmla="*/ 62987 h 15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25" h="151357">
                  <a:moveTo>
                    <a:pt x="0" y="62987"/>
                  </a:moveTo>
                  <a:cubicBezTo>
                    <a:pt x="15145" y="23553"/>
                    <a:pt x="56579" y="4218"/>
                    <a:pt x="83915" y="693"/>
                  </a:cubicBezTo>
                  <a:cubicBezTo>
                    <a:pt x="158305" y="-8832"/>
                    <a:pt x="208883" y="82799"/>
                    <a:pt x="276225" y="89466"/>
                  </a:cubicBezTo>
                  <a:cubicBezTo>
                    <a:pt x="226695" y="95848"/>
                    <a:pt x="196215" y="123566"/>
                    <a:pt x="150971" y="142711"/>
                  </a:cubicBezTo>
                  <a:cubicBezTo>
                    <a:pt x="93250" y="167095"/>
                    <a:pt x="21336" y="138139"/>
                    <a:pt x="5810" y="78036"/>
                  </a:cubicBezTo>
                  <a:cubicBezTo>
                    <a:pt x="36490" y="66302"/>
                    <a:pt x="70114" y="64597"/>
                    <a:pt x="101822" y="73179"/>
                  </a:cubicBezTo>
                  <a:cubicBezTo>
                    <a:pt x="135160" y="82704"/>
                    <a:pt x="178594" y="93086"/>
                    <a:pt x="213741" y="84704"/>
                  </a:cubicBezTo>
                  <a:cubicBezTo>
                    <a:pt x="179927" y="91467"/>
                    <a:pt x="128778" y="72988"/>
                    <a:pt x="105251" y="64035"/>
                  </a:cubicBezTo>
                  <a:cubicBezTo>
                    <a:pt x="71104" y="52938"/>
                    <a:pt x="34366" y="52567"/>
                    <a:pt x="0" y="62987"/>
                  </a:cubicBezTo>
                  <a:close/>
                </a:path>
              </a:pathLst>
            </a:custGeom>
            <a:grpFill/>
            <a:ln w="9525" cap="flat">
              <a:noFill/>
              <a:prstDash val="solid"/>
              <a:miter/>
            </a:ln>
          </p:spPr>
          <p:txBody>
            <a:bodyPr rtlCol="0" anchor="ctr">
              <a:noAutofit/>
            </a:bodyPr>
            <a:lstStyle/>
            <a:p>
              <a:endParaRPr lang="en-US"/>
            </a:p>
          </p:txBody>
        </p:sp>
      </p:grpSp>
      <p:grpSp>
        <p:nvGrpSpPr>
          <p:cNvPr id="126" name="组合 125">
            <a:extLst>
              <a:ext uri="{FF2B5EF4-FFF2-40B4-BE49-F238E27FC236}">
                <a16:creationId xmlns:a16="http://schemas.microsoft.com/office/drawing/2014/main" id="{8FDF81AA-CD74-E663-99BE-79CDD1E7A758}"/>
              </a:ext>
            </a:extLst>
          </p:cNvPr>
          <p:cNvGrpSpPr/>
          <p:nvPr userDrawn="1"/>
        </p:nvGrpSpPr>
        <p:grpSpPr>
          <a:xfrm>
            <a:off x="4130096" y="377869"/>
            <a:ext cx="2436520" cy="2264579"/>
            <a:chOff x="3048000" y="599978"/>
            <a:chExt cx="6092438" cy="5662507"/>
          </a:xfrm>
          <a:solidFill>
            <a:schemeClr val="accent2">
              <a:alpha val="4000"/>
            </a:schemeClr>
          </a:solidFill>
        </p:grpSpPr>
        <p:sp>
          <p:nvSpPr>
            <p:cNvPr id="127" name="任意多边形: 形状 126">
              <a:extLst>
                <a:ext uri="{FF2B5EF4-FFF2-40B4-BE49-F238E27FC236}">
                  <a16:creationId xmlns:a16="http://schemas.microsoft.com/office/drawing/2014/main" id="{3917327E-31DC-C48F-DCCB-F831E7C952A3}"/>
                </a:ext>
              </a:extLst>
            </p:cNvPr>
            <p:cNvSpPr/>
            <p:nvPr/>
          </p:nvSpPr>
          <p:spPr>
            <a:xfrm>
              <a:off x="6182677" y="599978"/>
              <a:ext cx="925127" cy="909333"/>
            </a:xfrm>
            <a:custGeom>
              <a:avLst/>
              <a:gdLst>
                <a:gd name="connsiteX0" fmla="*/ 119158 w 925127"/>
                <a:gd name="connsiteY0" fmla="*/ 97 h 909333"/>
                <a:gd name="connsiteX1" fmla="*/ 408622 w 925127"/>
                <a:gd name="connsiteY1" fmla="*/ 46198 h 909333"/>
                <a:gd name="connsiteX2" fmla="*/ 759905 w 925127"/>
                <a:gd name="connsiteY2" fmla="*/ 208885 h 909333"/>
                <a:gd name="connsiteX3" fmla="*/ 919448 w 925127"/>
                <a:gd name="connsiteY3" fmla="*/ 464917 h 909333"/>
                <a:gd name="connsiteX4" fmla="*/ 888301 w 925127"/>
                <a:gd name="connsiteY4" fmla="*/ 760668 h 909333"/>
                <a:gd name="connsiteX5" fmla="*/ 753237 w 925127"/>
                <a:gd name="connsiteY5" fmla="*/ 901352 h 909333"/>
                <a:gd name="connsiteX6" fmla="*/ 534162 w 925127"/>
                <a:gd name="connsiteY6" fmla="*/ 864300 h 909333"/>
                <a:gd name="connsiteX7" fmla="*/ 244697 w 925127"/>
                <a:gd name="connsiteY7" fmla="*/ 454725 h 909333"/>
                <a:gd name="connsiteX8" fmla="*/ 204311 w 925127"/>
                <a:gd name="connsiteY8" fmla="*/ 232697 h 909333"/>
                <a:gd name="connsiteX9" fmla="*/ 102870 w 925127"/>
                <a:gd name="connsiteY9" fmla="*/ 96490 h 909333"/>
                <a:gd name="connsiteX10" fmla="*/ 0 w 925127"/>
                <a:gd name="connsiteY10" fmla="*/ 75535 h 909333"/>
                <a:gd name="connsiteX11" fmla="*/ 236315 w 925127"/>
                <a:gd name="connsiteY11" fmla="*/ 73058 h 909333"/>
                <a:gd name="connsiteX12" fmla="*/ 119158 w 925127"/>
                <a:gd name="connsiteY12" fmla="*/ 97 h 90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127" h="909333">
                  <a:moveTo>
                    <a:pt x="119158" y="97"/>
                  </a:moveTo>
                  <a:cubicBezTo>
                    <a:pt x="217456" y="-1618"/>
                    <a:pt x="314611" y="19718"/>
                    <a:pt x="408622" y="46198"/>
                  </a:cubicBezTo>
                  <a:cubicBezTo>
                    <a:pt x="534257" y="78106"/>
                    <a:pt x="656272" y="130684"/>
                    <a:pt x="759905" y="208885"/>
                  </a:cubicBezTo>
                  <a:cubicBezTo>
                    <a:pt x="842296" y="270607"/>
                    <a:pt x="903922" y="362047"/>
                    <a:pt x="919448" y="464917"/>
                  </a:cubicBezTo>
                  <a:cubicBezTo>
                    <a:pt x="934022" y="564167"/>
                    <a:pt x="919448" y="665894"/>
                    <a:pt x="888301" y="760668"/>
                  </a:cubicBezTo>
                  <a:cubicBezTo>
                    <a:pt x="868108" y="824676"/>
                    <a:pt x="819817" y="883445"/>
                    <a:pt x="753237" y="901352"/>
                  </a:cubicBezTo>
                  <a:cubicBezTo>
                    <a:pt x="679037" y="922021"/>
                    <a:pt x="600361" y="900019"/>
                    <a:pt x="534162" y="864300"/>
                  </a:cubicBezTo>
                  <a:cubicBezTo>
                    <a:pt x="385000" y="777051"/>
                    <a:pt x="283083" y="621698"/>
                    <a:pt x="244697" y="454725"/>
                  </a:cubicBezTo>
                  <a:cubicBezTo>
                    <a:pt x="225647" y="381668"/>
                    <a:pt x="229743" y="304325"/>
                    <a:pt x="204311" y="232697"/>
                  </a:cubicBezTo>
                  <a:cubicBezTo>
                    <a:pt x="185833" y="178786"/>
                    <a:pt x="156115" y="122874"/>
                    <a:pt x="102870" y="96490"/>
                  </a:cubicBezTo>
                  <a:cubicBezTo>
                    <a:pt x="72009" y="77440"/>
                    <a:pt x="35147" y="75725"/>
                    <a:pt x="0" y="75535"/>
                  </a:cubicBezTo>
                  <a:cubicBezTo>
                    <a:pt x="75247" y="41435"/>
                    <a:pt x="158687" y="57247"/>
                    <a:pt x="236315" y="73058"/>
                  </a:cubicBezTo>
                  <a:cubicBezTo>
                    <a:pt x="199053" y="45973"/>
                    <a:pt x="159906" y="21590"/>
                    <a:pt x="119158" y="97"/>
                  </a:cubicBezTo>
                  <a:close/>
                </a:path>
              </a:pathLst>
            </a:custGeom>
            <a:grpFill/>
            <a:ln w="9525"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44128CBD-8E96-47C0-4F10-5EE94895A7E0}"/>
                </a:ext>
              </a:extLst>
            </p:cNvPr>
            <p:cNvSpPr/>
            <p:nvPr/>
          </p:nvSpPr>
          <p:spPr>
            <a:xfrm>
              <a:off x="5708237" y="1340995"/>
              <a:ext cx="2405027" cy="1164984"/>
            </a:xfrm>
            <a:custGeom>
              <a:avLst/>
              <a:gdLst>
                <a:gd name="connsiteX0" fmla="*/ 1979105 w 2405027"/>
                <a:gd name="connsiteY0" fmla="*/ 18031 h 1164984"/>
                <a:gd name="connsiteX1" fmla="*/ 2310194 w 2405027"/>
                <a:gd name="connsiteY1" fmla="*/ 39462 h 1164984"/>
                <a:gd name="connsiteX2" fmla="*/ 2404301 w 2405027"/>
                <a:gd name="connsiteY2" fmla="*/ 220437 h 1164984"/>
                <a:gd name="connsiteX3" fmla="*/ 2258187 w 2405027"/>
                <a:gd name="connsiteY3" fmla="*/ 546288 h 1164984"/>
                <a:gd name="connsiteX4" fmla="*/ 1826038 w 2405027"/>
                <a:gd name="connsiteY4" fmla="*/ 962149 h 1164984"/>
                <a:gd name="connsiteX5" fmla="*/ 1246346 w 2405027"/>
                <a:gd name="connsiteY5" fmla="*/ 1162174 h 1164984"/>
                <a:gd name="connsiteX6" fmla="*/ 539782 w 2405027"/>
                <a:gd name="connsiteY6" fmla="*/ 952624 h 1164984"/>
                <a:gd name="connsiteX7" fmla="*/ 81534 w 2405027"/>
                <a:gd name="connsiteY7" fmla="*/ 334737 h 1164984"/>
                <a:gd name="connsiteX8" fmla="*/ 0 w 2405027"/>
                <a:gd name="connsiteY8" fmla="*/ 115662 h 1164984"/>
                <a:gd name="connsiteX9" fmla="*/ 240982 w 2405027"/>
                <a:gd name="connsiteY9" fmla="*/ 366551 h 1164984"/>
                <a:gd name="connsiteX10" fmla="*/ 571976 w 2405027"/>
                <a:gd name="connsiteY10" fmla="*/ 584388 h 1164984"/>
                <a:gd name="connsiteX11" fmla="*/ 1158907 w 2405027"/>
                <a:gd name="connsiteY11" fmla="*/ 647729 h 1164984"/>
                <a:gd name="connsiteX12" fmla="*/ 1616773 w 2405027"/>
                <a:gd name="connsiteY12" fmla="*/ 431702 h 1164984"/>
                <a:gd name="connsiteX13" fmla="*/ 1780413 w 2405027"/>
                <a:gd name="connsiteY13" fmla="*/ 143380 h 1164984"/>
                <a:gd name="connsiteX14" fmla="*/ 1979105 w 2405027"/>
                <a:gd name="connsiteY14" fmla="*/ 18031 h 11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05027" h="1164984">
                  <a:moveTo>
                    <a:pt x="1979105" y="18031"/>
                  </a:moveTo>
                  <a:cubicBezTo>
                    <a:pt x="2087785" y="-5019"/>
                    <a:pt x="2208657" y="-13592"/>
                    <a:pt x="2310194" y="39462"/>
                  </a:cubicBezTo>
                  <a:cubicBezTo>
                    <a:pt x="2375821" y="72800"/>
                    <a:pt x="2410587" y="148809"/>
                    <a:pt x="2404301" y="220437"/>
                  </a:cubicBezTo>
                  <a:cubicBezTo>
                    <a:pt x="2394776" y="342453"/>
                    <a:pt x="2326291" y="448466"/>
                    <a:pt x="2258187" y="546288"/>
                  </a:cubicBezTo>
                  <a:cubicBezTo>
                    <a:pt x="2138267" y="706879"/>
                    <a:pt x="1995868" y="853945"/>
                    <a:pt x="1826038" y="962149"/>
                  </a:cubicBezTo>
                  <a:cubicBezTo>
                    <a:pt x="1653007" y="1077125"/>
                    <a:pt x="1453467" y="1145982"/>
                    <a:pt x="1246346" y="1162174"/>
                  </a:cubicBezTo>
                  <a:cubicBezTo>
                    <a:pt x="996029" y="1180557"/>
                    <a:pt x="737997" y="1108548"/>
                    <a:pt x="539782" y="952624"/>
                  </a:cubicBezTo>
                  <a:cubicBezTo>
                    <a:pt x="335375" y="791842"/>
                    <a:pt x="189452" y="568671"/>
                    <a:pt x="81534" y="334737"/>
                  </a:cubicBezTo>
                  <a:cubicBezTo>
                    <a:pt x="52483" y="262728"/>
                    <a:pt x="15621" y="191862"/>
                    <a:pt x="0" y="115662"/>
                  </a:cubicBezTo>
                  <a:cubicBezTo>
                    <a:pt x="71056" y="207483"/>
                    <a:pt x="154496" y="289398"/>
                    <a:pt x="240982" y="366551"/>
                  </a:cubicBezTo>
                  <a:cubicBezTo>
                    <a:pt x="341376" y="452276"/>
                    <a:pt x="450532" y="531429"/>
                    <a:pt x="571976" y="584388"/>
                  </a:cubicBezTo>
                  <a:cubicBezTo>
                    <a:pt x="756095" y="661921"/>
                    <a:pt x="962501" y="674970"/>
                    <a:pt x="1158907" y="647729"/>
                  </a:cubicBezTo>
                  <a:cubicBezTo>
                    <a:pt x="1326832" y="621535"/>
                    <a:pt x="1501045" y="562004"/>
                    <a:pt x="1616773" y="431702"/>
                  </a:cubicBezTo>
                  <a:cubicBezTo>
                    <a:pt x="1692307" y="348263"/>
                    <a:pt x="1720120" y="236154"/>
                    <a:pt x="1780413" y="143380"/>
                  </a:cubicBezTo>
                  <a:cubicBezTo>
                    <a:pt x="1824038" y="74610"/>
                    <a:pt x="1900428" y="33366"/>
                    <a:pt x="1979105" y="18031"/>
                  </a:cubicBezTo>
                  <a:close/>
                </a:path>
              </a:pathLst>
            </a:custGeom>
            <a:grpFill/>
            <a:ln w="9525"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DF7FB583-09AA-8C6F-12BE-7CFCD2E65032}"/>
                </a:ext>
              </a:extLst>
            </p:cNvPr>
            <p:cNvSpPr/>
            <p:nvPr/>
          </p:nvSpPr>
          <p:spPr>
            <a:xfrm>
              <a:off x="3048000" y="1942292"/>
              <a:ext cx="6092438" cy="4320193"/>
            </a:xfrm>
            <a:custGeom>
              <a:avLst/>
              <a:gdLst>
                <a:gd name="connsiteX0" fmla="*/ 1754124 w 6092438"/>
                <a:gd name="connsiteY0" fmla="*/ 132729 h 4320193"/>
                <a:gd name="connsiteX1" fmla="*/ 2266474 w 6092438"/>
                <a:gd name="connsiteY1" fmla="*/ 236 h 4320193"/>
                <a:gd name="connsiteX2" fmla="*/ 2739676 w 6092438"/>
                <a:gd name="connsiteY2" fmla="*/ 163780 h 4320193"/>
                <a:gd name="connsiteX3" fmla="*/ 2919984 w 6092438"/>
                <a:gd name="connsiteY3" fmla="*/ 598501 h 4320193"/>
                <a:gd name="connsiteX4" fmla="*/ 2895981 w 6092438"/>
                <a:gd name="connsiteY4" fmla="*/ 969976 h 4320193"/>
                <a:gd name="connsiteX5" fmla="*/ 2726246 w 6092438"/>
                <a:gd name="connsiteY5" fmla="*/ 1374979 h 4320193"/>
                <a:gd name="connsiteX6" fmla="*/ 2696813 w 6092438"/>
                <a:gd name="connsiteY6" fmla="*/ 1432129 h 4320193"/>
                <a:gd name="connsiteX7" fmla="*/ 2793968 w 6092438"/>
                <a:gd name="connsiteY7" fmla="*/ 1381742 h 4320193"/>
                <a:gd name="connsiteX8" fmla="*/ 2996089 w 6092438"/>
                <a:gd name="connsiteY8" fmla="*/ 1302113 h 4320193"/>
                <a:gd name="connsiteX9" fmla="*/ 3365183 w 6092438"/>
                <a:gd name="connsiteY9" fmla="*/ 1375265 h 4320193"/>
                <a:gd name="connsiteX10" fmla="*/ 3623977 w 6092438"/>
                <a:gd name="connsiteY10" fmla="*/ 1812081 h 4320193"/>
                <a:gd name="connsiteX11" fmla="*/ 3937254 w 6092438"/>
                <a:gd name="connsiteY11" fmla="*/ 1978293 h 4320193"/>
                <a:gd name="connsiteX12" fmla="*/ 4036028 w 6092438"/>
                <a:gd name="connsiteY12" fmla="*/ 1346595 h 4320193"/>
                <a:gd name="connsiteX13" fmla="*/ 4449699 w 6092438"/>
                <a:gd name="connsiteY13" fmla="*/ 781572 h 4320193"/>
                <a:gd name="connsiteX14" fmla="*/ 5124260 w 6092438"/>
                <a:gd name="connsiteY14" fmla="*/ 522492 h 4320193"/>
                <a:gd name="connsiteX15" fmla="*/ 5569458 w 6092438"/>
                <a:gd name="connsiteY15" fmla="*/ 593358 h 4320193"/>
                <a:gd name="connsiteX16" fmla="*/ 5940933 w 6092438"/>
                <a:gd name="connsiteY16" fmla="*/ 886061 h 4320193"/>
                <a:gd name="connsiteX17" fmla="*/ 6092285 w 6092438"/>
                <a:gd name="connsiteY17" fmla="*/ 1427843 h 4320193"/>
                <a:gd name="connsiteX18" fmla="*/ 5974652 w 6092438"/>
                <a:gd name="connsiteY18" fmla="*/ 2001629 h 4320193"/>
                <a:gd name="connsiteX19" fmla="*/ 5645944 w 6092438"/>
                <a:gd name="connsiteY19" fmla="*/ 2511312 h 4320193"/>
                <a:gd name="connsiteX20" fmla="*/ 5575173 w 6092438"/>
                <a:gd name="connsiteY20" fmla="*/ 2584464 h 4320193"/>
                <a:gd name="connsiteX21" fmla="*/ 4771073 w 6092438"/>
                <a:gd name="connsiteY21" fmla="*/ 2946414 h 4320193"/>
                <a:gd name="connsiteX22" fmla="*/ 5107686 w 6092438"/>
                <a:gd name="connsiteY22" fmla="*/ 2837733 h 4320193"/>
                <a:gd name="connsiteX23" fmla="*/ 5294567 w 6092438"/>
                <a:gd name="connsiteY23" fmla="*/ 2732958 h 4320193"/>
                <a:gd name="connsiteX24" fmla="*/ 5132642 w 6092438"/>
                <a:gd name="connsiteY24" fmla="*/ 2792490 h 4320193"/>
                <a:gd name="connsiteX25" fmla="*/ 4742117 w 6092438"/>
                <a:gd name="connsiteY25" fmla="*/ 2842686 h 4320193"/>
                <a:gd name="connsiteX26" fmla="*/ 4524375 w 6092438"/>
                <a:gd name="connsiteY26" fmla="*/ 2753532 h 4320193"/>
                <a:gd name="connsiteX27" fmla="*/ 4461987 w 6092438"/>
                <a:gd name="connsiteY27" fmla="*/ 2896407 h 4320193"/>
                <a:gd name="connsiteX28" fmla="*/ 4287870 w 6092438"/>
                <a:gd name="connsiteY28" fmla="*/ 2909552 h 4320193"/>
                <a:gd name="connsiteX29" fmla="*/ 4026122 w 6092438"/>
                <a:gd name="connsiteY29" fmla="*/ 2699431 h 4320193"/>
                <a:gd name="connsiteX30" fmla="*/ 3856387 w 6092438"/>
                <a:gd name="connsiteY30" fmla="*/ 2378914 h 4320193"/>
                <a:gd name="connsiteX31" fmla="*/ 3791998 w 6092438"/>
                <a:gd name="connsiteY31" fmla="*/ 2063351 h 4320193"/>
                <a:gd name="connsiteX32" fmla="*/ 3652171 w 6092438"/>
                <a:gd name="connsiteY32" fmla="*/ 1942955 h 4320193"/>
                <a:gd name="connsiteX33" fmla="*/ 3682174 w 6092438"/>
                <a:gd name="connsiteY33" fmla="*/ 2390058 h 4320193"/>
                <a:gd name="connsiteX34" fmla="*/ 3548824 w 6092438"/>
                <a:gd name="connsiteY34" fmla="*/ 3037092 h 4320193"/>
                <a:gd name="connsiteX35" fmla="*/ 3516440 w 6092438"/>
                <a:gd name="connsiteY35" fmla="*/ 3135199 h 4320193"/>
                <a:gd name="connsiteX36" fmla="*/ 3511582 w 6092438"/>
                <a:gd name="connsiteY36" fmla="*/ 3157011 h 4320193"/>
                <a:gd name="connsiteX37" fmla="*/ 3469100 w 6092438"/>
                <a:gd name="connsiteY37" fmla="*/ 3240069 h 4320193"/>
                <a:gd name="connsiteX38" fmla="*/ 3250692 w 6092438"/>
                <a:gd name="connsiteY38" fmla="*/ 3632118 h 4320193"/>
                <a:gd name="connsiteX39" fmla="*/ 2544032 w 6092438"/>
                <a:gd name="connsiteY39" fmla="*/ 4226669 h 4320193"/>
                <a:gd name="connsiteX40" fmla="*/ 1970818 w 6092438"/>
                <a:gd name="connsiteY40" fmla="*/ 4312394 h 4320193"/>
                <a:gd name="connsiteX41" fmla="*/ 1477994 w 6092438"/>
                <a:gd name="connsiteY41" fmla="*/ 4102844 h 4320193"/>
                <a:gd name="connsiteX42" fmla="*/ 970979 w 6092438"/>
                <a:gd name="connsiteY42" fmla="*/ 3179490 h 4320193"/>
                <a:gd name="connsiteX43" fmla="*/ 956310 w 6092438"/>
                <a:gd name="connsiteY43" fmla="*/ 2988990 h 4320193"/>
                <a:gd name="connsiteX44" fmla="*/ 876014 w 6092438"/>
                <a:gd name="connsiteY44" fmla="*/ 2721719 h 4320193"/>
                <a:gd name="connsiteX45" fmla="*/ 693611 w 6092438"/>
                <a:gd name="connsiteY45" fmla="*/ 2364055 h 4320193"/>
                <a:gd name="connsiteX46" fmla="*/ 604171 w 6092438"/>
                <a:gd name="connsiteY46" fmla="*/ 2246707 h 4320193"/>
                <a:gd name="connsiteX47" fmla="*/ 707517 w 6092438"/>
                <a:gd name="connsiteY47" fmla="*/ 2358816 h 4320193"/>
                <a:gd name="connsiteX48" fmla="*/ 950024 w 6092438"/>
                <a:gd name="connsiteY48" fmla="*/ 2808492 h 4320193"/>
                <a:gd name="connsiteX49" fmla="*/ 864965 w 6092438"/>
                <a:gd name="connsiteY49" fmla="*/ 2543411 h 4320193"/>
                <a:gd name="connsiteX50" fmla="*/ 327184 w 6092438"/>
                <a:gd name="connsiteY50" fmla="*/ 1694162 h 4320193"/>
                <a:gd name="connsiteX51" fmla="*/ 0 w 6092438"/>
                <a:gd name="connsiteY51" fmla="*/ 1315257 h 4320193"/>
                <a:gd name="connsiteX52" fmla="*/ 0 w 6092438"/>
                <a:gd name="connsiteY52" fmla="*/ 1313067 h 4320193"/>
                <a:gd name="connsiteX53" fmla="*/ 832961 w 6092438"/>
                <a:gd name="connsiteY53" fmla="*/ 1979817 h 4320193"/>
                <a:gd name="connsiteX54" fmla="*/ 1082897 w 6092438"/>
                <a:gd name="connsiteY54" fmla="*/ 2271663 h 4320193"/>
                <a:gd name="connsiteX55" fmla="*/ 1101090 w 6092438"/>
                <a:gd name="connsiteY55" fmla="*/ 2269281 h 4320193"/>
                <a:gd name="connsiteX56" fmla="*/ 1093470 w 6092438"/>
                <a:gd name="connsiteY56" fmla="*/ 2279664 h 4320193"/>
                <a:gd name="connsiteX57" fmla="*/ 1370171 w 6092438"/>
                <a:gd name="connsiteY57" fmla="*/ 2855545 h 4320193"/>
                <a:gd name="connsiteX58" fmla="*/ 1465421 w 6092438"/>
                <a:gd name="connsiteY58" fmla="*/ 3162060 h 4320193"/>
                <a:gd name="connsiteX59" fmla="*/ 1754124 w 6092438"/>
                <a:gd name="connsiteY59" fmla="*/ 3407329 h 4320193"/>
                <a:gd name="connsiteX60" fmla="*/ 2245043 w 6092438"/>
                <a:gd name="connsiteY60" fmla="*/ 3350179 h 4320193"/>
                <a:gd name="connsiteX61" fmla="*/ 2626043 w 6092438"/>
                <a:gd name="connsiteY61" fmla="*/ 3100623 h 4320193"/>
                <a:gd name="connsiteX62" fmla="*/ 3002947 w 6092438"/>
                <a:gd name="connsiteY62" fmla="*/ 2611419 h 4320193"/>
                <a:gd name="connsiteX63" fmla="*/ 3079147 w 6092438"/>
                <a:gd name="connsiteY63" fmla="*/ 1984484 h 4320193"/>
                <a:gd name="connsiteX64" fmla="*/ 2985040 w 6092438"/>
                <a:gd name="connsiteY64" fmla="*/ 1806462 h 4320193"/>
                <a:gd name="connsiteX65" fmla="*/ 2809113 w 6092438"/>
                <a:gd name="connsiteY65" fmla="*/ 1803128 h 4320193"/>
                <a:gd name="connsiteX66" fmla="*/ 2495741 w 6092438"/>
                <a:gd name="connsiteY66" fmla="*/ 2010201 h 4320193"/>
                <a:gd name="connsiteX67" fmla="*/ 2305241 w 6092438"/>
                <a:gd name="connsiteY67" fmla="*/ 2220323 h 4320193"/>
                <a:gd name="connsiteX68" fmla="*/ 2259235 w 6092438"/>
                <a:gd name="connsiteY68" fmla="*/ 2275187 h 4320193"/>
                <a:gd name="connsiteX69" fmla="*/ 2068735 w 6092438"/>
                <a:gd name="connsiteY69" fmla="*/ 2287379 h 4320193"/>
                <a:gd name="connsiteX70" fmla="*/ 1872139 w 6092438"/>
                <a:gd name="connsiteY70" fmla="*/ 2212989 h 4320193"/>
                <a:gd name="connsiteX71" fmla="*/ 1759839 w 6092438"/>
                <a:gd name="connsiteY71" fmla="*/ 1874851 h 4320193"/>
                <a:gd name="connsiteX72" fmla="*/ 1748790 w 6092438"/>
                <a:gd name="connsiteY72" fmla="*/ 1581196 h 4320193"/>
                <a:gd name="connsiteX73" fmla="*/ 1819085 w 6092438"/>
                <a:gd name="connsiteY73" fmla="*/ 1428796 h 4320193"/>
                <a:gd name="connsiteX74" fmla="*/ 2061972 w 6092438"/>
                <a:gd name="connsiteY74" fmla="*/ 1318305 h 4320193"/>
                <a:gd name="connsiteX75" fmla="*/ 2453259 w 6092438"/>
                <a:gd name="connsiteY75" fmla="*/ 857200 h 4320193"/>
                <a:gd name="connsiteX76" fmla="*/ 2401443 w 6092438"/>
                <a:gd name="connsiteY76" fmla="*/ 444768 h 4320193"/>
                <a:gd name="connsiteX77" fmla="*/ 2257425 w 6092438"/>
                <a:gd name="connsiteY77" fmla="*/ 378569 h 4320193"/>
                <a:gd name="connsiteX78" fmla="*/ 2047875 w 6092438"/>
                <a:gd name="connsiteY78" fmla="*/ 476772 h 4320193"/>
                <a:gd name="connsiteX79" fmla="*/ 1697641 w 6092438"/>
                <a:gd name="connsiteY79" fmla="*/ 838722 h 4320193"/>
                <a:gd name="connsiteX80" fmla="*/ 1382268 w 6092438"/>
                <a:gd name="connsiteY80" fmla="*/ 1268490 h 4320193"/>
                <a:gd name="connsiteX81" fmla="*/ 1295305 w 6092438"/>
                <a:gd name="connsiteY81" fmla="*/ 1339070 h 4320193"/>
                <a:gd name="connsiteX82" fmla="*/ 1168813 w 6092438"/>
                <a:gd name="connsiteY82" fmla="*/ 1240677 h 4320193"/>
                <a:gd name="connsiteX83" fmla="*/ 823532 w 6092438"/>
                <a:gd name="connsiteY83" fmla="*/ 757378 h 4320193"/>
                <a:gd name="connsiteX84" fmla="*/ 610172 w 6092438"/>
                <a:gd name="connsiteY84" fmla="*/ 628314 h 4320193"/>
                <a:gd name="connsiteX85" fmla="*/ 989743 w 6092438"/>
                <a:gd name="connsiteY85" fmla="*/ 539065 h 4320193"/>
                <a:gd name="connsiteX86" fmla="*/ 1204246 w 6092438"/>
                <a:gd name="connsiteY86" fmla="*/ 424003 h 4320193"/>
                <a:gd name="connsiteX87" fmla="*/ 1754124 w 6092438"/>
                <a:gd name="connsiteY87" fmla="*/ 132729 h 4320193"/>
                <a:gd name="connsiteX88" fmla="*/ 4867847 w 6092438"/>
                <a:gd name="connsiteY88" fmla="*/ 1279253 h 4320193"/>
                <a:gd name="connsiteX89" fmla="*/ 4560380 w 6092438"/>
                <a:gd name="connsiteY89" fmla="*/ 1559859 h 4320193"/>
                <a:gd name="connsiteX90" fmla="*/ 4452938 w 6092438"/>
                <a:gd name="connsiteY90" fmla="*/ 1817034 h 4320193"/>
                <a:gd name="connsiteX91" fmla="*/ 4442174 w 6092438"/>
                <a:gd name="connsiteY91" fmla="*/ 2008106 h 4320193"/>
                <a:gd name="connsiteX92" fmla="*/ 4527899 w 6092438"/>
                <a:gd name="connsiteY92" fmla="*/ 2406918 h 4320193"/>
                <a:gd name="connsiteX93" fmla="*/ 4525423 w 6092438"/>
                <a:gd name="connsiteY93" fmla="*/ 2713527 h 4320193"/>
                <a:gd name="connsiteX94" fmla="*/ 4732973 w 6092438"/>
                <a:gd name="connsiteY94" fmla="*/ 2661902 h 4320193"/>
                <a:gd name="connsiteX95" fmla="*/ 5152549 w 6092438"/>
                <a:gd name="connsiteY95" fmla="*/ 2389773 h 4320193"/>
                <a:gd name="connsiteX96" fmla="*/ 5413248 w 6092438"/>
                <a:gd name="connsiteY96" fmla="*/ 1980198 h 4320193"/>
                <a:gd name="connsiteX97" fmla="*/ 5463540 w 6092438"/>
                <a:gd name="connsiteY97" fmla="*/ 1502900 h 4320193"/>
                <a:gd name="connsiteX98" fmla="*/ 5276850 w 6092438"/>
                <a:gd name="connsiteY98" fmla="*/ 1270680 h 4320193"/>
                <a:gd name="connsiteX99" fmla="*/ 4867847 w 6092438"/>
                <a:gd name="connsiteY99" fmla="*/ 1279253 h 432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92438" h="4320193">
                  <a:moveTo>
                    <a:pt x="1754124" y="132729"/>
                  </a:moveTo>
                  <a:cubicBezTo>
                    <a:pt x="1916621" y="63482"/>
                    <a:pt x="2087499" y="-2431"/>
                    <a:pt x="2266474" y="236"/>
                  </a:cubicBezTo>
                  <a:cubicBezTo>
                    <a:pt x="2436209" y="-3765"/>
                    <a:pt x="2615565" y="42813"/>
                    <a:pt x="2739676" y="163780"/>
                  </a:cubicBezTo>
                  <a:cubicBezTo>
                    <a:pt x="2856548" y="276556"/>
                    <a:pt x="2908078" y="440005"/>
                    <a:pt x="2919984" y="598501"/>
                  </a:cubicBezTo>
                  <a:cubicBezTo>
                    <a:pt x="2925890" y="722326"/>
                    <a:pt x="2924651" y="848723"/>
                    <a:pt x="2895981" y="969976"/>
                  </a:cubicBezTo>
                  <a:cubicBezTo>
                    <a:pt x="2863596" y="1113708"/>
                    <a:pt x="2800731" y="1248773"/>
                    <a:pt x="2726246" y="1374979"/>
                  </a:cubicBezTo>
                  <a:cubicBezTo>
                    <a:pt x="2715197" y="1393363"/>
                    <a:pt x="2706243" y="1413079"/>
                    <a:pt x="2696813" y="1432129"/>
                  </a:cubicBezTo>
                  <a:cubicBezTo>
                    <a:pt x="2723674" y="1406031"/>
                    <a:pt x="2760916" y="1396982"/>
                    <a:pt x="2793968" y="1381742"/>
                  </a:cubicBezTo>
                  <a:cubicBezTo>
                    <a:pt x="2861120" y="1354691"/>
                    <a:pt x="2925604" y="1319734"/>
                    <a:pt x="2996089" y="1302113"/>
                  </a:cubicBezTo>
                  <a:cubicBezTo>
                    <a:pt x="3122295" y="1282206"/>
                    <a:pt x="3259836" y="1298017"/>
                    <a:pt x="3365183" y="1375265"/>
                  </a:cubicBezTo>
                  <a:cubicBezTo>
                    <a:pt x="3508058" y="1477468"/>
                    <a:pt x="3582257" y="1646823"/>
                    <a:pt x="3623977" y="1812081"/>
                  </a:cubicBezTo>
                  <a:cubicBezTo>
                    <a:pt x="3743611" y="1831798"/>
                    <a:pt x="3847719" y="1899807"/>
                    <a:pt x="3937254" y="1978293"/>
                  </a:cubicBezTo>
                  <a:cubicBezTo>
                    <a:pt x="3942683" y="1764933"/>
                    <a:pt x="3967448" y="1549668"/>
                    <a:pt x="4036028" y="1346595"/>
                  </a:cubicBezTo>
                  <a:cubicBezTo>
                    <a:pt x="4111276" y="1121233"/>
                    <a:pt x="4264629" y="927495"/>
                    <a:pt x="4449699" y="781572"/>
                  </a:cubicBezTo>
                  <a:cubicBezTo>
                    <a:pt x="4642104" y="630981"/>
                    <a:pt x="4878801" y="532588"/>
                    <a:pt x="5124260" y="522492"/>
                  </a:cubicBezTo>
                  <a:cubicBezTo>
                    <a:pt x="5275917" y="515967"/>
                    <a:pt x="5427326" y="540065"/>
                    <a:pt x="5569458" y="593358"/>
                  </a:cubicBezTo>
                  <a:cubicBezTo>
                    <a:pt x="5718905" y="650508"/>
                    <a:pt x="5853303" y="751187"/>
                    <a:pt x="5940933" y="886061"/>
                  </a:cubicBezTo>
                  <a:cubicBezTo>
                    <a:pt x="6047232" y="1044652"/>
                    <a:pt x="6094000" y="1238486"/>
                    <a:pt x="6092285" y="1427843"/>
                  </a:cubicBezTo>
                  <a:cubicBezTo>
                    <a:pt x="6095524" y="1624820"/>
                    <a:pt x="6047042" y="1819511"/>
                    <a:pt x="5974652" y="2001629"/>
                  </a:cubicBezTo>
                  <a:cubicBezTo>
                    <a:pt x="5897594" y="2189462"/>
                    <a:pt x="5790057" y="2367198"/>
                    <a:pt x="5645944" y="2511312"/>
                  </a:cubicBezTo>
                  <a:cubicBezTo>
                    <a:pt x="5620598" y="2533934"/>
                    <a:pt x="5596938" y="2558384"/>
                    <a:pt x="5575173" y="2584464"/>
                  </a:cubicBezTo>
                  <a:cubicBezTo>
                    <a:pt x="5368252" y="2810473"/>
                    <a:pt x="5077454" y="2941365"/>
                    <a:pt x="4771073" y="2946414"/>
                  </a:cubicBezTo>
                  <a:cubicBezTo>
                    <a:pt x="4884896" y="2915743"/>
                    <a:pt x="4999673" y="2885263"/>
                    <a:pt x="5107686" y="2837733"/>
                  </a:cubicBezTo>
                  <a:cubicBezTo>
                    <a:pt x="5172742" y="2808111"/>
                    <a:pt x="5233321" y="2769725"/>
                    <a:pt x="5294567" y="2732958"/>
                  </a:cubicBezTo>
                  <a:cubicBezTo>
                    <a:pt x="5239703" y="2750294"/>
                    <a:pt x="5187696" y="2775440"/>
                    <a:pt x="5132642" y="2792490"/>
                  </a:cubicBezTo>
                  <a:cubicBezTo>
                    <a:pt x="5007293" y="2832971"/>
                    <a:pt x="4874038" y="2859165"/>
                    <a:pt x="4742117" y="2842686"/>
                  </a:cubicBezTo>
                  <a:cubicBezTo>
                    <a:pt x="4662707" y="2833590"/>
                    <a:pt x="4587355" y="2802738"/>
                    <a:pt x="4524375" y="2753532"/>
                  </a:cubicBezTo>
                  <a:cubicBezTo>
                    <a:pt x="4519232" y="2805825"/>
                    <a:pt x="4502087" y="2860308"/>
                    <a:pt x="4461987" y="2896407"/>
                  </a:cubicBezTo>
                  <a:cubicBezTo>
                    <a:pt x="4413218" y="2936603"/>
                    <a:pt x="4343305" y="2933174"/>
                    <a:pt x="4287870" y="2909552"/>
                  </a:cubicBezTo>
                  <a:cubicBezTo>
                    <a:pt x="4183095" y="2865927"/>
                    <a:pt x="4099941" y="2783631"/>
                    <a:pt x="4026122" y="2699431"/>
                  </a:cubicBezTo>
                  <a:cubicBezTo>
                    <a:pt x="3950399" y="2605133"/>
                    <a:pt x="3876770" y="2500644"/>
                    <a:pt x="3856387" y="2378914"/>
                  </a:cubicBezTo>
                  <a:cubicBezTo>
                    <a:pt x="3858863" y="2270901"/>
                    <a:pt x="3845243" y="2159173"/>
                    <a:pt x="3791998" y="2063351"/>
                  </a:cubicBezTo>
                  <a:cubicBezTo>
                    <a:pt x="3763423" y="2007154"/>
                    <a:pt x="3714941" y="1958576"/>
                    <a:pt x="3652171" y="1942955"/>
                  </a:cubicBezTo>
                  <a:cubicBezTo>
                    <a:pt x="3675774" y="2090764"/>
                    <a:pt x="3685813" y="2240421"/>
                    <a:pt x="3682174" y="2390058"/>
                  </a:cubicBezTo>
                  <a:cubicBezTo>
                    <a:pt x="3670840" y="2610848"/>
                    <a:pt x="3621691" y="2828685"/>
                    <a:pt x="3548824" y="3037092"/>
                  </a:cubicBezTo>
                  <a:cubicBezTo>
                    <a:pt x="3537871" y="3069763"/>
                    <a:pt x="3522916" y="3101100"/>
                    <a:pt x="3516440" y="3135199"/>
                  </a:cubicBezTo>
                  <a:cubicBezTo>
                    <a:pt x="3519707" y="3142753"/>
                    <a:pt x="3517744" y="3151554"/>
                    <a:pt x="3511582" y="3157011"/>
                  </a:cubicBezTo>
                  <a:cubicBezTo>
                    <a:pt x="3490341" y="3180633"/>
                    <a:pt x="3481864" y="3211685"/>
                    <a:pt x="3469100" y="3240069"/>
                  </a:cubicBezTo>
                  <a:cubicBezTo>
                    <a:pt x="3408883" y="3377382"/>
                    <a:pt x="3335750" y="3508646"/>
                    <a:pt x="3250692" y="3632118"/>
                  </a:cubicBezTo>
                  <a:cubicBezTo>
                    <a:pt x="3074194" y="3888246"/>
                    <a:pt x="2834926" y="4109035"/>
                    <a:pt x="2544032" y="4226669"/>
                  </a:cubicBezTo>
                  <a:cubicBezTo>
                    <a:pt x="2363819" y="4301440"/>
                    <a:pt x="2165128" y="4337159"/>
                    <a:pt x="1970818" y="4312394"/>
                  </a:cubicBezTo>
                  <a:cubicBezTo>
                    <a:pt x="1791081" y="4290486"/>
                    <a:pt x="1620298" y="4214096"/>
                    <a:pt x="1477994" y="4102844"/>
                  </a:cubicBezTo>
                  <a:cubicBezTo>
                    <a:pt x="1194721" y="3879102"/>
                    <a:pt x="1015937" y="3535630"/>
                    <a:pt x="970979" y="3179490"/>
                  </a:cubicBezTo>
                  <a:cubicBezTo>
                    <a:pt x="961454" y="3116244"/>
                    <a:pt x="965549" y="3052046"/>
                    <a:pt x="956310" y="2988990"/>
                  </a:cubicBezTo>
                  <a:cubicBezTo>
                    <a:pt x="939927" y="2897074"/>
                    <a:pt x="908685" y="2808873"/>
                    <a:pt x="876014" y="2721719"/>
                  </a:cubicBezTo>
                  <a:cubicBezTo>
                    <a:pt x="825722" y="2597894"/>
                    <a:pt x="769239" y="2475117"/>
                    <a:pt x="693611" y="2364055"/>
                  </a:cubicBezTo>
                  <a:cubicBezTo>
                    <a:pt x="667036" y="2322526"/>
                    <a:pt x="631031" y="2287855"/>
                    <a:pt x="604171" y="2246707"/>
                  </a:cubicBezTo>
                  <a:cubicBezTo>
                    <a:pt x="637794" y="2284807"/>
                    <a:pt x="677228" y="2317764"/>
                    <a:pt x="707517" y="2358816"/>
                  </a:cubicBezTo>
                  <a:cubicBezTo>
                    <a:pt x="813149" y="2493309"/>
                    <a:pt x="890492" y="2648757"/>
                    <a:pt x="950024" y="2808492"/>
                  </a:cubicBezTo>
                  <a:cubicBezTo>
                    <a:pt x="934212" y="2716671"/>
                    <a:pt x="899636" y="2629326"/>
                    <a:pt x="864965" y="2543411"/>
                  </a:cubicBezTo>
                  <a:cubicBezTo>
                    <a:pt x="730282" y="2234801"/>
                    <a:pt x="533400" y="1958481"/>
                    <a:pt x="327184" y="1694162"/>
                  </a:cubicBezTo>
                  <a:cubicBezTo>
                    <a:pt x="221647" y="1564813"/>
                    <a:pt x="114300" y="1436511"/>
                    <a:pt x="0" y="1315257"/>
                  </a:cubicBezTo>
                  <a:lnTo>
                    <a:pt x="0" y="1313067"/>
                  </a:lnTo>
                  <a:cubicBezTo>
                    <a:pt x="299657" y="1505853"/>
                    <a:pt x="581882" y="1727118"/>
                    <a:pt x="832961" y="1979817"/>
                  </a:cubicBezTo>
                  <a:cubicBezTo>
                    <a:pt x="920306" y="2073447"/>
                    <a:pt x="1009650" y="2166221"/>
                    <a:pt x="1082897" y="2271663"/>
                  </a:cubicBezTo>
                  <a:lnTo>
                    <a:pt x="1101090" y="2269281"/>
                  </a:lnTo>
                  <a:lnTo>
                    <a:pt x="1093470" y="2279664"/>
                  </a:lnTo>
                  <a:cubicBezTo>
                    <a:pt x="1216533" y="2454162"/>
                    <a:pt x="1328166" y="2643519"/>
                    <a:pt x="1370171" y="2855545"/>
                  </a:cubicBezTo>
                  <a:cubicBezTo>
                    <a:pt x="1389221" y="2960987"/>
                    <a:pt x="1413891" y="3067191"/>
                    <a:pt x="1465421" y="3162060"/>
                  </a:cubicBezTo>
                  <a:cubicBezTo>
                    <a:pt x="1523905" y="3277979"/>
                    <a:pt x="1627346" y="3372276"/>
                    <a:pt x="1754124" y="3407329"/>
                  </a:cubicBezTo>
                  <a:cubicBezTo>
                    <a:pt x="1917764" y="3451429"/>
                    <a:pt x="2092071" y="3415044"/>
                    <a:pt x="2245043" y="3350179"/>
                  </a:cubicBezTo>
                  <a:cubicBezTo>
                    <a:pt x="2387251" y="3293505"/>
                    <a:pt x="2511743" y="3200922"/>
                    <a:pt x="2626043" y="3100623"/>
                  </a:cubicBezTo>
                  <a:cubicBezTo>
                    <a:pt x="2783300" y="2965940"/>
                    <a:pt x="2920651" y="2802872"/>
                    <a:pt x="3002947" y="2611419"/>
                  </a:cubicBezTo>
                  <a:cubicBezTo>
                    <a:pt x="3088005" y="2415300"/>
                    <a:pt x="3107722" y="2195082"/>
                    <a:pt x="3079147" y="1984484"/>
                  </a:cubicBezTo>
                  <a:cubicBezTo>
                    <a:pt x="3068193" y="1917809"/>
                    <a:pt x="3044952" y="1844847"/>
                    <a:pt x="2985040" y="1806462"/>
                  </a:cubicBezTo>
                  <a:cubicBezTo>
                    <a:pt x="2931700" y="1773600"/>
                    <a:pt x="2865215" y="1782840"/>
                    <a:pt x="2809113" y="1803128"/>
                  </a:cubicBezTo>
                  <a:cubicBezTo>
                    <a:pt x="2690336" y="1847133"/>
                    <a:pt x="2589276" y="1926953"/>
                    <a:pt x="2495741" y="2010201"/>
                  </a:cubicBezTo>
                  <a:cubicBezTo>
                    <a:pt x="2427256" y="2075448"/>
                    <a:pt x="2357723" y="2141361"/>
                    <a:pt x="2305241" y="2220323"/>
                  </a:cubicBezTo>
                  <a:cubicBezTo>
                    <a:pt x="2291429" y="2239373"/>
                    <a:pt x="2285048" y="2268519"/>
                    <a:pt x="2259235" y="2275187"/>
                  </a:cubicBezTo>
                  <a:cubicBezTo>
                    <a:pt x="2198370" y="2296332"/>
                    <a:pt x="2132267" y="2293665"/>
                    <a:pt x="2068735" y="2287379"/>
                  </a:cubicBezTo>
                  <a:cubicBezTo>
                    <a:pt x="1998536" y="2280997"/>
                    <a:pt x="1923288" y="2265472"/>
                    <a:pt x="1872139" y="2212989"/>
                  </a:cubicBezTo>
                  <a:cubicBezTo>
                    <a:pt x="1783556" y="2125359"/>
                    <a:pt x="1761458" y="1994390"/>
                    <a:pt x="1759839" y="1874851"/>
                  </a:cubicBezTo>
                  <a:cubicBezTo>
                    <a:pt x="1759839" y="1776744"/>
                    <a:pt x="1743075" y="1679208"/>
                    <a:pt x="1748790" y="1581196"/>
                  </a:cubicBezTo>
                  <a:cubicBezTo>
                    <a:pt x="1751648" y="1524046"/>
                    <a:pt x="1773174" y="1464990"/>
                    <a:pt x="1819085" y="1428796"/>
                  </a:cubicBezTo>
                  <a:cubicBezTo>
                    <a:pt x="1889189" y="1370598"/>
                    <a:pt x="1984724" y="1363359"/>
                    <a:pt x="2061972" y="1318305"/>
                  </a:cubicBezTo>
                  <a:cubicBezTo>
                    <a:pt x="2240661" y="1217436"/>
                    <a:pt x="2386298" y="1052177"/>
                    <a:pt x="2453259" y="857200"/>
                  </a:cubicBezTo>
                  <a:cubicBezTo>
                    <a:pt x="2498027" y="721945"/>
                    <a:pt x="2489264" y="561354"/>
                    <a:pt x="2401443" y="444768"/>
                  </a:cubicBezTo>
                  <a:cubicBezTo>
                    <a:pt x="2368582" y="398714"/>
                    <a:pt x="2313775" y="373521"/>
                    <a:pt x="2257425" y="378569"/>
                  </a:cubicBezTo>
                  <a:cubicBezTo>
                    <a:pt x="2178653" y="386665"/>
                    <a:pt x="2109311" y="429909"/>
                    <a:pt x="2047875" y="476772"/>
                  </a:cubicBezTo>
                  <a:cubicBezTo>
                    <a:pt x="1914525" y="579737"/>
                    <a:pt x="1803749" y="708324"/>
                    <a:pt x="1697641" y="838722"/>
                  </a:cubicBezTo>
                  <a:cubicBezTo>
                    <a:pt x="1586484" y="977501"/>
                    <a:pt x="1483900" y="1122757"/>
                    <a:pt x="1382268" y="1268490"/>
                  </a:cubicBezTo>
                  <a:cubicBezTo>
                    <a:pt x="1360646" y="1298874"/>
                    <a:pt x="1335214" y="1333926"/>
                    <a:pt x="1295305" y="1339070"/>
                  </a:cubicBezTo>
                  <a:cubicBezTo>
                    <a:pt x="1237679" y="1333926"/>
                    <a:pt x="1201103" y="1282872"/>
                    <a:pt x="1168813" y="1240677"/>
                  </a:cubicBezTo>
                  <a:cubicBezTo>
                    <a:pt x="1055084" y="1078752"/>
                    <a:pt x="966692" y="896824"/>
                    <a:pt x="823532" y="757378"/>
                  </a:cubicBezTo>
                  <a:cubicBezTo>
                    <a:pt x="763345" y="698437"/>
                    <a:pt x="690313" y="654261"/>
                    <a:pt x="610172" y="628314"/>
                  </a:cubicBezTo>
                  <a:cubicBezTo>
                    <a:pt x="739179" y="610350"/>
                    <a:pt x="866245" y="580470"/>
                    <a:pt x="989743" y="539065"/>
                  </a:cubicBezTo>
                  <a:cubicBezTo>
                    <a:pt x="1067943" y="514395"/>
                    <a:pt x="1134332" y="465151"/>
                    <a:pt x="1204246" y="424003"/>
                  </a:cubicBezTo>
                  <a:cubicBezTo>
                    <a:pt x="1382459" y="317514"/>
                    <a:pt x="1564291" y="216739"/>
                    <a:pt x="1754124" y="132729"/>
                  </a:cubicBezTo>
                  <a:close/>
                  <a:moveTo>
                    <a:pt x="4867847" y="1279253"/>
                  </a:moveTo>
                  <a:cubicBezTo>
                    <a:pt x="4736592" y="1332974"/>
                    <a:pt x="4628483" y="1436320"/>
                    <a:pt x="4560380" y="1559859"/>
                  </a:cubicBezTo>
                  <a:cubicBezTo>
                    <a:pt x="4513898" y="1640631"/>
                    <a:pt x="4473798" y="1726166"/>
                    <a:pt x="4452938" y="1817034"/>
                  </a:cubicBezTo>
                  <a:cubicBezTo>
                    <a:pt x="4437412" y="1879328"/>
                    <a:pt x="4438555" y="1944384"/>
                    <a:pt x="4442174" y="2008106"/>
                  </a:cubicBezTo>
                  <a:cubicBezTo>
                    <a:pt x="4458176" y="2143551"/>
                    <a:pt x="4512374" y="2271282"/>
                    <a:pt x="4527899" y="2406918"/>
                  </a:cubicBezTo>
                  <a:cubicBezTo>
                    <a:pt x="4542758" y="2508549"/>
                    <a:pt x="4538377" y="2611991"/>
                    <a:pt x="4525423" y="2713527"/>
                  </a:cubicBezTo>
                  <a:cubicBezTo>
                    <a:pt x="4596956" y="2708574"/>
                    <a:pt x="4666203" y="2687048"/>
                    <a:pt x="4732973" y="2661902"/>
                  </a:cubicBezTo>
                  <a:cubicBezTo>
                    <a:pt x="4888611" y="2598847"/>
                    <a:pt x="5026343" y="2499310"/>
                    <a:pt x="5152549" y="2389773"/>
                  </a:cubicBezTo>
                  <a:cubicBezTo>
                    <a:pt x="5279136" y="2284140"/>
                    <a:pt x="5357337" y="2132598"/>
                    <a:pt x="5413248" y="1980198"/>
                  </a:cubicBezTo>
                  <a:cubicBezTo>
                    <a:pt x="5465827" y="1827798"/>
                    <a:pt x="5496306" y="1662634"/>
                    <a:pt x="5463540" y="1502900"/>
                  </a:cubicBezTo>
                  <a:cubicBezTo>
                    <a:pt x="5442395" y="1401840"/>
                    <a:pt x="5375910" y="1307256"/>
                    <a:pt x="5276850" y="1270680"/>
                  </a:cubicBezTo>
                  <a:cubicBezTo>
                    <a:pt x="5145881" y="1225341"/>
                    <a:pt x="4996910" y="1225532"/>
                    <a:pt x="4867847" y="1279253"/>
                  </a:cubicBezTo>
                  <a:close/>
                </a:path>
              </a:pathLst>
            </a:custGeom>
            <a:grpFill/>
            <a:ln w="9525" cap="flat">
              <a:noFill/>
              <a:prstDash val="solid"/>
              <a:miter/>
            </a:ln>
          </p:spPr>
          <p:txBody>
            <a:bodyPr rtlCol="0" anchor="ctr">
              <a:noAutofit/>
            </a:bodyPr>
            <a:lstStyle/>
            <a:p>
              <a:endParaRPr lang="en-US"/>
            </a:p>
          </p:txBody>
        </p:sp>
      </p:grpSp>
      <p:sp>
        <p:nvSpPr>
          <p:cNvPr id="131" name="椭圆 130">
            <a:extLst>
              <a:ext uri="{FF2B5EF4-FFF2-40B4-BE49-F238E27FC236}">
                <a16:creationId xmlns:a16="http://schemas.microsoft.com/office/drawing/2014/main" id="{854F59BA-03D1-85AE-A7A4-2D4D9BA3A8C6}"/>
              </a:ext>
            </a:extLst>
          </p:cNvPr>
          <p:cNvSpPr/>
          <p:nvPr/>
        </p:nvSpPr>
        <p:spPr>
          <a:xfrm>
            <a:off x="5617341" y="5898588"/>
            <a:ext cx="6127798" cy="646595"/>
          </a:xfrm>
          <a:prstGeom prst="ellipse">
            <a:avLst/>
          </a:prstGeom>
          <a:gradFill flip="none" rotWithShape="1">
            <a:gsLst>
              <a:gs pos="0">
                <a:schemeClr val="accent1">
                  <a:alpha val="16000"/>
                </a:schemeClr>
              </a:gs>
              <a:gs pos="100000">
                <a:schemeClr val="accent2">
                  <a:alpha val="0"/>
                </a:schemeClr>
              </a:gs>
            </a:gsLst>
            <a:path path="shap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nvGrpSpPr>
          <p:cNvPr id="132" name="组合 131">
            <a:extLst>
              <a:ext uri="{FF2B5EF4-FFF2-40B4-BE49-F238E27FC236}">
                <a16:creationId xmlns:a16="http://schemas.microsoft.com/office/drawing/2014/main" id="{241F03BC-EA85-0827-D97E-2E076947C33E}"/>
              </a:ext>
            </a:extLst>
          </p:cNvPr>
          <p:cNvGrpSpPr/>
          <p:nvPr/>
        </p:nvGrpSpPr>
        <p:grpSpPr>
          <a:xfrm rot="21268825">
            <a:off x="4809982" y="1850711"/>
            <a:ext cx="6693801" cy="4319515"/>
            <a:chOff x="1664141" y="-3394843"/>
            <a:chExt cx="6828680" cy="4406549"/>
          </a:xfrm>
          <a:solidFill>
            <a:schemeClr val="accent3">
              <a:alpha val="36000"/>
            </a:schemeClr>
          </a:solidFill>
        </p:grpSpPr>
        <p:sp>
          <p:nvSpPr>
            <p:cNvPr id="163" name="任意多边形: 形状 162">
              <a:extLst>
                <a:ext uri="{FF2B5EF4-FFF2-40B4-BE49-F238E27FC236}">
                  <a16:creationId xmlns:a16="http://schemas.microsoft.com/office/drawing/2014/main" id="{55250F36-788E-7C6F-341D-86721569DC5C}"/>
                </a:ext>
              </a:extLst>
            </p:cNvPr>
            <p:cNvSpPr/>
            <p:nvPr/>
          </p:nvSpPr>
          <p:spPr>
            <a:xfrm rot="20473046">
              <a:off x="1664141" y="-127924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noAutofit/>
            </a:bodyPr>
            <a:lstStyle/>
            <a:p>
              <a:endParaRPr lang="en-US" sz="1908" dirty="0"/>
            </a:p>
          </p:txBody>
        </p:sp>
        <p:sp>
          <p:nvSpPr>
            <p:cNvPr id="164" name="Freeform 227+++++">
              <a:extLst>
                <a:ext uri="{FF2B5EF4-FFF2-40B4-BE49-F238E27FC236}">
                  <a16:creationId xmlns:a16="http://schemas.microsoft.com/office/drawing/2014/main" id="{7DD3052E-A6AB-A90E-D276-6598B53EFFE5}"/>
                </a:ext>
              </a:extLst>
            </p:cNvPr>
            <p:cNvSpPr/>
            <p:nvPr/>
          </p:nvSpPr>
          <p:spPr>
            <a:xfrm rot="8100000">
              <a:off x="5518609" y="-114457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nvGrpSpPr>
            <p:cNvPr id="165" name="组合 164">
              <a:extLst>
                <a:ext uri="{FF2B5EF4-FFF2-40B4-BE49-F238E27FC236}">
                  <a16:creationId xmlns:a16="http://schemas.microsoft.com/office/drawing/2014/main" id="{97ADAC2E-6014-7E31-E5AE-146E52D2256E}"/>
                </a:ext>
              </a:extLst>
            </p:cNvPr>
            <p:cNvGrpSpPr/>
            <p:nvPr/>
          </p:nvGrpSpPr>
          <p:grpSpPr>
            <a:xfrm>
              <a:off x="2202006" y="-3394843"/>
              <a:ext cx="5322371" cy="4089517"/>
              <a:chOff x="2202006" y="-3394843"/>
              <a:chExt cx="5322371" cy="4089517"/>
            </a:xfrm>
            <a:grpFill/>
          </p:grpSpPr>
          <p:sp>
            <p:nvSpPr>
              <p:cNvPr id="166" name="Freeform 227+">
                <a:extLst>
                  <a:ext uri="{FF2B5EF4-FFF2-40B4-BE49-F238E27FC236}">
                    <a16:creationId xmlns:a16="http://schemas.microsoft.com/office/drawing/2014/main" id="{DE7FF028-F5CD-D18C-630C-172643024B66}"/>
                  </a:ext>
                </a:extLst>
              </p:cNvPr>
              <p:cNvSpPr/>
              <p:nvPr/>
            </p:nvSpPr>
            <p:spPr>
              <a:xfrm rot="673046">
                <a:off x="2202006" y="-1844697"/>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noAutofit/>
              </a:bodyPr>
              <a:lstStyle/>
              <a:p>
                <a:endParaRPr lang="en-US" sz="1908"/>
              </a:p>
            </p:txBody>
          </p:sp>
          <p:sp>
            <p:nvSpPr>
              <p:cNvPr id="167" name="Freeform 227++">
                <a:extLst>
                  <a:ext uri="{FF2B5EF4-FFF2-40B4-BE49-F238E27FC236}">
                    <a16:creationId xmlns:a16="http://schemas.microsoft.com/office/drawing/2014/main" id="{F572EBD4-ECDA-FC96-1C95-45040B34C5B4}"/>
                  </a:ext>
                </a:extLst>
              </p:cNvPr>
              <p:cNvSpPr/>
              <p:nvPr/>
            </p:nvSpPr>
            <p:spPr>
              <a:xfrm rot="1800000">
                <a:off x="2789478" y="-2244162"/>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68" name="Freeform 227+++">
                <a:extLst>
                  <a:ext uri="{FF2B5EF4-FFF2-40B4-BE49-F238E27FC236}">
                    <a16:creationId xmlns:a16="http://schemas.microsoft.com/office/drawing/2014/main" id="{5B607E67-0D38-2B62-D8D2-00B87AED5FC4}"/>
                  </a:ext>
                </a:extLst>
              </p:cNvPr>
              <p:cNvSpPr/>
              <p:nvPr/>
            </p:nvSpPr>
            <p:spPr>
              <a:xfrm rot="4500000">
                <a:off x="4261066" y="-2188342"/>
                <a:ext cx="2974209" cy="2156282"/>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69" name="Freeform 227++++">
                <a:extLst>
                  <a:ext uri="{FF2B5EF4-FFF2-40B4-BE49-F238E27FC236}">
                    <a16:creationId xmlns:a16="http://schemas.microsoft.com/office/drawing/2014/main" id="{51ADE665-A84B-D281-DFE3-23B4438FF9EE}"/>
                  </a:ext>
                </a:extLst>
              </p:cNvPr>
              <p:cNvSpPr/>
              <p:nvPr/>
            </p:nvSpPr>
            <p:spPr>
              <a:xfrm rot="6073046">
                <a:off x="4959131" y="-1870572"/>
                <a:ext cx="2974209" cy="2156283"/>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70" name="Freeform 227+++">
                <a:extLst>
                  <a:ext uri="{FF2B5EF4-FFF2-40B4-BE49-F238E27FC236}">
                    <a16:creationId xmlns:a16="http://schemas.microsoft.com/office/drawing/2014/main" id="{3992C872-96CE-C40A-0580-41399252A64F}"/>
                  </a:ext>
                </a:extLst>
              </p:cNvPr>
              <p:cNvSpPr/>
              <p:nvPr/>
            </p:nvSpPr>
            <p:spPr>
              <a:xfrm rot="3600000">
                <a:off x="3273906" y="-2926081"/>
                <a:ext cx="3700530" cy="2763005"/>
              </a:xfrm>
              <a:custGeom>
                <a:avLst/>
                <a:gdLst>
                  <a:gd name="connsiteX0" fmla="*/ 2805331 w 2805330"/>
                  <a:gd name="connsiteY0" fmla="*/ 1971139 h 2033846"/>
                  <a:gd name="connsiteX1" fmla="*/ 0 w 2805330"/>
                  <a:gd name="connsiteY1" fmla="*/ 0 h 2033846"/>
                  <a:gd name="connsiteX2" fmla="*/ 2805331 w 2805330"/>
                  <a:gd name="connsiteY2" fmla="*/ 1971139 h 2033846"/>
                  <a:gd name="connsiteX0" fmla="*/ 2805331 w 2808396"/>
                  <a:gd name="connsiteY0" fmla="*/ 1974843 h 2037550"/>
                  <a:gd name="connsiteX1" fmla="*/ 0 w 2808396"/>
                  <a:gd name="connsiteY1" fmla="*/ 3704 h 2037550"/>
                  <a:gd name="connsiteX2" fmla="*/ 2805331 w 2808396"/>
                  <a:gd name="connsiteY2" fmla="*/ 1974843 h 2037550"/>
                  <a:gd name="connsiteX0" fmla="*/ 2805331 w 2808396"/>
                  <a:gd name="connsiteY0" fmla="*/ 1974843 h 2096889"/>
                  <a:gd name="connsiteX1" fmla="*/ 0 w 2808396"/>
                  <a:gd name="connsiteY1" fmla="*/ 3704 h 2096889"/>
                  <a:gd name="connsiteX2" fmla="*/ 2805331 w 2808396"/>
                  <a:gd name="connsiteY2" fmla="*/ 1974843 h 2096889"/>
                </a:gdLst>
                <a:ahLst/>
                <a:cxnLst>
                  <a:cxn ang="0">
                    <a:pos x="connsiteX0" y="connsiteY0"/>
                  </a:cxn>
                  <a:cxn ang="0">
                    <a:pos x="connsiteX1" y="connsiteY1"/>
                  </a:cxn>
                  <a:cxn ang="0">
                    <a:pos x="connsiteX2" y="connsiteY2"/>
                  </a:cxn>
                </a:cxnLst>
                <a:rect l="l" t="t" r="r" b="b"/>
                <a:pathLst>
                  <a:path w="2808396" h="2096889">
                    <a:moveTo>
                      <a:pt x="2805331" y="1974843"/>
                    </a:moveTo>
                    <a:cubicBezTo>
                      <a:pt x="2805331" y="1974843"/>
                      <a:pt x="868610" y="2831889"/>
                      <a:pt x="0" y="3704"/>
                    </a:cubicBezTo>
                    <a:cubicBezTo>
                      <a:pt x="0" y="3704"/>
                      <a:pt x="2915876" y="-176401"/>
                      <a:pt x="2805331" y="1974843"/>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grpSp>
      <p:grpSp>
        <p:nvGrpSpPr>
          <p:cNvPr id="133" name="图形 134">
            <a:extLst>
              <a:ext uri="{FF2B5EF4-FFF2-40B4-BE49-F238E27FC236}">
                <a16:creationId xmlns:a16="http://schemas.microsoft.com/office/drawing/2014/main" id="{3CD947FB-0FA8-BE74-3AB2-09C21F98CDD2}"/>
              </a:ext>
            </a:extLst>
          </p:cNvPr>
          <p:cNvGrpSpPr/>
          <p:nvPr/>
        </p:nvGrpSpPr>
        <p:grpSpPr>
          <a:xfrm>
            <a:off x="6070144" y="1836063"/>
            <a:ext cx="4307716" cy="4396964"/>
            <a:chOff x="7954111" y="3920526"/>
            <a:chExt cx="1380065" cy="1408656"/>
          </a:xfrm>
        </p:grpSpPr>
        <p:sp>
          <p:nvSpPr>
            <p:cNvPr id="134" name="任意多边形: 形状 133">
              <a:extLst>
                <a:ext uri="{FF2B5EF4-FFF2-40B4-BE49-F238E27FC236}">
                  <a16:creationId xmlns:a16="http://schemas.microsoft.com/office/drawing/2014/main" id="{19EF3F43-A675-B239-C107-859D42362F25}"/>
                </a:ext>
              </a:extLst>
            </p:cNvPr>
            <p:cNvSpPr/>
            <p:nvPr/>
          </p:nvSpPr>
          <p:spPr>
            <a:xfrm>
              <a:off x="8508694" y="4082169"/>
              <a:ext cx="624569" cy="624521"/>
            </a:xfrm>
            <a:custGeom>
              <a:avLst/>
              <a:gdLst>
                <a:gd name="connsiteX0" fmla="*/ 169292 w 671579"/>
                <a:gd name="connsiteY0" fmla="*/ 380317 h 671528"/>
                <a:gd name="connsiteX1" fmla="*/ 324549 w 671579"/>
                <a:gd name="connsiteY1" fmla="*/ 442420 h 671528"/>
                <a:gd name="connsiteX2" fmla="*/ 553149 w 671579"/>
                <a:gd name="connsiteY2" fmla="*/ 497284 h 671528"/>
                <a:gd name="connsiteX3" fmla="*/ 542005 w 671579"/>
                <a:gd name="connsiteY3" fmla="*/ 261635 h 671528"/>
                <a:gd name="connsiteX4" fmla="*/ 483807 w 671579"/>
                <a:gd name="connsiteY4" fmla="*/ 137810 h 671528"/>
                <a:gd name="connsiteX5" fmla="*/ 461900 w 671579"/>
                <a:gd name="connsiteY5" fmla="*/ 33036 h 671528"/>
                <a:gd name="connsiteX6" fmla="*/ 564103 w 671579"/>
                <a:gd name="connsiteY6" fmla="*/ 9318 h 671528"/>
                <a:gd name="connsiteX7" fmla="*/ 587820 w 671579"/>
                <a:gd name="connsiteY7" fmla="*/ 53133 h 671528"/>
                <a:gd name="connsiteX8" fmla="*/ 607918 w 671579"/>
                <a:gd name="connsiteY8" fmla="*/ 98853 h 671528"/>
                <a:gd name="connsiteX9" fmla="*/ 607918 w 671579"/>
                <a:gd name="connsiteY9" fmla="*/ 235823 h 671528"/>
                <a:gd name="connsiteX10" fmla="*/ 666401 w 671579"/>
                <a:gd name="connsiteY10" fmla="*/ 601011 h 671528"/>
                <a:gd name="connsiteX11" fmla="*/ 397892 w 671579"/>
                <a:gd name="connsiteY11" fmla="*/ 620061 h 671528"/>
                <a:gd name="connsiteX12" fmla="*/ 225013 w 671579"/>
                <a:gd name="connsiteY12" fmla="*/ 581104 h 671528"/>
                <a:gd name="connsiteX13" fmla="*/ 112618 w 671579"/>
                <a:gd name="connsiteY13" fmla="*/ 663876 h 671528"/>
                <a:gd name="connsiteX14" fmla="*/ 604 w 671579"/>
                <a:gd name="connsiteY14" fmla="*/ 564816 h 671528"/>
                <a:gd name="connsiteX15" fmla="*/ 59087 w 671579"/>
                <a:gd name="connsiteY15" fmla="*/ 426037 h 67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1579" h="671528">
                  <a:moveTo>
                    <a:pt x="169292" y="380317"/>
                  </a:moveTo>
                  <a:cubicBezTo>
                    <a:pt x="235014" y="378507"/>
                    <a:pt x="273400" y="402320"/>
                    <a:pt x="324549" y="442420"/>
                  </a:cubicBezTo>
                  <a:cubicBezTo>
                    <a:pt x="375698" y="482520"/>
                    <a:pt x="553149" y="497284"/>
                    <a:pt x="553149" y="497284"/>
                  </a:cubicBezTo>
                  <a:cubicBezTo>
                    <a:pt x="536766" y="459184"/>
                    <a:pt x="562007" y="303641"/>
                    <a:pt x="542005" y="261635"/>
                  </a:cubicBezTo>
                  <a:cubicBezTo>
                    <a:pt x="522002" y="219630"/>
                    <a:pt x="498380" y="165624"/>
                    <a:pt x="483807" y="137810"/>
                  </a:cubicBezTo>
                  <a:cubicBezTo>
                    <a:pt x="469234" y="109998"/>
                    <a:pt x="446945" y="62373"/>
                    <a:pt x="461900" y="33036"/>
                  </a:cubicBezTo>
                  <a:cubicBezTo>
                    <a:pt x="476854" y="3699"/>
                    <a:pt x="534861" y="-10780"/>
                    <a:pt x="564103" y="9318"/>
                  </a:cubicBezTo>
                  <a:cubicBezTo>
                    <a:pt x="593345" y="29416"/>
                    <a:pt x="587820" y="53133"/>
                    <a:pt x="587820" y="53133"/>
                  </a:cubicBezTo>
                  <a:cubicBezTo>
                    <a:pt x="587820" y="53133"/>
                    <a:pt x="606108" y="51324"/>
                    <a:pt x="607918" y="98853"/>
                  </a:cubicBezTo>
                  <a:cubicBezTo>
                    <a:pt x="609728" y="146383"/>
                    <a:pt x="600679" y="204771"/>
                    <a:pt x="607918" y="235823"/>
                  </a:cubicBezTo>
                  <a:cubicBezTo>
                    <a:pt x="615157" y="266874"/>
                    <a:pt x="691928" y="537098"/>
                    <a:pt x="666401" y="601011"/>
                  </a:cubicBezTo>
                  <a:cubicBezTo>
                    <a:pt x="640874" y="664924"/>
                    <a:pt x="468567" y="639969"/>
                    <a:pt x="397892" y="620061"/>
                  </a:cubicBezTo>
                  <a:cubicBezTo>
                    <a:pt x="327216" y="600154"/>
                    <a:pt x="281020" y="571389"/>
                    <a:pt x="225013" y="581104"/>
                  </a:cubicBezTo>
                  <a:cubicBezTo>
                    <a:pt x="169006" y="590820"/>
                    <a:pt x="112618" y="663876"/>
                    <a:pt x="112618" y="663876"/>
                  </a:cubicBezTo>
                  <a:cubicBezTo>
                    <a:pt x="112618" y="663876"/>
                    <a:pt x="-9588" y="712454"/>
                    <a:pt x="604" y="564816"/>
                  </a:cubicBezTo>
                  <a:cubicBezTo>
                    <a:pt x="-3397" y="522144"/>
                    <a:pt x="59087" y="426037"/>
                    <a:pt x="59087" y="426037"/>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35" name="任意多边形: 形状 134">
              <a:extLst>
                <a:ext uri="{FF2B5EF4-FFF2-40B4-BE49-F238E27FC236}">
                  <a16:creationId xmlns:a16="http://schemas.microsoft.com/office/drawing/2014/main" id="{0E0F0861-7FD6-A055-81C7-4F6810742566}"/>
                </a:ext>
              </a:extLst>
            </p:cNvPr>
            <p:cNvSpPr/>
            <p:nvPr/>
          </p:nvSpPr>
          <p:spPr>
            <a:xfrm>
              <a:off x="8508694" y="4435952"/>
              <a:ext cx="170108" cy="270737"/>
            </a:xfrm>
            <a:custGeom>
              <a:avLst/>
              <a:gdLst>
                <a:gd name="connsiteX0" fmla="*/ 182912 w 182912"/>
                <a:gd name="connsiteY0" fmla="*/ 0 h 291115"/>
                <a:gd name="connsiteX1" fmla="*/ 169292 w 182912"/>
                <a:gd name="connsiteY1" fmla="*/ 0 h 291115"/>
                <a:gd name="connsiteX2" fmla="*/ 59087 w 182912"/>
                <a:gd name="connsiteY2" fmla="*/ 45720 h 291115"/>
                <a:gd name="connsiteX3" fmla="*/ 604 w 182912"/>
                <a:gd name="connsiteY3" fmla="*/ 184404 h 291115"/>
                <a:gd name="connsiteX4" fmla="*/ 112618 w 182912"/>
                <a:gd name="connsiteY4" fmla="*/ 283464 h 291115"/>
                <a:gd name="connsiteX5" fmla="*/ 141193 w 182912"/>
                <a:gd name="connsiteY5" fmla="*/ 252222 h 291115"/>
                <a:gd name="connsiteX6" fmla="*/ 182912 w 182912"/>
                <a:gd name="connsiteY6" fmla="*/ 0 h 29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2" h="291115">
                  <a:moveTo>
                    <a:pt x="182912" y="0"/>
                  </a:moveTo>
                  <a:cubicBezTo>
                    <a:pt x="178531" y="0"/>
                    <a:pt x="173959" y="0"/>
                    <a:pt x="169292" y="0"/>
                  </a:cubicBezTo>
                  <a:lnTo>
                    <a:pt x="59087" y="45720"/>
                  </a:lnTo>
                  <a:cubicBezTo>
                    <a:pt x="59087" y="45720"/>
                    <a:pt x="-3397" y="141542"/>
                    <a:pt x="604" y="184404"/>
                  </a:cubicBezTo>
                  <a:cubicBezTo>
                    <a:pt x="-9588" y="332042"/>
                    <a:pt x="112618" y="283464"/>
                    <a:pt x="112618" y="283464"/>
                  </a:cubicBezTo>
                  <a:cubicBezTo>
                    <a:pt x="121508" y="272486"/>
                    <a:pt x="131051" y="262054"/>
                    <a:pt x="141193" y="252222"/>
                  </a:cubicBezTo>
                  <a:cubicBezTo>
                    <a:pt x="32" y="273653"/>
                    <a:pt x="91472" y="69056"/>
                    <a:pt x="182912" y="0"/>
                  </a:cubicBezTo>
                  <a:close/>
                </a:path>
              </a:pathLst>
            </a:custGeom>
            <a:solidFill>
              <a:srgbClr val="FFCDCE">
                <a:alpha val="70000"/>
              </a:srgbClr>
            </a:solidFill>
            <a:ln w="9525" cap="flat">
              <a:noFill/>
              <a:prstDash val="solid"/>
              <a:miter/>
            </a:ln>
            <a:effectLst/>
          </p:spPr>
          <p:txBody>
            <a:bodyPr lIns="85039" tIns="42520" rIns="85039" bIns="42520" rtlCol="0" anchor="ctr">
              <a:noAutofit/>
            </a:bodyPr>
            <a:lstStyle/>
            <a:p>
              <a:endParaRPr lang="en-US" sz="1674"/>
            </a:p>
          </p:txBody>
        </p:sp>
        <p:sp>
          <p:nvSpPr>
            <p:cNvPr id="136" name="任意多边形: 形状 135">
              <a:extLst>
                <a:ext uri="{FF2B5EF4-FFF2-40B4-BE49-F238E27FC236}">
                  <a16:creationId xmlns:a16="http://schemas.microsoft.com/office/drawing/2014/main" id="{095F318F-0855-8A5D-00BC-1E8E09D2A67D}"/>
                </a:ext>
              </a:extLst>
            </p:cNvPr>
            <p:cNvSpPr/>
            <p:nvPr/>
          </p:nvSpPr>
          <p:spPr>
            <a:xfrm>
              <a:off x="8268932" y="3920526"/>
              <a:ext cx="743392" cy="596301"/>
            </a:xfrm>
            <a:custGeom>
              <a:avLst/>
              <a:gdLst>
                <a:gd name="connsiteX0" fmla="*/ 0 w 799346"/>
                <a:gd name="connsiteY0" fmla="*/ 641185 h 641184"/>
                <a:gd name="connsiteX1" fmla="*/ 52006 w 799346"/>
                <a:gd name="connsiteY1" fmla="*/ 368484 h 641184"/>
                <a:gd name="connsiteX2" fmla="*/ 120777 w 799346"/>
                <a:gd name="connsiteY2" fmla="*/ 121310 h 641184"/>
                <a:gd name="connsiteX3" fmla="*/ 204406 w 799346"/>
                <a:gd name="connsiteY3" fmla="*/ 438 h 641184"/>
                <a:gd name="connsiteX4" fmla="*/ 531209 w 799346"/>
                <a:gd name="connsiteY4" fmla="*/ 30061 h 641184"/>
                <a:gd name="connsiteX5" fmla="*/ 686372 w 799346"/>
                <a:gd name="connsiteY5" fmla="*/ 68161 h 641184"/>
                <a:gd name="connsiteX6" fmla="*/ 790480 w 799346"/>
                <a:gd name="connsiteY6" fmla="*/ 169507 h 641184"/>
                <a:gd name="connsiteX7" fmla="*/ 774097 w 799346"/>
                <a:gd name="connsiteY7" fmla="*/ 219799 h 641184"/>
                <a:gd name="connsiteX8" fmla="*/ 666369 w 799346"/>
                <a:gd name="connsiteY8" fmla="*/ 199701 h 641184"/>
                <a:gd name="connsiteX9" fmla="*/ 554927 w 799346"/>
                <a:gd name="connsiteY9" fmla="*/ 112071 h 641184"/>
                <a:gd name="connsiteX10" fmla="*/ 246317 w 799346"/>
                <a:gd name="connsiteY10" fmla="*/ 121120 h 641184"/>
                <a:gd name="connsiteX11" fmla="*/ 221933 w 799346"/>
                <a:gd name="connsiteY11" fmla="*/ 227038 h 641184"/>
                <a:gd name="connsiteX12" fmla="*/ 204406 w 799346"/>
                <a:gd name="connsiteY12" fmla="*/ 467925 h 641184"/>
                <a:gd name="connsiteX13" fmla="*/ 0 w 799346"/>
                <a:gd name="connsiteY13" fmla="*/ 641185 h 641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9346" h="641184">
                  <a:moveTo>
                    <a:pt x="0" y="641185"/>
                  </a:moveTo>
                  <a:cubicBezTo>
                    <a:pt x="0" y="641185"/>
                    <a:pt x="36862" y="430587"/>
                    <a:pt x="52006" y="368484"/>
                  </a:cubicBezTo>
                  <a:cubicBezTo>
                    <a:pt x="67151" y="306381"/>
                    <a:pt x="90106" y="187509"/>
                    <a:pt x="120777" y="121310"/>
                  </a:cubicBezTo>
                  <a:cubicBezTo>
                    <a:pt x="151447" y="55112"/>
                    <a:pt x="170878" y="4439"/>
                    <a:pt x="204406" y="438"/>
                  </a:cubicBezTo>
                  <a:cubicBezTo>
                    <a:pt x="237935" y="-3562"/>
                    <a:pt x="472726" y="20917"/>
                    <a:pt x="531209" y="30061"/>
                  </a:cubicBezTo>
                  <a:cubicBezTo>
                    <a:pt x="589693" y="39205"/>
                    <a:pt x="642557" y="39586"/>
                    <a:pt x="686372" y="68161"/>
                  </a:cubicBezTo>
                  <a:cubicBezTo>
                    <a:pt x="730186" y="96736"/>
                    <a:pt x="781622" y="144837"/>
                    <a:pt x="790480" y="169507"/>
                  </a:cubicBezTo>
                  <a:cubicBezTo>
                    <a:pt x="799338" y="194177"/>
                    <a:pt x="810578" y="210655"/>
                    <a:pt x="774097" y="219799"/>
                  </a:cubicBezTo>
                  <a:cubicBezTo>
                    <a:pt x="736959" y="228359"/>
                    <a:pt x="697925" y="221078"/>
                    <a:pt x="666369" y="199701"/>
                  </a:cubicBezTo>
                  <a:cubicBezTo>
                    <a:pt x="638937" y="179603"/>
                    <a:pt x="590169" y="127883"/>
                    <a:pt x="554927" y="112071"/>
                  </a:cubicBezTo>
                  <a:cubicBezTo>
                    <a:pt x="501967" y="93783"/>
                    <a:pt x="291941" y="135788"/>
                    <a:pt x="246317" y="121120"/>
                  </a:cubicBezTo>
                  <a:cubicBezTo>
                    <a:pt x="240682" y="156954"/>
                    <a:pt x="232535" y="192348"/>
                    <a:pt x="221933" y="227038"/>
                  </a:cubicBezTo>
                  <a:cubicBezTo>
                    <a:pt x="206121" y="276663"/>
                    <a:pt x="183737" y="403536"/>
                    <a:pt x="204406" y="467925"/>
                  </a:cubicBezTo>
                  <a:cubicBezTo>
                    <a:pt x="225076" y="532314"/>
                    <a:pt x="0" y="641185"/>
                    <a:pt x="0" y="641185"/>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37" name="任意多边形: 形状 136">
              <a:extLst>
                <a:ext uri="{FF2B5EF4-FFF2-40B4-BE49-F238E27FC236}">
                  <a16:creationId xmlns:a16="http://schemas.microsoft.com/office/drawing/2014/main" id="{9ECFBBCA-4E3D-AEC0-0A3E-B0AE47509334}"/>
                </a:ext>
              </a:extLst>
            </p:cNvPr>
            <p:cNvSpPr/>
            <p:nvPr/>
          </p:nvSpPr>
          <p:spPr>
            <a:xfrm>
              <a:off x="8269374" y="4195539"/>
              <a:ext cx="190830" cy="321288"/>
            </a:xfrm>
            <a:custGeom>
              <a:avLst/>
              <a:gdLst>
                <a:gd name="connsiteX0" fmla="*/ 67532 w 205194"/>
                <a:gd name="connsiteY0" fmla="*/ 0 h 345471"/>
                <a:gd name="connsiteX1" fmla="*/ 51530 w 205194"/>
                <a:gd name="connsiteY1" fmla="*/ 72771 h 345471"/>
                <a:gd name="connsiteX2" fmla="*/ 0 w 205194"/>
                <a:gd name="connsiteY2" fmla="*/ 345472 h 345471"/>
                <a:gd name="connsiteX3" fmla="*/ 203930 w 205194"/>
                <a:gd name="connsiteY3" fmla="*/ 172212 h 345471"/>
                <a:gd name="connsiteX4" fmla="*/ 196977 w 205194"/>
                <a:gd name="connsiteY4" fmla="*/ 134112 h 345471"/>
                <a:gd name="connsiteX5" fmla="*/ 67532 w 205194"/>
                <a:gd name="connsiteY5" fmla="*/ 0 h 34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194" h="345471">
                  <a:moveTo>
                    <a:pt x="67532" y="0"/>
                  </a:moveTo>
                  <a:cubicBezTo>
                    <a:pt x="61055" y="27527"/>
                    <a:pt x="55626" y="53054"/>
                    <a:pt x="51530" y="72771"/>
                  </a:cubicBezTo>
                  <a:cubicBezTo>
                    <a:pt x="36862" y="134874"/>
                    <a:pt x="0" y="345472"/>
                    <a:pt x="0" y="345472"/>
                  </a:cubicBezTo>
                  <a:cubicBezTo>
                    <a:pt x="0" y="345472"/>
                    <a:pt x="223933" y="236506"/>
                    <a:pt x="203930" y="172212"/>
                  </a:cubicBezTo>
                  <a:cubicBezTo>
                    <a:pt x="200276" y="159792"/>
                    <a:pt x="197946" y="147021"/>
                    <a:pt x="196977" y="134112"/>
                  </a:cubicBezTo>
                  <a:cubicBezTo>
                    <a:pt x="140399" y="158305"/>
                    <a:pt x="40481" y="124873"/>
                    <a:pt x="67532" y="0"/>
                  </a:cubicBezTo>
                  <a:close/>
                </a:path>
              </a:pathLst>
            </a:custGeom>
            <a:solidFill>
              <a:srgbClr val="FFCDCE">
                <a:alpha val="70000"/>
              </a:srgbClr>
            </a:solidFill>
            <a:ln w="9525" cap="flat">
              <a:noFill/>
              <a:prstDash val="solid"/>
              <a:miter/>
            </a:ln>
            <a:effectLst/>
          </p:spPr>
          <p:txBody>
            <a:bodyPr lIns="85039" tIns="42520" rIns="85039" bIns="42520" rtlCol="0" anchor="ctr">
              <a:noAutofit/>
            </a:bodyPr>
            <a:lstStyle/>
            <a:p>
              <a:endParaRPr lang="en-US" sz="1674"/>
            </a:p>
          </p:txBody>
        </p:sp>
        <p:sp>
          <p:nvSpPr>
            <p:cNvPr id="138" name="任意多边形: 形状 137">
              <a:extLst>
                <a:ext uri="{FF2B5EF4-FFF2-40B4-BE49-F238E27FC236}">
                  <a16:creationId xmlns:a16="http://schemas.microsoft.com/office/drawing/2014/main" id="{F2EF115F-BB78-D4CE-BAD2-5120815471A4}"/>
                </a:ext>
              </a:extLst>
            </p:cNvPr>
            <p:cNvSpPr/>
            <p:nvPr/>
          </p:nvSpPr>
          <p:spPr>
            <a:xfrm>
              <a:off x="8415363" y="3938386"/>
              <a:ext cx="126757" cy="142616"/>
            </a:xfrm>
            <a:custGeom>
              <a:avLst/>
              <a:gdLst>
                <a:gd name="connsiteX0" fmla="*/ 134297 w 136298"/>
                <a:gd name="connsiteY0" fmla="*/ 70960 h 153351"/>
                <a:gd name="connsiteX1" fmla="*/ 78004 w 136298"/>
                <a:gd name="connsiteY1" fmla="*/ 285 h 153351"/>
                <a:gd name="connsiteX2" fmla="*/ 15044 w 136298"/>
                <a:gd name="connsiteY2" fmla="*/ 41623 h 153351"/>
                <a:gd name="connsiteX3" fmla="*/ 51620 w 136298"/>
                <a:gd name="connsiteY3" fmla="*/ 20668 h 153351"/>
                <a:gd name="connsiteX4" fmla="*/ 90 w 136298"/>
                <a:gd name="connsiteY4" fmla="*/ 88200 h 153351"/>
                <a:gd name="connsiteX5" fmla="*/ 59240 w 136298"/>
                <a:gd name="connsiteY5" fmla="*/ 153351 h 15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8" h="153351">
                  <a:moveTo>
                    <a:pt x="134297" y="70960"/>
                  </a:moveTo>
                  <a:cubicBezTo>
                    <a:pt x="144584" y="43147"/>
                    <a:pt x="113628" y="-4097"/>
                    <a:pt x="78004" y="285"/>
                  </a:cubicBezTo>
                  <a:cubicBezTo>
                    <a:pt x="42381" y="4666"/>
                    <a:pt x="26855" y="12477"/>
                    <a:pt x="15044" y="41623"/>
                  </a:cubicBezTo>
                  <a:cubicBezTo>
                    <a:pt x="15044" y="41623"/>
                    <a:pt x="29236" y="13810"/>
                    <a:pt x="51620" y="20668"/>
                  </a:cubicBezTo>
                  <a:cubicBezTo>
                    <a:pt x="51620" y="20668"/>
                    <a:pt x="2852" y="24669"/>
                    <a:pt x="90" y="88200"/>
                  </a:cubicBezTo>
                  <a:cubicBezTo>
                    <a:pt x="-2673" y="151732"/>
                    <a:pt x="59240" y="153351"/>
                    <a:pt x="59240" y="153351"/>
                  </a:cubicBezTo>
                  <a:close/>
                </a:path>
              </a:pathLst>
            </a:custGeom>
            <a:solidFill>
              <a:srgbClr val="000077"/>
            </a:solidFill>
            <a:ln w="9525" cap="flat">
              <a:noFill/>
              <a:prstDash val="solid"/>
              <a:miter/>
            </a:ln>
            <a:effectLst/>
          </p:spPr>
          <p:txBody>
            <a:bodyPr lIns="85039" tIns="42520" rIns="85039" bIns="42520" rtlCol="0" anchor="ctr">
              <a:noAutofit/>
            </a:bodyPr>
            <a:lstStyle/>
            <a:p>
              <a:endParaRPr lang="en-US" sz="1674"/>
            </a:p>
          </p:txBody>
        </p:sp>
        <p:sp>
          <p:nvSpPr>
            <p:cNvPr id="139" name="任意多边形: 形状 138">
              <a:extLst>
                <a:ext uri="{FF2B5EF4-FFF2-40B4-BE49-F238E27FC236}">
                  <a16:creationId xmlns:a16="http://schemas.microsoft.com/office/drawing/2014/main" id="{7E680894-B6BF-A8A5-2A25-C6D3EE296BBA}"/>
                </a:ext>
              </a:extLst>
            </p:cNvPr>
            <p:cNvSpPr/>
            <p:nvPr/>
          </p:nvSpPr>
          <p:spPr>
            <a:xfrm>
              <a:off x="8429532" y="3964073"/>
              <a:ext cx="112224" cy="117460"/>
            </a:xfrm>
            <a:custGeom>
              <a:avLst/>
              <a:gdLst>
                <a:gd name="connsiteX0" fmla="*/ 110681 w 120671"/>
                <a:gd name="connsiteY0" fmla="*/ 0 h 126301"/>
                <a:gd name="connsiteX1" fmla="*/ 17526 w 120671"/>
                <a:gd name="connsiteY1" fmla="*/ 36195 h 126301"/>
                <a:gd name="connsiteX2" fmla="*/ 76200 w 120671"/>
                <a:gd name="connsiteY2" fmla="*/ 21527 h 126301"/>
                <a:gd name="connsiteX3" fmla="*/ 0 w 120671"/>
                <a:gd name="connsiteY3" fmla="*/ 107251 h 126301"/>
                <a:gd name="connsiteX4" fmla="*/ 43815 w 120671"/>
                <a:gd name="connsiteY4" fmla="*/ 126301 h 126301"/>
                <a:gd name="connsiteX5" fmla="*/ 118872 w 120671"/>
                <a:gd name="connsiteY5" fmla="*/ 43815 h 126301"/>
                <a:gd name="connsiteX6" fmla="*/ 110681 w 120671"/>
                <a:gd name="connsiteY6" fmla="*/ 0 h 12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71" h="126301">
                  <a:moveTo>
                    <a:pt x="110681" y="0"/>
                  </a:moveTo>
                  <a:cubicBezTo>
                    <a:pt x="77248" y="3334"/>
                    <a:pt x="44006" y="22765"/>
                    <a:pt x="17526" y="36195"/>
                  </a:cubicBezTo>
                  <a:cubicBezTo>
                    <a:pt x="39529" y="28861"/>
                    <a:pt x="54197" y="21527"/>
                    <a:pt x="76200" y="21527"/>
                  </a:cubicBezTo>
                  <a:cubicBezTo>
                    <a:pt x="32957" y="21527"/>
                    <a:pt x="10573" y="63056"/>
                    <a:pt x="0" y="107251"/>
                  </a:cubicBezTo>
                  <a:cubicBezTo>
                    <a:pt x="11915" y="118550"/>
                    <a:pt x="27426" y="125294"/>
                    <a:pt x="43815" y="126301"/>
                  </a:cubicBezTo>
                  <a:lnTo>
                    <a:pt x="118872" y="43815"/>
                  </a:lnTo>
                  <a:cubicBezTo>
                    <a:pt x="122984" y="28726"/>
                    <a:pt x="119966" y="12585"/>
                    <a:pt x="110681" y="0"/>
                  </a:cubicBezTo>
                  <a:close/>
                </a:path>
              </a:pathLst>
            </a:custGeom>
            <a:solidFill>
              <a:srgbClr val="000077">
                <a:alpha val="50000"/>
              </a:srgbClr>
            </a:solidFill>
            <a:ln w="9525" cap="flat">
              <a:noFill/>
              <a:prstDash val="solid"/>
              <a:miter/>
            </a:ln>
            <a:effectLst/>
          </p:spPr>
          <p:txBody>
            <a:bodyPr lIns="85039" tIns="42520" rIns="85039" bIns="42520" rtlCol="0" anchor="ctr">
              <a:noAutofit/>
            </a:bodyPr>
            <a:lstStyle/>
            <a:p>
              <a:endParaRPr lang="en-US" sz="1674"/>
            </a:p>
          </p:txBody>
        </p:sp>
        <p:sp>
          <p:nvSpPr>
            <p:cNvPr id="140" name="任意多边形: 形状 139">
              <a:extLst>
                <a:ext uri="{FF2B5EF4-FFF2-40B4-BE49-F238E27FC236}">
                  <a16:creationId xmlns:a16="http://schemas.microsoft.com/office/drawing/2014/main" id="{D8A9A553-EC41-085D-2470-7B027EFF19D0}"/>
                </a:ext>
              </a:extLst>
            </p:cNvPr>
            <p:cNvSpPr/>
            <p:nvPr/>
          </p:nvSpPr>
          <p:spPr>
            <a:xfrm>
              <a:off x="8424927" y="3976446"/>
              <a:ext cx="344887" cy="303335"/>
            </a:xfrm>
            <a:custGeom>
              <a:avLst/>
              <a:gdLst>
                <a:gd name="connsiteX0" fmla="*/ 63434 w 370846"/>
                <a:gd name="connsiteY0" fmla="*/ 326167 h 326167"/>
                <a:gd name="connsiteX1" fmla="*/ 1712 w 370846"/>
                <a:gd name="connsiteY1" fmla="*/ 178149 h 326167"/>
                <a:gd name="connsiteX2" fmla="*/ 165542 w 370846"/>
                <a:gd name="connsiteY2" fmla="*/ 889 h 326167"/>
                <a:gd name="connsiteX3" fmla="*/ 344517 w 370846"/>
                <a:gd name="connsiteY3" fmla="*/ 81565 h 326167"/>
                <a:gd name="connsiteX4" fmla="*/ 370044 w 370846"/>
                <a:gd name="connsiteY4" fmla="*/ 202723 h 326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46" h="326167">
                  <a:moveTo>
                    <a:pt x="63434" y="326167"/>
                  </a:moveTo>
                  <a:cubicBezTo>
                    <a:pt x="9809" y="320071"/>
                    <a:pt x="-5622" y="247872"/>
                    <a:pt x="1712" y="178149"/>
                  </a:cubicBezTo>
                  <a:cubicBezTo>
                    <a:pt x="9047" y="108426"/>
                    <a:pt x="67244" y="13557"/>
                    <a:pt x="165542" y="889"/>
                  </a:cubicBezTo>
                  <a:cubicBezTo>
                    <a:pt x="232217" y="-7684"/>
                    <a:pt x="324991" y="47752"/>
                    <a:pt x="344517" y="81565"/>
                  </a:cubicBezTo>
                  <a:cubicBezTo>
                    <a:pt x="364815" y="118541"/>
                    <a:pt x="373698" y="160702"/>
                    <a:pt x="370044" y="202723"/>
                  </a:cubicBezTo>
                  <a:close/>
                </a:path>
              </a:pathLst>
            </a:custGeom>
            <a:solidFill>
              <a:srgbClr val="000077"/>
            </a:solidFill>
            <a:ln w="9525" cap="flat">
              <a:noFill/>
              <a:prstDash val="solid"/>
              <a:miter/>
            </a:ln>
            <a:effectLst/>
          </p:spPr>
          <p:txBody>
            <a:bodyPr lIns="85039" tIns="42520" rIns="85039" bIns="42520" rtlCol="0" anchor="ctr">
              <a:noAutofit/>
            </a:bodyPr>
            <a:lstStyle/>
            <a:p>
              <a:endParaRPr lang="en-US" sz="1674"/>
            </a:p>
          </p:txBody>
        </p:sp>
        <p:sp>
          <p:nvSpPr>
            <p:cNvPr id="141" name="任意多边形: 形状 140">
              <a:extLst>
                <a:ext uri="{FF2B5EF4-FFF2-40B4-BE49-F238E27FC236}">
                  <a16:creationId xmlns:a16="http://schemas.microsoft.com/office/drawing/2014/main" id="{4C068746-2180-5978-A6B6-9202E75DEE9C}"/>
                </a:ext>
              </a:extLst>
            </p:cNvPr>
            <p:cNvSpPr/>
            <p:nvPr/>
          </p:nvSpPr>
          <p:spPr>
            <a:xfrm>
              <a:off x="8685801" y="4082154"/>
              <a:ext cx="83687" cy="273985"/>
            </a:xfrm>
            <a:custGeom>
              <a:avLst/>
              <a:gdLst>
                <a:gd name="connsiteX0" fmla="*/ 74009 w 89986"/>
                <a:gd name="connsiteY0" fmla="*/ 0 h 294608"/>
                <a:gd name="connsiteX1" fmla="*/ 53816 w 89986"/>
                <a:gd name="connsiteY1" fmla="*/ 185642 h 294608"/>
                <a:gd name="connsiteX2" fmla="*/ 0 w 89986"/>
                <a:gd name="connsiteY2" fmla="*/ 294608 h 294608"/>
                <a:gd name="connsiteX3" fmla="*/ 22003 w 89986"/>
                <a:gd name="connsiteY3" fmla="*/ 229648 h 294608"/>
                <a:gd name="connsiteX4" fmla="*/ 35528 w 89986"/>
                <a:gd name="connsiteY4" fmla="*/ 47434 h 2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86" h="294608">
                  <a:moveTo>
                    <a:pt x="74009" y="0"/>
                  </a:moveTo>
                  <a:cubicBezTo>
                    <a:pt x="97917" y="36385"/>
                    <a:pt x="97917" y="145256"/>
                    <a:pt x="53816" y="185642"/>
                  </a:cubicBezTo>
                  <a:cubicBezTo>
                    <a:pt x="9716" y="226028"/>
                    <a:pt x="59912" y="264128"/>
                    <a:pt x="0" y="294608"/>
                  </a:cubicBezTo>
                  <a:cubicBezTo>
                    <a:pt x="20772" y="280112"/>
                    <a:pt x="29690" y="253783"/>
                    <a:pt x="22003" y="229648"/>
                  </a:cubicBezTo>
                  <a:cubicBezTo>
                    <a:pt x="11049" y="184404"/>
                    <a:pt x="35528" y="47434"/>
                    <a:pt x="35528" y="47434"/>
                  </a:cubicBezTo>
                  <a:close/>
                </a:path>
              </a:pathLst>
            </a:custGeom>
            <a:solidFill>
              <a:srgbClr val="000077"/>
            </a:solidFill>
            <a:ln w="9525" cap="flat">
              <a:noFill/>
              <a:prstDash val="solid"/>
              <a:miter/>
            </a:ln>
            <a:effectLst/>
          </p:spPr>
          <p:txBody>
            <a:bodyPr lIns="85039" tIns="42520" rIns="85039" bIns="42520" rtlCol="0" anchor="ctr">
              <a:noAutofit/>
            </a:bodyPr>
            <a:lstStyle/>
            <a:p>
              <a:endParaRPr lang="en-US" sz="1674"/>
            </a:p>
          </p:txBody>
        </p:sp>
        <p:sp>
          <p:nvSpPr>
            <p:cNvPr id="142" name="任意多边形: 形状 141">
              <a:extLst>
                <a:ext uri="{FF2B5EF4-FFF2-40B4-BE49-F238E27FC236}">
                  <a16:creationId xmlns:a16="http://schemas.microsoft.com/office/drawing/2014/main" id="{A2C9D6B5-5806-27F0-5889-C076351999FC}"/>
                </a:ext>
              </a:extLst>
            </p:cNvPr>
            <p:cNvSpPr/>
            <p:nvPr/>
          </p:nvSpPr>
          <p:spPr>
            <a:xfrm>
              <a:off x="8924088" y="4405391"/>
              <a:ext cx="207105" cy="274188"/>
            </a:xfrm>
            <a:custGeom>
              <a:avLst/>
              <a:gdLst>
                <a:gd name="connsiteX0" fmla="*/ 102870 w 222694"/>
                <a:gd name="connsiteY0" fmla="*/ 0 h 294826"/>
                <a:gd name="connsiteX1" fmla="*/ 106108 w 222694"/>
                <a:gd name="connsiteY1" fmla="*/ 149733 h 294826"/>
                <a:gd name="connsiteX2" fmla="*/ 42958 w 222694"/>
                <a:gd name="connsiteY2" fmla="*/ 142303 h 294826"/>
                <a:gd name="connsiteX3" fmla="*/ 0 w 222694"/>
                <a:gd name="connsiteY3" fmla="*/ 284226 h 294826"/>
                <a:gd name="connsiteX4" fmla="*/ 219075 w 222694"/>
                <a:gd name="connsiteY4" fmla="*/ 253746 h 294826"/>
                <a:gd name="connsiteX5" fmla="*/ 222695 w 222694"/>
                <a:gd name="connsiteY5" fmla="*/ 239649 h 294826"/>
                <a:gd name="connsiteX6" fmla="*/ 102870 w 222694"/>
                <a:gd name="connsiteY6" fmla="*/ 0 h 29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94" h="294826">
                  <a:moveTo>
                    <a:pt x="102870" y="0"/>
                  </a:moveTo>
                  <a:cubicBezTo>
                    <a:pt x="101632" y="58388"/>
                    <a:pt x="96012" y="126111"/>
                    <a:pt x="106108" y="149733"/>
                  </a:cubicBezTo>
                  <a:cubicBezTo>
                    <a:pt x="106108" y="149733"/>
                    <a:pt x="79058" y="147447"/>
                    <a:pt x="42958" y="142303"/>
                  </a:cubicBezTo>
                  <a:cubicBezTo>
                    <a:pt x="50863" y="190691"/>
                    <a:pt x="18002" y="235934"/>
                    <a:pt x="0" y="284226"/>
                  </a:cubicBezTo>
                  <a:cubicBezTo>
                    <a:pt x="81248" y="298990"/>
                    <a:pt x="198596" y="305657"/>
                    <a:pt x="219075" y="253746"/>
                  </a:cubicBezTo>
                  <a:cubicBezTo>
                    <a:pt x="220780" y="249188"/>
                    <a:pt x="221990" y="244463"/>
                    <a:pt x="222695" y="239649"/>
                  </a:cubicBezTo>
                  <a:cubicBezTo>
                    <a:pt x="138113" y="192119"/>
                    <a:pt x="134302" y="85058"/>
                    <a:pt x="102870" y="0"/>
                  </a:cubicBezTo>
                  <a:close/>
                </a:path>
              </a:pathLst>
            </a:custGeom>
            <a:solidFill>
              <a:srgbClr val="FFCDCE">
                <a:alpha val="70000"/>
              </a:srgbClr>
            </a:solidFill>
            <a:ln w="9525" cap="flat">
              <a:noFill/>
              <a:prstDash val="solid"/>
              <a:miter/>
            </a:ln>
            <a:effectLst/>
          </p:spPr>
          <p:txBody>
            <a:bodyPr lIns="85039" tIns="42520" rIns="85039" bIns="42520" rtlCol="0" anchor="ctr">
              <a:noAutofit/>
            </a:bodyPr>
            <a:lstStyle/>
            <a:p>
              <a:endParaRPr lang="en-US" sz="1674"/>
            </a:p>
          </p:txBody>
        </p:sp>
        <p:sp>
          <p:nvSpPr>
            <p:cNvPr id="143" name="任意多边形: 形状 142">
              <a:extLst>
                <a:ext uri="{FF2B5EF4-FFF2-40B4-BE49-F238E27FC236}">
                  <a16:creationId xmlns:a16="http://schemas.microsoft.com/office/drawing/2014/main" id="{85D6DDE3-AADB-214C-F869-F4A788C737C5}"/>
                </a:ext>
              </a:extLst>
            </p:cNvPr>
            <p:cNvSpPr/>
            <p:nvPr/>
          </p:nvSpPr>
          <p:spPr>
            <a:xfrm>
              <a:off x="8201770" y="4342895"/>
              <a:ext cx="464366" cy="505023"/>
            </a:xfrm>
            <a:custGeom>
              <a:avLst/>
              <a:gdLst>
                <a:gd name="connsiteX0" fmla="*/ 396353 w 499318"/>
                <a:gd name="connsiteY0" fmla="*/ 482204 h 543036"/>
                <a:gd name="connsiteX1" fmla="*/ 442645 w 499318"/>
                <a:gd name="connsiteY1" fmla="*/ 383525 h 543036"/>
                <a:gd name="connsiteX2" fmla="*/ 362635 w 499318"/>
                <a:gd name="connsiteY2" fmla="*/ 292657 h 543036"/>
                <a:gd name="connsiteX3" fmla="*/ 499318 w 499318"/>
                <a:gd name="connsiteY3" fmla="*/ 99966 h 543036"/>
                <a:gd name="connsiteX4" fmla="*/ 480268 w 499318"/>
                <a:gd name="connsiteY4" fmla="*/ 98156 h 543036"/>
                <a:gd name="connsiteX5" fmla="*/ 331298 w 499318"/>
                <a:gd name="connsiteY5" fmla="*/ 112825 h 543036"/>
                <a:gd name="connsiteX6" fmla="*/ 270052 w 499318"/>
                <a:gd name="connsiteY6" fmla="*/ 2525 h 543036"/>
                <a:gd name="connsiteX7" fmla="*/ 243668 w 499318"/>
                <a:gd name="connsiteY7" fmla="*/ 2525 h 543036"/>
                <a:gd name="connsiteX8" fmla="*/ 72217 w 499318"/>
                <a:gd name="connsiteY8" fmla="*/ 171213 h 543036"/>
                <a:gd name="connsiteX9" fmla="*/ 399 w 499318"/>
                <a:gd name="connsiteY9" fmla="*/ 286275 h 543036"/>
                <a:gd name="connsiteX10" fmla="*/ 38499 w 499318"/>
                <a:gd name="connsiteY10" fmla="*/ 403147 h 543036"/>
                <a:gd name="connsiteX11" fmla="*/ 65074 w 499318"/>
                <a:gd name="connsiteY11" fmla="*/ 524686 h 543036"/>
                <a:gd name="connsiteX12" fmla="*/ 396353 w 499318"/>
                <a:gd name="connsiteY12" fmla="*/ 482204 h 54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318" h="543036">
                  <a:moveTo>
                    <a:pt x="396353" y="482204"/>
                  </a:moveTo>
                  <a:cubicBezTo>
                    <a:pt x="407644" y="447524"/>
                    <a:pt x="423193" y="414378"/>
                    <a:pt x="442645" y="383525"/>
                  </a:cubicBezTo>
                  <a:cubicBezTo>
                    <a:pt x="442645" y="383525"/>
                    <a:pt x="345204" y="383525"/>
                    <a:pt x="362635" y="292657"/>
                  </a:cubicBezTo>
                  <a:cubicBezTo>
                    <a:pt x="374160" y="232649"/>
                    <a:pt x="499318" y="99966"/>
                    <a:pt x="499318" y="99966"/>
                  </a:cubicBezTo>
                  <a:lnTo>
                    <a:pt x="480268" y="98156"/>
                  </a:lnTo>
                  <a:lnTo>
                    <a:pt x="331298" y="112825"/>
                  </a:lnTo>
                  <a:lnTo>
                    <a:pt x="270052" y="2525"/>
                  </a:lnTo>
                  <a:cubicBezTo>
                    <a:pt x="261579" y="-842"/>
                    <a:pt x="252140" y="-842"/>
                    <a:pt x="243668" y="2525"/>
                  </a:cubicBezTo>
                  <a:cubicBezTo>
                    <a:pt x="232714" y="8717"/>
                    <a:pt x="103459" y="118254"/>
                    <a:pt x="72217" y="171213"/>
                  </a:cubicBezTo>
                  <a:cubicBezTo>
                    <a:pt x="40975" y="224172"/>
                    <a:pt x="-4745" y="233316"/>
                    <a:pt x="399" y="286275"/>
                  </a:cubicBezTo>
                  <a:cubicBezTo>
                    <a:pt x="5542" y="339234"/>
                    <a:pt x="27736" y="373905"/>
                    <a:pt x="38499" y="403147"/>
                  </a:cubicBezTo>
                  <a:cubicBezTo>
                    <a:pt x="43642" y="416863"/>
                    <a:pt x="47548" y="463250"/>
                    <a:pt x="65074" y="524686"/>
                  </a:cubicBezTo>
                  <a:cubicBezTo>
                    <a:pt x="180707" y="557071"/>
                    <a:pt x="303770" y="548784"/>
                    <a:pt x="396353" y="482204"/>
                  </a:cubicBezTo>
                  <a:close/>
                </a:path>
              </a:pathLst>
            </a:custGeom>
            <a:solidFill>
              <a:srgbClr val="FFFFFF"/>
            </a:solidFill>
            <a:ln w="9525" cap="flat">
              <a:noFill/>
              <a:prstDash val="solid"/>
              <a:miter/>
            </a:ln>
            <a:effectLst/>
          </p:spPr>
          <p:txBody>
            <a:bodyPr lIns="85039" tIns="42520" rIns="85039" bIns="42520" rtlCol="0" anchor="ctr">
              <a:noAutofit/>
            </a:bodyPr>
            <a:lstStyle/>
            <a:p>
              <a:endParaRPr lang="en-US" sz="1674"/>
            </a:p>
          </p:txBody>
        </p:sp>
        <p:sp>
          <p:nvSpPr>
            <p:cNvPr id="144" name="任意多边形: 形状 143">
              <a:extLst>
                <a:ext uri="{FF2B5EF4-FFF2-40B4-BE49-F238E27FC236}">
                  <a16:creationId xmlns:a16="http://schemas.microsoft.com/office/drawing/2014/main" id="{45B0F8BD-0ACD-B170-8C7F-7E7D51F0B7F3}"/>
                </a:ext>
              </a:extLst>
            </p:cNvPr>
            <p:cNvSpPr/>
            <p:nvPr/>
          </p:nvSpPr>
          <p:spPr>
            <a:xfrm>
              <a:off x="8235979" y="4679466"/>
              <a:ext cx="377450" cy="168454"/>
            </a:xfrm>
            <a:custGeom>
              <a:avLst/>
              <a:gdLst>
                <a:gd name="connsiteX0" fmla="*/ 0 w 405860"/>
                <a:gd name="connsiteY0" fmla="*/ 35528 h 181133"/>
                <a:gd name="connsiteX1" fmla="*/ 2286 w 405860"/>
                <a:gd name="connsiteY1" fmla="*/ 41243 h 181133"/>
                <a:gd name="connsiteX2" fmla="*/ 28861 w 405860"/>
                <a:gd name="connsiteY2" fmla="*/ 162782 h 181133"/>
                <a:gd name="connsiteX3" fmla="*/ 359569 w 405860"/>
                <a:gd name="connsiteY3" fmla="*/ 120301 h 181133"/>
                <a:gd name="connsiteX4" fmla="*/ 405860 w 405860"/>
                <a:gd name="connsiteY4" fmla="*/ 21622 h 181133"/>
                <a:gd name="connsiteX5" fmla="*/ 344138 w 405860"/>
                <a:gd name="connsiteY5" fmla="*/ 0 h 181133"/>
                <a:gd name="connsiteX6" fmla="*/ 0 w 405860"/>
                <a:gd name="connsiteY6" fmla="*/ 35528 h 18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860" h="181133">
                  <a:moveTo>
                    <a:pt x="0" y="35528"/>
                  </a:moveTo>
                  <a:cubicBezTo>
                    <a:pt x="826" y="37433"/>
                    <a:pt x="1588" y="39338"/>
                    <a:pt x="2286" y="41243"/>
                  </a:cubicBezTo>
                  <a:cubicBezTo>
                    <a:pt x="7429" y="54959"/>
                    <a:pt x="11335" y="101346"/>
                    <a:pt x="28861" y="162782"/>
                  </a:cubicBezTo>
                  <a:cubicBezTo>
                    <a:pt x="143923" y="195167"/>
                    <a:pt x="266986" y="186881"/>
                    <a:pt x="359569" y="120301"/>
                  </a:cubicBezTo>
                  <a:cubicBezTo>
                    <a:pt x="370860" y="85620"/>
                    <a:pt x="386408" y="52474"/>
                    <a:pt x="405860" y="21622"/>
                  </a:cubicBezTo>
                  <a:cubicBezTo>
                    <a:pt x="405860" y="21622"/>
                    <a:pt x="368522" y="21622"/>
                    <a:pt x="344138" y="0"/>
                  </a:cubicBezTo>
                  <a:cubicBezTo>
                    <a:pt x="264986" y="92869"/>
                    <a:pt x="109823" y="81534"/>
                    <a:pt x="0" y="35528"/>
                  </a:cubicBezTo>
                  <a:close/>
                </a:path>
              </a:pathLst>
            </a:custGeom>
            <a:solidFill>
              <a:srgbClr val="E657FF">
                <a:alpha val="14000"/>
              </a:srgbClr>
            </a:solidFill>
            <a:ln w="9525" cap="flat">
              <a:noFill/>
              <a:prstDash val="solid"/>
              <a:miter/>
            </a:ln>
            <a:effectLst/>
          </p:spPr>
          <p:txBody>
            <a:bodyPr lIns="85039" tIns="42520" rIns="85039" bIns="42520" rtlCol="0" anchor="ctr">
              <a:noAutofit/>
            </a:bodyPr>
            <a:lstStyle/>
            <a:p>
              <a:endParaRPr lang="en-US" sz="1674"/>
            </a:p>
          </p:txBody>
        </p:sp>
        <p:sp>
          <p:nvSpPr>
            <p:cNvPr id="145" name="任意多边形: 形状 144">
              <a:extLst>
                <a:ext uri="{FF2B5EF4-FFF2-40B4-BE49-F238E27FC236}">
                  <a16:creationId xmlns:a16="http://schemas.microsoft.com/office/drawing/2014/main" id="{32CF4DC0-F548-A9D7-6299-DAB35A154ADC}"/>
                </a:ext>
              </a:extLst>
            </p:cNvPr>
            <p:cNvSpPr/>
            <p:nvPr/>
          </p:nvSpPr>
          <p:spPr>
            <a:xfrm>
              <a:off x="8262819" y="4791345"/>
              <a:ext cx="350609" cy="265950"/>
            </a:xfrm>
            <a:custGeom>
              <a:avLst/>
              <a:gdLst>
                <a:gd name="connsiteX0" fmla="*/ 0 w 376999"/>
                <a:gd name="connsiteY0" fmla="*/ 42481 h 285968"/>
                <a:gd name="connsiteX1" fmla="*/ 134112 w 376999"/>
                <a:gd name="connsiteY1" fmla="*/ 284416 h 285968"/>
                <a:gd name="connsiteX2" fmla="*/ 377000 w 376999"/>
                <a:gd name="connsiteY2" fmla="*/ 81629 h 285968"/>
                <a:gd name="connsiteX3" fmla="*/ 325946 w 376999"/>
                <a:gd name="connsiteY3" fmla="*/ 30575 h 285968"/>
                <a:gd name="connsiteX4" fmla="*/ 330708 w 376999"/>
                <a:gd name="connsiteY4" fmla="*/ 0 h 285968"/>
                <a:gd name="connsiteX5" fmla="*/ 0 w 376999"/>
                <a:gd name="connsiteY5" fmla="*/ 42481 h 28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999" h="285968">
                  <a:moveTo>
                    <a:pt x="0" y="42481"/>
                  </a:moveTo>
                  <a:cubicBezTo>
                    <a:pt x="24815" y="132655"/>
                    <a:pt x="70792" y="215589"/>
                    <a:pt x="134112" y="284416"/>
                  </a:cubicBezTo>
                  <a:cubicBezTo>
                    <a:pt x="134112" y="284416"/>
                    <a:pt x="334137" y="317182"/>
                    <a:pt x="377000" y="81629"/>
                  </a:cubicBezTo>
                  <a:cubicBezTo>
                    <a:pt x="377000" y="81629"/>
                    <a:pt x="325946" y="79819"/>
                    <a:pt x="325946" y="30575"/>
                  </a:cubicBezTo>
                  <a:cubicBezTo>
                    <a:pt x="326190" y="20222"/>
                    <a:pt x="327791" y="9940"/>
                    <a:pt x="330708" y="0"/>
                  </a:cubicBezTo>
                  <a:cubicBezTo>
                    <a:pt x="238125" y="66580"/>
                    <a:pt x="115062" y="74867"/>
                    <a:pt x="0" y="42481"/>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46" name="任意多边形: 形状 145">
              <a:extLst>
                <a:ext uri="{FF2B5EF4-FFF2-40B4-BE49-F238E27FC236}">
                  <a16:creationId xmlns:a16="http://schemas.microsoft.com/office/drawing/2014/main" id="{C6EDD947-7FEE-D18A-4C1E-1813B56D9BD5}"/>
                </a:ext>
              </a:extLst>
            </p:cNvPr>
            <p:cNvSpPr/>
            <p:nvPr/>
          </p:nvSpPr>
          <p:spPr>
            <a:xfrm>
              <a:off x="8383026" y="4791345"/>
              <a:ext cx="230403" cy="266548"/>
            </a:xfrm>
            <a:custGeom>
              <a:avLst/>
              <a:gdLst>
                <a:gd name="connsiteX0" fmla="*/ 196691 w 247745"/>
                <a:gd name="connsiteY0" fmla="*/ 30575 h 286611"/>
                <a:gd name="connsiteX1" fmla="*/ 201454 w 247745"/>
                <a:gd name="connsiteY1" fmla="*/ 0 h 286611"/>
                <a:gd name="connsiteX2" fmla="*/ 136589 w 247745"/>
                <a:gd name="connsiteY2" fmla="*/ 35623 h 286611"/>
                <a:gd name="connsiteX3" fmla="*/ 0 w 247745"/>
                <a:gd name="connsiteY3" fmla="*/ 279178 h 286611"/>
                <a:gd name="connsiteX4" fmla="*/ 4858 w 247745"/>
                <a:gd name="connsiteY4" fmla="*/ 284702 h 286611"/>
                <a:gd name="connsiteX5" fmla="*/ 247745 w 247745"/>
                <a:gd name="connsiteY5" fmla="*/ 81915 h 286611"/>
                <a:gd name="connsiteX6" fmla="*/ 196691 w 247745"/>
                <a:gd name="connsiteY6" fmla="*/ 30575 h 28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45" h="286611">
                  <a:moveTo>
                    <a:pt x="196691" y="30575"/>
                  </a:moveTo>
                  <a:cubicBezTo>
                    <a:pt x="196936" y="20222"/>
                    <a:pt x="198537" y="9940"/>
                    <a:pt x="201454" y="0"/>
                  </a:cubicBezTo>
                  <a:cubicBezTo>
                    <a:pt x="181349" y="14449"/>
                    <a:pt x="159569" y="26413"/>
                    <a:pt x="136589" y="35623"/>
                  </a:cubicBezTo>
                  <a:cubicBezTo>
                    <a:pt x="170783" y="139827"/>
                    <a:pt x="92012" y="235648"/>
                    <a:pt x="0" y="279178"/>
                  </a:cubicBezTo>
                  <a:lnTo>
                    <a:pt x="4858" y="284702"/>
                  </a:lnTo>
                  <a:cubicBezTo>
                    <a:pt x="4858" y="284702"/>
                    <a:pt x="199073" y="320516"/>
                    <a:pt x="247745" y="81915"/>
                  </a:cubicBezTo>
                  <a:cubicBezTo>
                    <a:pt x="247745" y="81629"/>
                    <a:pt x="196691" y="79819"/>
                    <a:pt x="196691" y="30575"/>
                  </a:cubicBezTo>
                  <a:close/>
                </a:path>
              </a:pathLst>
            </a:custGeom>
            <a:solidFill>
              <a:srgbClr val="FFCDCE">
                <a:alpha val="70000"/>
              </a:srgbClr>
            </a:solidFill>
            <a:ln w="9525" cap="flat">
              <a:noFill/>
              <a:prstDash val="solid"/>
              <a:miter/>
            </a:ln>
            <a:effectLst/>
          </p:spPr>
          <p:txBody>
            <a:bodyPr lIns="85039" tIns="42520" rIns="85039" bIns="42520" rtlCol="0" anchor="ctr">
              <a:noAutofit/>
            </a:bodyPr>
            <a:lstStyle/>
            <a:p>
              <a:endParaRPr lang="en-US" sz="1674"/>
            </a:p>
          </p:txBody>
        </p:sp>
        <p:sp>
          <p:nvSpPr>
            <p:cNvPr id="147" name="任意多边形: 形状 146">
              <a:extLst>
                <a:ext uri="{FF2B5EF4-FFF2-40B4-BE49-F238E27FC236}">
                  <a16:creationId xmlns:a16="http://schemas.microsoft.com/office/drawing/2014/main" id="{45FB1EEC-65F5-D5DC-AED0-4ECED50C59E0}"/>
                </a:ext>
              </a:extLst>
            </p:cNvPr>
            <p:cNvSpPr/>
            <p:nvPr/>
          </p:nvSpPr>
          <p:spPr>
            <a:xfrm>
              <a:off x="8945831" y="4403428"/>
              <a:ext cx="266150" cy="556689"/>
            </a:xfrm>
            <a:custGeom>
              <a:avLst/>
              <a:gdLst>
                <a:gd name="connsiteX0" fmla="*/ 286184 w 286183"/>
                <a:gd name="connsiteY0" fmla="*/ 548751 h 598591"/>
                <a:gd name="connsiteX1" fmla="*/ 181409 w 286183"/>
                <a:gd name="connsiteY1" fmla="*/ 318436 h 598591"/>
                <a:gd name="connsiteX2" fmla="*/ 114734 w 286183"/>
                <a:gd name="connsiteY2" fmla="*/ 151177 h 598591"/>
                <a:gd name="connsiteX3" fmla="*/ 95684 w 286183"/>
                <a:gd name="connsiteY3" fmla="*/ 52593 h 598591"/>
                <a:gd name="connsiteX4" fmla="*/ 71776 w 286183"/>
                <a:gd name="connsiteY4" fmla="*/ 206 h 598591"/>
                <a:gd name="connsiteX5" fmla="*/ 39677 w 286183"/>
                <a:gd name="connsiteY5" fmla="*/ 62309 h 598591"/>
                <a:gd name="connsiteX6" fmla="*/ 37296 w 286183"/>
                <a:gd name="connsiteY6" fmla="*/ 180419 h 598591"/>
                <a:gd name="connsiteX7" fmla="*/ 720 w 286183"/>
                <a:gd name="connsiteY7" fmla="*/ 318436 h 598591"/>
                <a:gd name="connsiteX8" fmla="*/ 93303 w 286183"/>
                <a:gd name="connsiteY8" fmla="*/ 393493 h 598591"/>
                <a:gd name="connsiteX9" fmla="*/ 137499 w 286183"/>
                <a:gd name="connsiteY9" fmla="*/ 598566 h 598591"/>
                <a:gd name="connsiteX10" fmla="*/ 286184 w 286183"/>
                <a:gd name="connsiteY10" fmla="*/ 548751 h 59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183" h="598591">
                  <a:moveTo>
                    <a:pt x="286184" y="548751"/>
                  </a:moveTo>
                  <a:cubicBezTo>
                    <a:pt x="236654" y="443976"/>
                    <a:pt x="188838" y="341963"/>
                    <a:pt x="181409" y="318436"/>
                  </a:cubicBezTo>
                  <a:cubicBezTo>
                    <a:pt x="166740" y="270144"/>
                    <a:pt x="133784" y="197469"/>
                    <a:pt x="114734" y="151177"/>
                  </a:cubicBezTo>
                  <a:cubicBezTo>
                    <a:pt x="95684" y="104886"/>
                    <a:pt x="97684" y="75739"/>
                    <a:pt x="95684" y="52593"/>
                  </a:cubicBezTo>
                  <a:cubicBezTo>
                    <a:pt x="93684" y="29448"/>
                    <a:pt x="93303" y="3825"/>
                    <a:pt x="71776" y="206"/>
                  </a:cubicBezTo>
                  <a:cubicBezTo>
                    <a:pt x="50250" y="-3414"/>
                    <a:pt x="55584" y="41640"/>
                    <a:pt x="39677" y="62309"/>
                  </a:cubicBezTo>
                  <a:cubicBezTo>
                    <a:pt x="23770" y="82978"/>
                    <a:pt x="31200" y="123174"/>
                    <a:pt x="37296" y="180419"/>
                  </a:cubicBezTo>
                  <a:cubicBezTo>
                    <a:pt x="43392" y="237664"/>
                    <a:pt x="-6519" y="258333"/>
                    <a:pt x="720" y="318436"/>
                  </a:cubicBezTo>
                  <a:cubicBezTo>
                    <a:pt x="7959" y="378539"/>
                    <a:pt x="54345" y="339867"/>
                    <a:pt x="93303" y="393493"/>
                  </a:cubicBezTo>
                  <a:cubicBezTo>
                    <a:pt x="114448" y="422068"/>
                    <a:pt x="124068" y="512175"/>
                    <a:pt x="137499" y="598566"/>
                  </a:cubicBezTo>
                  <a:cubicBezTo>
                    <a:pt x="191696" y="599424"/>
                    <a:pt x="242464" y="578754"/>
                    <a:pt x="286184" y="548751"/>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48" name="任意多边形: 形状 147">
              <a:extLst>
                <a:ext uri="{FF2B5EF4-FFF2-40B4-BE49-F238E27FC236}">
                  <a16:creationId xmlns:a16="http://schemas.microsoft.com/office/drawing/2014/main" id="{0BCEA42F-63FB-ABD7-75D5-546FFE6B4FFB}"/>
                </a:ext>
              </a:extLst>
            </p:cNvPr>
            <p:cNvSpPr/>
            <p:nvPr/>
          </p:nvSpPr>
          <p:spPr>
            <a:xfrm>
              <a:off x="9056342" y="4848746"/>
              <a:ext cx="155904" cy="111371"/>
            </a:xfrm>
            <a:custGeom>
              <a:avLst/>
              <a:gdLst>
                <a:gd name="connsiteX0" fmla="*/ 0 w 167639"/>
                <a:gd name="connsiteY0" fmla="*/ 0 h 119754"/>
                <a:gd name="connsiteX1" fmla="*/ 18479 w 167639"/>
                <a:gd name="connsiteY1" fmla="*/ 119729 h 119754"/>
                <a:gd name="connsiteX2" fmla="*/ 167640 w 167639"/>
                <a:gd name="connsiteY2" fmla="*/ 69914 h 119754"/>
                <a:gd name="connsiteX3" fmla="*/ 162782 w 167639"/>
                <a:gd name="connsiteY3" fmla="*/ 59531 h 119754"/>
                <a:gd name="connsiteX4" fmla="*/ 0 w 167639"/>
                <a:gd name="connsiteY4" fmla="*/ 0 h 11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39" h="119754">
                  <a:moveTo>
                    <a:pt x="0" y="0"/>
                  </a:moveTo>
                  <a:cubicBezTo>
                    <a:pt x="6477" y="35909"/>
                    <a:pt x="12002" y="78200"/>
                    <a:pt x="18479" y="119729"/>
                  </a:cubicBezTo>
                  <a:cubicBezTo>
                    <a:pt x="72866" y="120587"/>
                    <a:pt x="123253" y="99917"/>
                    <a:pt x="167640" y="69914"/>
                  </a:cubicBezTo>
                  <a:lnTo>
                    <a:pt x="162782" y="59531"/>
                  </a:lnTo>
                  <a:cubicBezTo>
                    <a:pt x="103537" y="61436"/>
                    <a:pt x="41148" y="42481"/>
                    <a:pt x="0" y="0"/>
                  </a:cubicBezTo>
                  <a:close/>
                </a:path>
              </a:pathLst>
            </a:custGeom>
            <a:solidFill>
              <a:srgbClr val="FFCDCE">
                <a:alpha val="70000"/>
              </a:srgbClr>
            </a:solidFill>
            <a:ln w="9525" cap="flat">
              <a:noFill/>
              <a:prstDash val="solid"/>
              <a:miter/>
            </a:ln>
            <a:effectLst/>
          </p:spPr>
          <p:txBody>
            <a:bodyPr lIns="85039" tIns="42520" rIns="85039" bIns="42520" rtlCol="0" anchor="ctr">
              <a:noAutofit/>
            </a:bodyPr>
            <a:lstStyle/>
            <a:p>
              <a:endParaRPr lang="en-US" sz="1674"/>
            </a:p>
          </p:txBody>
        </p:sp>
        <p:sp>
          <p:nvSpPr>
            <p:cNvPr id="149" name="任意多边形: 形状 148">
              <a:extLst>
                <a:ext uri="{FF2B5EF4-FFF2-40B4-BE49-F238E27FC236}">
                  <a16:creationId xmlns:a16="http://schemas.microsoft.com/office/drawing/2014/main" id="{77981AF2-C13C-4E79-A62A-F99B1EC5C3BD}"/>
                </a:ext>
              </a:extLst>
            </p:cNvPr>
            <p:cNvSpPr/>
            <p:nvPr/>
          </p:nvSpPr>
          <p:spPr>
            <a:xfrm>
              <a:off x="7954111" y="4867260"/>
              <a:ext cx="1380065" cy="443410"/>
            </a:xfrm>
            <a:custGeom>
              <a:avLst/>
              <a:gdLst>
                <a:gd name="connsiteX0" fmla="*/ 1468658 w 1483940"/>
                <a:gd name="connsiteY0" fmla="*/ 302609 h 476785"/>
                <a:gd name="connsiteX1" fmla="*/ 1352834 w 1483940"/>
                <a:gd name="connsiteY1" fmla="*/ 50006 h 476785"/>
                <a:gd name="connsiteX2" fmla="*/ 1203673 w 1483940"/>
                <a:gd name="connsiteY2" fmla="*/ 99822 h 476785"/>
                <a:gd name="connsiteX3" fmla="*/ 1254441 w 1483940"/>
                <a:gd name="connsiteY3" fmla="*/ 273367 h 476785"/>
                <a:gd name="connsiteX4" fmla="*/ 964691 w 1483940"/>
                <a:gd name="connsiteY4" fmla="*/ 163830 h 476785"/>
                <a:gd name="connsiteX5" fmla="*/ 867250 w 1483940"/>
                <a:gd name="connsiteY5" fmla="*/ 46863 h 476785"/>
                <a:gd name="connsiteX6" fmla="*/ 708944 w 1483940"/>
                <a:gd name="connsiteY6" fmla="*/ 0 h 476785"/>
                <a:gd name="connsiteX7" fmla="*/ 455389 w 1483940"/>
                <a:gd name="connsiteY7" fmla="*/ 190500 h 476785"/>
                <a:gd name="connsiteX8" fmla="*/ 380 w 1483940"/>
                <a:gd name="connsiteY8" fmla="*/ 323850 h 476785"/>
                <a:gd name="connsiteX9" fmla="*/ 239076 w 1483940"/>
                <a:gd name="connsiteY9" fmla="*/ 443103 h 476785"/>
                <a:gd name="connsiteX10" fmla="*/ 631030 w 1483940"/>
                <a:gd name="connsiteY10" fmla="*/ 440722 h 476785"/>
                <a:gd name="connsiteX11" fmla="*/ 808862 w 1483940"/>
                <a:gd name="connsiteY11" fmla="*/ 379857 h 476785"/>
                <a:gd name="connsiteX12" fmla="*/ 1376171 w 1483940"/>
                <a:gd name="connsiteY12" fmla="*/ 475107 h 476785"/>
                <a:gd name="connsiteX13" fmla="*/ 1468658 w 1483940"/>
                <a:gd name="connsiteY13" fmla="*/ 302609 h 47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940" h="476785">
                  <a:moveTo>
                    <a:pt x="1468658" y="302609"/>
                  </a:moveTo>
                  <a:cubicBezTo>
                    <a:pt x="1459133" y="274034"/>
                    <a:pt x="1404841" y="160306"/>
                    <a:pt x="1352834" y="50006"/>
                  </a:cubicBezTo>
                  <a:cubicBezTo>
                    <a:pt x="1308829" y="80010"/>
                    <a:pt x="1258061" y="100679"/>
                    <a:pt x="1203673" y="99822"/>
                  </a:cubicBezTo>
                  <a:cubicBezTo>
                    <a:pt x="1214912" y="172688"/>
                    <a:pt x="1228819" y="243268"/>
                    <a:pt x="1254441" y="273367"/>
                  </a:cubicBezTo>
                  <a:cubicBezTo>
                    <a:pt x="1230057" y="258794"/>
                    <a:pt x="993837" y="185738"/>
                    <a:pt x="964691" y="163830"/>
                  </a:cubicBezTo>
                  <a:cubicBezTo>
                    <a:pt x="935544" y="141923"/>
                    <a:pt x="928115" y="93154"/>
                    <a:pt x="867250" y="46863"/>
                  </a:cubicBezTo>
                  <a:cubicBezTo>
                    <a:pt x="806385" y="571"/>
                    <a:pt x="740663" y="17717"/>
                    <a:pt x="708944" y="0"/>
                  </a:cubicBezTo>
                  <a:cubicBezTo>
                    <a:pt x="708944" y="0"/>
                    <a:pt x="660272" y="209550"/>
                    <a:pt x="455389" y="190500"/>
                  </a:cubicBezTo>
                  <a:cubicBezTo>
                    <a:pt x="250506" y="171450"/>
                    <a:pt x="-11336" y="202406"/>
                    <a:pt x="380" y="323850"/>
                  </a:cubicBezTo>
                  <a:cubicBezTo>
                    <a:pt x="12095" y="445294"/>
                    <a:pt x="173258" y="440722"/>
                    <a:pt x="239076" y="443103"/>
                  </a:cubicBezTo>
                  <a:cubicBezTo>
                    <a:pt x="304894" y="445484"/>
                    <a:pt x="533684" y="440722"/>
                    <a:pt x="631030" y="440722"/>
                  </a:cubicBezTo>
                  <a:cubicBezTo>
                    <a:pt x="728375" y="440722"/>
                    <a:pt x="789335" y="382238"/>
                    <a:pt x="808862" y="379857"/>
                  </a:cubicBezTo>
                  <a:cubicBezTo>
                    <a:pt x="828388" y="377476"/>
                    <a:pt x="1239773" y="491871"/>
                    <a:pt x="1376171" y="475107"/>
                  </a:cubicBezTo>
                  <a:cubicBezTo>
                    <a:pt x="1512569" y="458343"/>
                    <a:pt x="1488185" y="358616"/>
                    <a:pt x="1468658" y="302609"/>
                  </a:cubicBezTo>
                  <a:close/>
                </a:path>
              </a:pathLst>
            </a:custGeom>
            <a:solidFill>
              <a:srgbClr val="FFFFFF"/>
            </a:solidFill>
            <a:ln w="9525" cap="flat">
              <a:noFill/>
              <a:prstDash val="solid"/>
              <a:miter/>
            </a:ln>
            <a:effectLst/>
          </p:spPr>
          <p:txBody>
            <a:bodyPr lIns="85039" tIns="42520" rIns="85039" bIns="42520" rtlCol="0" anchor="ctr">
              <a:noAutofit/>
            </a:bodyPr>
            <a:lstStyle/>
            <a:p>
              <a:endParaRPr lang="en-US" sz="1674"/>
            </a:p>
          </p:txBody>
        </p:sp>
        <p:sp>
          <p:nvSpPr>
            <p:cNvPr id="150" name="任意多边形: 形状 149">
              <a:extLst>
                <a:ext uri="{FF2B5EF4-FFF2-40B4-BE49-F238E27FC236}">
                  <a16:creationId xmlns:a16="http://schemas.microsoft.com/office/drawing/2014/main" id="{52E20715-ED54-ECCB-C67D-9C3FDF83EFB0}"/>
                </a:ext>
              </a:extLst>
            </p:cNvPr>
            <p:cNvSpPr/>
            <p:nvPr/>
          </p:nvSpPr>
          <p:spPr>
            <a:xfrm>
              <a:off x="8269075" y="4210329"/>
              <a:ext cx="379787" cy="422875"/>
            </a:xfrm>
            <a:custGeom>
              <a:avLst/>
              <a:gdLst>
                <a:gd name="connsiteX0" fmla="*/ 238828 w 408373"/>
                <a:gd name="connsiteY0" fmla="*/ 1432 h 454704"/>
                <a:gd name="connsiteX1" fmla="*/ 202919 w 408373"/>
                <a:gd name="connsiteY1" fmla="*/ 136496 h 454704"/>
                <a:gd name="connsiteX2" fmla="*/ 32803 w 408373"/>
                <a:gd name="connsiteY2" fmla="*/ 437962 h 454704"/>
                <a:gd name="connsiteX3" fmla="*/ 408373 w 408373"/>
                <a:gd name="connsiteY3" fmla="*/ 240700 h 454704"/>
                <a:gd name="connsiteX4" fmla="*/ 348747 w 408373"/>
                <a:gd name="connsiteY4" fmla="*/ 204219 h 454704"/>
                <a:gd name="connsiteX5" fmla="*/ 359986 w 408373"/>
                <a:gd name="connsiteY5" fmla="*/ 114684 h 454704"/>
                <a:gd name="connsiteX6" fmla="*/ 238828 w 408373"/>
                <a:gd name="connsiteY6" fmla="*/ 1432 h 45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373" h="454704">
                  <a:moveTo>
                    <a:pt x="238828" y="1432"/>
                  </a:moveTo>
                  <a:cubicBezTo>
                    <a:pt x="238828" y="1432"/>
                    <a:pt x="208063" y="118780"/>
                    <a:pt x="202919" y="136496"/>
                  </a:cubicBezTo>
                  <a:cubicBezTo>
                    <a:pt x="190727" y="176787"/>
                    <a:pt x="-94928" y="354238"/>
                    <a:pt x="32803" y="437962"/>
                  </a:cubicBezTo>
                  <a:cubicBezTo>
                    <a:pt x="166153" y="525592"/>
                    <a:pt x="408373" y="240700"/>
                    <a:pt x="408373" y="240700"/>
                  </a:cubicBezTo>
                  <a:cubicBezTo>
                    <a:pt x="408373" y="240700"/>
                    <a:pt x="363415" y="238890"/>
                    <a:pt x="348747" y="204219"/>
                  </a:cubicBezTo>
                  <a:cubicBezTo>
                    <a:pt x="334078" y="169548"/>
                    <a:pt x="359986" y="114684"/>
                    <a:pt x="359986" y="114684"/>
                  </a:cubicBezTo>
                  <a:cubicBezTo>
                    <a:pt x="359986" y="114684"/>
                    <a:pt x="297312" y="-14951"/>
                    <a:pt x="238828" y="1432"/>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51" name="任意多边形: 形状 150">
              <a:extLst>
                <a:ext uri="{FF2B5EF4-FFF2-40B4-BE49-F238E27FC236}">
                  <a16:creationId xmlns:a16="http://schemas.microsoft.com/office/drawing/2014/main" id="{5F29D175-DEFA-637E-5F0D-ADB722670F31}"/>
                </a:ext>
              </a:extLst>
            </p:cNvPr>
            <p:cNvSpPr/>
            <p:nvPr/>
          </p:nvSpPr>
          <p:spPr>
            <a:xfrm>
              <a:off x="8483922" y="4210329"/>
              <a:ext cx="164586" cy="263092"/>
            </a:xfrm>
            <a:custGeom>
              <a:avLst/>
              <a:gdLst>
                <a:gd name="connsiteX0" fmla="*/ 117348 w 176974"/>
                <a:gd name="connsiteY0" fmla="*/ 204219 h 282895"/>
                <a:gd name="connsiteX1" fmla="*/ 128587 w 176974"/>
                <a:gd name="connsiteY1" fmla="*/ 114684 h 282895"/>
                <a:gd name="connsiteX2" fmla="*/ 7810 w 176974"/>
                <a:gd name="connsiteY2" fmla="*/ 1432 h 282895"/>
                <a:gd name="connsiteX3" fmla="*/ 0 w 176974"/>
                <a:gd name="connsiteY3" fmla="*/ 31054 h 282895"/>
                <a:gd name="connsiteX4" fmla="*/ 137922 w 176974"/>
                <a:gd name="connsiteY4" fmla="*/ 282895 h 282895"/>
                <a:gd name="connsiteX5" fmla="*/ 176974 w 176974"/>
                <a:gd name="connsiteY5" fmla="*/ 240700 h 282895"/>
                <a:gd name="connsiteX6" fmla="*/ 117348 w 176974"/>
                <a:gd name="connsiteY6" fmla="*/ 204219 h 28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974" h="282895">
                  <a:moveTo>
                    <a:pt x="117348" y="204219"/>
                  </a:moveTo>
                  <a:cubicBezTo>
                    <a:pt x="102775" y="169548"/>
                    <a:pt x="128587" y="114684"/>
                    <a:pt x="128587" y="114684"/>
                  </a:cubicBezTo>
                  <a:cubicBezTo>
                    <a:pt x="128587" y="114684"/>
                    <a:pt x="66294" y="-14951"/>
                    <a:pt x="7810" y="1432"/>
                  </a:cubicBezTo>
                  <a:cubicBezTo>
                    <a:pt x="7810" y="1432"/>
                    <a:pt x="6001" y="8575"/>
                    <a:pt x="0" y="31054"/>
                  </a:cubicBezTo>
                  <a:cubicBezTo>
                    <a:pt x="10192" y="125161"/>
                    <a:pt x="54388" y="236699"/>
                    <a:pt x="137922" y="282895"/>
                  </a:cubicBezTo>
                  <a:cubicBezTo>
                    <a:pt x="162211" y="258035"/>
                    <a:pt x="176974" y="240700"/>
                    <a:pt x="176974" y="240700"/>
                  </a:cubicBezTo>
                  <a:cubicBezTo>
                    <a:pt x="176974" y="240700"/>
                    <a:pt x="132016" y="238890"/>
                    <a:pt x="117348" y="204219"/>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52" name="任意多边形: 形状 151">
              <a:extLst>
                <a:ext uri="{FF2B5EF4-FFF2-40B4-BE49-F238E27FC236}">
                  <a16:creationId xmlns:a16="http://schemas.microsoft.com/office/drawing/2014/main" id="{BBF63E5B-30D4-EF24-0D4A-B6F9354100CF}"/>
                </a:ext>
              </a:extLst>
            </p:cNvPr>
            <p:cNvSpPr/>
            <p:nvPr/>
          </p:nvSpPr>
          <p:spPr>
            <a:xfrm>
              <a:off x="8462167" y="4045611"/>
              <a:ext cx="283515" cy="337949"/>
            </a:xfrm>
            <a:custGeom>
              <a:avLst/>
              <a:gdLst>
                <a:gd name="connsiteX0" fmla="*/ 295330 w 304855"/>
                <a:gd name="connsiteY0" fmla="*/ 56438 h 363386"/>
                <a:gd name="connsiteX1" fmla="*/ 304855 w 304855"/>
                <a:gd name="connsiteY1" fmla="*/ 173786 h 363386"/>
                <a:gd name="connsiteX2" fmla="*/ 280567 w 304855"/>
                <a:gd name="connsiteY2" fmla="*/ 226364 h 363386"/>
                <a:gd name="connsiteX3" fmla="*/ 261517 w 304855"/>
                <a:gd name="connsiteY3" fmla="*/ 289039 h 363386"/>
                <a:gd name="connsiteX4" fmla="*/ 162361 w 304855"/>
                <a:gd name="connsiteY4" fmla="*/ 363334 h 363386"/>
                <a:gd name="connsiteX5" fmla="*/ 59206 w 304855"/>
                <a:gd name="connsiteY5" fmla="*/ 281324 h 363386"/>
                <a:gd name="connsiteX6" fmla="*/ 38060 w 304855"/>
                <a:gd name="connsiteY6" fmla="*/ 186074 h 363386"/>
                <a:gd name="connsiteX7" fmla="*/ 627 w 304855"/>
                <a:gd name="connsiteY7" fmla="*/ 149688 h 363386"/>
                <a:gd name="connsiteX8" fmla="*/ 46156 w 304855"/>
                <a:gd name="connsiteY8" fmla="*/ 99110 h 363386"/>
                <a:gd name="connsiteX9" fmla="*/ 164457 w 304855"/>
                <a:gd name="connsiteY9" fmla="*/ 50 h 363386"/>
                <a:gd name="connsiteX10" fmla="*/ 295330 w 304855"/>
                <a:gd name="connsiteY10" fmla="*/ 56438 h 36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5" h="363386">
                  <a:moveTo>
                    <a:pt x="295330" y="56438"/>
                  </a:moveTo>
                  <a:cubicBezTo>
                    <a:pt x="300526" y="95364"/>
                    <a:pt x="303706" y="134532"/>
                    <a:pt x="304855" y="173786"/>
                  </a:cubicBezTo>
                  <a:cubicBezTo>
                    <a:pt x="303808" y="210172"/>
                    <a:pt x="285805" y="216268"/>
                    <a:pt x="280567" y="226364"/>
                  </a:cubicBezTo>
                  <a:cubicBezTo>
                    <a:pt x="275328" y="236461"/>
                    <a:pt x="275518" y="262750"/>
                    <a:pt x="261517" y="289039"/>
                  </a:cubicBezTo>
                  <a:cubicBezTo>
                    <a:pt x="247515" y="315328"/>
                    <a:pt x="196175" y="365239"/>
                    <a:pt x="162361" y="363334"/>
                  </a:cubicBezTo>
                  <a:cubicBezTo>
                    <a:pt x="122452" y="360762"/>
                    <a:pt x="75874" y="312661"/>
                    <a:pt x="59206" y="281324"/>
                  </a:cubicBezTo>
                  <a:cubicBezTo>
                    <a:pt x="42537" y="249986"/>
                    <a:pt x="38060" y="186074"/>
                    <a:pt x="38060" y="186074"/>
                  </a:cubicBezTo>
                  <a:cubicBezTo>
                    <a:pt x="38060" y="186074"/>
                    <a:pt x="4627" y="192170"/>
                    <a:pt x="627" y="149688"/>
                  </a:cubicBezTo>
                  <a:cubicBezTo>
                    <a:pt x="-3374" y="107206"/>
                    <a:pt x="11771" y="81965"/>
                    <a:pt x="46156" y="99110"/>
                  </a:cubicBezTo>
                  <a:cubicBezTo>
                    <a:pt x="46156" y="99110"/>
                    <a:pt x="52157" y="2050"/>
                    <a:pt x="164457" y="50"/>
                  </a:cubicBezTo>
                  <a:cubicBezTo>
                    <a:pt x="276757" y="-1950"/>
                    <a:pt x="295330" y="56438"/>
                    <a:pt x="295330" y="56438"/>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53" name="任意多边形: 形状 152">
              <a:extLst>
                <a:ext uri="{FF2B5EF4-FFF2-40B4-BE49-F238E27FC236}">
                  <a16:creationId xmlns:a16="http://schemas.microsoft.com/office/drawing/2014/main" id="{9D08AA03-14D5-F81A-E705-BAE291EBB166}"/>
                </a:ext>
              </a:extLst>
            </p:cNvPr>
            <p:cNvSpPr/>
            <p:nvPr/>
          </p:nvSpPr>
          <p:spPr>
            <a:xfrm>
              <a:off x="8461614" y="4045150"/>
              <a:ext cx="194069" cy="336235"/>
            </a:xfrm>
            <a:custGeom>
              <a:avLst/>
              <a:gdLst>
                <a:gd name="connsiteX0" fmla="*/ 85804 w 208676"/>
                <a:gd name="connsiteY0" fmla="*/ 183807 h 361543"/>
                <a:gd name="connsiteX1" fmla="*/ 208677 w 208676"/>
                <a:gd name="connsiteY1" fmla="*/ 2832 h 361543"/>
                <a:gd name="connsiteX2" fmla="*/ 164481 w 208676"/>
                <a:gd name="connsiteY2" fmla="*/ 70 h 361543"/>
                <a:gd name="connsiteX3" fmla="*/ 46180 w 208676"/>
                <a:gd name="connsiteY3" fmla="*/ 99130 h 361543"/>
                <a:gd name="connsiteX4" fmla="*/ 651 w 208676"/>
                <a:gd name="connsiteY4" fmla="*/ 149707 h 361543"/>
                <a:gd name="connsiteX5" fmla="*/ 38084 w 208676"/>
                <a:gd name="connsiteY5" fmla="*/ 186093 h 361543"/>
                <a:gd name="connsiteX6" fmla="*/ 59230 w 208676"/>
                <a:gd name="connsiteY6" fmla="*/ 281343 h 361543"/>
                <a:gd name="connsiteX7" fmla="*/ 151908 w 208676"/>
                <a:gd name="connsiteY7" fmla="*/ 361543 h 361543"/>
                <a:gd name="connsiteX8" fmla="*/ 85804 w 208676"/>
                <a:gd name="connsiteY8" fmla="*/ 183807 h 3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676" h="361543">
                  <a:moveTo>
                    <a:pt x="85804" y="183807"/>
                  </a:moveTo>
                  <a:cubicBezTo>
                    <a:pt x="98758" y="105511"/>
                    <a:pt x="146669" y="50457"/>
                    <a:pt x="208677" y="2832"/>
                  </a:cubicBezTo>
                  <a:cubicBezTo>
                    <a:pt x="194050" y="651"/>
                    <a:pt x="179265" y="-273"/>
                    <a:pt x="164481" y="70"/>
                  </a:cubicBezTo>
                  <a:cubicBezTo>
                    <a:pt x="52181" y="2070"/>
                    <a:pt x="46180" y="99130"/>
                    <a:pt x="46180" y="99130"/>
                  </a:cubicBezTo>
                  <a:cubicBezTo>
                    <a:pt x="11795" y="81985"/>
                    <a:pt x="-3445" y="107226"/>
                    <a:pt x="651" y="149707"/>
                  </a:cubicBezTo>
                  <a:cubicBezTo>
                    <a:pt x="4747" y="192189"/>
                    <a:pt x="38084" y="186093"/>
                    <a:pt x="38084" y="186093"/>
                  </a:cubicBezTo>
                  <a:cubicBezTo>
                    <a:pt x="38084" y="186093"/>
                    <a:pt x="43228" y="251530"/>
                    <a:pt x="59230" y="281343"/>
                  </a:cubicBezTo>
                  <a:cubicBezTo>
                    <a:pt x="75232" y="311156"/>
                    <a:pt x="114665" y="352495"/>
                    <a:pt x="151908" y="361543"/>
                  </a:cubicBezTo>
                  <a:cubicBezTo>
                    <a:pt x="95139" y="327539"/>
                    <a:pt x="79423" y="247434"/>
                    <a:pt x="85804" y="183807"/>
                  </a:cubicBezTo>
                  <a:close/>
                </a:path>
              </a:pathLst>
            </a:custGeom>
            <a:solidFill>
              <a:srgbClr val="FFCDCE">
                <a:alpha val="40000"/>
              </a:srgbClr>
            </a:solidFill>
            <a:ln w="9525" cap="flat">
              <a:noFill/>
              <a:prstDash val="solid"/>
              <a:miter/>
            </a:ln>
            <a:effectLst/>
          </p:spPr>
          <p:txBody>
            <a:bodyPr lIns="85039" tIns="42520" rIns="85039" bIns="42520" rtlCol="0" anchor="ctr">
              <a:noAutofit/>
            </a:bodyPr>
            <a:lstStyle/>
            <a:p>
              <a:endParaRPr lang="en-US" sz="1674"/>
            </a:p>
          </p:txBody>
        </p:sp>
        <p:sp>
          <p:nvSpPr>
            <p:cNvPr id="154" name="任意多边形: 形状 153">
              <a:extLst>
                <a:ext uri="{FF2B5EF4-FFF2-40B4-BE49-F238E27FC236}">
                  <a16:creationId xmlns:a16="http://schemas.microsoft.com/office/drawing/2014/main" id="{02E26951-77FE-F275-8071-32A842B95720}"/>
                </a:ext>
              </a:extLst>
            </p:cNvPr>
            <p:cNvSpPr/>
            <p:nvPr/>
          </p:nvSpPr>
          <p:spPr>
            <a:xfrm>
              <a:off x="8291697" y="4584505"/>
              <a:ext cx="30561" cy="30383"/>
            </a:xfrm>
            <a:custGeom>
              <a:avLst/>
              <a:gdLst>
                <a:gd name="connsiteX0" fmla="*/ 0 w 32861"/>
                <a:gd name="connsiteY0" fmla="*/ 29432 h 32670"/>
                <a:gd name="connsiteX1" fmla="*/ 16383 w 32861"/>
                <a:gd name="connsiteY1" fmla="*/ 0 h 32670"/>
                <a:gd name="connsiteX2" fmla="*/ 32861 w 32861"/>
                <a:gd name="connsiteY2" fmla="*/ 14668 h 32670"/>
                <a:gd name="connsiteX3" fmla="*/ 4286 w 32861"/>
                <a:gd name="connsiteY3" fmla="*/ 32671 h 32670"/>
              </a:gdLst>
              <a:ahLst/>
              <a:cxnLst>
                <a:cxn ang="0">
                  <a:pos x="connsiteX0" y="connsiteY0"/>
                </a:cxn>
                <a:cxn ang="0">
                  <a:pos x="connsiteX1" y="connsiteY1"/>
                </a:cxn>
                <a:cxn ang="0">
                  <a:pos x="connsiteX2" y="connsiteY2"/>
                </a:cxn>
                <a:cxn ang="0">
                  <a:pos x="connsiteX3" y="connsiteY3"/>
                </a:cxn>
              </a:cxnLst>
              <a:rect l="l" t="t" r="r" b="b"/>
              <a:pathLst>
                <a:path w="32861" h="32670">
                  <a:moveTo>
                    <a:pt x="0" y="29432"/>
                  </a:moveTo>
                  <a:cubicBezTo>
                    <a:pt x="8726" y="21831"/>
                    <a:pt x="14521" y="11420"/>
                    <a:pt x="16383" y="0"/>
                  </a:cubicBezTo>
                  <a:cubicBezTo>
                    <a:pt x="19957" y="6693"/>
                    <a:pt x="25799" y="11894"/>
                    <a:pt x="32861" y="14668"/>
                  </a:cubicBezTo>
                  <a:cubicBezTo>
                    <a:pt x="22078" y="18390"/>
                    <a:pt x="12299" y="24551"/>
                    <a:pt x="4286" y="32671"/>
                  </a:cubicBezTo>
                  <a:close/>
                </a:path>
              </a:pathLst>
            </a:custGeom>
            <a:solidFill>
              <a:srgbClr val="FFCDCE">
                <a:alpha val="35000"/>
              </a:srgbClr>
            </a:solidFill>
            <a:ln w="9525" cap="flat">
              <a:noFill/>
              <a:prstDash val="solid"/>
              <a:miter/>
            </a:ln>
            <a:effectLst/>
          </p:spPr>
          <p:txBody>
            <a:bodyPr lIns="85039" tIns="42520" rIns="85039" bIns="42520" rtlCol="0" anchor="ctr">
              <a:noAutofit/>
            </a:bodyPr>
            <a:lstStyle/>
            <a:p>
              <a:endParaRPr lang="en-US" sz="1674"/>
            </a:p>
          </p:txBody>
        </p:sp>
        <p:sp>
          <p:nvSpPr>
            <p:cNvPr id="155" name="任意多边形: 形状 154">
              <a:extLst>
                <a:ext uri="{FF2B5EF4-FFF2-40B4-BE49-F238E27FC236}">
                  <a16:creationId xmlns:a16="http://schemas.microsoft.com/office/drawing/2014/main" id="{5C7E43EE-5A1C-7012-3529-0FC7EAEDD97F}"/>
                </a:ext>
              </a:extLst>
            </p:cNvPr>
            <p:cNvSpPr/>
            <p:nvPr/>
          </p:nvSpPr>
          <p:spPr>
            <a:xfrm>
              <a:off x="8488950" y="4018767"/>
              <a:ext cx="265856" cy="308406"/>
            </a:xfrm>
            <a:custGeom>
              <a:avLst/>
              <a:gdLst>
                <a:gd name="connsiteX0" fmla="*/ 275675 w 285867"/>
                <a:gd name="connsiteY0" fmla="*/ 104829 h 331619"/>
                <a:gd name="connsiteX1" fmla="*/ 112703 w 285867"/>
                <a:gd name="connsiteY1" fmla="*/ 141596 h 331619"/>
                <a:gd name="connsiteX2" fmla="*/ 190522 w 285867"/>
                <a:gd name="connsiteY2" fmla="*/ 114069 h 331619"/>
                <a:gd name="connsiteX3" fmla="*/ 41646 w 285867"/>
                <a:gd name="connsiteY3" fmla="*/ 156264 h 331619"/>
                <a:gd name="connsiteX4" fmla="*/ 15548 w 285867"/>
                <a:gd name="connsiteY4" fmla="*/ 331620 h 331619"/>
                <a:gd name="connsiteX5" fmla="*/ 29740 w 285867"/>
                <a:gd name="connsiteY5" fmla="*/ 264945 h 331619"/>
                <a:gd name="connsiteX6" fmla="*/ 5927 w 285867"/>
                <a:gd name="connsiteY6" fmla="*/ 105306 h 331619"/>
                <a:gd name="connsiteX7" fmla="*/ 171567 w 285867"/>
                <a:gd name="connsiteY7" fmla="*/ 1674 h 331619"/>
                <a:gd name="connsiteX8" fmla="*/ 285867 w 285867"/>
                <a:gd name="connsiteY8" fmla="*/ 68348 h 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7" h="331619">
                  <a:moveTo>
                    <a:pt x="275675" y="104829"/>
                  </a:moveTo>
                  <a:cubicBezTo>
                    <a:pt x="238909" y="138834"/>
                    <a:pt x="191093" y="162646"/>
                    <a:pt x="112703" y="141596"/>
                  </a:cubicBezTo>
                  <a:cubicBezTo>
                    <a:pt x="112703" y="141596"/>
                    <a:pt x="165947" y="134166"/>
                    <a:pt x="190522" y="114069"/>
                  </a:cubicBezTo>
                  <a:cubicBezTo>
                    <a:pt x="133372" y="137691"/>
                    <a:pt x="57172" y="111306"/>
                    <a:pt x="41646" y="156264"/>
                  </a:cubicBezTo>
                  <a:cubicBezTo>
                    <a:pt x="26120" y="201222"/>
                    <a:pt x="70221" y="312093"/>
                    <a:pt x="15548" y="331620"/>
                  </a:cubicBezTo>
                  <a:cubicBezTo>
                    <a:pt x="15548" y="331620"/>
                    <a:pt x="52124" y="317999"/>
                    <a:pt x="29740" y="264945"/>
                  </a:cubicBezTo>
                  <a:cubicBezTo>
                    <a:pt x="16595" y="233322"/>
                    <a:pt x="-12456" y="183315"/>
                    <a:pt x="5927" y="105306"/>
                  </a:cubicBezTo>
                  <a:cubicBezTo>
                    <a:pt x="24311" y="27296"/>
                    <a:pt x="87652" y="-8423"/>
                    <a:pt x="171567" y="1674"/>
                  </a:cubicBezTo>
                  <a:cubicBezTo>
                    <a:pt x="255482" y="11770"/>
                    <a:pt x="285867" y="68348"/>
                    <a:pt x="285867" y="68348"/>
                  </a:cubicBezTo>
                  <a:close/>
                </a:path>
              </a:pathLst>
            </a:custGeom>
            <a:solidFill>
              <a:srgbClr val="000077"/>
            </a:solidFill>
            <a:ln w="9525" cap="flat">
              <a:noFill/>
              <a:prstDash val="solid"/>
              <a:miter/>
            </a:ln>
            <a:effectLst/>
          </p:spPr>
          <p:txBody>
            <a:bodyPr lIns="85039" tIns="42520" rIns="85039" bIns="42520" rtlCol="0" anchor="ctr">
              <a:noAutofit/>
            </a:bodyPr>
            <a:lstStyle/>
            <a:p>
              <a:endParaRPr lang="en-US" sz="1674"/>
            </a:p>
          </p:txBody>
        </p:sp>
        <p:sp>
          <p:nvSpPr>
            <p:cNvPr id="156" name="任意多边形: 形状 155">
              <a:extLst>
                <a:ext uri="{FF2B5EF4-FFF2-40B4-BE49-F238E27FC236}">
                  <a16:creationId xmlns:a16="http://schemas.microsoft.com/office/drawing/2014/main" id="{0450898C-EB2B-DD02-1E0C-0C7429FBE167}"/>
                </a:ext>
              </a:extLst>
            </p:cNvPr>
            <p:cNvSpPr/>
            <p:nvPr/>
          </p:nvSpPr>
          <p:spPr>
            <a:xfrm>
              <a:off x="8503410" y="4326818"/>
              <a:ext cx="709" cy="8858"/>
            </a:xfrm>
            <a:custGeom>
              <a:avLst/>
              <a:gdLst>
                <a:gd name="connsiteX0" fmla="*/ 762 w 762"/>
                <a:gd name="connsiteY0" fmla="*/ 0 h 9525"/>
                <a:gd name="connsiteX1" fmla="*/ 0 w 762"/>
                <a:gd name="connsiteY1" fmla="*/ 0 h 9525"/>
              </a:gdLst>
              <a:ahLst/>
              <a:cxnLst>
                <a:cxn ang="0">
                  <a:pos x="connsiteX0" y="connsiteY0"/>
                </a:cxn>
                <a:cxn ang="0">
                  <a:pos x="connsiteX1" y="connsiteY1"/>
                </a:cxn>
              </a:cxnLst>
              <a:rect l="l" t="t" r="r" b="b"/>
              <a:pathLst>
                <a:path w="762" h="9525">
                  <a:moveTo>
                    <a:pt x="762" y="0"/>
                  </a:moveTo>
                  <a:lnTo>
                    <a:pt x="0" y="0"/>
                  </a:lnTo>
                  <a:close/>
                </a:path>
              </a:pathLst>
            </a:custGeom>
            <a:solidFill>
              <a:srgbClr val="000077"/>
            </a:solidFill>
            <a:ln w="9525" cap="flat">
              <a:noFill/>
              <a:prstDash val="solid"/>
              <a:miter/>
            </a:ln>
            <a:effectLst/>
          </p:spPr>
          <p:txBody>
            <a:bodyPr lIns="85039" tIns="42520" rIns="85039" bIns="42520" rtlCol="0" anchor="ctr">
              <a:noAutofit/>
            </a:bodyPr>
            <a:lstStyle/>
            <a:p>
              <a:endParaRPr lang="en-US" sz="1674"/>
            </a:p>
          </p:txBody>
        </p:sp>
        <p:sp>
          <p:nvSpPr>
            <p:cNvPr id="157" name="任意多边形: 形状 156">
              <a:extLst>
                <a:ext uri="{FF2B5EF4-FFF2-40B4-BE49-F238E27FC236}">
                  <a16:creationId xmlns:a16="http://schemas.microsoft.com/office/drawing/2014/main" id="{755FBDF1-179D-AA96-0897-E91BA442FF8C}"/>
                </a:ext>
              </a:extLst>
            </p:cNvPr>
            <p:cNvSpPr/>
            <p:nvPr/>
          </p:nvSpPr>
          <p:spPr>
            <a:xfrm>
              <a:off x="8504118" y="4066031"/>
              <a:ext cx="250511" cy="260875"/>
            </a:xfrm>
            <a:custGeom>
              <a:avLst/>
              <a:gdLst>
                <a:gd name="connsiteX0" fmla="*/ 260128 w 269367"/>
                <a:gd name="connsiteY0" fmla="*/ 4191 h 280511"/>
                <a:gd name="connsiteX1" fmla="*/ 142780 w 269367"/>
                <a:gd name="connsiteY1" fmla="*/ 44006 h 280511"/>
                <a:gd name="connsiteX2" fmla="*/ 201549 w 269367"/>
                <a:gd name="connsiteY2" fmla="*/ 0 h 280511"/>
                <a:gd name="connsiteX3" fmla="*/ 25336 w 269367"/>
                <a:gd name="connsiteY3" fmla="*/ 73438 h 280511"/>
                <a:gd name="connsiteX4" fmla="*/ 20384 w 269367"/>
                <a:gd name="connsiteY4" fmla="*/ 239554 h 280511"/>
                <a:gd name="connsiteX5" fmla="*/ 0 w 269367"/>
                <a:gd name="connsiteY5" fmla="*/ 280511 h 280511"/>
                <a:gd name="connsiteX6" fmla="*/ 25336 w 269367"/>
                <a:gd name="connsiteY6" fmla="*/ 105537 h 280511"/>
                <a:gd name="connsiteX7" fmla="*/ 174212 w 269367"/>
                <a:gd name="connsiteY7" fmla="*/ 63056 h 280511"/>
                <a:gd name="connsiteX8" fmla="*/ 96393 w 269367"/>
                <a:gd name="connsiteY8" fmla="*/ 90583 h 280511"/>
                <a:gd name="connsiteX9" fmla="*/ 259366 w 269367"/>
                <a:gd name="connsiteY9" fmla="*/ 53816 h 280511"/>
                <a:gd name="connsiteX10" fmla="*/ 269367 w 269367"/>
                <a:gd name="connsiteY10" fmla="*/ 17145 h 280511"/>
                <a:gd name="connsiteX11" fmla="*/ 260128 w 269367"/>
                <a:gd name="connsiteY11" fmla="*/ 419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367" h="280511">
                  <a:moveTo>
                    <a:pt x="260128" y="4191"/>
                  </a:moveTo>
                  <a:cubicBezTo>
                    <a:pt x="234220" y="37814"/>
                    <a:pt x="182594" y="44006"/>
                    <a:pt x="142780" y="44006"/>
                  </a:cubicBezTo>
                  <a:cubicBezTo>
                    <a:pt x="166676" y="36199"/>
                    <a:pt x="187331" y="20732"/>
                    <a:pt x="201549" y="0"/>
                  </a:cubicBezTo>
                  <a:cubicBezTo>
                    <a:pt x="150114" y="44006"/>
                    <a:pt x="69437" y="22003"/>
                    <a:pt x="25336" y="73438"/>
                  </a:cubicBezTo>
                  <a:cubicBezTo>
                    <a:pt x="-15145" y="108776"/>
                    <a:pt x="28194" y="193072"/>
                    <a:pt x="20384" y="239554"/>
                  </a:cubicBezTo>
                  <a:cubicBezTo>
                    <a:pt x="23454" y="256221"/>
                    <a:pt x="15148" y="272911"/>
                    <a:pt x="0" y="280511"/>
                  </a:cubicBezTo>
                  <a:cubicBezTo>
                    <a:pt x="53149" y="260318"/>
                    <a:pt x="9525" y="150209"/>
                    <a:pt x="25336" y="105537"/>
                  </a:cubicBezTo>
                  <a:cubicBezTo>
                    <a:pt x="41148" y="60865"/>
                    <a:pt x="116586" y="86868"/>
                    <a:pt x="174212" y="63056"/>
                  </a:cubicBezTo>
                  <a:cubicBezTo>
                    <a:pt x="149638" y="83153"/>
                    <a:pt x="96393" y="90583"/>
                    <a:pt x="96393" y="90583"/>
                  </a:cubicBezTo>
                  <a:cubicBezTo>
                    <a:pt x="174784" y="111633"/>
                    <a:pt x="222599" y="87821"/>
                    <a:pt x="259366" y="53816"/>
                  </a:cubicBezTo>
                  <a:lnTo>
                    <a:pt x="269367" y="17145"/>
                  </a:lnTo>
                  <a:cubicBezTo>
                    <a:pt x="266695" y="12550"/>
                    <a:pt x="263602" y="8213"/>
                    <a:pt x="260128" y="4191"/>
                  </a:cubicBezTo>
                  <a:close/>
                </a:path>
              </a:pathLst>
            </a:custGeom>
            <a:solidFill>
              <a:srgbClr val="000077">
                <a:alpha val="40000"/>
              </a:srgbClr>
            </a:solidFill>
            <a:ln w="9525" cap="flat">
              <a:noFill/>
              <a:prstDash val="solid"/>
              <a:miter/>
            </a:ln>
            <a:effectLst/>
          </p:spPr>
          <p:txBody>
            <a:bodyPr lIns="85039" tIns="42520" rIns="85039" bIns="42520" rtlCol="0" anchor="ctr">
              <a:noAutofit/>
            </a:bodyPr>
            <a:lstStyle/>
            <a:p>
              <a:endParaRPr lang="en-US" sz="1674"/>
            </a:p>
          </p:txBody>
        </p:sp>
        <p:sp>
          <p:nvSpPr>
            <p:cNvPr id="158" name="任意多边形: 形状 157">
              <a:extLst>
                <a:ext uri="{FF2B5EF4-FFF2-40B4-BE49-F238E27FC236}">
                  <a16:creationId xmlns:a16="http://schemas.microsoft.com/office/drawing/2014/main" id="{7AC92DF2-D7B1-807C-E6E9-D9CCDE902F6B}"/>
                </a:ext>
              </a:extLst>
            </p:cNvPr>
            <p:cNvSpPr/>
            <p:nvPr/>
          </p:nvSpPr>
          <p:spPr>
            <a:xfrm>
              <a:off x="8851362" y="4024132"/>
              <a:ext cx="85821" cy="78231"/>
            </a:xfrm>
            <a:custGeom>
              <a:avLst/>
              <a:gdLst>
                <a:gd name="connsiteX0" fmla="*/ 571 w 92281"/>
                <a:gd name="connsiteY0" fmla="*/ 0 h 84119"/>
                <a:gd name="connsiteX1" fmla="*/ 46006 w 92281"/>
                <a:gd name="connsiteY1" fmla="*/ 29242 h 84119"/>
                <a:gd name="connsiteX2" fmla="*/ 65056 w 92281"/>
                <a:gd name="connsiteY2" fmla="*/ 46672 h 84119"/>
                <a:gd name="connsiteX3" fmla="*/ 76867 w 92281"/>
                <a:gd name="connsiteY3" fmla="*/ 52102 h 84119"/>
                <a:gd name="connsiteX4" fmla="*/ 89630 w 92281"/>
                <a:gd name="connsiteY4" fmla="*/ 60770 h 84119"/>
                <a:gd name="connsiteX5" fmla="*/ 92202 w 92281"/>
                <a:gd name="connsiteY5" fmla="*/ 68771 h 84119"/>
                <a:gd name="connsiteX6" fmla="*/ 90011 w 92281"/>
                <a:gd name="connsiteY6" fmla="*/ 77534 h 84119"/>
                <a:gd name="connsiteX7" fmla="*/ 75248 w 92281"/>
                <a:gd name="connsiteY7" fmla="*/ 84106 h 84119"/>
                <a:gd name="connsiteX8" fmla="*/ 47625 w 92281"/>
                <a:gd name="connsiteY8" fmla="*/ 78962 h 84119"/>
                <a:gd name="connsiteX9" fmla="*/ 0 w 92281"/>
                <a:gd name="connsiteY9" fmla="*/ 52292 h 84119"/>
                <a:gd name="connsiteX10" fmla="*/ 24194 w 92281"/>
                <a:gd name="connsiteY10" fmla="*/ 64294 h 84119"/>
                <a:gd name="connsiteX11" fmla="*/ 49149 w 92281"/>
                <a:gd name="connsiteY11" fmla="*/ 73819 h 84119"/>
                <a:gd name="connsiteX12" fmla="*/ 74676 w 92281"/>
                <a:gd name="connsiteY12" fmla="*/ 77343 h 84119"/>
                <a:gd name="connsiteX13" fmla="*/ 84201 w 92281"/>
                <a:gd name="connsiteY13" fmla="*/ 73724 h 84119"/>
                <a:gd name="connsiteX14" fmla="*/ 83629 w 92281"/>
                <a:gd name="connsiteY14" fmla="*/ 64960 h 84119"/>
                <a:gd name="connsiteX15" fmla="*/ 61531 w 92281"/>
                <a:gd name="connsiteY15" fmla="*/ 52769 h 84119"/>
                <a:gd name="connsiteX16" fmla="*/ 41624 w 92281"/>
                <a:gd name="connsiteY16" fmla="*/ 33719 h 84119"/>
                <a:gd name="connsiteX17" fmla="*/ 22574 w 92281"/>
                <a:gd name="connsiteY17" fmla="*/ 14669 h 84119"/>
                <a:gd name="connsiteX18" fmla="*/ 571 w 92281"/>
                <a:gd name="connsiteY18" fmla="*/ 0 h 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281" h="84119">
                  <a:moveTo>
                    <a:pt x="571" y="0"/>
                  </a:moveTo>
                  <a:cubicBezTo>
                    <a:pt x="18859" y="3429"/>
                    <a:pt x="33052" y="16955"/>
                    <a:pt x="46006" y="29242"/>
                  </a:cubicBezTo>
                  <a:cubicBezTo>
                    <a:pt x="51787" y="35645"/>
                    <a:pt x="58169" y="41482"/>
                    <a:pt x="65056" y="46672"/>
                  </a:cubicBezTo>
                  <a:cubicBezTo>
                    <a:pt x="68856" y="48764"/>
                    <a:pt x="72809" y="50579"/>
                    <a:pt x="76867" y="52102"/>
                  </a:cubicBezTo>
                  <a:cubicBezTo>
                    <a:pt x="81896" y="53633"/>
                    <a:pt x="86354" y="56656"/>
                    <a:pt x="89630" y="60770"/>
                  </a:cubicBezTo>
                  <a:cubicBezTo>
                    <a:pt x="91107" y="63196"/>
                    <a:pt x="91992" y="65938"/>
                    <a:pt x="92202" y="68771"/>
                  </a:cubicBezTo>
                  <a:cubicBezTo>
                    <a:pt x="92545" y="71859"/>
                    <a:pt x="91773" y="74970"/>
                    <a:pt x="90011" y="77534"/>
                  </a:cubicBezTo>
                  <a:cubicBezTo>
                    <a:pt x="86373" y="81898"/>
                    <a:pt x="80924" y="84326"/>
                    <a:pt x="75248" y="84106"/>
                  </a:cubicBezTo>
                  <a:cubicBezTo>
                    <a:pt x="65808" y="84065"/>
                    <a:pt x="56445" y="82323"/>
                    <a:pt x="47625" y="78962"/>
                  </a:cubicBezTo>
                  <a:cubicBezTo>
                    <a:pt x="30442" y="72643"/>
                    <a:pt x="14364" y="63641"/>
                    <a:pt x="0" y="52292"/>
                  </a:cubicBezTo>
                  <a:cubicBezTo>
                    <a:pt x="8001" y="56579"/>
                    <a:pt x="15907" y="60770"/>
                    <a:pt x="24194" y="64294"/>
                  </a:cubicBezTo>
                  <a:cubicBezTo>
                    <a:pt x="32252" y="68113"/>
                    <a:pt x="40596" y="71297"/>
                    <a:pt x="49149" y="73819"/>
                  </a:cubicBezTo>
                  <a:cubicBezTo>
                    <a:pt x="57426" y="76283"/>
                    <a:pt x="66037" y="77472"/>
                    <a:pt x="74676" y="77343"/>
                  </a:cubicBezTo>
                  <a:cubicBezTo>
                    <a:pt x="78229" y="77572"/>
                    <a:pt x="81696" y="76251"/>
                    <a:pt x="84201" y="73724"/>
                  </a:cubicBezTo>
                  <a:cubicBezTo>
                    <a:pt x="85449" y="70884"/>
                    <a:pt x="85239" y="67614"/>
                    <a:pt x="83629" y="64960"/>
                  </a:cubicBezTo>
                  <a:cubicBezTo>
                    <a:pt x="80105" y="59722"/>
                    <a:pt x="69437" y="58103"/>
                    <a:pt x="61531" y="52769"/>
                  </a:cubicBezTo>
                  <a:cubicBezTo>
                    <a:pt x="54169" y="47225"/>
                    <a:pt x="47482" y="40831"/>
                    <a:pt x="41624" y="33719"/>
                  </a:cubicBezTo>
                  <a:cubicBezTo>
                    <a:pt x="35671" y="26988"/>
                    <a:pt x="29308" y="20626"/>
                    <a:pt x="22574" y="14669"/>
                  </a:cubicBezTo>
                  <a:cubicBezTo>
                    <a:pt x="16278" y="8383"/>
                    <a:pt x="8801" y="3399"/>
                    <a:pt x="571" y="0"/>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59" name="任意多边形: 形状 158">
              <a:extLst>
                <a:ext uri="{FF2B5EF4-FFF2-40B4-BE49-F238E27FC236}">
                  <a16:creationId xmlns:a16="http://schemas.microsoft.com/office/drawing/2014/main" id="{AD757226-C79B-087E-AA0E-FD295C6DA176}"/>
                </a:ext>
              </a:extLst>
            </p:cNvPr>
            <p:cNvSpPr/>
            <p:nvPr/>
          </p:nvSpPr>
          <p:spPr>
            <a:xfrm>
              <a:off x="8933921" y="4093492"/>
              <a:ext cx="85370" cy="68739"/>
            </a:xfrm>
            <a:custGeom>
              <a:avLst/>
              <a:gdLst>
                <a:gd name="connsiteX0" fmla="*/ 81630 w 91796"/>
                <a:gd name="connsiteY0" fmla="*/ 0 h 73913"/>
                <a:gd name="connsiteX1" fmla="*/ 68676 w 91796"/>
                <a:gd name="connsiteY1" fmla="*/ 37243 h 73913"/>
                <a:gd name="connsiteX2" fmla="*/ 286 w 91796"/>
                <a:gd name="connsiteY2" fmla="*/ 34576 h 73913"/>
                <a:gd name="connsiteX3" fmla="*/ 2382 w 91796"/>
                <a:gd name="connsiteY3" fmla="*/ 67437 h 73913"/>
                <a:gd name="connsiteX4" fmla="*/ 3334 w 91796"/>
                <a:gd name="connsiteY4" fmla="*/ 70866 h 73913"/>
                <a:gd name="connsiteX5" fmla="*/ 32290 w 91796"/>
                <a:gd name="connsiteY5" fmla="*/ 52578 h 73913"/>
                <a:gd name="connsiteX6" fmla="*/ 87535 w 91796"/>
                <a:gd name="connsiteY6" fmla="*/ 30575 h 73913"/>
                <a:gd name="connsiteX7" fmla="*/ 81630 w 91796"/>
                <a:gd name="connsiteY7" fmla="*/ 0 h 7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96" h="73913">
                  <a:moveTo>
                    <a:pt x="81630" y="0"/>
                  </a:moveTo>
                  <a:cubicBezTo>
                    <a:pt x="81630" y="0"/>
                    <a:pt x="100680" y="28575"/>
                    <a:pt x="68676" y="37243"/>
                  </a:cubicBezTo>
                  <a:cubicBezTo>
                    <a:pt x="45997" y="41828"/>
                    <a:pt x="22546" y="40914"/>
                    <a:pt x="286" y="34576"/>
                  </a:cubicBezTo>
                  <a:cubicBezTo>
                    <a:pt x="-457" y="45574"/>
                    <a:pt x="248" y="56621"/>
                    <a:pt x="2382" y="67437"/>
                  </a:cubicBezTo>
                  <a:cubicBezTo>
                    <a:pt x="5906" y="79629"/>
                    <a:pt x="3334" y="70866"/>
                    <a:pt x="3334" y="70866"/>
                  </a:cubicBezTo>
                  <a:cubicBezTo>
                    <a:pt x="8811" y="59840"/>
                    <a:pt x="19984" y="52787"/>
                    <a:pt x="32290" y="52578"/>
                  </a:cubicBezTo>
                  <a:cubicBezTo>
                    <a:pt x="52826" y="52498"/>
                    <a:pt x="72571" y="44635"/>
                    <a:pt x="87535" y="30575"/>
                  </a:cubicBezTo>
                  <a:cubicBezTo>
                    <a:pt x="99822" y="17145"/>
                    <a:pt x="81630" y="0"/>
                    <a:pt x="81630" y="0"/>
                  </a:cubicBezTo>
                  <a:close/>
                </a:path>
              </a:pathLst>
            </a:custGeom>
            <a:solidFill>
              <a:srgbClr val="FFCDCE">
                <a:alpha val="70000"/>
              </a:srgbClr>
            </a:solidFill>
            <a:ln w="9525" cap="flat">
              <a:noFill/>
              <a:prstDash val="solid"/>
              <a:miter/>
            </a:ln>
            <a:effectLst/>
          </p:spPr>
          <p:txBody>
            <a:bodyPr lIns="85039" tIns="42520" rIns="85039" bIns="42520" rtlCol="0" anchor="ctr">
              <a:noAutofit/>
            </a:bodyPr>
            <a:lstStyle/>
            <a:p>
              <a:endParaRPr lang="en-US" sz="1674"/>
            </a:p>
          </p:txBody>
        </p:sp>
        <p:sp>
          <p:nvSpPr>
            <p:cNvPr id="160" name="任意多边形: 形状 159">
              <a:extLst>
                <a:ext uri="{FF2B5EF4-FFF2-40B4-BE49-F238E27FC236}">
                  <a16:creationId xmlns:a16="http://schemas.microsoft.com/office/drawing/2014/main" id="{688B6F7A-8F58-864F-AF87-A4DBA0851389}"/>
                </a:ext>
              </a:extLst>
            </p:cNvPr>
            <p:cNvSpPr/>
            <p:nvPr/>
          </p:nvSpPr>
          <p:spPr>
            <a:xfrm>
              <a:off x="8167682" y="5103879"/>
              <a:ext cx="384004" cy="86427"/>
            </a:xfrm>
            <a:custGeom>
              <a:avLst/>
              <a:gdLst>
                <a:gd name="connsiteX0" fmla="*/ 176403 w 412908"/>
                <a:gd name="connsiteY0" fmla="*/ 45418 h 92932"/>
                <a:gd name="connsiteX1" fmla="*/ 0 w 412908"/>
                <a:gd name="connsiteY1" fmla="*/ 1222 h 92932"/>
                <a:gd name="connsiteX2" fmla="*/ 183451 w 412908"/>
                <a:gd name="connsiteY2" fmla="*/ 23320 h 92932"/>
                <a:gd name="connsiteX3" fmla="*/ 366713 w 412908"/>
                <a:gd name="connsiteY3" fmla="*/ 81994 h 92932"/>
                <a:gd name="connsiteX4" fmla="*/ 412909 w 412908"/>
                <a:gd name="connsiteY4" fmla="*/ 63706 h 92932"/>
                <a:gd name="connsiteX5" fmla="*/ 355759 w 412908"/>
                <a:gd name="connsiteY5" fmla="*/ 92281 h 92932"/>
                <a:gd name="connsiteX6" fmla="*/ 176403 w 412908"/>
                <a:gd name="connsiteY6" fmla="*/ 45418 h 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08" h="92932">
                  <a:moveTo>
                    <a:pt x="176403" y="45418"/>
                  </a:moveTo>
                  <a:cubicBezTo>
                    <a:pt x="176403" y="45418"/>
                    <a:pt x="45910" y="1222"/>
                    <a:pt x="0" y="1222"/>
                  </a:cubicBezTo>
                  <a:cubicBezTo>
                    <a:pt x="0" y="1222"/>
                    <a:pt x="108299" y="-7827"/>
                    <a:pt x="183451" y="23320"/>
                  </a:cubicBezTo>
                  <a:cubicBezTo>
                    <a:pt x="258604" y="54467"/>
                    <a:pt x="331375" y="89043"/>
                    <a:pt x="366713" y="81994"/>
                  </a:cubicBezTo>
                  <a:cubicBezTo>
                    <a:pt x="402050" y="74946"/>
                    <a:pt x="412909" y="63706"/>
                    <a:pt x="412909" y="63706"/>
                  </a:cubicBezTo>
                  <a:cubicBezTo>
                    <a:pt x="412909" y="63706"/>
                    <a:pt x="399383" y="85137"/>
                    <a:pt x="355759" y="92281"/>
                  </a:cubicBezTo>
                  <a:cubicBezTo>
                    <a:pt x="312134" y="99425"/>
                    <a:pt x="176403" y="45418"/>
                    <a:pt x="176403" y="45418"/>
                  </a:cubicBezTo>
                  <a:close/>
                </a:path>
              </a:pathLst>
            </a:custGeom>
            <a:solidFill>
              <a:srgbClr val="E657FF">
                <a:alpha val="20000"/>
              </a:srgbClr>
            </a:solidFill>
            <a:ln w="9525" cap="flat">
              <a:noFill/>
              <a:prstDash val="solid"/>
              <a:miter/>
            </a:ln>
            <a:effectLst/>
          </p:spPr>
          <p:txBody>
            <a:bodyPr lIns="85039" tIns="42520" rIns="85039" bIns="42520" rtlCol="0" anchor="ctr">
              <a:noAutofit/>
            </a:bodyPr>
            <a:lstStyle/>
            <a:p>
              <a:endParaRPr lang="en-US" sz="1674"/>
            </a:p>
          </p:txBody>
        </p:sp>
        <p:sp>
          <p:nvSpPr>
            <p:cNvPr id="161" name="任意多边形: 形状 160">
              <a:extLst>
                <a:ext uri="{FF2B5EF4-FFF2-40B4-BE49-F238E27FC236}">
                  <a16:creationId xmlns:a16="http://schemas.microsoft.com/office/drawing/2014/main" id="{83FDCA68-AE39-1D38-77AC-F31CBC5D7714}"/>
                </a:ext>
              </a:extLst>
            </p:cNvPr>
            <p:cNvSpPr/>
            <p:nvPr/>
          </p:nvSpPr>
          <p:spPr>
            <a:xfrm>
              <a:off x="8310531" y="5142376"/>
              <a:ext cx="511935" cy="186806"/>
            </a:xfrm>
            <a:custGeom>
              <a:avLst/>
              <a:gdLst>
                <a:gd name="connsiteX0" fmla="*/ 3752 w 550467"/>
                <a:gd name="connsiteY0" fmla="*/ 148613 h 200866"/>
                <a:gd name="connsiteX1" fmla="*/ 238257 w 550467"/>
                <a:gd name="connsiteY1" fmla="*/ 154995 h 200866"/>
                <a:gd name="connsiteX2" fmla="*/ 404850 w 550467"/>
                <a:gd name="connsiteY2" fmla="*/ 166996 h 200866"/>
                <a:gd name="connsiteX3" fmla="*/ 494956 w 550467"/>
                <a:gd name="connsiteY3" fmla="*/ 190809 h 200866"/>
                <a:gd name="connsiteX4" fmla="*/ 548296 w 550467"/>
                <a:gd name="connsiteY4" fmla="*/ 192142 h 200866"/>
                <a:gd name="connsiteX5" fmla="*/ 509529 w 550467"/>
                <a:gd name="connsiteY5" fmla="*/ 140136 h 200866"/>
                <a:gd name="connsiteX6" fmla="*/ 412089 w 550467"/>
                <a:gd name="connsiteY6" fmla="*/ 90225 h 200866"/>
                <a:gd name="connsiteX7" fmla="*/ 311886 w 550467"/>
                <a:gd name="connsiteY7" fmla="*/ 3738 h 200866"/>
                <a:gd name="connsiteX8" fmla="*/ 211683 w 550467"/>
                <a:gd name="connsiteY8" fmla="*/ 50410 h 200866"/>
                <a:gd name="connsiteX9" fmla="*/ 22802 w 550467"/>
                <a:gd name="connsiteY9" fmla="*/ 4024 h 200866"/>
                <a:gd name="connsiteX10" fmla="*/ 3752 w 550467"/>
                <a:gd name="connsiteY10" fmla="*/ 148613 h 20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467" h="200866">
                  <a:moveTo>
                    <a:pt x="3752" y="148613"/>
                  </a:moveTo>
                  <a:cubicBezTo>
                    <a:pt x="111289" y="149851"/>
                    <a:pt x="215683" y="151375"/>
                    <a:pt x="238257" y="154995"/>
                  </a:cubicBezTo>
                  <a:cubicBezTo>
                    <a:pt x="284454" y="162424"/>
                    <a:pt x="358368" y="164520"/>
                    <a:pt x="404850" y="166996"/>
                  </a:cubicBezTo>
                  <a:cubicBezTo>
                    <a:pt x="451332" y="169473"/>
                    <a:pt x="474668" y="183475"/>
                    <a:pt x="494956" y="190809"/>
                  </a:cubicBezTo>
                  <a:cubicBezTo>
                    <a:pt x="515244" y="198143"/>
                    <a:pt x="536485" y="208525"/>
                    <a:pt x="548296" y="192142"/>
                  </a:cubicBezTo>
                  <a:cubicBezTo>
                    <a:pt x="560107" y="175759"/>
                    <a:pt x="520388" y="161758"/>
                    <a:pt x="509529" y="140136"/>
                  </a:cubicBezTo>
                  <a:cubicBezTo>
                    <a:pt x="498671" y="118514"/>
                    <a:pt x="461904" y="108322"/>
                    <a:pt x="412089" y="90225"/>
                  </a:cubicBezTo>
                  <a:cubicBezTo>
                    <a:pt x="362273" y="72127"/>
                    <a:pt x="364464" y="22026"/>
                    <a:pt x="311886" y="3738"/>
                  </a:cubicBezTo>
                  <a:cubicBezTo>
                    <a:pt x="259308" y="-14550"/>
                    <a:pt x="272166" y="39647"/>
                    <a:pt x="211683" y="50410"/>
                  </a:cubicBezTo>
                  <a:cubicBezTo>
                    <a:pt x="178917" y="56221"/>
                    <a:pt x="100240" y="27931"/>
                    <a:pt x="22802" y="4024"/>
                  </a:cubicBezTo>
                  <a:cubicBezTo>
                    <a:pt x="1653" y="49086"/>
                    <a:pt x="-5004" y="99607"/>
                    <a:pt x="3752" y="148613"/>
                  </a:cubicBezTo>
                  <a:close/>
                </a:path>
              </a:pathLst>
            </a:custGeom>
            <a:solidFill>
              <a:srgbClr val="FFCDCE"/>
            </a:solidFill>
            <a:ln w="9525" cap="flat">
              <a:noFill/>
              <a:prstDash val="solid"/>
              <a:miter/>
            </a:ln>
            <a:effectLst/>
          </p:spPr>
          <p:txBody>
            <a:bodyPr lIns="85039" tIns="42520" rIns="85039" bIns="42520" rtlCol="0" anchor="ctr">
              <a:noAutofit/>
            </a:bodyPr>
            <a:lstStyle/>
            <a:p>
              <a:endParaRPr lang="en-US" sz="1674"/>
            </a:p>
          </p:txBody>
        </p:sp>
        <p:sp>
          <p:nvSpPr>
            <p:cNvPr id="162" name="任意多边形: 形状 161">
              <a:extLst>
                <a:ext uri="{FF2B5EF4-FFF2-40B4-BE49-F238E27FC236}">
                  <a16:creationId xmlns:a16="http://schemas.microsoft.com/office/drawing/2014/main" id="{011A9679-8204-0333-CF20-EF5282151B7E}"/>
                </a:ext>
              </a:extLst>
            </p:cNvPr>
            <p:cNvSpPr/>
            <p:nvPr/>
          </p:nvSpPr>
          <p:spPr>
            <a:xfrm>
              <a:off x="8310531" y="5146118"/>
              <a:ext cx="177200" cy="134468"/>
            </a:xfrm>
            <a:custGeom>
              <a:avLst/>
              <a:gdLst>
                <a:gd name="connsiteX0" fmla="*/ 190537 w 190537"/>
                <a:gd name="connsiteY0" fmla="*/ 46482 h 144589"/>
                <a:gd name="connsiteX1" fmla="*/ 22802 w 190537"/>
                <a:gd name="connsiteY1" fmla="*/ 0 h 144589"/>
                <a:gd name="connsiteX2" fmla="*/ 3752 w 190537"/>
                <a:gd name="connsiteY2" fmla="*/ 144590 h 144589"/>
                <a:gd name="connsiteX3" fmla="*/ 24802 w 190537"/>
                <a:gd name="connsiteY3" fmla="*/ 144590 h 144589"/>
                <a:gd name="connsiteX4" fmla="*/ 190537 w 190537"/>
                <a:gd name="connsiteY4" fmla="*/ 46482 h 144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37" h="144589">
                  <a:moveTo>
                    <a:pt x="190537" y="46482"/>
                  </a:moveTo>
                  <a:cubicBezTo>
                    <a:pt x="151389" y="42386"/>
                    <a:pt x="86715" y="19717"/>
                    <a:pt x="22802" y="0"/>
                  </a:cubicBezTo>
                  <a:cubicBezTo>
                    <a:pt x="1653" y="45063"/>
                    <a:pt x="-5004" y="95583"/>
                    <a:pt x="3752" y="144590"/>
                  </a:cubicBezTo>
                  <a:lnTo>
                    <a:pt x="24802" y="144590"/>
                  </a:lnTo>
                  <a:cubicBezTo>
                    <a:pt x="59378" y="84011"/>
                    <a:pt x="125862" y="60770"/>
                    <a:pt x="190537" y="46482"/>
                  </a:cubicBezTo>
                  <a:close/>
                </a:path>
              </a:pathLst>
            </a:custGeom>
            <a:solidFill>
              <a:srgbClr val="FFCDCE">
                <a:alpha val="50000"/>
              </a:srgbClr>
            </a:solidFill>
            <a:ln w="9525" cap="flat">
              <a:noFill/>
              <a:prstDash val="solid"/>
              <a:miter/>
            </a:ln>
            <a:effectLst/>
          </p:spPr>
          <p:txBody>
            <a:bodyPr lIns="85039" tIns="42520" rIns="85039" bIns="42520" rtlCol="0" anchor="ctr">
              <a:noAutofit/>
            </a:bodyPr>
            <a:lstStyle/>
            <a:p>
              <a:endParaRPr lang="en-US" sz="1674"/>
            </a:p>
          </p:txBody>
        </p:sp>
      </p:grpSp>
      <p:grpSp>
        <p:nvGrpSpPr>
          <p:cNvPr id="171" name="Graphic 211++">
            <a:extLst>
              <a:ext uri="{FF2B5EF4-FFF2-40B4-BE49-F238E27FC236}">
                <a16:creationId xmlns:a16="http://schemas.microsoft.com/office/drawing/2014/main" id="{D720D893-D0FF-F0E1-05EE-894E2FD98DA4}"/>
              </a:ext>
            </a:extLst>
          </p:cNvPr>
          <p:cNvGrpSpPr/>
          <p:nvPr userDrawn="1"/>
        </p:nvGrpSpPr>
        <p:grpSpPr>
          <a:xfrm rot="6559541">
            <a:off x="3057260" y="5151358"/>
            <a:ext cx="602595" cy="439201"/>
            <a:chOff x="3595797" y="1707335"/>
            <a:chExt cx="2840677" cy="2070430"/>
          </a:xfrm>
          <a:gradFill flip="none" rotWithShape="1">
            <a:gsLst>
              <a:gs pos="0">
                <a:schemeClr val="accent1"/>
              </a:gs>
              <a:gs pos="100000">
                <a:schemeClr val="accent2"/>
              </a:gs>
            </a:gsLst>
            <a:lin ang="2700000" scaled="1"/>
            <a:tileRect/>
          </a:gradFill>
        </p:grpSpPr>
        <p:sp>
          <p:nvSpPr>
            <p:cNvPr id="172" name="任意多边形: 形状 171">
              <a:extLst>
                <a:ext uri="{FF2B5EF4-FFF2-40B4-BE49-F238E27FC236}">
                  <a16:creationId xmlns:a16="http://schemas.microsoft.com/office/drawing/2014/main" id="{203007C6-21A6-B2C8-A996-7728B26DE0B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73" name="任意多边形: 形状 172">
              <a:extLst>
                <a:ext uri="{FF2B5EF4-FFF2-40B4-BE49-F238E27FC236}">
                  <a16:creationId xmlns:a16="http://schemas.microsoft.com/office/drawing/2014/main" id="{B5EBFBB9-8F29-6A3B-2317-05D610BC0A46}"/>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74" name="任意多边形: 形状 173">
              <a:extLst>
                <a:ext uri="{FF2B5EF4-FFF2-40B4-BE49-F238E27FC236}">
                  <a16:creationId xmlns:a16="http://schemas.microsoft.com/office/drawing/2014/main" id="{6D096800-20A0-657C-6CE8-806CB5C42D96}"/>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dirty="0"/>
            </a:p>
          </p:txBody>
        </p:sp>
      </p:grpSp>
    </p:spTree>
    <p:extLst>
      <p:ext uri="{BB962C8B-B14F-4D97-AF65-F5344CB8AC3E}">
        <p14:creationId xmlns:p14="http://schemas.microsoft.com/office/powerpoint/2010/main" val="127904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39000" b="-39000"/>
          </a:stretch>
        </a:blipFill>
        <a:effectLst/>
      </p:bgPr>
    </p:bg>
    <p:spTree>
      <p:nvGrpSpPr>
        <p:cNvPr id="1" name=""/>
        <p:cNvGrpSpPr/>
        <p:nvPr/>
      </p:nvGrpSpPr>
      <p:grpSpPr>
        <a:xfrm>
          <a:off x="0" y="0"/>
          <a:ext cx="0" cy="0"/>
          <a:chOff x="0" y="0"/>
          <a:chExt cx="0" cy="0"/>
        </a:xfrm>
      </p:grpSpPr>
      <p:pic>
        <p:nvPicPr>
          <p:cNvPr id="117" name="图片 116" descr="背景图案&#10;&#10;描述已自动生成">
            <a:extLst>
              <a:ext uri="{FF2B5EF4-FFF2-40B4-BE49-F238E27FC236}">
                <a16:creationId xmlns:a16="http://schemas.microsoft.com/office/drawing/2014/main" id="{8AB04D3C-83EF-CCF8-BF96-E6582E9B28BD}"/>
              </a:ext>
            </a:extLst>
          </p:cNvPr>
          <p:cNvPicPr>
            <a:picLocks noChangeAspect="1"/>
          </p:cNvPicPr>
          <p:nvPr userDrawn="1"/>
        </p:nvPicPr>
        <p:blipFill>
          <a:blip r:embed="rId4" cstate="screen">
            <a:duotone>
              <a:schemeClr val="accent1">
                <a:shade val="45000"/>
                <a:satMod val="135000"/>
              </a:schemeClr>
              <a:prstClr val="white"/>
            </a:duotone>
            <a:alphaModFix amt="67000"/>
            <a:extLst>
              <a:ext uri="{28A0092B-C50C-407E-A947-70E740481C1C}">
                <a14:useLocalDpi xmlns:a14="http://schemas.microsoft.com/office/drawing/2010/main"/>
              </a:ext>
            </a:extLst>
          </a:blip>
          <a:stretch>
            <a:fillRect/>
          </a:stretch>
        </p:blipFill>
        <p:spPr>
          <a:xfrm flipH="1">
            <a:off x="0" y="0"/>
            <a:ext cx="12192002" cy="6858000"/>
          </a:xfrm>
          <a:prstGeom prst="rect">
            <a:avLst/>
          </a:prstGeom>
        </p:spPr>
      </p:pic>
      <p:pic>
        <p:nvPicPr>
          <p:cNvPr id="118" name="图片 117">
            <a:extLst>
              <a:ext uri="{FF2B5EF4-FFF2-40B4-BE49-F238E27FC236}">
                <a16:creationId xmlns:a16="http://schemas.microsoft.com/office/drawing/2014/main" id="{59D5C0B0-CE1E-CC79-7B58-7ED2A03B1A57}"/>
              </a:ext>
            </a:extLst>
          </p:cNvPr>
          <p:cNvPicPr>
            <a:picLocks/>
          </p:cNvPicPr>
          <p:nvPr userDrawn="1"/>
        </p:nvPicPr>
        <p:blipFill>
          <a:blip r:embed="rId5">
            <a:alphaModFix amt="52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422209"/>
            <a:ext cx="12192000" cy="6435791"/>
          </a:xfrm>
          <a:prstGeom prst="rect">
            <a:avLst/>
          </a:prstGeom>
        </p:spPr>
      </p:pic>
      <p:sp>
        <p:nvSpPr>
          <p:cNvPr id="119" name="矩形: 圆角 118">
            <a:extLst>
              <a:ext uri="{FF2B5EF4-FFF2-40B4-BE49-F238E27FC236}">
                <a16:creationId xmlns:a16="http://schemas.microsoft.com/office/drawing/2014/main" id="{A74681B0-76BF-428D-D663-AABC3DB698EF}"/>
              </a:ext>
            </a:extLst>
          </p:cNvPr>
          <p:cNvSpPr/>
          <p:nvPr userDrawn="1"/>
        </p:nvSpPr>
        <p:spPr>
          <a:xfrm>
            <a:off x="0" y="0"/>
            <a:ext cx="12192000" cy="6858000"/>
          </a:xfrm>
          <a:prstGeom prst="roundRect">
            <a:avLst>
              <a:gd name="adj" fmla="val 0"/>
            </a:avLst>
          </a:prstGeom>
          <a:gradFill flip="none" rotWithShape="1">
            <a:gsLst>
              <a:gs pos="52000">
                <a:schemeClr val="accent3">
                  <a:lumMod val="4000"/>
                  <a:lumOff val="96000"/>
                  <a:alpha val="49000"/>
                </a:schemeClr>
              </a:gs>
              <a:gs pos="0">
                <a:schemeClr val="accent3">
                  <a:lumMod val="2000"/>
                  <a:lumOff val="98000"/>
                </a:schemeClr>
              </a:gs>
              <a:gs pos="100000">
                <a:schemeClr val="accent3">
                  <a:lumMod val="26000"/>
                  <a:lumOff val="74000"/>
                  <a:alpha val="93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rgbClr val="FF0000"/>
              </a:solidFill>
            </a:endParaRPr>
          </a:p>
        </p:txBody>
      </p:sp>
      <p:grpSp>
        <p:nvGrpSpPr>
          <p:cNvPr id="121" name="Graphic 211++">
            <a:extLst>
              <a:ext uri="{FF2B5EF4-FFF2-40B4-BE49-F238E27FC236}">
                <a16:creationId xmlns:a16="http://schemas.microsoft.com/office/drawing/2014/main" id="{1864CBA9-4840-6675-49D2-8AD2B32C4CF4}"/>
              </a:ext>
            </a:extLst>
          </p:cNvPr>
          <p:cNvGrpSpPr/>
          <p:nvPr userDrawn="1"/>
        </p:nvGrpSpPr>
        <p:grpSpPr>
          <a:xfrm rot="7933839">
            <a:off x="10715492" y="800320"/>
            <a:ext cx="819240" cy="597103"/>
            <a:chOff x="3595797" y="1707335"/>
            <a:chExt cx="2840677" cy="2070430"/>
          </a:xfrm>
          <a:gradFill flip="none" rotWithShape="1">
            <a:gsLst>
              <a:gs pos="0">
                <a:schemeClr val="accent1"/>
              </a:gs>
              <a:gs pos="100000">
                <a:schemeClr val="accent2"/>
              </a:gs>
            </a:gsLst>
            <a:lin ang="2700000" scaled="1"/>
            <a:tileRect/>
          </a:gradFill>
        </p:grpSpPr>
        <p:sp>
          <p:nvSpPr>
            <p:cNvPr id="122" name="任意多边形: 形状 121">
              <a:extLst>
                <a:ext uri="{FF2B5EF4-FFF2-40B4-BE49-F238E27FC236}">
                  <a16:creationId xmlns:a16="http://schemas.microsoft.com/office/drawing/2014/main" id="{EE79B4BC-4403-C565-291D-6B7FC78915C5}"/>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23" name="任意多边形: 形状 122">
              <a:extLst>
                <a:ext uri="{FF2B5EF4-FFF2-40B4-BE49-F238E27FC236}">
                  <a16:creationId xmlns:a16="http://schemas.microsoft.com/office/drawing/2014/main" id="{7DEB49EB-EB06-068A-7809-0D3342B1E6F3}"/>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4" name="任意多边形: 形状 123">
              <a:extLst>
                <a:ext uri="{FF2B5EF4-FFF2-40B4-BE49-F238E27FC236}">
                  <a16:creationId xmlns:a16="http://schemas.microsoft.com/office/drawing/2014/main" id="{FBBE74CD-81C5-B3EB-D54A-EADF441CF104}"/>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25" name="Graphic 211++">
            <a:extLst>
              <a:ext uri="{FF2B5EF4-FFF2-40B4-BE49-F238E27FC236}">
                <a16:creationId xmlns:a16="http://schemas.microsoft.com/office/drawing/2014/main" id="{8F545863-8F8A-3E91-BD84-D81BA2CA13DC}"/>
              </a:ext>
            </a:extLst>
          </p:cNvPr>
          <p:cNvGrpSpPr/>
          <p:nvPr userDrawn="1"/>
        </p:nvGrpSpPr>
        <p:grpSpPr>
          <a:xfrm rot="7044224">
            <a:off x="371538" y="5626113"/>
            <a:ext cx="789727" cy="575592"/>
            <a:chOff x="3595797" y="1707335"/>
            <a:chExt cx="2840677" cy="2070430"/>
          </a:xfrm>
          <a:gradFill flip="none" rotWithShape="1">
            <a:gsLst>
              <a:gs pos="0">
                <a:schemeClr val="accent1"/>
              </a:gs>
              <a:gs pos="100000">
                <a:schemeClr val="accent2"/>
              </a:gs>
            </a:gsLst>
            <a:lin ang="2700000" scaled="1"/>
            <a:tileRect/>
          </a:gradFill>
        </p:grpSpPr>
        <p:sp>
          <p:nvSpPr>
            <p:cNvPr id="126" name="任意多边形: 形状 125">
              <a:extLst>
                <a:ext uri="{FF2B5EF4-FFF2-40B4-BE49-F238E27FC236}">
                  <a16:creationId xmlns:a16="http://schemas.microsoft.com/office/drawing/2014/main" id="{69E2015F-984D-F783-973A-0C8C8070A751}"/>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27" name="任意多边形: 形状 126">
              <a:extLst>
                <a:ext uri="{FF2B5EF4-FFF2-40B4-BE49-F238E27FC236}">
                  <a16:creationId xmlns:a16="http://schemas.microsoft.com/office/drawing/2014/main" id="{8CBFC2F8-FD59-E5CB-C678-639D5E2269A8}"/>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0988DEDF-E713-F8BE-4740-D5AAE5FBB7F6}"/>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242" name="组合 241">
            <a:extLst>
              <a:ext uri="{FF2B5EF4-FFF2-40B4-BE49-F238E27FC236}">
                <a16:creationId xmlns:a16="http://schemas.microsoft.com/office/drawing/2014/main" id="{5179D937-2D81-EBD6-DFAC-FC1321C5AD11}"/>
              </a:ext>
            </a:extLst>
          </p:cNvPr>
          <p:cNvGrpSpPr/>
          <p:nvPr userDrawn="1"/>
        </p:nvGrpSpPr>
        <p:grpSpPr>
          <a:xfrm>
            <a:off x="782742" y="2185003"/>
            <a:ext cx="2496550" cy="2320373"/>
            <a:chOff x="3048000" y="599978"/>
            <a:chExt cx="6092438" cy="5662507"/>
          </a:xfrm>
          <a:solidFill>
            <a:schemeClr val="accent2">
              <a:alpha val="2000"/>
            </a:schemeClr>
          </a:solidFill>
        </p:grpSpPr>
        <p:sp>
          <p:nvSpPr>
            <p:cNvPr id="243" name="任意多边形: 形状 242">
              <a:extLst>
                <a:ext uri="{FF2B5EF4-FFF2-40B4-BE49-F238E27FC236}">
                  <a16:creationId xmlns:a16="http://schemas.microsoft.com/office/drawing/2014/main" id="{F5391983-5601-44AC-CCF9-0FFA7D9740F2}"/>
                </a:ext>
              </a:extLst>
            </p:cNvPr>
            <p:cNvSpPr/>
            <p:nvPr/>
          </p:nvSpPr>
          <p:spPr>
            <a:xfrm>
              <a:off x="6182677" y="599978"/>
              <a:ext cx="925127" cy="909333"/>
            </a:xfrm>
            <a:custGeom>
              <a:avLst/>
              <a:gdLst>
                <a:gd name="connsiteX0" fmla="*/ 119158 w 925127"/>
                <a:gd name="connsiteY0" fmla="*/ 97 h 909333"/>
                <a:gd name="connsiteX1" fmla="*/ 408622 w 925127"/>
                <a:gd name="connsiteY1" fmla="*/ 46198 h 909333"/>
                <a:gd name="connsiteX2" fmla="*/ 759905 w 925127"/>
                <a:gd name="connsiteY2" fmla="*/ 208885 h 909333"/>
                <a:gd name="connsiteX3" fmla="*/ 919448 w 925127"/>
                <a:gd name="connsiteY3" fmla="*/ 464917 h 909333"/>
                <a:gd name="connsiteX4" fmla="*/ 888301 w 925127"/>
                <a:gd name="connsiteY4" fmla="*/ 760668 h 909333"/>
                <a:gd name="connsiteX5" fmla="*/ 753237 w 925127"/>
                <a:gd name="connsiteY5" fmla="*/ 901352 h 909333"/>
                <a:gd name="connsiteX6" fmla="*/ 534162 w 925127"/>
                <a:gd name="connsiteY6" fmla="*/ 864300 h 909333"/>
                <a:gd name="connsiteX7" fmla="*/ 244697 w 925127"/>
                <a:gd name="connsiteY7" fmla="*/ 454725 h 909333"/>
                <a:gd name="connsiteX8" fmla="*/ 204311 w 925127"/>
                <a:gd name="connsiteY8" fmla="*/ 232697 h 909333"/>
                <a:gd name="connsiteX9" fmla="*/ 102870 w 925127"/>
                <a:gd name="connsiteY9" fmla="*/ 96490 h 909333"/>
                <a:gd name="connsiteX10" fmla="*/ 0 w 925127"/>
                <a:gd name="connsiteY10" fmla="*/ 75535 h 909333"/>
                <a:gd name="connsiteX11" fmla="*/ 236315 w 925127"/>
                <a:gd name="connsiteY11" fmla="*/ 73058 h 909333"/>
                <a:gd name="connsiteX12" fmla="*/ 119158 w 925127"/>
                <a:gd name="connsiteY12" fmla="*/ 97 h 90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127" h="909333">
                  <a:moveTo>
                    <a:pt x="119158" y="97"/>
                  </a:moveTo>
                  <a:cubicBezTo>
                    <a:pt x="217456" y="-1618"/>
                    <a:pt x="314611" y="19718"/>
                    <a:pt x="408622" y="46198"/>
                  </a:cubicBezTo>
                  <a:cubicBezTo>
                    <a:pt x="534257" y="78106"/>
                    <a:pt x="656272" y="130684"/>
                    <a:pt x="759905" y="208885"/>
                  </a:cubicBezTo>
                  <a:cubicBezTo>
                    <a:pt x="842296" y="270607"/>
                    <a:pt x="903922" y="362047"/>
                    <a:pt x="919448" y="464917"/>
                  </a:cubicBezTo>
                  <a:cubicBezTo>
                    <a:pt x="934022" y="564167"/>
                    <a:pt x="919448" y="665894"/>
                    <a:pt x="888301" y="760668"/>
                  </a:cubicBezTo>
                  <a:cubicBezTo>
                    <a:pt x="868108" y="824676"/>
                    <a:pt x="819817" y="883445"/>
                    <a:pt x="753237" y="901352"/>
                  </a:cubicBezTo>
                  <a:cubicBezTo>
                    <a:pt x="679037" y="922021"/>
                    <a:pt x="600361" y="900019"/>
                    <a:pt x="534162" y="864300"/>
                  </a:cubicBezTo>
                  <a:cubicBezTo>
                    <a:pt x="385000" y="777051"/>
                    <a:pt x="283083" y="621698"/>
                    <a:pt x="244697" y="454725"/>
                  </a:cubicBezTo>
                  <a:cubicBezTo>
                    <a:pt x="225647" y="381668"/>
                    <a:pt x="229743" y="304325"/>
                    <a:pt x="204311" y="232697"/>
                  </a:cubicBezTo>
                  <a:cubicBezTo>
                    <a:pt x="185833" y="178786"/>
                    <a:pt x="156115" y="122874"/>
                    <a:pt x="102870" y="96490"/>
                  </a:cubicBezTo>
                  <a:cubicBezTo>
                    <a:pt x="72009" y="77440"/>
                    <a:pt x="35147" y="75725"/>
                    <a:pt x="0" y="75535"/>
                  </a:cubicBezTo>
                  <a:cubicBezTo>
                    <a:pt x="75247" y="41435"/>
                    <a:pt x="158687" y="57247"/>
                    <a:pt x="236315" y="73058"/>
                  </a:cubicBezTo>
                  <a:cubicBezTo>
                    <a:pt x="199053" y="45973"/>
                    <a:pt x="159906" y="21590"/>
                    <a:pt x="119158" y="97"/>
                  </a:cubicBezTo>
                  <a:close/>
                </a:path>
              </a:pathLst>
            </a:custGeom>
            <a:grpFill/>
            <a:ln w="9525" cap="flat">
              <a:noFill/>
              <a:prstDash val="solid"/>
              <a:miter/>
            </a:ln>
          </p:spPr>
          <p:txBody>
            <a:bodyPr rtlCol="0" anchor="ctr">
              <a:noAutofit/>
            </a:bodyPr>
            <a:lstStyle/>
            <a:p>
              <a:endParaRPr lang="en-US"/>
            </a:p>
          </p:txBody>
        </p:sp>
        <p:sp>
          <p:nvSpPr>
            <p:cNvPr id="244" name="任意多边形: 形状 243">
              <a:extLst>
                <a:ext uri="{FF2B5EF4-FFF2-40B4-BE49-F238E27FC236}">
                  <a16:creationId xmlns:a16="http://schemas.microsoft.com/office/drawing/2014/main" id="{01C1CACD-D535-FB75-0DA6-D7C3688D5F86}"/>
                </a:ext>
              </a:extLst>
            </p:cNvPr>
            <p:cNvSpPr/>
            <p:nvPr/>
          </p:nvSpPr>
          <p:spPr>
            <a:xfrm>
              <a:off x="5708237" y="1340995"/>
              <a:ext cx="2405027" cy="1164984"/>
            </a:xfrm>
            <a:custGeom>
              <a:avLst/>
              <a:gdLst>
                <a:gd name="connsiteX0" fmla="*/ 1979105 w 2405027"/>
                <a:gd name="connsiteY0" fmla="*/ 18031 h 1164984"/>
                <a:gd name="connsiteX1" fmla="*/ 2310194 w 2405027"/>
                <a:gd name="connsiteY1" fmla="*/ 39462 h 1164984"/>
                <a:gd name="connsiteX2" fmla="*/ 2404301 w 2405027"/>
                <a:gd name="connsiteY2" fmla="*/ 220437 h 1164984"/>
                <a:gd name="connsiteX3" fmla="*/ 2258187 w 2405027"/>
                <a:gd name="connsiteY3" fmla="*/ 546288 h 1164984"/>
                <a:gd name="connsiteX4" fmla="*/ 1826038 w 2405027"/>
                <a:gd name="connsiteY4" fmla="*/ 962149 h 1164984"/>
                <a:gd name="connsiteX5" fmla="*/ 1246346 w 2405027"/>
                <a:gd name="connsiteY5" fmla="*/ 1162174 h 1164984"/>
                <a:gd name="connsiteX6" fmla="*/ 539782 w 2405027"/>
                <a:gd name="connsiteY6" fmla="*/ 952624 h 1164984"/>
                <a:gd name="connsiteX7" fmla="*/ 81534 w 2405027"/>
                <a:gd name="connsiteY7" fmla="*/ 334737 h 1164984"/>
                <a:gd name="connsiteX8" fmla="*/ 0 w 2405027"/>
                <a:gd name="connsiteY8" fmla="*/ 115662 h 1164984"/>
                <a:gd name="connsiteX9" fmla="*/ 240982 w 2405027"/>
                <a:gd name="connsiteY9" fmla="*/ 366551 h 1164984"/>
                <a:gd name="connsiteX10" fmla="*/ 571976 w 2405027"/>
                <a:gd name="connsiteY10" fmla="*/ 584388 h 1164984"/>
                <a:gd name="connsiteX11" fmla="*/ 1158907 w 2405027"/>
                <a:gd name="connsiteY11" fmla="*/ 647729 h 1164984"/>
                <a:gd name="connsiteX12" fmla="*/ 1616773 w 2405027"/>
                <a:gd name="connsiteY12" fmla="*/ 431702 h 1164984"/>
                <a:gd name="connsiteX13" fmla="*/ 1780413 w 2405027"/>
                <a:gd name="connsiteY13" fmla="*/ 143380 h 1164984"/>
                <a:gd name="connsiteX14" fmla="*/ 1979105 w 2405027"/>
                <a:gd name="connsiteY14" fmla="*/ 18031 h 11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05027" h="1164984">
                  <a:moveTo>
                    <a:pt x="1979105" y="18031"/>
                  </a:moveTo>
                  <a:cubicBezTo>
                    <a:pt x="2087785" y="-5019"/>
                    <a:pt x="2208657" y="-13592"/>
                    <a:pt x="2310194" y="39462"/>
                  </a:cubicBezTo>
                  <a:cubicBezTo>
                    <a:pt x="2375821" y="72800"/>
                    <a:pt x="2410587" y="148809"/>
                    <a:pt x="2404301" y="220437"/>
                  </a:cubicBezTo>
                  <a:cubicBezTo>
                    <a:pt x="2394776" y="342453"/>
                    <a:pt x="2326291" y="448466"/>
                    <a:pt x="2258187" y="546288"/>
                  </a:cubicBezTo>
                  <a:cubicBezTo>
                    <a:pt x="2138267" y="706879"/>
                    <a:pt x="1995868" y="853945"/>
                    <a:pt x="1826038" y="962149"/>
                  </a:cubicBezTo>
                  <a:cubicBezTo>
                    <a:pt x="1653007" y="1077125"/>
                    <a:pt x="1453467" y="1145982"/>
                    <a:pt x="1246346" y="1162174"/>
                  </a:cubicBezTo>
                  <a:cubicBezTo>
                    <a:pt x="996029" y="1180557"/>
                    <a:pt x="737997" y="1108548"/>
                    <a:pt x="539782" y="952624"/>
                  </a:cubicBezTo>
                  <a:cubicBezTo>
                    <a:pt x="335375" y="791842"/>
                    <a:pt x="189452" y="568671"/>
                    <a:pt x="81534" y="334737"/>
                  </a:cubicBezTo>
                  <a:cubicBezTo>
                    <a:pt x="52483" y="262728"/>
                    <a:pt x="15621" y="191862"/>
                    <a:pt x="0" y="115662"/>
                  </a:cubicBezTo>
                  <a:cubicBezTo>
                    <a:pt x="71056" y="207483"/>
                    <a:pt x="154496" y="289398"/>
                    <a:pt x="240982" y="366551"/>
                  </a:cubicBezTo>
                  <a:cubicBezTo>
                    <a:pt x="341376" y="452276"/>
                    <a:pt x="450532" y="531429"/>
                    <a:pt x="571976" y="584388"/>
                  </a:cubicBezTo>
                  <a:cubicBezTo>
                    <a:pt x="756095" y="661921"/>
                    <a:pt x="962501" y="674970"/>
                    <a:pt x="1158907" y="647729"/>
                  </a:cubicBezTo>
                  <a:cubicBezTo>
                    <a:pt x="1326832" y="621535"/>
                    <a:pt x="1501045" y="562004"/>
                    <a:pt x="1616773" y="431702"/>
                  </a:cubicBezTo>
                  <a:cubicBezTo>
                    <a:pt x="1692307" y="348263"/>
                    <a:pt x="1720120" y="236154"/>
                    <a:pt x="1780413" y="143380"/>
                  </a:cubicBezTo>
                  <a:cubicBezTo>
                    <a:pt x="1824038" y="74610"/>
                    <a:pt x="1900428" y="33366"/>
                    <a:pt x="1979105" y="18031"/>
                  </a:cubicBezTo>
                  <a:close/>
                </a:path>
              </a:pathLst>
            </a:custGeom>
            <a:grpFill/>
            <a:ln w="9525" cap="flat">
              <a:noFill/>
              <a:prstDash val="solid"/>
              <a:miter/>
            </a:ln>
          </p:spPr>
          <p:txBody>
            <a:bodyPr rtlCol="0" anchor="ctr">
              <a:noAutofit/>
            </a:bodyPr>
            <a:lstStyle/>
            <a:p>
              <a:endParaRPr lang="en-US"/>
            </a:p>
          </p:txBody>
        </p:sp>
        <p:sp>
          <p:nvSpPr>
            <p:cNvPr id="245" name="任意多边形: 形状 244">
              <a:extLst>
                <a:ext uri="{FF2B5EF4-FFF2-40B4-BE49-F238E27FC236}">
                  <a16:creationId xmlns:a16="http://schemas.microsoft.com/office/drawing/2014/main" id="{A7560FB5-BECF-CEBD-686F-994BE94B0291}"/>
                </a:ext>
              </a:extLst>
            </p:cNvPr>
            <p:cNvSpPr/>
            <p:nvPr/>
          </p:nvSpPr>
          <p:spPr>
            <a:xfrm>
              <a:off x="3048000" y="1942292"/>
              <a:ext cx="6092438" cy="4320193"/>
            </a:xfrm>
            <a:custGeom>
              <a:avLst/>
              <a:gdLst>
                <a:gd name="connsiteX0" fmla="*/ 1754124 w 6092438"/>
                <a:gd name="connsiteY0" fmla="*/ 132729 h 4320193"/>
                <a:gd name="connsiteX1" fmla="*/ 2266474 w 6092438"/>
                <a:gd name="connsiteY1" fmla="*/ 236 h 4320193"/>
                <a:gd name="connsiteX2" fmla="*/ 2739676 w 6092438"/>
                <a:gd name="connsiteY2" fmla="*/ 163780 h 4320193"/>
                <a:gd name="connsiteX3" fmla="*/ 2919984 w 6092438"/>
                <a:gd name="connsiteY3" fmla="*/ 598501 h 4320193"/>
                <a:gd name="connsiteX4" fmla="*/ 2895981 w 6092438"/>
                <a:gd name="connsiteY4" fmla="*/ 969976 h 4320193"/>
                <a:gd name="connsiteX5" fmla="*/ 2726246 w 6092438"/>
                <a:gd name="connsiteY5" fmla="*/ 1374979 h 4320193"/>
                <a:gd name="connsiteX6" fmla="*/ 2696813 w 6092438"/>
                <a:gd name="connsiteY6" fmla="*/ 1432129 h 4320193"/>
                <a:gd name="connsiteX7" fmla="*/ 2793968 w 6092438"/>
                <a:gd name="connsiteY7" fmla="*/ 1381742 h 4320193"/>
                <a:gd name="connsiteX8" fmla="*/ 2996089 w 6092438"/>
                <a:gd name="connsiteY8" fmla="*/ 1302113 h 4320193"/>
                <a:gd name="connsiteX9" fmla="*/ 3365183 w 6092438"/>
                <a:gd name="connsiteY9" fmla="*/ 1375265 h 4320193"/>
                <a:gd name="connsiteX10" fmla="*/ 3623977 w 6092438"/>
                <a:gd name="connsiteY10" fmla="*/ 1812081 h 4320193"/>
                <a:gd name="connsiteX11" fmla="*/ 3937254 w 6092438"/>
                <a:gd name="connsiteY11" fmla="*/ 1978293 h 4320193"/>
                <a:gd name="connsiteX12" fmla="*/ 4036028 w 6092438"/>
                <a:gd name="connsiteY12" fmla="*/ 1346595 h 4320193"/>
                <a:gd name="connsiteX13" fmla="*/ 4449699 w 6092438"/>
                <a:gd name="connsiteY13" fmla="*/ 781572 h 4320193"/>
                <a:gd name="connsiteX14" fmla="*/ 5124260 w 6092438"/>
                <a:gd name="connsiteY14" fmla="*/ 522492 h 4320193"/>
                <a:gd name="connsiteX15" fmla="*/ 5569458 w 6092438"/>
                <a:gd name="connsiteY15" fmla="*/ 593358 h 4320193"/>
                <a:gd name="connsiteX16" fmla="*/ 5940933 w 6092438"/>
                <a:gd name="connsiteY16" fmla="*/ 886061 h 4320193"/>
                <a:gd name="connsiteX17" fmla="*/ 6092285 w 6092438"/>
                <a:gd name="connsiteY17" fmla="*/ 1427843 h 4320193"/>
                <a:gd name="connsiteX18" fmla="*/ 5974652 w 6092438"/>
                <a:gd name="connsiteY18" fmla="*/ 2001629 h 4320193"/>
                <a:gd name="connsiteX19" fmla="*/ 5645944 w 6092438"/>
                <a:gd name="connsiteY19" fmla="*/ 2511312 h 4320193"/>
                <a:gd name="connsiteX20" fmla="*/ 5575173 w 6092438"/>
                <a:gd name="connsiteY20" fmla="*/ 2584464 h 4320193"/>
                <a:gd name="connsiteX21" fmla="*/ 4771073 w 6092438"/>
                <a:gd name="connsiteY21" fmla="*/ 2946414 h 4320193"/>
                <a:gd name="connsiteX22" fmla="*/ 5107686 w 6092438"/>
                <a:gd name="connsiteY22" fmla="*/ 2837733 h 4320193"/>
                <a:gd name="connsiteX23" fmla="*/ 5294567 w 6092438"/>
                <a:gd name="connsiteY23" fmla="*/ 2732958 h 4320193"/>
                <a:gd name="connsiteX24" fmla="*/ 5132642 w 6092438"/>
                <a:gd name="connsiteY24" fmla="*/ 2792490 h 4320193"/>
                <a:gd name="connsiteX25" fmla="*/ 4742117 w 6092438"/>
                <a:gd name="connsiteY25" fmla="*/ 2842686 h 4320193"/>
                <a:gd name="connsiteX26" fmla="*/ 4524375 w 6092438"/>
                <a:gd name="connsiteY26" fmla="*/ 2753532 h 4320193"/>
                <a:gd name="connsiteX27" fmla="*/ 4461987 w 6092438"/>
                <a:gd name="connsiteY27" fmla="*/ 2896407 h 4320193"/>
                <a:gd name="connsiteX28" fmla="*/ 4287870 w 6092438"/>
                <a:gd name="connsiteY28" fmla="*/ 2909552 h 4320193"/>
                <a:gd name="connsiteX29" fmla="*/ 4026122 w 6092438"/>
                <a:gd name="connsiteY29" fmla="*/ 2699431 h 4320193"/>
                <a:gd name="connsiteX30" fmla="*/ 3856387 w 6092438"/>
                <a:gd name="connsiteY30" fmla="*/ 2378914 h 4320193"/>
                <a:gd name="connsiteX31" fmla="*/ 3791998 w 6092438"/>
                <a:gd name="connsiteY31" fmla="*/ 2063351 h 4320193"/>
                <a:gd name="connsiteX32" fmla="*/ 3652171 w 6092438"/>
                <a:gd name="connsiteY32" fmla="*/ 1942955 h 4320193"/>
                <a:gd name="connsiteX33" fmla="*/ 3682174 w 6092438"/>
                <a:gd name="connsiteY33" fmla="*/ 2390058 h 4320193"/>
                <a:gd name="connsiteX34" fmla="*/ 3548824 w 6092438"/>
                <a:gd name="connsiteY34" fmla="*/ 3037092 h 4320193"/>
                <a:gd name="connsiteX35" fmla="*/ 3516440 w 6092438"/>
                <a:gd name="connsiteY35" fmla="*/ 3135199 h 4320193"/>
                <a:gd name="connsiteX36" fmla="*/ 3511582 w 6092438"/>
                <a:gd name="connsiteY36" fmla="*/ 3157011 h 4320193"/>
                <a:gd name="connsiteX37" fmla="*/ 3469100 w 6092438"/>
                <a:gd name="connsiteY37" fmla="*/ 3240069 h 4320193"/>
                <a:gd name="connsiteX38" fmla="*/ 3250692 w 6092438"/>
                <a:gd name="connsiteY38" fmla="*/ 3632118 h 4320193"/>
                <a:gd name="connsiteX39" fmla="*/ 2544032 w 6092438"/>
                <a:gd name="connsiteY39" fmla="*/ 4226669 h 4320193"/>
                <a:gd name="connsiteX40" fmla="*/ 1970818 w 6092438"/>
                <a:gd name="connsiteY40" fmla="*/ 4312394 h 4320193"/>
                <a:gd name="connsiteX41" fmla="*/ 1477994 w 6092438"/>
                <a:gd name="connsiteY41" fmla="*/ 4102844 h 4320193"/>
                <a:gd name="connsiteX42" fmla="*/ 970979 w 6092438"/>
                <a:gd name="connsiteY42" fmla="*/ 3179490 h 4320193"/>
                <a:gd name="connsiteX43" fmla="*/ 956310 w 6092438"/>
                <a:gd name="connsiteY43" fmla="*/ 2988990 h 4320193"/>
                <a:gd name="connsiteX44" fmla="*/ 876014 w 6092438"/>
                <a:gd name="connsiteY44" fmla="*/ 2721719 h 4320193"/>
                <a:gd name="connsiteX45" fmla="*/ 693611 w 6092438"/>
                <a:gd name="connsiteY45" fmla="*/ 2364055 h 4320193"/>
                <a:gd name="connsiteX46" fmla="*/ 604171 w 6092438"/>
                <a:gd name="connsiteY46" fmla="*/ 2246707 h 4320193"/>
                <a:gd name="connsiteX47" fmla="*/ 707517 w 6092438"/>
                <a:gd name="connsiteY47" fmla="*/ 2358816 h 4320193"/>
                <a:gd name="connsiteX48" fmla="*/ 950024 w 6092438"/>
                <a:gd name="connsiteY48" fmla="*/ 2808492 h 4320193"/>
                <a:gd name="connsiteX49" fmla="*/ 864965 w 6092438"/>
                <a:gd name="connsiteY49" fmla="*/ 2543411 h 4320193"/>
                <a:gd name="connsiteX50" fmla="*/ 327184 w 6092438"/>
                <a:gd name="connsiteY50" fmla="*/ 1694162 h 4320193"/>
                <a:gd name="connsiteX51" fmla="*/ 0 w 6092438"/>
                <a:gd name="connsiteY51" fmla="*/ 1315257 h 4320193"/>
                <a:gd name="connsiteX52" fmla="*/ 0 w 6092438"/>
                <a:gd name="connsiteY52" fmla="*/ 1313067 h 4320193"/>
                <a:gd name="connsiteX53" fmla="*/ 832961 w 6092438"/>
                <a:gd name="connsiteY53" fmla="*/ 1979817 h 4320193"/>
                <a:gd name="connsiteX54" fmla="*/ 1082897 w 6092438"/>
                <a:gd name="connsiteY54" fmla="*/ 2271663 h 4320193"/>
                <a:gd name="connsiteX55" fmla="*/ 1101090 w 6092438"/>
                <a:gd name="connsiteY55" fmla="*/ 2269281 h 4320193"/>
                <a:gd name="connsiteX56" fmla="*/ 1093470 w 6092438"/>
                <a:gd name="connsiteY56" fmla="*/ 2279664 h 4320193"/>
                <a:gd name="connsiteX57" fmla="*/ 1370171 w 6092438"/>
                <a:gd name="connsiteY57" fmla="*/ 2855545 h 4320193"/>
                <a:gd name="connsiteX58" fmla="*/ 1465421 w 6092438"/>
                <a:gd name="connsiteY58" fmla="*/ 3162060 h 4320193"/>
                <a:gd name="connsiteX59" fmla="*/ 1754124 w 6092438"/>
                <a:gd name="connsiteY59" fmla="*/ 3407329 h 4320193"/>
                <a:gd name="connsiteX60" fmla="*/ 2245043 w 6092438"/>
                <a:gd name="connsiteY60" fmla="*/ 3350179 h 4320193"/>
                <a:gd name="connsiteX61" fmla="*/ 2626043 w 6092438"/>
                <a:gd name="connsiteY61" fmla="*/ 3100623 h 4320193"/>
                <a:gd name="connsiteX62" fmla="*/ 3002947 w 6092438"/>
                <a:gd name="connsiteY62" fmla="*/ 2611419 h 4320193"/>
                <a:gd name="connsiteX63" fmla="*/ 3079147 w 6092438"/>
                <a:gd name="connsiteY63" fmla="*/ 1984484 h 4320193"/>
                <a:gd name="connsiteX64" fmla="*/ 2985040 w 6092438"/>
                <a:gd name="connsiteY64" fmla="*/ 1806462 h 4320193"/>
                <a:gd name="connsiteX65" fmla="*/ 2809113 w 6092438"/>
                <a:gd name="connsiteY65" fmla="*/ 1803128 h 4320193"/>
                <a:gd name="connsiteX66" fmla="*/ 2495741 w 6092438"/>
                <a:gd name="connsiteY66" fmla="*/ 2010201 h 4320193"/>
                <a:gd name="connsiteX67" fmla="*/ 2305241 w 6092438"/>
                <a:gd name="connsiteY67" fmla="*/ 2220323 h 4320193"/>
                <a:gd name="connsiteX68" fmla="*/ 2259235 w 6092438"/>
                <a:gd name="connsiteY68" fmla="*/ 2275187 h 4320193"/>
                <a:gd name="connsiteX69" fmla="*/ 2068735 w 6092438"/>
                <a:gd name="connsiteY69" fmla="*/ 2287379 h 4320193"/>
                <a:gd name="connsiteX70" fmla="*/ 1872139 w 6092438"/>
                <a:gd name="connsiteY70" fmla="*/ 2212989 h 4320193"/>
                <a:gd name="connsiteX71" fmla="*/ 1759839 w 6092438"/>
                <a:gd name="connsiteY71" fmla="*/ 1874851 h 4320193"/>
                <a:gd name="connsiteX72" fmla="*/ 1748790 w 6092438"/>
                <a:gd name="connsiteY72" fmla="*/ 1581196 h 4320193"/>
                <a:gd name="connsiteX73" fmla="*/ 1819085 w 6092438"/>
                <a:gd name="connsiteY73" fmla="*/ 1428796 h 4320193"/>
                <a:gd name="connsiteX74" fmla="*/ 2061972 w 6092438"/>
                <a:gd name="connsiteY74" fmla="*/ 1318305 h 4320193"/>
                <a:gd name="connsiteX75" fmla="*/ 2453259 w 6092438"/>
                <a:gd name="connsiteY75" fmla="*/ 857200 h 4320193"/>
                <a:gd name="connsiteX76" fmla="*/ 2401443 w 6092438"/>
                <a:gd name="connsiteY76" fmla="*/ 444768 h 4320193"/>
                <a:gd name="connsiteX77" fmla="*/ 2257425 w 6092438"/>
                <a:gd name="connsiteY77" fmla="*/ 378569 h 4320193"/>
                <a:gd name="connsiteX78" fmla="*/ 2047875 w 6092438"/>
                <a:gd name="connsiteY78" fmla="*/ 476772 h 4320193"/>
                <a:gd name="connsiteX79" fmla="*/ 1697641 w 6092438"/>
                <a:gd name="connsiteY79" fmla="*/ 838722 h 4320193"/>
                <a:gd name="connsiteX80" fmla="*/ 1382268 w 6092438"/>
                <a:gd name="connsiteY80" fmla="*/ 1268490 h 4320193"/>
                <a:gd name="connsiteX81" fmla="*/ 1295305 w 6092438"/>
                <a:gd name="connsiteY81" fmla="*/ 1339070 h 4320193"/>
                <a:gd name="connsiteX82" fmla="*/ 1168813 w 6092438"/>
                <a:gd name="connsiteY82" fmla="*/ 1240677 h 4320193"/>
                <a:gd name="connsiteX83" fmla="*/ 823532 w 6092438"/>
                <a:gd name="connsiteY83" fmla="*/ 757378 h 4320193"/>
                <a:gd name="connsiteX84" fmla="*/ 610172 w 6092438"/>
                <a:gd name="connsiteY84" fmla="*/ 628314 h 4320193"/>
                <a:gd name="connsiteX85" fmla="*/ 989743 w 6092438"/>
                <a:gd name="connsiteY85" fmla="*/ 539065 h 4320193"/>
                <a:gd name="connsiteX86" fmla="*/ 1204246 w 6092438"/>
                <a:gd name="connsiteY86" fmla="*/ 424003 h 4320193"/>
                <a:gd name="connsiteX87" fmla="*/ 1754124 w 6092438"/>
                <a:gd name="connsiteY87" fmla="*/ 132729 h 4320193"/>
                <a:gd name="connsiteX88" fmla="*/ 4867847 w 6092438"/>
                <a:gd name="connsiteY88" fmla="*/ 1279253 h 4320193"/>
                <a:gd name="connsiteX89" fmla="*/ 4560380 w 6092438"/>
                <a:gd name="connsiteY89" fmla="*/ 1559859 h 4320193"/>
                <a:gd name="connsiteX90" fmla="*/ 4452938 w 6092438"/>
                <a:gd name="connsiteY90" fmla="*/ 1817034 h 4320193"/>
                <a:gd name="connsiteX91" fmla="*/ 4442174 w 6092438"/>
                <a:gd name="connsiteY91" fmla="*/ 2008106 h 4320193"/>
                <a:gd name="connsiteX92" fmla="*/ 4527899 w 6092438"/>
                <a:gd name="connsiteY92" fmla="*/ 2406918 h 4320193"/>
                <a:gd name="connsiteX93" fmla="*/ 4525423 w 6092438"/>
                <a:gd name="connsiteY93" fmla="*/ 2713527 h 4320193"/>
                <a:gd name="connsiteX94" fmla="*/ 4732973 w 6092438"/>
                <a:gd name="connsiteY94" fmla="*/ 2661902 h 4320193"/>
                <a:gd name="connsiteX95" fmla="*/ 5152549 w 6092438"/>
                <a:gd name="connsiteY95" fmla="*/ 2389773 h 4320193"/>
                <a:gd name="connsiteX96" fmla="*/ 5413248 w 6092438"/>
                <a:gd name="connsiteY96" fmla="*/ 1980198 h 4320193"/>
                <a:gd name="connsiteX97" fmla="*/ 5463540 w 6092438"/>
                <a:gd name="connsiteY97" fmla="*/ 1502900 h 4320193"/>
                <a:gd name="connsiteX98" fmla="*/ 5276850 w 6092438"/>
                <a:gd name="connsiteY98" fmla="*/ 1270680 h 4320193"/>
                <a:gd name="connsiteX99" fmla="*/ 4867847 w 6092438"/>
                <a:gd name="connsiteY99" fmla="*/ 1279253 h 432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92438" h="4320193">
                  <a:moveTo>
                    <a:pt x="1754124" y="132729"/>
                  </a:moveTo>
                  <a:cubicBezTo>
                    <a:pt x="1916621" y="63482"/>
                    <a:pt x="2087499" y="-2431"/>
                    <a:pt x="2266474" y="236"/>
                  </a:cubicBezTo>
                  <a:cubicBezTo>
                    <a:pt x="2436209" y="-3765"/>
                    <a:pt x="2615565" y="42813"/>
                    <a:pt x="2739676" y="163780"/>
                  </a:cubicBezTo>
                  <a:cubicBezTo>
                    <a:pt x="2856548" y="276556"/>
                    <a:pt x="2908078" y="440005"/>
                    <a:pt x="2919984" y="598501"/>
                  </a:cubicBezTo>
                  <a:cubicBezTo>
                    <a:pt x="2925890" y="722326"/>
                    <a:pt x="2924651" y="848723"/>
                    <a:pt x="2895981" y="969976"/>
                  </a:cubicBezTo>
                  <a:cubicBezTo>
                    <a:pt x="2863596" y="1113708"/>
                    <a:pt x="2800731" y="1248773"/>
                    <a:pt x="2726246" y="1374979"/>
                  </a:cubicBezTo>
                  <a:cubicBezTo>
                    <a:pt x="2715197" y="1393363"/>
                    <a:pt x="2706243" y="1413079"/>
                    <a:pt x="2696813" y="1432129"/>
                  </a:cubicBezTo>
                  <a:cubicBezTo>
                    <a:pt x="2723674" y="1406031"/>
                    <a:pt x="2760916" y="1396982"/>
                    <a:pt x="2793968" y="1381742"/>
                  </a:cubicBezTo>
                  <a:cubicBezTo>
                    <a:pt x="2861120" y="1354691"/>
                    <a:pt x="2925604" y="1319734"/>
                    <a:pt x="2996089" y="1302113"/>
                  </a:cubicBezTo>
                  <a:cubicBezTo>
                    <a:pt x="3122295" y="1282206"/>
                    <a:pt x="3259836" y="1298017"/>
                    <a:pt x="3365183" y="1375265"/>
                  </a:cubicBezTo>
                  <a:cubicBezTo>
                    <a:pt x="3508058" y="1477468"/>
                    <a:pt x="3582257" y="1646823"/>
                    <a:pt x="3623977" y="1812081"/>
                  </a:cubicBezTo>
                  <a:cubicBezTo>
                    <a:pt x="3743611" y="1831798"/>
                    <a:pt x="3847719" y="1899807"/>
                    <a:pt x="3937254" y="1978293"/>
                  </a:cubicBezTo>
                  <a:cubicBezTo>
                    <a:pt x="3942683" y="1764933"/>
                    <a:pt x="3967448" y="1549668"/>
                    <a:pt x="4036028" y="1346595"/>
                  </a:cubicBezTo>
                  <a:cubicBezTo>
                    <a:pt x="4111276" y="1121233"/>
                    <a:pt x="4264629" y="927495"/>
                    <a:pt x="4449699" y="781572"/>
                  </a:cubicBezTo>
                  <a:cubicBezTo>
                    <a:pt x="4642104" y="630981"/>
                    <a:pt x="4878801" y="532588"/>
                    <a:pt x="5124260" y="522492"/>
                  </a:cubicBezTo>
                  <a:cubicBezTo>
                    <a:pt x="5275917" y="515967"/>
                    <a:pt x="5427326" y="540065"/>
                    <a:pt x="5569458" y="593358"/>
                  </a:cubicBezTo>
                  <a:cubicBezTo>
                    <a:pt x="5718905" y="650508"/>
                    <a:pt x="5853303" y="751187"/>
                    <a:pt x="5940933" y="886061"/>
                  </a:cubicBezTo>
                  <a:cubicBezTo>
                    <a:pt x="6047232" y="1044652"/>
                    <a:pt x="6094000" y="1238486"/>
                    <a:pt x="6092285" y="1427843"/>
                  </a:cubicBezTo>
                  <a:cubicBezTo>
                    <a:pt x="6095524" y="1624820"/>
                    <a:pt x="6047042" y="1819511"/>
                    <a:pt x="5974652" y="2001629"/>
                  </a:cubicBezTo>
                  <a:cubicBezTo>
                    <a:pt x="5897594" y="2189462"/>
                    <a:pt x="5790057" y="2367198"/>
                    <a:pt x="5645944" y="2511312"/>
                  </a:cubicBezTo>
                  <a:cubicBezTo>
                    <a:pt x="5620598" y="2533934"/>
                    <a:pt x="5596938" y="2558384"/>
                    <a:pt x="5575173" y="2584464"/>
                  </a:cubicBezTo>
                  <a:cubicBezTo>
                    <a:pt x="5368252" y="2810473"/>
                    <a:pt x="5077454" y="2941365"/>
                    <a:pt x="4771073" y="2946414"/>
                  </a:cubicBezTo>
                  <a:cubicBezTo>
                    <a:pt x="4884896" y="2915743"/>
                    <a:pt x="4999673" y="2885263"/>
                    <a:pt x="5107686" y="2837733"/>
                  </a:cubicBezTo>
                  <a:cubicBezTo>
                    <a:pt x="5172742" y="2808111"/>
                    <a:pt x="5233321" y="2769725"/>
                    <a:pt x="5294567" y="2732958"/>
                  </a:cubicBezTo>
                  <a:cubicBezTo>
                    <a:pt x="5239703" y="2750294"/>
                    <a:pt x="5187696" y="2775440"/>
                    <a:pt x="5132642" y="2792490"/>
                  </a:cubicBezTo>
                  <a:cubicBezTo>
                    <a:pt x="5007293" y="2832971"/>
                    <a:pt x="4874038" y="2859165"/>
                    <a:pt x="4742117" y="2842686"/>
                  </a:cubicBezTo>
                  <a:cubicBezTo>
                    <a:pt x="4662707" y="2833590"/>
                    <a:pt x="4587355" y="2802738"/>
                    <a:pt x="4524375" y="2753532"/>
                  </a:cubicBezTo>
                  <a:cubicBezTo>
                    <a:pt x="4519232" y="2805825"/>
                    <a:pt x="4502087" y="2860308"/>
                    <a:pt x="4461987" y="2896407"/>
                  </a:cubicBezTo>
                  <a:cubicBezTo>
                    <a:pt x="4413218" y="2936603"/>
                    <a:pt x="4343305" y="2933174"/>
                    <a:pt x="4287870" y="2909552"/>
                  </a:cubicBezTo>
                  <a:cubicBezTo>
                    <a:pt x="4183095" y="2865927"/>
                    <a:pt x="4099941" y="2783631"/>
                    <a:pt x="4026122" y="2699431"/>
                  </a:cubicBezTo>
                  <a:cubicBezTo>
                    <a:pt x="3950399" y="2605133"/>
                    <a:pt x="3876770" y="2500644"/>
                    <a:pt x="3856387" y="2378914"/>
                  </a:cubicBezTo>
                  <a:cubicBezTo>
                    <a:pt x="3858863" y="2270901"/>
                    <a:pt x="3845243" y="2159173"/>
                    <a:pt x="3791998" y="2063351"/>
                  </a:cubicBezTo>
                  <a:cubicBezTo>
                    <a:pt x="3763423" y="2007154"/>
                    <a:pt x="3714941" y="1958576"/>
                    <a:pt x="3652171" y="1942955"/>
                  </a:cubicBezTo>
                  <a:cubicBezTo>
                    <a:pt x="3675774" y="2090764"/>
                    <a:pt x="3685813" y="2240421"/>
                    <a:pt x="3682174" y="2390058"/>
                  </a:cubicBezTo>
                  <a:cubicBezTo>
                    <a:pt x="3670840" y="2610848"/>
                    <a:pt x="3621691" y="2828685"/>
                    <a:pt x="3548824" y="3037092"/>
                  </a:cubicBezTo>
                  <a:cubicBezTo>
                    <a:pt x="3537871" y="3069763"/>
                    <a:pt x="3522916" y="3101100"/>
                    <a:pt x="3516440" y="3135199"/>
                  </a:cubicBezTo>
                  <a:cubicBezTo>
                    <a:pt x="3519707" y="3142753"/>
                    <a:pt x="3517744" y="3151554"/>
                    <a:pt x="3511582" y="3157011"/>
                  </a:cubicBezTo>
                  <a:cubicBezTo>
                    <a:pt x="3490341" y="3180633"/>
                    <a:pt x="3481864" y="3211685"/>
                    <a:pt x="3469100" y="3240069"/>
                  </a:cubicBezTo>
                  <a:cubicBezTo>
                    <a:pt x="3408883" y="3377382"/>
                    <a:pt x="3335750" y="3508646"/>
                    <a:pt x="3250692" y="3632118"/>
                  </a:cubicBezTo>
                  <a:cubicBezTo>
                    <a:pt x="3074194" y="3888246"/>
                    <a:pt x="2834926" y="4109035"/>
                    <a:pt x="2544032" y="4226669"/>
                  </a:cubicBezTo>
                  <a:cubicBezTo>
                    <a:pt x="2363819" y="4301440"/>
                    <a:pt x="2165128" y="4337159"/>
                    <a:pt x="1970818" y="4312394"/>
                  </a:cubicBezTo>
                  <a:cubicBezTo>
                    <a:pt x="1791081" y="4290486"/>
                    <a:pt x="1620298" y="4214096"/>
                    <a:pt x="1477994" y="4102844"/>
                  </a:cubicBezTo>
                  <a:cubicBezTo>
                    <a:pt x="1194721" y="3879102"/>
                    <a:pt x="1015937" y="3535630"/>
                    <a:pt x="970979" y="3179490"/>
                  </a:cubicBezTo>
                  <a:cubicBezTo>
                    <a:pt x="961454" y="3116244"/>
                    <a:pt x="965549" y="3052046"/>
                    <a:pt x="956310" y="2988990"/>
                  </a:cubicBezTo>
                  <a:cubicBezTo>
                    <a:pt x="939927" y="2897074"/>
                    <a:pt x="908685" y="2808873"/>
                    <a:pt x="876014" y="2721719"/>
                  </a:cubicBezTo>
                  <a:cubicBezTo>
                    <a:pt x="825722" y="2597894"/>
                    <a:pt x="769239" y="2475117"/>
                    <a:pt x="693611" y="2364055"/>
                  </a:cubicBezTo>
                  <a:cubicBezTo>
                    <a:pt x="667036" y="2322526"/>
                    <a:pt x="631031" y="2287855"/>
                    <a:pt x="604171" y="2246707"/>
                  </a:cubicBezTo>
                  <a:cubicBezTo>
                    <a:pt x="637794" y="2284807"/>
                    <a:pt x="677228" y="2317764"/>
                    <a:pt x="707517" y="2358816"/>
                  </a:cubicBezTo>
                  <a:cubicBezTo>
                    <a:pt x="813149" y="2493309"/>
                    <a:pt x="890492" y="2648757"/>
                    <a:pt x="950024" y="2808492"/>
                  </a:cubicBezTo>
                  <a:cubicBezTo>
                    <a:pt x="934212" y="2716671"/>
                    <a:pt x="899636" y="2629326"/>
                    <a:pt x="864965" y="2543411"/>
                  </a:cubicBezTo>
                  <a:cubicBezTo>
                    <a:pt x="730282" y="2234801"/>
                    <a:pt x="533400" y="1958481"/>
                    <a:pt x="327184" y="1694162"/>
                  </a:cubicBezTo>
                  <a:cubicBezTo>
                    <a:pt x="221647" y="1564813"/>
                    <a:pt x="114300" y="1436511"/>
                    <a:pt x="0" y="1315257"/>
                  </a:cubicBezTo>
                  <a:lnTo>
                    <a:pt x="0" y="1313067"/>
                  </a:lnTo>
                  <a:cubicBezTo>
                    <a:pt x="299657" y="1505853"/>
                    <a:pt x="581882" y="1727118"/>
                    <a:pt x="832961" y="1979817"/>
                  </a:cubicBezTo>
                  <a:cubicBezTo>
                    <a:pt x="920306" y="2073447"/>
                    <a:pt x="1009650" y="2166221"/>
                    <a:pt x="1082897" y="2271663"/>
                  </a:cubicBezTo>
                  <a:lnTo>
                    <a:pt x="1101090" y="2269281"/>
                  </a:lnTo>
                  <a:lnTo>
                    <a:pt x="1093470" y="2279664"/>
                  </a:lnTo>
                  <a:cubicBezTo>
                    <a:pt x="1216533" y="2454162"/>
                    <a:pt x="1328166" y="2643519"/>
                    <a:pt x="1370171" y="2855545"/>
                  </a:cubicBezTo>
                  <a:cubicBezTo>
                    <a:pt x="1389221" y="2960987"/>
                    <a:pt x="1413891" y="3067191"/>
                    <a:pt x="1465421" y="3162060"/>
                  </a:cubicBezTo>
                  <a:cubicBezTo>
                    <a:pt x="1523905" y="3277979"/>
                    <a:pt x="1627346" y="3372276"/>
                    <a:pt x="1754124" y="3407329"/>
                  </a:cubicBezTo>
                  <a:cubicBezTo>
                    <a:pt x="1917764" y="3451429"/>
                    <a:pt x="2092071" y="3415044"/>
                    <a:pt x="2245043" y="3350179"/>
                  </a:cubicBezTo>
                  <a:cubicBezTo>
                    <a:pt x="2387251" y="3293505"/>
                    <a:pt x="2511743" y="3200922"/>
                    <a:pt x="2626043" y="3100623"/>
                  </a:cubicBezTo>
                  <a:cubicBezTo>
                    <a:pt x="2783300" y="2965940"/>
                    <a:pt x="2920651" y="2802872"/>
                    <a:pt x="3002947" y="2611419"/>
                  </a:cubicBezTo>
                  <a:cubicBezTo>
                    <a:pt x="3088005" y="2415300"/>
                    <a:pt x="3107722" y="2195082"/>
                    <a:pt x="3079147" y="1984484"/>
                  </a:cubicBezTo>
                  <a:cubicBezTo>
                    <a:pt x="3068193" y="1917809"/>
                    <a:pt x="3044952" y="1844847"/>
                    <a:pt x="2985040" y="1806462"/>
                  </a:cubicBezTo>
                  <a:cubicBezTo>
                    <a:pt x="2931700" y="1773600"/>
                    <a:pt x="2865215" y="1782840"/>
                    <a:pt x="2809113" y="1803128"/>
                  </a:cubicBezTo>
                  <a:cubicBezTo>
                    <a:pt x="2690336" y="1847133"/>
                    <a:pt x="2589276" y="1926953"/>
                    <a:pt x="2495741" y="2010201"/>
                  </a:cubicBezTo>
                  <a:cubicBezTo>
                    <a:pt x="2427256" y="2075448"/>
                    <a:pt x="2357723" y="2141361"/>
                    <a:pt x="2305241" y="2220323"/>
                  </a:cubicBezTo>
                  <a:cubicBezTo>
                    <a:pt x="2291429" y="2239373"/>
                    <a:pt x="2285048" y="2268519"/>
                    <a:pt x="2259235" y="2275187"/>
                  </a:cubicBezTo>
                  <a:cubicBezTo>
                    <a:pt x="2198370" y="2296332"/>
                    <a:pt x="2132267" y="2293665"/>
                    <a:pt x="2068735" y="2287379"/>
                  </a:cubicBezTo>
                  <a:cubicBezTo>
                    <a:pt x="1998536" y="2280997"/>
                    <a:pt x="1923288" y="2265472"/>
                    <a:pt x="1872139" y="2212989"/>
                  </a:cubicBezTo>
                  <a:cubicBezTo>
                    <a:pt x="1783556" y="2125359"/>
                    <a:pt x="1761458" y="1994390"/>
                    <a:pt x="1759839" y="1874851"/>
                  </a:cubicBezTo>
                  <a:cubicBezTo>
                    <a:pt x="1759839" y="1776744"/>
                    <a:pt x="1743075" y="1679208"/>
                    <a:pt x="1748790" y="1581196"/>
                  </a:cubicBezTo>
                  <a:cubicBezTo>
                    <a:pt x="1751648" y="1524046"/>
                    <a:pt x="1773174" y="1464990"/>
                    <a:pt x="1819085" y="1428796"/>
                  </a:cubicBezTo>
                  <a:cubicBezTo>
                    <a:pt x="1889189" y="1370598"/>
                    <a:pt x="1984724" y="1363359"/>
                    <a:pt x="2061972" y="1318305"/>
                  </a:cubicBezTo>
                  <a:cubicBezTo>
                    <a:pt x="2240661" y="1217436"/>
                    <a:pt x="2386298" y="1052177"/>
                    <a:pt x="2453259" y="857200"/>
                  </a:cubicBezTo>
                  <a:cubicBezTo>
                    <a:pt x="2498027" y="721945"/>
                    <a:pt x="2489264" y="561354"/>
                    <a:pt x="2401443" y="444768"/>
                  </a:cubicBezTo>
                  <a:cubicBezTo>
                    <a:pt x="2368582" y="398714"/>
                    <a:pt x="2313775" y="373521"/>
                    <a:pt x="2257425" y="378569"/>
                  </a:cubicBezTo>
                  <a:cubicBezTo>
                    <a:pt x="2178653" y="386665"/>
                    <a:pt x="2109311" y="429909"/>
                    <a:pt x="2047875" y="476772"/>
                  </a:cubicBezTo>
                  <a:cubicBezTo>
                    <a:pt x="1914525" y="579737"/>
                    <a:pt x="1803749" y="708324"/>
                    <a:pt x="1697641" y="838722"/>
                  </a:cubicBezTo>
                  <a:cubicBezTo>
                    <a:pt x="1586484" y="977501"/>
                    <a:pt x="1483900" y="1122757"/>
                    <a:pt x="1382268" y="1268490"/>
                  </a:cubicBezTo>
                  <a:cubicBezTo>
                    <a:pt x="1360646" y="1298874"/>
                    <a:pt x="1335214" y="1333926"/>
                    <a:pt x="1295305" y="1339070"/>
                  </a:cubicBezTo>
                  <a:cubicBezTo>
                    <a:pt x="1237679" y="1333926"/>
                    <a:pt x="1201103" y="1282872"/>
                    <a:pt x="1168813" y="1240677"/>
                  </a:cubicBezTo>
                  <a:cubicBezTo>
                    <a:pt x="1055084" y="1078752"/>
                    <a:pt x="966692" y="896824"/>
                    <a:pt x="823532" y="757378"/>
                  </a:cubicBezTo>
                  <a:cubicBezTo>
                    <a:pt x="763345" y="698437"/>
                    <a:pt x="690313" y="654261"/>
                    <a:pt x="610172" y="628314"/>
                  </a:cubicBezTo>
                  <a:cubicBezTo>
                    <a:pt x="739179" y="610350"/>
                    <a:pt x="866245" y="580470"/>
                    <a:pt x="989743" y="539065"/>
                  </a:cubicBezTo>
                  <a:cubicBezTo>
                    <a:pt x="1067943" y="514395"/>
                    <a:pt x="1134332" y="465151"/>
                    <a:pt x="1204246" y="424003"/>
                  </a:cubicBezTo>
                  <a:cubicBezTo>
                    <a:pt x="1382459" y="317514"/>
                    <a:pt x="1564291" y="216739"/>
                    <a:pt x="1754124" y="132729"/>
                  </a:cubicBezTo>
                  <a:close/>
                  <a:moveTo>
                    <a:pt x="4867847" y="1279253"/>
                  </a:moveTo>
                  <a:cubicBezTo>
                    <a:pt x="4736592" y="1332974"/>
                    <a:pt x="4628483" y="1436320"/>
                    <a:pt x="4560380" y="1559859"/>
                  </a:cubicBezTo>
                  <a:cubicBezTo>
                    <a:pt x="4513898" y="1640631"/>
                    <a:pt x="4473798" y="1726166"/>
                    <a:pt x="4452938" y="1817034"/>
                  </a:cubicBezTo>
                  <a:cubicBezTo>
                    <a:pt x="4437412" y="1879328"/>
                    <a:pt x="4438555" y="1944384"/>
                    <a:pt x="4442174" y="2008106"/>
                  </a:cubicBezTo>
                  <a:cubicBezTo>
                    <a:pt x="4458176" y="2143551"/>
                    <a:pt x="4512374" y="2271282"/>
                    <a:pt x="4527899" y="2406918"/>
                  </a:cubicBezTo>
                  <a:cubicBezTo>
                    <a:pt x="4542758" y="2508549"/>
                    <a:pt x="4538377" y="2611991"/>
                    <a:pt x="4525423" y="2713527"/>
                  </a:cubicBezTo>
                  <a:cubicBezTo>
                    <a:pt x="4596956" y="2708574"/>
                    <a:pt x="4666203" y="2687048"/>
                    <a:pt x="4732973" y="2661902"/>
                  </a:cubicBezTo>
                  <a:cubicBezTo>
                    <a:pt x="4888611" y="2598847"/>
                    <a:pt x="5026343" y="2499310"/>
                    <a:pt x="5152549" y="2389773"/>
                  </a:cubicBezTo>
                  <a:cubicBezTo>
                    <a:pt x="5279136" y="2284140"/>
                    <a:pt x="5357337" y="2132598"/>
                    <a:pt x="5413248" y="1980198"/>
                  </a:cubicBezTo>
                  <a:cubicBezTo>
                    <a:pt x="5465827" y="1827798"/>
                    <a:pt x="5496306" y="1662634"/>
                    <a:pt x="5463540" y="1502900"/>
                  </a:cubicBezTo>
                  <a:cubicBezTo>
                    <a:pt x="5442395" y="1401840"/>
                    <a:pt x="5375910" y="1307256"/>
                    <a:pt x="5276850" y="1270680"/>
                  </a:cubicBezTo>
                  <a:cubicBezTo>
                    <a:pt x="5145881" y="1225341"/>
                    <a:pt x="4996910" y="1225532"/>
                    <a:pt x="4867847" y="1279253"/>
                  </a:cubicBezTo>
                  <a:close/>
                </a:path>
              </a:pathLst>
            </a:custGeom>
            <a:grpFill/>
            <a:ln w="9525" cap="flat">
              <a:noFill/>
              <a:prstDash val="solid"/>
              <a:miter/>
            </a:ln>
          </p:spPr>
          <p:txBody>
            <a:bodyPr rtlCol="0" anchor="ctr">
              <a:noAutofit/>
            </a:bodyPr>
            <a:lstStyle/>
            <a:p>
              <a:endParaRPr lang="en-US"/>
            </a:p>
          </p:txBody>
        </p:sp>
      </p:grpSp>
      <p:grpSp>
        <p:nvGrpSpPr>
          <p:cNvPr id="287" name="Graphic 211++">
            <a:extLst>
              <a:ext uri="{FF2B5EF4-FFF2-40B4-BE49-F238E27FC236}">
                <a16:creationId xmlns:a16="http://schemas.microsoft.com/office/drawing/2014/main" id="{84BF7E3D-6F65-266A-380C-18DFC7EE8FCE}"/>
              </a:ext>
            </a:extLst>
          </p:cNvPr>
          <p:cNvGrpSpPr/>
          <p:nvPr userDrawn="1"/>
        </p:nvGrpSpPr>
        <p:grpSpPr>
          <a:xfrm rot="10800000">
            <a:off x="10064609" y="4505376"/>
            <a:ext cx="586841" cy="427719"/>
            <a:chOff x="3595797" y="1707335"/>
            <a:chExt cx="2840677" cy="2070430"/>
          </a:xfrm>
          <a:gradFill flip="none" rotWithShape="1">
            <a:gsLst>
              <a:gs pos="0">
                <a:schemeClr val="accent1"/>
              </a:gs>
              <a:gs pos="100000">
                <a:schemeClr val="accent2"/>
              </a:gs>
            </a:gsLst>
            <a:lin ang="2700000" scaled="1"/>
            <a:tileRect/>
          </a:gradFill>
        </p:grpSpPr>
        <p:sp>
          <p:nvSpPr>
            <p:cNvPr id="288" name="任意多边形: 形状 287">
              <a:extLst>
                <a:ext uri="{FF2B5EF4-FFF2-40B4-BE49-F238E27FC236}">
                  <a16:creationId xmlns:a16="http://schemas.microsoft.com/office/drawing/2014/main" id="{61654938-EE8E-A3F8-7B96-8548821E45E5}"/>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289" name="任意多边形: 形状 288">
              <a:extLst>
                <a:ext uri="{FF2B5EF4-FFF2-40B4-BE49-F238E27FC236}">
                  <a16:creationId xmlns:a16="http://schemas.microsoft.com/office/drawing/2014/main" id="{ABC1C6A5-83B5-9519-0466-CBBA684A0F38}"/>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290" name="任意多边形: 形状 289">
              <a:extLst>
                <a:ext uri="{FF2B5EF4-FFF2-40B4-BE49-F238E27FC236}">
                  <a16:creationId xmlns:a16="http://schemas.microsoft.com/office/drawing/2014/main" id="{AF4736D8-642A-0860-DE2E-D745E6F41EAC}"/>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dirty="0"/>
            </a:p>
          </p:txBody>
        </p:sp>
      </p:grpSp>
      <p:pic>
        <p:nvPicPr>
          <p:cNvPr id="413" name="图片 412">
            <a:extLst>
              <a:ext uri="{FF2B5EF4-FFF2-40B4-BE49-F238E27FC236}">
                <a16:creationId xmlns:a16="http://schemas.microsoft.com/office/drawing/2014/main" id="{FD185889-8611-1613-7AC5-CE2CBDD17EFB}"/>
              </a:ext>
            </a:extLst>
          </p:cNvPr>
          <p:cNvPicPr>
            <a:picLocks noChangeAspect="1"/>
          </p:cNvPicPr>
          <p:nvPr userDrawn="1"/>
        </p:nvPicPr>
        <p:blipFill>
          <a:blip r:embed="rId6" cstate="screen">
            <a:duotone>
              <a:schemeClr val="accent1">
                <a:shade val="45000"/>
                <a:satMod val="135000"/>
              </a:schemeClr>
              <a:prstClr val="white"/>
            </a:duotone>
            <a:extLst>
              <a:ext uri="{28A0092B-C50C-407E-A947-70E740481C1C}">
                <a14:useLocalDpi xmlns:a14="http://schemas.microsoft.com/office/drawing/2010/main"/>
              </a:ext>
            </a:extLst>
          </a:blip>
          <a:srcRect t="28079"/>
          <a:stretch>
            <a:fillRect/>
          </a:stretch>
        </p:blipFill>
        <p:spPr>
          <a:xfrm>
            <a:off x="6426105" y="0"/>
            <a:ext cx="4109060" cy="1802112"/>
          </a:xfrm>
          <a:custGeom>
            <a:avLst/>
            <a:gdLst>
              <a:gd name="connsiteX0" fmla="*/ 0 w 4109060"/>
              <a:gd name="connsiteY0" fmla="*/ 0 h 1802112"/>
              <a:gd name="connsiteX1" fmla="*/ 4109060 w 4109060"/>
              <a:gd name="connsiteY1" fmla="*/ 0 h 1802112"/>
              <a:gd name="connsiteX2" fmla="*/ 4109060 w 4109060"/>
              <a:gd name="connsiteY2" fmla="*/ 1802112 h 1802112"/>
              <a:gd name="connsiteX3" fmla="*/ 0 w 4109060"/>
              <a:gd name="connsiteY3" fmla="*/ 1802112 h 1802112"/>
            </a:gdLst>
            <a:ahLst/>
            <a:cxnLst>
              <a:cxn ang="0">
                <a:pos x="connsiteX0" y="connsiteY0"/>
              </a:cxn>
              <a:cxn ang="0">
                <a:pos x="connsiteX1" y="connsiteY1"/>
              </a:cxn>
              <a:cxn ang="0">
                <a:pos x="connsiteX2" y="connsiteY2"/>
              </a:cxn>
              <a:cxn ang="0">
                <a:pos x="connsiteX3" y="connsiteY3"/>
              </a:cxn>
            </a:cxnLst>
            <a:rect l="l" t="t" r="r" b="b"/>
            <a:pathLst>
              <a:path w="4109060" h="1802112">
                <a:moveTo>
                  <a:pt x="0" y="0"/>
                </a:moveTo>
                <a:lnTo>
                  <a:pt x="4109060" y="0"/>
                </a:lnTo>
                <a:lnTo>
                  <a:pt x="4109060" y="1802112"/>
                </a:lnTo>
                <a:lnTo>
                  <a:pt x="0" y="1802112"/>
                </a:lnTo>
                <a:close/>
              </a:path>
            </a:pathLst>
          </a:custGeom>
        </p:spPr>
      </p:pic>
      <p:sp>
        <p:nvSpPr>
          <p:cNvPr id="528" name="任意多边形: 形状 527">
            <a:extLst>
              <a:ext uri="{FF2B5EF4-FFF2-40B4-BE49-F238E27FC236}">
                <a16:creationId xmlns:a16="http://schemas.microsoft.com/office/drawing/2014/main" id="{884B6CCB-F982-FF5D-BC1E-7997DA0D6464}"/>
              </a:ext>
            </a:extLst>
          </p:cNvPr>
          <p:cNvSpPr/>
          <p:nvPr userDrawn="1"/>
        </p:nvSpPr>
        <p:spPr>
          <a:xfrm rot="5400000">
            <a:off x="8576080" y="3242081"/>
            <a:ext cx="1875665" cy="5356174"/>
          </a:xfrm>
          <a:custGeom>
            <a:avLst/>
            <a:gdLst>
              <a:gd name="connsiteX0" fmla="*/ 0 w 1875665"/>
              <a:gd name="connsiteY0" fmla="*/ 0 h 5356174"/>
              <a:gd name="connsiteX1" fmla="*/ 1875665 w 1875665"/>
              <a:gd name="connsiteY1" fmla="*/ 0 h 5356174"/>
              <a:gd name="connsiteX2" fmla="*/ 1875664 w 1875665"/>
              <a:gd name="connsiteY2" fmla="*/ 5356174 h 5356174"/>
              <a:gd name="connsiteX3" fmla="*/ 1868736 w 1875665"/>
              <a:gd name="connsiteY3" fmla="*/ 5343534 h 5356174"/>
              <a:gd name="connsiteX4" fmla="*/ 28228 w 1875665"/>
              <a:gd name="connsiteY4" fmla="*/ 19173 h 5356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5665" h="5356174">
                <a:moveTo>
                  <a:pt x="0" y="0"/>
                </a:moveTo>
                <a:lnTo>
                  <a:pt x="1875665" y="0"/>
                </a:lnTo>
                <a:lnTo>
                  <a:pt x="1875664" y="5356174"/>
                </a:lnTo>
                <a:lnTo>
                  <a:pt x="1868736" y="5343534"/>
                </a:lnTo>
                <a:cubicBezTo>
                  <a:pt x="1135683" y="3845844"/>
                  <a:pt x="1670319" y="1265622"/>
                  <a:pt x="28228" y="19173"/>
                </a:cubicBezTo>
                <a:close/>
              </a:path>
            </a:pathLst>
          </a:custGeom>
          <a:gradFill>
            <a:gsLst>
              <a:gs pos="0">
                <a:schemeClr val="accent1"/>
              </a:gs>
              <a:gs pos="100000">
                <a:schemeClr val="accent2"/>
              </a:gs>
            </a:gsLst>
            <a:lin ang="2700000" scaled="1"/>
          </a:gradFill>
          <a:ln w="12700" cap="flat" cmpd="sng" algn="ctr">
            <a:noFill/>
            <a:prstDash val="solid"/>
            <a:miter lim="800000"/>
          </a:ln>
          <a:effectLst>
            <a:innerShdw blurRad="317500" dist="355600" dir="10800000">
              <a:schemeClr val="accent2">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9" name="任意多边形: 形状 528">
            <a:extLst>
              <a:ext uri="{FF2B5EF4-FFF2-40B4-BE49-F238E27FC236}">
                <a16:creationId xmlns:a16="http://schemas.microsoft.com/office/drawing/2014/main" id="{F46F3EB2-F757-DD51-1112-EA37770AC6B9}"/>
              </a:ext>
            </a:extLst>
          </p:cNvPr>
          <p:cNvSpPr/>
          <p:nvPr userDrawn="1"/>
        </p:nvSpPr>
        <p:spPr>
          <a:xfrm rot="5400000" flipH="1" flipV="1">
            <a:off x="1717084" y="-1717083"/>
            <a:ext cx="2682328" cy="6116497"/>
          </a:xfrm>
          <a:custGeom>
            <a:avLst/>
            <a:gdLst>
              <a:gd name="connsiteX0" fmla="*/ 2682328 w 2682328"/>
              <a:gd name="connsiteY0" fmla="*/ 0 h 6116497"/>
              <a:gd name="connsiteX1" fmla="*/ 2682328 w 2682328"/>
              <a:gd name="connsiteY1" fmla="*/ 6116497 h 6116497"/>
              <a:gd name="connsiteX2" fmla="*/ 2594136 w 2682328"/>
              <a:gd name="connsiteY2" fmla="*/ 6015583 h 6116497"/>
              <a:gd name="connsiteX3" fmla="*/ 15286 w 2682328"/>
              <a:gd name="connsiteY3" fmla="*/ 6359 h 6116497"/>
              <a:gd name="connsiteX4" fmla="*/ 0 w 2682328"/>
              <a:gd name="connsiteY4" fmla="*/ 0 h 6116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328" h="6116497">
                <a:moveTo>
                  <a:pt x="2682328" y="0"/>
                </a:moveTo>
                <a:lnTo>
                  <a:pt x="2682328" y="6116497"/>
                </a:lnTo>
                <a:lnTo>
                  <a:pt x="2594136" y="6015583"/>
                </a:lnTo>
                <a:cubicBezTo>
                  <a:pt x="1421762" y="4501796"/>
                  <a:pt x="2457308" y="1169239"/>
                  <a:pt x="15286" y="6359"/>
                </a:cubicBezTo>
                <a:lnTo>
                  <a:pt x="0" y="0"/>
                </a:lnTo>
                <a:close/>
              </a:path>
            </a:pathLst>
          </a:custGeom>
          <a:gradFill>
            <a:gsLst>
              <a:gs pos="0">
                <a:schemeClr val="accent1"/>
              </a:gs>
              <a:gs pos="100000">
                <a:schemeClr val="accent2"/>
              </a:gs>
            </a:gsLst>
            <a:lin ang="2700000" scaled="1"/>
          </a:gradFill>
          <a:ln w="12700" cap="flat" cmpd="sng" algn="ctr">
            <a:noFill/>
            <a:prstDash val="solid"/>
            <a:miter lim="800000"/>
          </a:ln>
          <a:effectLst>
            <a:innerShdw blurRad="152400" dist="190500" dir="9600000">
              <a:schemeClr val="accent2">
                <a:alpha val="1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43" name="图片 642">
            <a:extLst>
              <a:ext uri="{FF2B5EF4-FFF2-40B4-BE49-F238E27FC236}">
                <a16:creationId xmlns:a16="http://schemas.microsoft.com/office/drawing/2014/main" id="{3F8AE96D-C3B4-03EB-90A6-469540991DE8}"/>
              </a:ext>
            </a:extLst>
          </p:cNvPr>
          <p:cNvPicPr>
            <a:picLocks noChangeAspect="1"/>
          </p:cNvPicPr>
          <p:nvPr userDrawn="1"/>
        </p:nvPicPr>
        <p:blipFill>
          <a:blip r:embed="rId7" cstate="screen">
            <a:extLst>
              <a:ext uri="{28A0092B-C50C-407E-A947-70E740481C1C}">
                <a14:useLocalDpi xmlns:a14="http://schemas.microsoft.com/office/drawing/2010/main"/>
              </a:ext>
            </a:extLst>
          </a:blip>
          <a:srcRect l="263" t="15780" b="42158"/>
          <a:stretch>
            <a:fillRect/>
          </a:stretch>
        </p:blipFill>
        <p:spPr>
          <a:xfrm>
            <a:off x="0" y="2"/>
            <a:ext cx="4274604" cy="2682328"/>
          </a:xfrm>
          <a:custGeom>
            <a:avLst/>
            <a:gdLst>
              <a:gd name="connsiteX0" fmla="*/ 0 w 4274604"/>
              <a:gd name="connsiteY0" fmla="*/ 0 h 2682328"/>
              <a:gd name="connsiteX1" fmla="*/ 4274604 w 4274604"/>
              <a:gd name="connsiteY1" fmla="*/ 0 h 2682328"/>
              <a:gd name="connsiteX2" fmla="*/ 4274604 w 4274604"/>
              <a:gd name="connsiteY2" fmla="*/ 698579 h 2682328"/>
              <a:gd name="connsiteX3" fmla="*/ 4185282 w 4274604"/>
              <a:gd name="connsiteY3" fmla="*/ 713948 h 2682328"/>
              <a:gd name="connsiteX4" fmla="*/ 6359 w 4274604"/>
              <a:gd name="connsiteY4" fmla="*/ 2667042 h 2682328"/>
              <a:gd name="connsiteX5" fmla="*/ 0 w 4274604"/>
              <a:gd name="connsiteY5" fmla="*/ 2682328 h 268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4604" h="2682328">
                <a:moveTo>
                  <a:pt x="0" y="0"/>
                </a:moveTo>
                <a:lnTo>
                  <a:pt x="4274604" y="0"/>
                </a:lnTo>
                <a:lnTo>
                  <a:pt x="4274604" y="698579"/>
                </a:lnTo>
                <a:lnTo>
                  <a:pt x="4185282" y="713948"/>
                </a:lnTo>
                <a:cubicBezTo>
                  <a:pt x="2630830" y="952956"/>
                  <a:pt x="805839" y="988151"/>
                  <a:pt x="6359" y="2667042"/>
                </a:cubicBezTo>
                <a:lnTo>
                  <a:pt x="0" y="2682328"/>
                </a:lnTo>
                <a:close/>
              </a:path>
            </a:pathLst>
          </a:custGeom>
        </p:spPr>
      </p:pic>
      <p:pic>
        <p:nvPicPr>
          <p:cNvPr id="644" name="图片 643">
            <a:extLst>
              <a:ext uri="{FF2B5EF4-FFF2-40B4-BE49-F238E27FC236}">
                <a16:creationId xmlns:a16="http://schemas.microsoft.com/office/drawing/2014/main" id="{B5C52993-4A31-C5C1-864D-8DF99F45751A}"/>
              </a:ext>
            </a:extLst>
          </p:cNvPr>
          <p:cNvPicPr>
            <a:picLocks noChangeAspect="1"/>
          </p:cNvPicPr>
          <p:nvPr userDrawn="1"/>
        </p:nvPicPr>
        <p:blipFill>
          <a:blip r:embed="rId8" cstate="screen">
            <a:extLst>
              <a:ext uri="{28A0092B-C50C-407E-A947-70E740481C1C}">
                <a14:useLocalDpi xmlns:a14="http://schemas.microsoft.com/office/drawing/2010/main"/>
              </a:ext>
            </a:extLst>
          </a:blip>
          <a:srcRect t="58374" r="10769" b="12213"/>
          <a:stretch>
            <a:fillRect/>
          </a:stretch>
        </p:blipFill>
        <p:spPr>
          <a:xfrm>
            <a:off x="8367703" y="4982336"/>
            <a:ext cx="3824297" cy="1875665"/>
          </a:xfrm>
          <a:custGeom>
            <a:avLst/>
            <a:gdLst>
              <a:gd name="connsiteX0" fmla="*/ 3824297 w 3824297"/>
              <a:gd name="connsiteY0" fmla="*/ 0 h 1875665"/>
              <a:gd name="connsiteX1" fmla="*/ 3824297 w 3824297"/>
              <a:gd name="connsiteY1" fmla="*/ 1875665 h 1875665"/>
              <a:gd name="connsiteX2" fmla="*/ 0 w 3824297"/>
              <a:gd name="connsiteY2" fmla="*/ 1875664 h 1875665"/>
              <a:gd name="connsiteX3" fmla="*/ 0 w 3824297"/>
              <a:gd name="connsiteY3" fmla="*/ 1467440 h 1875665"/>
              <a:gd name="connsiteX4" fmla="*/ 128255 w 3824297"/>
              <a:gd name="connsiteY4" fmla="*/ 1447777 h 1875665"/>
              <a:gd name="connsiteX5" fmla="*/ 3805123 w 3824297"/>
              <a:gd name="connsiteY5" fmla="*/ 28228 h 187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4297" h="1875665">
                <a:moveTo>
                  <a:pt x="3824297" y="0"/>
                </a:moveTo>
                <a:lnTo>
                  <a:pt x="3824297" y="1875665"/>
                </a:lnTo>
                <a:lnTo>
                  <a:pt x="0" y="1875664"/>
                </a:lnTo>
                <a:lnTo>
                  <a:pt x="0" y="1467440"/>
                </a:lnTo>
                <a:lnTo>
                  <a:pt x="128255" y="1447777"/>
                </a:lnTo>
                <a:cubicBezTo>
                  <a:pt x="1460840" y="1257259"/>
                  <a:pt x="2948190" y="1157165"/>
                  <a:pt x="3805123" y="28228"/>
                </a:cubicBezTo>
                <a:close/>
              </a:path>
            </a:pathLst>
          </a:custGeom>
        </p:spPr>
      </p:pic>
    </p:spTree>
    <p:extLst>
      <p:ext uri="{BB962C8B-B14F-4D97-AF65-F5344CB8AC3E}">
        <p14:creationId xmlns:p14="http://schemas.microsoft.com/office/powerpoint/2010/main" val="1831903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39000" b="-39000"/>
          </a:stretch>
        </a:blip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2206E210-A3DF-1764-3505-C520C4A07C02}"/>
              </a:ext>
            </a:extLst>
          </p:cNvPr>
          <p:cNvPicPr>
            <a:picLocks noChangeAspect="1"/>
          </p:cNvPicPr>
          <p:nvPr userDrawn="1"/>
        </p:nvPicPr>
        <p:blipFill>
          <a:blip r:embed="rId4" cstate="screen">
            <a:duotone>
              <a:schemeClr val="accent1">
                <a:shade val="45000"/>
                <a:satMod val="135000"/>
              </a:schemeClr>
              <a:prstClr val="white"/>
            </a:duotone>
            <a:alphaModFix amt="67000"/>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pic>
        <p:nvPicPr>
          <p:cNvPr id="176" name="图片 175">
            <a:extLst>
              <a:ext uri="{FF2B5EF4-FFF2-40B4-BE49-F238E27FC236}">
                <a16:creationId xmlns:a16="http://schemas.microsoft.com/office/drawing/2014/main" id="{EF23391D-FAA3-C298-A425-BDBE7DEEE053}"/>
              </a:ext>
            </a:extLst>
          </p:cNvPr>
          <p:cNvPicPr>
            <a:picLocks/>
          </p:cNvPicPr>
          <p:nvPr userDrawn="1"/>
        </p:nvPicPr>
        <p:blipFill>
          <a:blip r:embed="rId5">
            <a:alphaModFix amt="52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422209"/>
            <a:ext cx="12192000" cy="6435791"/>
          </a:xfrm>
          <a:prstGeom prst="rect">
            <a:avLst/>
          </a:prstGeom>
        </p:spPr>
      </p:pic>
      <p:sp>
        <p:nvSpPr>
          <p:cNvPr id="3" name="矩形: 圆角 2">
            <a:extLst>
              <a:ext uri="{FF2B5EF4-FFF2-40B4-BE49-F238E27FC236}">
                <a16:creationId xmlns:a16="http://schemas.microsoft.com/office/drawing/2014/main" id="{D8A229B3-9114-0DE7-5BAC-8B9DBA49E4BD}"/>
              </a:ext>
            </a:extLst>
          </p:cNvPr>
          <p:cNvSpPr/>
          <p:nvPr userDrawn="1"/>
        </p:nvSpPr>
        <p:spPr>
          <a:xfrm>
            <a:off x="0" y="0"/>
            <a:ext cx="12192000" cy="6858000"/>
          </a:xfrm>
          <a:prstGeom prst="roundRect">
            <a:avLst>
              <a:gd name="adj" fmla="val 0"/>
            </a:avLst>
          </a:prstGeom>
          <a:gradFill flip="none" rotWithShape="1">
            <a:gsLst>
              <a:gs pos="52000">
                <a:schemeClr val="accent3">
                  <a:lumMod val="4000"/>
                  <a:lumOff val="96000"/>
                  <a:alpha val="49000"/>
                </a:schemeClr>
              </a:gs>
              <a:gs pos="0">
                <a:schemeClr val="accent3">
                  <a:lumMod val="2000"/>
                  <a:lumOff val="98000"/>
                </a:schemeClr>
              </a:gs>
              <a:gs pos="100000">
                <a:schemeClr val="accent3">
                  <a:lumMod val="26000"/>
                  <a:lumOff val="74000"/>
                  <a:alpha val="93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rgbClr val="FF0000"/>
              </a:solidFill>
            </a:endParaRPr>
          </a:p>
        </p:txBody>
      </p:sp>
      <p:grpSp>
        <p:nvGrpSpPr>
          <p:cNvPr id="5" name="Graphic 211++">
            <a:extLst>
              <a:ext uri="{FF2B5EF4-FFF2-40B4-BE49-F238E27FC236}">
                <a16:creationId xmlns:a16="http://schemas.microsoft.com/office/drawing/2014/main" id="{4088B27F-83C0-1377-667E-3CBA855E505D}"/>
              </a:ext>
            </a:extLst>
          </p:cNvPr>
          <p:cNvGrpSpPr/>
          <p:nvPr userDrawn="1"/>
        </p:nvGrpSpPr>
        <p:grpSpPr>
          <a:xfrm rot="10800000">
            <a:off x="476250" y="381690"/>
            <a:ext cx="819240" cy="597103"/>
            <a:chOff x="3595797" y="1707335"/>
            <a:chExt cx="2840677" cy="2070430"/>
          </a:xfrm>
          <a:gradFill flip="none" rotWithShape="1">
            <a:gsLst>
              <a:gs pos="0">
                <a:schemeClr val="accent1"/>
              </a:gs>
              <a:gs pos="100000">
                <a:schemeClr val="accent2"/>
              </a:gs>
            </a:gsLst>
            <a:lin ang="2700000" scaled="1"/>
            <a:tileRect/>
          </a:gradFill>
        </p:grpSpPr>
        <p:sp>
          <p:nvSpPr>
            <p:cNvPr id="6" name="任意多边形: 形状 5">
              <a:extLst>
                <a:ext uri="{FF2B5EF4-FFF2-40B4-BE49-F238E27FC236}">
                  <a16:creationId xmlns:a16="http://schemas.microsoft.com/office/drawing/2014/main" id="{BFCB0A8B-9648-F7A4-38C9-2100F4FAE87D}"/>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7" name="任意多边形: 形状 6">
              <a:extLst>
                <a:ext uri="{FF2B5EF4-FFF2-40B4-BE49-F238E27FC236}">
                  <a16:creationId xmlns:a16="http://schemas.microsoft.com/office/drawing/2014/main" id="{FFCDB52D-143C-1938-8B16-47D8ACFCC542}"/>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8" name="任意多边形: 形状 7">
              <a:extLst>
                <a:ext uri="{FF2B5EF4-FFF2-40B4-BE49-F238E27FC236}">
                  <a16:creationId xmlns:a16="http://schemas.microsoft.com/office/drawing/2014/main" id="{B7D1DAE9-DC3F-677B-33B9-823FBC62BDF4}"/>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9" name="Graphic 211++">
            <a:extLst>
              <a:ext uri="{FF2B5EF4-FFF2-40B4-BE49-F238E27FC236}">
                <a16:creationId xmlns:a16="http://schemas.microsoft.com/office/drawing/2014/main" id="{AAEE6646-A0A8-822F-A089-9FF5DEBF9995}"/>
              </a:ext>
            </a:extLst>
          </p:cNvPr>
          <p:cNvGrpSpPr/>
          <p:nvPr userDrawn="1"/>
        </p:nvGrpSpPr>
        <p:grpSpPr>
          <a:xfrm rot="16200000">
            <a:off x="10920622" y="459352"/>
            <a:ext cx="481967" cy="351282"/>
            <a:chOff x="3595797" y="1707335"/>
            <a:chExt cx="2840677" cy="2070430"/>
          </a:xfrm>
          <a:gradFill flip="none" rotWithShape="1">
            <a:gsLst>
              <a:gs pos="0">
                <a:schemeClr val="accent1"/>
              </a:gs>
              <a:gs pos="100000">
                <a:schemeClr val="accent2"/>
              </a:gs>
            </a:gsLst>
            <a:lin ang="2700000" scaled="1"/>
            <a:tileRect/>
          </a:gradFill>
        </p:grpSpPr>
        <p:sp>
          <p:nvSpPr>
            <p:cNvPr id="10" name="任意多边形: 形状 9">
              <a:extLst>
                <a:ext uri="{FF2B5EF4-FFF2-40B4-BE49-F238E27FC236}">
                  <a16:creationId xmlns:a16="http://schemas.microsoft.com/office/drawing/2014/main" id="{74A32693-D62A-BB3E-989D-1B51B4A355A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1" name="任意多边形: 形状 10">
              <a:extLst>
                <a:ext uri="{FF2B5EF4-FFF2-40B4-BE49-F238E27FC236}">
                  <a16:creationId xmlns:a16="http://schemas.microsoft.com/office/drawing/2014/main" id="{418C1959-C743-E60A-10C4-E230B8FEEB37}"/>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 name="任意多边形: 形状 11">
              <a:extLst>
                <a:ext uri="{FF2B5EF4-FFF2-40B4-BE49-F238E27FC236}">
                  <a16:creationId xmlns:a16="http://schemas.microsoft.com/office/drawing/2014/main" id="{06E35315-4646-F276-5FA9-FC892785BD93}"/>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26" name="组合 125">
            <a:extLst>
              <a:ext uri="{FF2B5EF4-FFF2-40B4-BE49-F238E27FC236}">
                <a16:creationId xmlns:a16="http://schemas.microsoft.com/office/drawing/2014/main" id="{8FDF81AA-CD74-E663-99BE-79CDD1E7A758}"/>
              </a:ext>
            </a:extLst>
          </p:cNvPr>
          <p:cNvGrpSpPr/>
          <p:nvPr userDrawn="1"/>
        </p:nvGrpSpPr>
        <p:grpSpPr>
          <a:xfrm>
            <a:off x="9268308" y="685517"/>
            <a:ext cx="2436520" cy="2264579"/>
            <a:chOff x="3048000" y="599978"/>
            <a:chExt cx="6092438" cy="5662507"/>
          </a:xfrm>
          <a:solidFill>
            <a:schemeClr val="accent2">
              <a:alpha val="4000"/>
            </a:schemeClr>
          </a:solidFill>
        </p:grpSpPr>
        <p:sp>
          <p:nvSpPr>
            <p:cNvPr id="127" name="任意多边形: 形状 126">
              <a:extLst>
                <a:ext uri="{FF2B5EF4-FFF2-40B4-BE49-F238E27FC236}">
                  <a16:creationId xmlns:a16="http://schemas.microsoft.com/office/drawing/2014/main" id="{3917327E-31DC-C48F-DCCB-F831E7C952A3}"/>
                </a:ext>
              </a:extLst>
            </p:cNvPr>
            <p:cNvSpPr/>
            <p:nvPr/>
          </p:nvSpPr>
          <p:spPr>
            <a:xfrm>
              <a:off x="6182677" y="599978"/>
              <a:ext cx="925127" cy="909333"/>
            </a:xfrm>
            <a:custGeom>
              <a:avLst/>
              <a:gdLst>
                <a:gd name="connsiteX0" fmla="*/ 119158 w 925127"/>
                <a:gd name="connsiteY0" fmla="*/ 97 h 909333"/>
                <a:gd name="connsiteX1" fmla="*/ 408622 w 925127"/>
                <a:gd name="connsiteY1" fmla="*/ 46198 h 909333"/>
                <a:gd name="connsiteX2" fmla="*/ 759905 w 925127"/>
                <a:gd name="connsiteY2" fmla="*/ 208885 h 909333"/>
                <a:gd name="connsiteX3" fmla="*/ 919448 w 925127"/>
                <a:gd name="connsiteY3" fmla="*/ 464917 h 909333"/>
                <a:gd name="connsiteX4" fmla="*/ 888301 w 925127"/>
                <a:gd name="connsiteY4" fmla="*/ 760668 h 909333"/>
                <a:gd name="connsiteX5" fmla="*/ 753237 w 925127"/>
                <a:gd name="connsiteY5" fmla="*/ 901352 h 909333"/>
                <a:gd name="connsiteX6" fmla="*/ 534162 w 925127"/>
                <a:gd name="connsiteY6" fmla="*/ 864300 h 909333"/>
                <a:gd name="connsiteX7" fmla="*/ 244697 w 925127"/>
                <a:gd name="connsiteY7" fmla="*/ 454725 h 909333"/>
                <a:gd name="connsiteX8" fmla="*/ 204311 w 925127"/>
                <a:gd name="connsiteY8" fmla="*/ 232697 h 909333"/>
                <a:gd name="connsiteX9" fmla="*/ 102870 w 925127"/>
                <a:gd name="connsiteY9" fmla="*/ 96490 h 909333"/>
                <a:gd name="connsiteX10" fmla="*/ 0 w 925127"/>
                <a:gd name="connsiteY10" fmla="*/ 75535 h 909333"/>
                <a:gd name="connsiteX11" fmla="*/ 236315 w 925127"/>
                <a:gd name="connsiteY11" fmla="*/ 73058 h 909333"/>
                <a:gd name="connsiteX12" fmla="*/ 119158 w 925127"/>
                <a:gd name="connsiteY12" fmla="*/ 97 h 90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127" h="909333">
                  <a:moveTo>
                    <a:pt x="119158" y="97"/>
                  </a:moveTo>
                  <a:cubicBezTo>
                    <a:pt x="217456" y="-1618"/>
                    <a:pt x="314611" y="19718"/>
                    <a:pt x="408622" y="46198"/>
                  </a:cubicBezTo>
                  <a:cubicBezTo>
                    <a:pt x="534257" y="78106"/>
                    <a:pt x="656272" y="130684"/>
                    <a:pt x="759905" y="208885"/>
                  </a:cubicBezTo>
                  <a:cubicBezTo>
                    <a:pt x="842296" y="270607"/>
                    <a:pt x="903922" y="362047"/>
                    <a:pt x="919448" y="464917"/>
                  </a:cubicBezTo>
                  <a:cubicBezTo>
                    <a:pt x="934022" y="564167"/>
                    <a:pt x="919448" y="665894"/>
                    <a:pt x="888301" y="760668"/>
                  </a:cubicBezTo>
                  <a:cubicBezTo>
                    <a:pt x="868108" y="824676"/>
                    <a:pt x="819817" y="883445"/>
                    <a:pt x="753237" y="901352"/>
                  </a:cubicBezTo>
                  <a:cubicBezTo>
                    <a:pt x="679037" y="922021"/>
                    <a:pt x="600361" y="900019"/>
                    <a:pt x="534162" y="864300"/>
                  </a:cubicBezTo>
                  <a:cubicBezTo>
                    <a:pt x="385000" y="777051"/>
                    <a:pt x="283083" y="621698"/>
                    <a:pt x="244697" y="454725"/>
                  </a:cubicBezTo>
                  <a:cubicBezTo>
                    <a:pt x="225647" y="381668"/>
                    <a:pt x="229743" y="304325"/>
                    <a:pt x="204311" y="232697"/>
                  </a:cubicBezTo>
                  <a:cubicBezTo>
                    <a:pt x="185833" y="178786"/>
                    <a:pt x="156115" y="122874"/>
                    <a:pt x="102870" y="96490"/>
                  </a:cubicBezTo>
                  <a:cubicBezTo>
                    <a:pt x="72009" y="77440"/>
                    <a:pt x="35147" y="75725"/>
                    <a:pt x="0" y="75535"/>
                  </a:cubicBezTo>
                  <a:cubicBezTo>
                    <a:pt x="75247" y="41435"/>
                    <a:pt x="158687" y="57247"/>
                    <a:pt x="236315" y="73058"/>
                  </a:cubicBezTo>
                  <a:cubicBezTo>
                    <a:pt x="199053" y="45973"/>
                    <a:pt x="159906" y="21590"/>
                    <a:pt x="119158" y="97"/>
                  </a:cubicBezTo>
                  <a:close/>
                </a:path>
              </a:pathLst>
            </a:custGeom>
            <a:grpFill/>
            <a:ln w="9525"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44128CBD-8E96-47C0-4F10-5EE94895A7E0}"/>
                </a:ext>
              </a:extLst>
            </p:cNvPr>
            <p:cNvSpPr/>
            <p:nvPr/>
          </p:nvSpPr>
          <p:spPr>
            <a:xfrm>
              <a:off x="5708237" y="1340995"/>
              <a:ext cx="2405027" cy="1164984"/>
            </a:xfrm>
            <a:custGeom>
              <a:avLst/>
              <a:gdLst>
                <a:gd name="connsiteX0" fmla="*/ 1979105 w 2405027"/>
                <a:gd name="connsiteY0" fmla="*/ 18031 h 1164984"/>
                <a:gd name="connsiteX1" fmla="*/ 2310194 w 2405027"/>
                <a:gd name="connsiteY1" fmla="*/ 39462 h 1164984"/>
                <a:gd name="connsiteX2" fmla="*/ 2404301 w 2405027"/>
                <a:gd name="connsiteY2" fmla="*/ 220437 h 1164984"/>
                <a:gd name="connsiteX3" fmla="*/ 2258187 w 2405027"/>
                <a:gd name="connsiteY3" fmla="*/ 546288 h 1164984"/>
                <a:gd name="connsiteX4" fmla="*/ 1826038 w 2405027"/>
                <a:gd name="connsiteY4" fmla="*/ 962149 h 1164984"/>
                <a:gd name="connsiteX5" fmla="*/ 1246346 w 2405027"/>
                <a:gd name="connsiteY5" fmla="*/ 1162174 h 1164984"/>
                <a:gd name="connsiteX6" fmla="*/ 539782 w 2405027"/>
                <a:gd name="connsiteY6" fmla="*/ 952624 h 1164984"/>
                <a:gd name="connsiteX7" fmla="*/ 81534 w 2405027"/>
                <a:gd name="connsiteY7" fmla="*/ 334737 h 1164984"/>
                <a:gd name="connsiteX8" fmla="*/ 0 w 2405027"/>
                <a:gd name="connsiteY8" fmla="*/ 115662 h 1164984"/>
                <a:gd name="connsiteX9" fmla="*/ 240982 w 2405027"/>
                <a:gd name="connsiteY9" fmla="*/ 366551 h 1164984"/>
                <a:gd name="connsiteX10" fmla="*/ 571976 w 2405027"/>
                <a:gd name="connsiteY10" fmla="*/ 584388 h 1164984"/>
                <a:gd name="connsiteX11" fmla="*/ 1158907 w 2405027"/>
                <a:gd name="connsiteY11" fmla="*/ 647729 h 1164984"/>
                <a:gd name="connsiteX12" fmla="*/ 1616773 w 2405027"/>
                <a:gd name="connsiteY12" fmla="*/ 431702 h 1164984"/>
                <a:gd name="connsiteX13" fmla="*/ 1780413 w 2405027"/>
                <a:gd name="connsiteY13" fmla="*/ 143380 h 1164984"/>
                <a:gd name="connsiteX14" fmla="*/ 1979105 w 2405027"/>
                <a:gd name="connsiteY14" fmla="*/ 18031 h 11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05027" h="1164984">
                  <a:moveTo>
                    <a:pt x="1979105" y="18031"/>
                  </a:moveTo>
                  <a:cubicBezTo>
                    <a:pt x="2087785" y="-5019"/>
                    <a:pt x="2208657" y="-13592"/>
                    <a:pt x="2310194" y="39462"/>
                  </a:cubicBezTo>
                  <a:cubicBezTo>
                    <a:pt x="2375821" y="72800"/>
                    <a:pt x="2410587" y="148809"/>
                    <a:pt x="2404301" y="220437"/>
                  </a:cubicBezTo>
                  <a:cubicBezTo>
                    <a:pt x="2394776" y="342453"/>
                    <a:pt x="2326291" y="448466"/>
                    <a:pt x="2258187" y="546288"/>
                  </a:cubicBezTo>
                  <a:cubicBezTo>
                    <a:pt x="2138267" y="706879"/>
                    <a:pt x="1995868" y="853945"/>
                    <a:pt x="1826038" y="962149"/>
                  </a:cubicBezTo>
                  <a:cubicBezTo>
                    <a:pt x="1653007" y="1077125"/>
                    <a:pt x="1453467" y="1145982"/>
                    <a:pt x="1246346" y="1162174"/>
                  </a:cubicBezTo>
                  <a:cubicBezTo>
                    <a:pt x="996029" y="1180557"/>
                    <a:pt x="737997" y="1108548"/>
                    <a:pt x="539782" y="952624"/>
                  </a:cubicBezTo>
                  <a:cubicBezTo>
                    <a:pt x="335375" y="791842"/>
                    <a:pt x="189452" y="568671"/>
                    <a:pt x="81534" y="334737"/>
                  </a:cubicBezTo>
                  <a:cubicBezTo>
                    <a:pt x="52483" y="262728"/>
                    <a:pt x="15621" y="191862"/>
                    <a:pt x="0" y="115662"/>
                  </a:cubicBezTo>
                  <a:cubicBezTo>
                    <a:pt x="71056" y="207483"/>
                    <a:pt x="154496" y="289398"/>
                    <a:pt x="240982" y="366551"/>
                  </a:cubicBezTo>
                  <a:cubicBezTo>
                    <a:pt x="341376" y="452276"/>
                    <a:pt x="450532" y="531429"/>
                    <a:pt x="571976" y="584388"/>
                  </a:cubicBezTo>
                  <a:cubicBezTo>
                    <a:pt x="756095" y="661921"/>
                    <a:pt x="962501" y="674970"/>
                    <a:pt x="1158907" y="647729"/>
                  </a:cubicBezTo>
                  <a:cubicBezTo>
                    <a:pt x="1326832" y="621535"/>
                    <a:pt x="1501045" y="562004"/>
                    <a:pt x="1616773" y="431702"/>
                  </a:cubicBezTo>
                  <a:cubicBezTo>
                    <a:pt x="1692307" y="348263"/>
                    <a:pt x="1720120" y="236154"/>
                    <a:pt x="1780413" y="143380"/>
                  </a:cubicBezTo>
                  <a:cubicBezTo>
                    <a:pt x="1824038" y="74610"/>
                    <a:pt x="1900428" y="33366"/>
                    <a:pt x="1979105" y="18031"/>
                  </a:cubicBezTo>
                  <a:close/>
                </a:path>
              </a:pathLst>
            </a:custGeom>
            <a:grpFill/>
            <a:ln w="9525"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DF7FB583-09AA-8C6F-12BE-7CFCD2E65032}"/>
                </a:ext>
              </a:extLst>
            </p:cNvPr>
            <p:cNvSpPr/>
            <p:nvPr/>
          </p:nvSpPr>
          <p:spPr>
            <a:xfrm>
              <a:off x="3048000" y="1942292"/>
              <a:ext cx="6092438" cy="4320193"/>
            </a:xfrm>
            <a:custGeom>
              <a:avLst/>
              <a:gdLst>
                <a:gd name="connsiteX0" fmla="*/ 1754124 w 6092438"/>
                <a:gd name="connsiteY0" fmla="*/ 132729 h 4320193"/>
                <a:gd name="connsiteX1" fmla="*/ 2266474 w 6092438"/>
                <a:gd name="connsiteY1" fmla="*/ 236 h 4320193"/>
                <a:gd name="connsiteX2" fmla="*/ 2739676 w 6092438"/>
                <a:gd name="connsiteY2" fmla="*/ 163780 h 4320193"/>
                <a:gd name="connsiteX3" fmla="*/ 2919984 w 6092438"/>
                <a:gd name="connsiteY3" fmla="*/ 598501 h 4320193"/>
                <a:gd name="connsiteX4" fmla="*/ 2895981 w 6092438"/>
                <a:gd name="connsiteY4" fmla="*/ 969976 h 4320193"/>
                <a:gd name="connsiteX5" fmla="*/ 2726246 w 6092438"/>
                <a:gd name="connsiteY5" fmla="*/ 1374979 h 4320193"/>
                <a:gd name="connsiteX6" fmla="*/ 2696813 w 6092438"/>
                <a:gd name="connsiteY6" fmla="*/ 1432129 h 4320193"/>
                <a:gd name="connsiteX7" fmla="*/ 2793968 w 6092438"/>
                <a:gd name="connsiteY7" fmla="*/ 1381742 h 4320193"/>
                <a:gd name="connsiteX8" fmla="*/ 2996089 w 6092438"/>
                <a:gd name="connsiteY8" fmla="*/ 1302113 h 4320193"/>
                <a:gd name="connsiteX9" fmla="*/ 3365183 w 6092438"/>
                <a:gd name="connsiteY9" fmla="*/ 1375265 h 4320193"/>
                <a:gd name="connsiteX10" fmla="*/ 3623977 w 6092438"/>
                <a:gd name="connsiteY10" fmla="*/ 1812081 h 4320193"/>
                <a:gd name="connsiteX11" fmla="*/ 3937254 w 6092438"/>
                <a:gd name="connsiteY11" fmla="*/ 1978293 h 4320193"/>
                <a:gd name="connsiteX12" fmla="*/ 4036028 w 6092438"/>
                <a:gd name="connsiteY12" fmla="*/ 1346595 h 4320193"/>
                <a:gd name="connsiteX13" fmla="*/ 4449699 w 6092438"/>
                <a:gd name="connsiteY13" fmla="*/ 781572 h 4320193"/>
                <a:gd name="connsiteX14" fmla="*/ 5124260 w 6092438"/>
                <a:gd name="connsiteY14" fmla="*/ 522492 h 4320193"/>
                <a:gd name="connsiteX15" fmla="*/ 5569458 w 6092438"/>
                <a:gd name="connsiteY15" fmla="*/ 593358 h 4320193"/>
                <a:gd name="connsiteX16" fmla="*/ 5940933 w 6092438"/>
                <a:gd name="connsiteY16" fmla="*/ 886061 h 4320193"/>
                <a:gd name="connsiteX17" fmla="*/ 6092285 w 6092438"/>
                <a:gd name="connsiteY17" fmla="*/ 1427843 h 4320193"/>
                <a:gd name="connsiteX18" fmla="*/ 5974652 w 6092438"/>
                <a:gd name="connsiteY18" fmla="*/ 2001629 h 4320193"/>
                <a:gd name="connsiteX19" fmla="*/ 5645944 w 6092438"/>
                <a:gd name="connsiteY19" fmla="*/ 2511312 h 4320193"/>
                <a:gd name="connsiteX20" fmla="*/ 5575173 w 6092438"/>
                <a:gd name="connsiteY20" fmla="*/ 2584464 h 4320193"/>
                <a:gd name="connsiteX21" fmla="*/ 4771073 w 6092438"/>
                <a:gd name="connsiteY21" fmla="*/ 2946414 h 4320193"/>
                <a:gd name="connsiteX22" fmla="*/ 5107686 w 6092438"/>
                <a:gd name="connsiteY22" fmla="*/ 2837733 h 4320193"/>
                <a:gd name="connsiteX23" fmla="*/ 5294567 w 6092438"/>
                <a:gd name="connsiteY23" fmla="*/ 2732958 h 4320193"/>
                <a:gd name="connsiteX24" fmla="*/ 5132642 w 6092438"/>
                <a:gd name="connsiteY24" fmla="*/ 2792490 h 4320193"/>
                <a:gd name="connsiteX25" fmla="*/ 4742117 w 6092438"/>
                <a:gd name="connsiteY25" fmla="*/ 2842686 h 4320193"/>
                <a:gd name="connsiteX26" fmla="*/ 4524375 w 6092438"/>
                <a:gd name="connsiteY26" fmla="*/ 2753532 h 4320193"/>
                <a:gd name="connsiteX27" fmla="*/ 4461987 w 6092438"/>
                <a:gd name="connsiteY27" fmla="*/ 2896407 h 4320193"/>
                <a:gd name="connsiteX28" fmla="*/ 4287870 w 6092438"/>
                <a:gd name="connsiteY28" fmla="*/ 2909552 h 4320193"/>
                <a:gd name="connsiteX29" fmla="*/ 4026122 w 6092438"/>
                <a:gd name="connsiteY29" fmla="*/ 2699431 h 4320193"/>
                <a:gd name="connsiteX30" fmla="*/ 3856387 w 6092438"/>
                <a:gd name="connsiteY30" fmla="*/ 2378914 h 4320193"/>
                <a:gd name="connsiteX31" fmla="*/ 3791998 w 6092438"/>
                <a:gd name="connsiteY31" fmla="*/ 2063351 h 4320193"/>
                <a:gd name="connsiteX32" fmla="*/ 3652171 w 6092438"/>
                <a:gd name="connsiteY32" fmla="*/ 1942955 h 4320193"/>
                <a:gd name="connsiteX33" fmla="*/ 3682174 w 6092438"/>
                <a:gd name="connsiteY33" fmla="*/ 2390058 h 4320193"/>
                <a:gd name="connsiteX34" fmla="*/ 3548824 w 6092438"/>
                <a:gd name="connsiteY34" fmla="*/ 3037092 h 4320193"/>
                <a:gd name="connsiteX35" fmla="*/ 3516440 w 6092438"/>
                <a:gd name="connsiteY35" fmla="*/ 3135199 h 4320193"/>
                <a:gd name="connsiteX36" fmla="*/ 3511582 w 6092438"/>
                <a:gd name="connsiteY36" fmla="*/ 3157011 h 4320193"/>
                <a:gd name="connsiteX37" fmla="*/ 3469100 w 6092438"/>
                <a:gd name="connsiteY37" fmla="*/ 3240069 h 4320193"/>
                <a:gd name="connsiteX38" fmla="*/ 3250692 w 6092438"/>
                <a:gd name="connsiteY38" fmla="*/ 3632118 h 4320193"/>
                <a:gd name="connsiteX39" fmla="*/ 2544032 w 6092438"/>
                <a:gd name="connsiteY39" fmla="*/ 4226669 h 4320193"/>
                <a:gd name="connsiteX40" fmla="*/ 1970818 w 6092438"/>
                <a:gd name="connsiteY40" fmla="*/ 4312394 h 4320193"/>
                <a:gd name="connsiteX41" fmla="*/ 1477994 w 6092438"/>
                <a:gd name="connsiteY41" fmla="*/ 4102844 h 4320193"/>
                <a:gd name="connsiteX42" fmla="*/ 970979 w 6092438"/>
                <a:gd name="connsiteY42" fmla="*/ 3179490 h 4320193"/>
                <a:gd name="connsiteX43" fmla="*/ 956310 w 6092438"/>
                <a:gd name="connsiteY43" fmla="*/ 2988990 h 4320193"/>
                <a:gd name="connsiteX44" fmla="*/ 876014 w 6092438"/>
                <a:gd name="connsiteY44" fmla="*/ 2721719 h 4320193"/>
                <a:gd name="connsiteX45" fmla="*/ 693611 w 6092438"/>
                <a:gd name="connsiteY45" fmla="*/ 2364055 h 4320193"/>
                <a:gd name="connsiteX46" fmla="*/ 604171 w 6092438"/>
                <a:gd name="connsiteY46" fmla="*/ 2246707 h 4320193"/>
                <a:gd name="connsiteX47" fmla="*/ 707517 w 6092438"/>
                <a:gd name="connsiteY47" fmla="*/ 2358816 h 4320193"/>
                <a:gd name="connsiteX48" fmla="*/ 950024 w 6092438"/>
                <a:gd name="connsiteY48" fmla="*/ 2808492 h 4320193"/>
                <a:gd name="connsiteX49" fmla="*/ 864965 w 6092438"/>
                <a:gd name="connsiteY49" fmla="*/ 2543411 h 4320193"/>
                <a:gd name="connsiteX50" fmla="*/ 327184 w 6092438"/>
                <a:gd name="connsiteY50" fmla="*/ 1694162 h 4320193"/>
                <a:gd name="connsiteX51" fmla="*/ 0 w 6092438"/>
                <a:gd name="connsiteY51" fmla="*/ 1315257 h 4320193"/>
                <a:gd name="connsiteX52" fmla="*/ 0 w 6092438"/>
                <a:gd name="connsiteY52" fmla="*/ 1313067 h 4320193"/>
                <a:gd name="connsiteX53" fmla="*/ 832961 w 6092438"/>
                <a:gd name="connsiteY53" fmla="*/ 1979817 h 4320193"/>
                <a:gd name="connsiteX54" fmla="*/ 1082897 w 6092438"/>
                <a:gd name="connsiteY54" fmla="*/ 2271663 h 4320193"/>
                <a:gd name="connsiteX55" fmla="*/ 1101090 w 6092438"/>
                <a:gd name="connsiteY55" fmla="*/ 2269281 h 4320193"/>
                <a:gd name="connsiteX56" fmla="*/ 1093470 w 6092438"/>
                <a:gd name="connsiteY56" fmla="*/ 2279664 h 4320193"/>
                <a:gd name="connsiteX57" fmla="*/ 1370171 w 6092438"/>
                <a:gd name="connsiteY57" fmla="*/ 2855545 h 4320193"/>
                <a:gd name="connsiteX58" fmla="*/ 1465421 w 6092438"/>
                <a:gd name="connsiteY58" fmla="*/ 3162060 h 4320193"/>
                <a:gd name="connsiteX59" fmla="*/ 1754124 w 6092438"/>
                <a:gd name="connsiteY59" fmla="*/ 3407329 h 4320193"/>
                <a:gd name="connsiteX60" fmla="*/ 2245043 w 6092438"/>
                <a:gd name="connsiteY60" fmla="*/ 3350179 h 4320193"/>
                <a:gd name="connsiteX61" fmla="*/ 2626043 w 6092438"/>
                <a:gd name="connsiteY61" fmla="*/ 3100623 h 4320193"/>
                <a:gd name="connsiteX62" fmla="*/ 3002947 w 6092438"/>
                <a:gd name="connsiteY62" fmla="*/ 2611419 h 4320193"/>
                <a:gd name="connsiteX63" fmla="*/ 3079147 w 6092438"/>
                <a:gd name="connsiteY63" fmla="*/ 1984484 h 4320193"/>
                <a:gd name="connsiteX64" fmla="*/ 2985040 w 6092438"/>
                <a:gd name="connsiteY64" fmla="*/ 1806462 h 4320193"/>
                <a:gd name="connsiteX65" fmla="*/ 2809113 w 6092438"/>
                <a:gd name="connsiteY65" fmla="*/ 1803128 h 4320193"/>
                <a:gd name="connsiteX66" fmla="*/ 2495741 w 6092438"/>
                <a:gd name="connsiteY66" fmla="*/ 2010201 h 4320193"/>
                <a:gd name="connsiteX67" fmla="*/ 2305241 w 6092438"/>
                <a:gd name="connsiteY67" fmla="*/ 2220323 h 4320193"/>
                <a:gd name="connsiteX68" fmla="*/ 2259235 w 6092438"/>
                <a:gd name="connsiteY68" fmla="*/ 2275187 h 4320193"/>
                <a:gd name="connsiteX69" fmla="*/ 2068735 w 6092438"/>
                <a:gd name="connsiteY69" fmla="*/ 2287379 h 4320193"/>
                <a:gd name="connsiteX70" fmla="*/ 1872139 w 6092438"/>
                <a:gd name="connsiteY70" fmla="*/ 2212989 h 4320193"/>
                <a:gd name="connsiteX71" fmla="*/ 1759839 w 6092438"/>
                <a:gd name="connsiteY71" fmla="*/ 1874851 h 4320193"/>
                <a:gd name="connsiteX72" fmla="*/ 1748790 w 6092438"/>
                <a:gd name="connsiteY72" fmla="*/ 1581196 h 4320193"/>
                <a:gd name="connsiteX73" fmla="*/ 1819085 w 6092438"/>
                <a:gd name="connsiteY73" fmla="*/ 1428796 h 4320193"/>
                <a:gd name="connsiteX74" fmla="*/ 2061972 w 6092438"/>
                <a:gd name="connsiteY74" fmla="*/ 1318305 h 4320193"/>
                <a:gd name="connsiteX75" fmla="*/ 2453259 w 6092438"/>
                <a:gd name="connsiteY75" fmla="*/ 857200 h 4320193"/>
                <a:gd name="connsiteX76" fmla="*/ 2401443 w 6092438"/>
                <a:gd name="connsiteY76" fmla="*/ 444768 h 4320193"/>
                <a:gd name="connsiteX77" fmla="*/ 2257425 w 6092438"/>
                <a:gd name="connsiteY77" fmla="*/ 378569 h 4320193"/>
                <a:gd name="connsiteX78" fmla="*/ 2047875 w 6092438"/>
                <a:gd name="connsiteY78" fmla="*/ 476772 h 4320193"/>
                <a:gd name="connsiteX79" fmla="*/ 1697641 w 6092438"/>
                <a:gd name="connsiteY79" fmla="*/ 838722 h 4320193"/>
                <a:gd name="connsiteX80" fmla="*/ 1382268 w 6092438"/>
                <a:gd name="connsiteY80" fmla="*/ 1268490 h 4320193"/>
                <a:gd name="connsiteX81" fmla="*/ 1295305 w 6092438"/>
                <a:gd name="connsiteY81" fmla="*/ 1339070 h 4320193"/>
                <a:gd name="connsiteX82" fmla="*/ 1168813 w 6092438"/>
                <a:gd name="connsiteY82" fmla="*/ 1240677 h 4320193"/>
                <a:gd name="connsiteX83" fmla="*/ 823532 w 6092438"/>
                <a:gd name="connsiteY83" fmla="*/ 757378 h 4320193"/>
                <a:gd name="connsiteX84" fmla="*/ 610172 w 6092438"/>
                <a:gd name="connsiteY84" fmla="*/ 628314 h 4320193"/>
                <a:gd name="connsiteX85" fmla="*/ 989743 w 6092438"/>
                <a:gd name="connsiteY85" fmla="*/ 539065 h 4320193"/>
                <a:gd name="connsiteX86" fmla="*/ 1204246 w 6092438"/>
                <a:gd name="connsiteY86" fmla="*/ 424003 h 4320193"/>
                <a:gd name="connsiteX87" fmla="*/ 1754124 w 6092438"/>
                <a:gd name="connsiteY87" fmla="*/ 132729 h 4320193"/>
                <a:gd name="connsiteX88" fmla="*/ 4867847 w 6092438"/>
                <a:gd name="connsiteY88" fmla="*/ 1279253 h 4320193"/>
                <a:gd name="connsiteX89" fmla="*/ 4560380 w 6092438"/>
                <a:gd name="connsiteY89" fmla="*/ 1559859 h 4320193"/>
                <a:gd name="connsiteX90" fmla="*/ 4452938 w 6092438"/>
                <a:gd name="connsiteY90" fmla="*/ 1817034 h 4320193"/>
                <a:gd name="connsiteX91" fmla="*/ 4442174 w 6092438"/>
                <a:gd name="connsiteY91" fmla="*/ 2008106 h 4320193"/>
                <a:gd name="connsiteX92" fmla="*/ 4527899 w 6092438"/>
                <a:gd name="connsiteY92" fmla="*/ 2406918 h 4320193"/>
                <a:gd name="connsiteX93" fmla="*/ 4525423 w 6092438"/>
                <a:gd name="connsiteY93" fmla="*/ 2713527 h 4320193"/>
                <a:gd name="connsiteX94" fmla="*/ 4732973 w 6092438"/>
                <a:gd name="connsiteY94" fmla="*/ 2661902 h 4320193"/>
                <a:gd name="connsiteX95" fmla="*/ 5152549 w 6092438"/>
                <a:gd name="connsiteY95" fmla="*/ 2389773 h 4320193"/>
                <a:gd name="connsiteX96" fmla="*/ 5413248 w 6092438"/>
                <a:gd name="connsiteY96" fmla="*/ 1980198 h 4320193"/>
                <a:gd name="connsiteX97" fmla="*/ 5463540 w 6092438"/>
                <a:gd name="connsiteY97" fmla="*/ 1502900 h 4320193"/>
                <a:gd name="connsiteX98" fmla="*/ 5276850 w 6092438"/>
                <a:gd name="connsiteY98" fmla="*/ 1270680 h 4320193"/>
                <a:gd name="connsiteX99" fmla="*/ 4867847 w 6092438"/>
                <a:gd name="connsiteY99" fmla="*/ 1279253 h 432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92438" h="4320193">
                  <a:moveTo>
                    <a:pt x="1754124" y="132729"/>
                  </a:moveTo>
                  <a:cubicBezTo>
                    <a:pt x="1916621" y="63482"/>
                    <a:pt x="2087499" y="-2431"/>
                    <a:pt x="2266474" y="236"/>
                  </a:cubicBezTo>
                  <a:cubicBezTo>
                    <a:pt x="2436209" y="-3765"/>
                    <a:pt x="2615565" y="42813"/>
                    <a:pt x="2739676" y="163780"/>
                  </a:cubicBezTo>
                  <a:cubicBezTo>
                    <a:pt x="2856548" y="276556"/>
                    <a:pt x="2908078" y="440005"/>
                    <a:pt x="2919984" y="598501"/>
                  </a:cubicBezTo>
                  <a:cubicBezTo>
                    <a:pt x="2925890" y="722326"/>
                    <a:pt x="2924651" y="848723"/>
                    <a:pt x="2895981" y="969976"/>
                  </a:cubicBezTo>
                  <a:cubicBezTo>
                    <a:pt x="2863596" y="1113708"/>
                    <a:pt x="2800731" y="1248773"/>
                    <a:pt x="2726246" y="1374979"/>
                  </a:cubicBezTo>
                  <a:cubicBezTo>
                    <a:pt x="2715197" y="1393363"/>
                    <a:pt x="2706243" y="1413079"/>
                    <a:pt x="2696813" y="1432129"/>
                  </a:cubicBezTo>
                  <a:cubicBezTo>
                    <a:pt x="2723674" y="1406031"/>
                    <a:pt x="2760916" y="1396982"/>
                    <a:pt x="2793968" y="1381742"/>
                  </a:cubicBezTo>
                  <a:cubicBezTo>
                    <a:pt x="2861120" y="1354691"/>
                    <a:pt x="2925604" y="1319734"/>
                    <a:pt x="2996089" y="1302113"/>
                  </a:cubicBezTo>
                  <a:cubicBezTo>
                    <a:pt x="3122295" y="1282206"/>
                    <a:pt x="3259836" y="1298017"/>
                    <a:pt x="3365183" y="1375265"/>
                  </a:cubicBezTo>
                  <a:cubicBezTo>
                    <a:pt x="3508058" y="1477468"/>
                    <a:pt x="3582257" y="1646823"/>
                    <a:pt x="3623977" y="1812081"/>
                  </a:cubicBezTo>
                  <a:cubicBezTo>
                    <a:pt x="3743611" y="1831798"/>
                    <a:pt x="3847719" y="1899807"/>
                    <a:pt x="3937254" y="1978293"/>
                  </a:cubicBezTo>
                  <a:cubicBezTo>
                    <a:pt x="3942683" y="1764933"/>
                    <a:pt x="3967448" y="1549668"/>
                    <a:pt x="4036028" y="1346595"/>
                  </a:cubicBezTo>
                  <a:cubicBezTo>
                    <a:pt x="4111276" y="1121233"/>
                    <a:pt x="4264629" y="927495"/>
                    <a:pt x="4449699" y="781572"/>
                  </a:cubicBezTo>
                  <a:cubicBezTo>
                    <a:pt x="4642104" y="630981"/>
                    <a:pt x="4878801" y="532588"/>
                    <a:pt x="5124260" y="522492"/>
                  </a:cubicBezTo>
                  <a:cubicBezTo>
                    <a:pt x="5275917" y="515967"/>
                    <a:pt x="5427326" y="540065"/>
                    <a:pt x="5569458" y="593358"/>
                  </a:cubicBezTo>
                  <a:cubicBezTo>
                    <a:pt x="5718905" y="650508"/>
                    <a:pt x="5853303" y="751187"/>
                    <a:pt x="5940933" y="886061"/>
                  </a:cubicBezTo>
                  <a:cubicBezTo>
                    <a:pt x="6047232" y="1044652"/>
                    <a:pt x="6094000" y="1238486"/>
                    <a:pt x="6092285" y="1427843"/>
                  </a:cubicBezTo>
                  <a:cubicBezTo>
                    <a:pt x="6095524" y="1624820"/>
                    <a:pt x="6047042" y="1819511"/>
                    <a:pt x="5974652" y="2001629"/>
                  </a:cubicBezTo>
                  <a:cubicBezTo>
                    <a:pt x="5897594" y="2189462"/>
                    <a:pt x="5790057" y="2367198"/>
                    <a:pt x="5645944" y="2511312"/>
                  </a:cubicBezTo>
                  <a:cubicBezTo>
                    <a:pt x="5620598" y="2533934"/>
                    <a:pt x="5596938" y="2558384"/>
                    <a:pt x="5575173" y="2584464"/>
                  </a:cubicBezTo>
                  <a:cubicBezTo>
                    <a:pt x="5368252" y="2810473"/>
                    <a:pt x="5077454" y="2941365"/>
                    <a:pt x="4771073" y="2946414"/>
                  </a:cubicBezTo>
                  <a:cubicBezTo>
                    <a:pt x="4884896" y="2915743"/>
                    <a:pt x="4999673" y="2885263"/>
                    <a:pt x="5107686" y="2837733"/>
                  </a:cubicBezTo>
                  <a:cubicBezTo>
                    <a:pt x="5172742" y="2808111"/>
                    <a:pt x="5233321" y="2769725"/>
                    <a:pt x="5294567" y="2732958"/>
                  </a:cubicBezTo>
                  <a:cubicBezTo>
                    <a:pt x="5239703" y="2750294"/>
                    <a:pt x="5187696" y="2775440"/>
                    <a:pt x="5132642" y="2792490"/>
                  </a:cubicBezTo>
                  <a:cubicBezTo>
                    <a:pt x="5007293" y="2832971"/>
                    <a:pt x="4874038" y="2859165"/>
                    <a:pt x="4742117" y="2842686"/>
                  </a:cubicBezTo>
                  <a:cubicBezTo>
                    <a:pt x="4662707" y="2833590"/>
                    <a:pt x="4587355" y="2802738"/>
                    <a:pt x="4524375" y="2753532"/>
                  </a:cubicBezTo>
                  <a:cubicBezTo>
                    <a:pt x="4519232" y="2805825"/>
                    <a:pt x="4502087" y="2860308"/>
                    <a:pt x="4461987" y="2896407"/>
                  </a:cubicBezTo>
                  <a:cubicBezTo>
                    <a:pt x="4413218" y="2936603"/>
                    <a:pt x="4343305" y="2933174"/>
                    <a:pt x="4287870" y="2909552"/>
                  </a:cubicBezTo>
                  <a:cubicBezTo>
                    <a:pt x="4183095" y="2865927"/>
                    <a:pt x="4099941" y="2783631"/>
                    <a:pt x="4026122" y="2699431"/>
                  </a:cubicBezTo>
                  <a:cubicBezTo>
                    <a:pt x="3950399" y="2605133"/>
                    <a:pt x="3876770" y="2500644"/>
                    <a:pt x="3856387" y="2378914"/>
                  </a:cubicBezTo>
                  <a:cubicBezTo>
                    <a:pt x="3858863" y="2270901"/>
                    <a:pt x="3845243" y="2159173"/>
                    <a:pt x="3791998" y="2063351"/>
                  </a:cubicBezTo>
                  <a:cubicBezTo>
                    <a:pt x="3763423" y="2007154"/>
                    <a:pt x="3714941" y="1958576"/>
                    <a:pt x="3652171" y="1942955"/>
                  </a:cubicBezTo>
                  <a:cubicBezTo>
                    <a:pt x="3675774" y="2090764"/>
                    <a:pt x="3685813" y="2240421"/>
                    <a:pt x="3682174" y="2390058"/>
                  </a:cubicBezTo>
                  <a:cubicBezTo>
                    <a:pt x="3670840" y="2610848"/>
                    <a:pt x="3621691" y="2828685"/>
                    <a:pt x="3548824" y="3037092"/>
                  </a:cubicBezTo>
                  <a:cubicBezTo>
                    <a:pt x="3537871" y="3069763"/>
                    <a:pt x="3522916" y="3101100"/>
                    <a:pt x="3516440" y="3135199"/>
                  </a:cubicBezTo>
                  <a:cubicBezTo>
                    <a:pt x="3519707" y="3142753"/>
                    <a:pt x="3517744" y="3151554"/>
                    <a:pt x="3511582" y="3157011"/>
                  </a:cubicBezTo>
                  <a:cubicBezTo>
                    <a:pt x="3490341" y="3180633"/>
                    <a:pt x="3481864" y="3211685"/>
                    <a:pt x="3469100" y="3240069"/>
                  </a:cubicBezTo>
                  <a:cubicBezTo>
                    <a:pt x="3408883" y="3377382"/>
                    <a:pt x="3335750" y="3508646"/>
                    <a:pt x="3250692" y="3632118"/>
                  </a:cubicBezTo>
                  <a:cubicBezTo>
                    <a:pt x="3074194" y="3888246"/>
                    <a:pt x="2834926" y="4109035"/>
                    <a:pt x="2544032" y="4226669"/>
                  </a:cubicBezTo>
                  <a:cubicBezTo>
                    <a:pt x="2363819" y="4301440"/>
                    <a:pt x="2165128" y="4337159"/>
                    <a:pt x="1970818" y="4312394"/>
                  </a:cubicBezTo>
                  <a:cubicBezTo>
                    <a:pt x="1791081" y="4290486"/>
                    <a:pt x="1620298" y="4214096"/>
                    <a:pt x="1477994" y="4102844"/>
                  </a:cubicBezTo>
                  <a:cubicBezTo>
                    <a:pt x="1194721" y="3879102"/>
                    <a:pt x="1015937" y="3535630"/>
                    <a:pt x="970979" y="3179490"/>
                  </a:cubicBezTo>
                  <a:cubicBezTo>
                    <a:pt x="961454" y="3116244"/>
                    <a:pt x="965549" y="3052046"/>
                    <a:pt x="956310" y="2988990"/>
                  </a:cubicBezTo>
                  <a:cubicBezTo>
                    <a:pt x="939927" y="2897074"/>
                    <a:pt x="908685" y="2808873"/>
                    <a:pt x="876014" y="2721719"/>
                  </a:cubicBezTo>
                  <a:cubicBezTo>
                    <a:pt x="825722" y="2597894"/>
                    <a:pt x="769239" y="2475117"/>
                    <a:pt x="693611" y="2364055"/>
                  </a:cubicBezTo>
                  <a:cubicBezTo>
                    <a:pt x="667036" y="2322526"/>
                    <a:pt x="631031" y="2287855"/>
                    <a:pt x="604171" y="2246707"/>
                  </a:cubicBezTo>
                  <a:cubicBezTo>
                    <a:pt x="637794" y="2284807"/>
                    <a:pt x="677228" y="2317764"/>
                    <a:pt x="707517" y="2358816"/>
                  </a:cubicBezTo>
                  <a:cubicBezTo>
                    <a:pt x="813149" y="2493309"/>
                    <a:pt x="890492" y="2648757"/>
                    <a:pt x="950024" y="2808492"/>
                  </a:cubicBezTo>
                  <a:cubicBezTo>
                    <a:pt x="934212" y="2716671"/>
                    <a:pt x="899636" y="2629326"/>
                    <a:pt x="864965" y="2543411"/>
                  </a:cubicBezTo>
                  <a:cubicBezTo>
                    <a:pt x="730282" y="2234801"/>
                    <a:pt x="533400" y="1958481"/>
                    <a:pt x="327184" y="1694162"/>
                  </a:cubicBezTo>
                  <a:cubicBezTo>
                    <a:pt x="221647" y="1564813"/>
                    <a:pt x="114300" y="1436511"/>
                    <a:pt x="0" y="1315257"/>
                  </a:cubicBezTo>
                  <a:lnTo>
                    <a:pt x="0" y="1313067"/>
                  </a:lnTo>
                  <a:cubicBezTo>
                    <a:pt x="299657" y="1505853"/>
                    <a:pt x="581882" y="1727118"/>
                    <a:pt x="832961" y="1979817"/>
                  </a:cubicBezTo>
                  <a:cubicBezTo>
                    <a:pt x="920306" y="2073447"/>
                    <a:pt x="1009650" y="2166221"/>
                    <a:pt x="1082897" y="2271663"/>
                  </a:cubicBezTo>
                  <a:lnTo>
                    <a:pt x="1101090" y="2269281"/>
                  </a:lnTo>
                  <a:lnTo>
                    <a:pt x="1093470" y="2279664"/>
                  </a:lnTo>
                  <a:cubicBezTo>
                    <a:pt x="1216533" y="2454162"/>
                    <a:pt x="1328166" y="2643519"/>
                    <a:pt x="1370171" y="2855545"/>
                  </a:cubicBezTo>
                  <a:cubicBezTo>
                    <a:pt x="1389221" y="2960987"/>
                    <a:pt x="1413891" y="3067191"/>
                    <a:pt x="1465421" y="3162060"/>
                  </a:cubicBezTo>
                  <a:cubicBezTo>
                    <a:pt x="1523905" y="3277979"/>
                    <a:pt x="1627346" y="3372276"/>
                    <a:pt x="1754124" y="3407329"/>
                  </a:cubicBezTo>
                  <a:cubicBezTo>
                    <a:pt x="1917764" y="3451429"/>
                    <a:pt x="2092071" y="3415044"/>
                    <a:pt x="2245043" y="3350179"/>
                  </a:cubicBezTo>
                  <a:cubicBezTo>
                    <a:pt x="2387251" y="3293505"/>
                    <a:pt x="2511743" y="3200922"/>
                    <a:pt x="2626043" y="3100623"/>
                  </a:cubicBezTo>
                  <a:cubicBezTo>
                    <a:pt x="2783300" y="2965940"/>
                    <a:pt x="2920651" y="2802872"/>
                    <a:pt x="3002947" y="2611419"/>
                  </a:cubicBezTo>
                  <a:cubicBezTo>
                    <a:pt x="3088005" y="2415300"/>
                    <a:pt x="3107722" y="2195082"/>
                    <a:pt x="3079147" y="1984484"/>
                  </a:cubicBezTo>
                  <a:cubicBezTo>
                    <a:pt x="3068193" y="1917809"/>
                    <a:pt x="3044952" y="1844847"/>
                    <a:pt x="2985040" y="1806462"/>
                  </a:cubicBezTo>
                  <a:cubicBezTo>
                    <a:pt x="2931700" y="1773600"/>
                    <a:pt x="2865215" y="1782840"/>
                    <a:pt x="2809113" y="1803128"/>
                  </a:cubicBezTo>
                  <a:cubicBezTo>
                    <a:pt x="2690336" y="1847133"/>
                    <a:pt x="2589276" y="1926953"/>
                    <a:pt x="2495741" y="2010201"/>
                  </a:cubicBezTo>
                  <a:cubicBezTo>
                    <a:pt x="2427256" y="2075448"/>
                    <a:pt x="2357723" y="2141361"/>
                    <a:pt x="2305241" y="2220323"/>
                  </a:cubicBezTo>
                  <a:cubicBezTo>
                    <a:pt x="2291429" y="2239373"/>
                    <a:pt x="2285048" y="2268519"/>
                    <a:pt x="2259235" y="2275187"/>
                  </a:cubicBezTo>
                  <a:cubicBezTo>
                    <a:pt x="2198370" y="2296332"/>
                    <a:pt x="2132267" y="2293665"/>
                    <a:pt x="2068735" y="2287379"/>
                  </a:cubicBezTo>
                  <a:cubicBezTo>
                    <a:pt x="1998536" y="2280997"/>
                    <a:pt x="1923288" y="2265472"/>
                    <a:pt x="1872139" y="2212989"/>
                  </a:cubicBezTo>
                  <a:cubicBezTo>
                    <a:pt x="1783556" y="2125359"/>
                    <a:pt x="1761458" y="1994390"/>
                    <a:pt x="1759839" y="1874851"/>
                  </a:cubicBezTo>
                  <a:cubicBezTo>
                    <a:pt x="1759839" y="1776744"/>
                    <a:pt x="1743075" y="1679208"/>
                    <a:pt x="1748790" y="1581196"/>
                  </a:cubicBezTo>
                  <a:cubicBezTo>
                    <a:pt x="1751648" y="1524046"/>
                    <a:pt x="1773174" y="1464990"/>
                    <a:pt x="1819085" y="1428796"/>
                  </a:cubicBezTo>
                  <a:cubicBezTo>
                    <a:pt x="1889189" y="1370598"/>
                    <a:pt x="1984724" y="1363359"/>
                    <a:pt x="2061972" y="1318305"/>
                  </a:cubicBezTo>
                  <a:cubicBezTo>
                    <a:pt x="2240661" y="1217436"/>
                    <a:pt x="2386298" y="1052177"/>
                    <a:pt x="2453259" y="857200"/>
                  </a:cubicBezTo>
                  <a:cubicBezTo>
                    <a:pt x="2498027" y="721945"/>
                    <a:pt x="2489264" y="561354"/>
                    <a:pt x="2401443" y="444768"/>
                  </a:cubicBezTo>
                  <a:cubicBezTo>
                    <a:pt x="2368582" y="398714"/>
                    <a:pt x="2313775" y="373521"/>
                    <a:pt x="2257425" y="378569"/>
                  </a:cubicBezTo>
                  <a:cubicBezTo>
                    <a:pt x="2178653" y="386665"/>
                    <a:pt x="2109311" y="429909"/>
                    <a:pt x="2047875" y="476772"/>
                  </a:cubicBezTo>
                  <a:cubicBezTo>
                    <a:pt x="1914525" y="579737"/>
                    <a:pt x="1803749" y="708324"/>
                    <a:pt x="1697641" y="838722"/>
                  </a:cubicBezTo>
                  <a:cubicBezTo>
                    <a:pt x="1586484" y="977501"/>
                    <a:pt x="1483900" y="1122757"/>
                    <a:pt x="1382268" y="1268490"/>
                  </a:cubicBezTo>
                  <a:cubicBezTo>
                    <a:pt x="1360646" y="1298874"/>
                    <a:pt x="1335214" y="1333926"/>
                    <a:pt x="1295305" y="1339070"/>
                  </a:cubicBezTo>
                  <a:cubicBezTo>
                    <a:pt x="1237679" y="1333926"/>
                    <a:pt x="1201103" y="1282872"/>
                    <a:pt x="1168813" y="1240677"/>
                  </a:cubicBezTo>
                  <a:cubicBezTo>
                    <a:pt x="1055084" y="1078752"/>
                    <a:pt x="966692" y="896824"/>
                    <a:pt x="823532" y="757378"/>
                  </a:cubicBezTo>
                  <a:cubicBezTo>
                    <a:pt x="763345" y="698437"/>
                    <a:pt x="690313" y="654261"/>
                    <a:pt x="610172" y="628314"/>
                  </a:cubicBezTo>
                  <a:cubicBezTo>
                    <a:pt x="739179" y="610350"/>
                    <a:pt x="866245" y="580470"/>
                    <a:pt x="989743" y="539065"/>
                  </a:cubicBezTo>
                  <a:cubicBezTo>
                    <a:pt x="1067943" y="514395"/>
                    <a:pt x="1134332" y="465151"/>
                    <a:pt x="1204246" y="424003"/>
                  </a:cubicBezTo>
                  <a:cubicBezTo>
                    <a:pt x="1382459" y="317514"/>
                    <a:pt x="1564291" y="216739"/>
                    <a:pt x="1754124" y="132729"/>
                  </a:cubicBezTo>
                  <a:close/>
                  <a:moveTo>
                    <a:pt x="4867847" y="1279253"/>
                  </a:moveTo>
                  <a:cubicBezTo>
                    <a:pt x="4736592" y="1332974"/>
                    <a:pt x="4628483" y="1436320"/>
                    <a:pt x="4560380" y="1559859"/>
                  </a:cubicBezTo>
                  <a:cubicBezTo>
                    <a:pt x="4513898" y="1640631"/>
                    <a:pt x="4473798" y="1726166"/>
                    <a:pt x="4452938" y="1817034"/>
                  </a:cubicBezTo>
                  <a:cubicBezTo>
                    <a:pt x="4437412" y="1879328"/>
                    <a:pt x="4438555" y="1944384"/>
                    <a:pt x="4442174" y="2008106"/>
                  </a:cubicBezTo>
                  <a:cubicBezTo>
                    <a:pt x="4458176" y="2143551"/>
                    <a:pt x="4512374" y="2271282"/>
                    <a:pt x="4527899" y="2406918"/>
                  </a:cubicBezTo>
                  <a:cubicBezTo>
                    <a:pt x="4542758" y="2508549"/>
                    <a:pt x="4538377" y="2611991"/>
                    <a:pt x="4525423" y="2713527"/>
                  </a:cubicBezTo>
                  <a:cubicBezTo>
                    <a:pt x="4596956" y="2708574"/>
                    <a:pt x="4666203" y="2687048"/>
                    <a:pt x="4732973" y="2661902"/>
                  </a:cubicBezTo>
                  <a:cubicBezTo>
                    <a:pt x="4888611" y="2598847"/>
                    <a:pt x="5026343" y="2499310"/>
                    <a:pt x="5152549" y="2389773"/>
                  </a:cubicBezTo>
                  <a:cubicBezTo>
                    <a:pt x="5279136" y="2284140"/>
                    <a:pt x="5357337" y="2132598"/>
                    <a:pt x="5413248" y="1980198"/>
                  </a:cubicBezTo>
                  <a:cubicBezTo>
                    <a:pt x="5465827" y="1827798"/>
                    <a:pt x="5496306" y="1662634"/>
                    <a:pt x="5463540" y="1502900"/>
                  </a:cubicBezTo>
                  <a:cubicBezTo>
                    <a:pt x="5442395" y="1401840"/>
                    <a:pt x="5375910" y="1307256"/>
                    <a:pt x="5276850" y="1270680"/>
                  </a:cubicBezTo>
                  <a:cubicBezTo>
                    <a:pt x="5145881" y="1225341"/>
                    <a:pt x="4996910" y="1225532"/>
                    <a:pt x="4867847" y="1279253"/>
                  </a:cubicBezTo>
                  <a:close/>
                </a:path>
              </a:pathLst>
            </a:custGeom>
            <a:grpFill/>
            <a:ln w="9525" cap="flat">
              <a:noFill/>
              <a:prstDash val="solid"/>
              <a:miter/>
            </a:ln>
          </p:spPr>
          <p:txBody>
            <a:bodyPr rtlCol="0" anchor="ctr">
              <a:noAutofit/>
            </a:bodyPr>
            <a:lstStyle/>
            <a:p>
              <a:endParaRPr lang="en-US" dirty="0"/>
            </a:p>
          </p:txBody>
        </p:sp>
      </p:grpSp>
      <p:sp>
        <p:nvSpPr>
          <p:cNvPr id="177" name="任意多边形: 形状 176">
            <a:extLst>
              <a:ext uri="{FF2B5EF4-FFF2-40B4-BE49-F238E27FC236}">
                <a16:creationId xmlns:a16="http://schemas.microsoft.com/office/drawing/2014/main" id="{8C6E7B8A-4295-740E-6AD6-BA92F6425C36}"/>
              </a:ext>
            </a:extLst>
          </p:cNvPr>
          <p:cNvSpPr/>
          <p:nvPr userDrawn="1"/>
        </p:nvSpPr>
        <p:spPr>
          <a:xfrm rot="5400000">
            <a:off x="8503790" y="3169791"/>
            <a:ext cx="2172544" cy="5203875"/>
          </a:xfrm>
          <a:custGeom>
            <a:avLst/>
            <a:gdLst>
              <a:gd name="connsiteX0" fmla="*/ 0 w 2172544"/>
              <a:gd name="connsiteY0" fmla="*/ 0 h 5203875"/>
              <a:gd name="connsiteX1" fmla="*/ 2172544 w 2172544"/>
              <a:gd name="connsiteY1" fmla="*/ 0 h 5203875"/>
              <a:gd name="connsiteX2" fmla="*/ 2172543 w 2172544"/>
              <a:gd name="connsiteY2" fmla="*/ 5203875 h 5203875"/>
              <a:gd name="connsiteX3" fmla="*/ 2132310 w 2172544"/>
              <a:gd name="connsiteY3" fmla="*/ 5167997 h 5203875"/>
              <a:gd name="connsiteX4" fmla="*/ 34264 w 2172544"/>
              <a:gd name="connsiteY4" fmla="*/ 18449 h 520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2544" h="5203875">
                <a:moveTo>
                  <a:pt x="0" y="0"/>
                </a:moveTo>
                <a:lnTo>
                  <a:pt x="2172544" y="0"/>
                </a:lnTo>
                <a:lnTo>
                  <a:pt x="2172543" y="5203875"/>
                </a:lnTo>
                <a:lnTo>
                  <a:pt x="2132310" y="5167997"/>
                </a:lnTo>
                <a:cubicBezTo>
                  <a:pt x="979278" y="4000147"/>
                  <a:pt x="1897836" y="1148648"/>
                  <a:pt x="34264" y="18449"/>
                </a:cubicBezTo>
                <a:close/>
              </a:path>
            </a:pathLst>
          </a:custGeom>
          <a:gradFill>
            <a:gsLst>
              <a:gs pos="0">
                <a:schemeClr val="accent1"/>
              </a:gs>
              <a:gs pos="100000">
                <a:schemeClr val="accent2"/>
              </a:gs>
            </a:gsLst>
            <a:lin ang="2700000" scaled="1"/>
          </a:gradFill>
          <a:ln w="12700" cap="flat" cmpd="sng" algn="ctr">
            <a:noFill/>
            <a:prstDash val="solid"/>
            <a:miter lim="800000"/>
          </a:ln>
          <a:effectLst>
            <a:innerShdw blurRad="317500" dist="355600" dir="10800000">
              <a:schemeClr val="accent2">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78" name="图片 177">
            <a:extLst>
              <a:ext uri="{FF2B5EF4-FFF2-40B4-BE49-F238E27FC236}">
                <a16:creationId xmlns:a16="http://schemas.microsoft.com/office/drawing/2014/main" id="{E0E2692E-07C8-2A77-8A27-BF2156C099C1}"/>
              </a:ext>
            </a:extLst>
          </p:cNvPr>
          <p:cNvPicPr>
            <a:picLocks noChangeAspect="1"/>
          </p:cNvPicPr>
          <p:nvPr userDrawn="1"/>
        </p:nvPicPr>
        <p:blipFill>
          <a:blip r:embed="rId6" cstate="screen">
            <a:extLst>
              <a:ext uri="{28A0092B-C50C-407E-A947-70E740481C1C}">
                <a14:useLocalDpi xmlns:a14="http://schemas.microsoft.com/office/drawing/2010/main"/>
              </a:ext>
            </a:extLst>
          </a:blip>
          <a:srcRect t="58374" r="10769" b="12213"/>
          <a:stretch>
            <a:fillRect/>
          </a:stretch>
        </p:blipFill>
        <p:spPr>
          <a:xfrm>
            <a:off x="8273880" y="4738385"/>
            <a:ext cx="3824297" cy="1875665"/>
          </a:xfrm>
          <a:custGeom>
            <a:avLst/>
            <a:gdLst>
              <a:gd name="connsiteX0" fmla="*/ 3824297 w 3824297"/>
              <a:gd name="connsiteY0" fmla="*/ 0 h 1875665"/>
              <a:gd name="connsiteX1" fmla="*/ 3824297 w 3824297"/>
              <a:gd name="connsiteY1" fmla="*/ 1875665 h 1875665"/>
              <a:gd name="connsiteX2" fmla="*/ 0 w 3824297"/>
              <a:gd name="connsiteY2" fmla="*/ 1875664 h 1875665"/>
              <a:gd name="connsiteX3" fmla="*/ 0 w 3824297"/>
              <a:gd name="connsiteY3" fmla="*/ 1467440 h 1875665"/>
              <a:gd name="connsiteX4" fmla="*/ 128255 w 3824297"/>
              <a:gd name="connsiteY4" fmla="*/ 1447777 h 1875665"/>
              <a:gd name="connsiteX5" fmla="*/ 3805123 w 3824297"/>
              <a:gd name="connsiteY5" fmla="*/ 28228 h 187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4297" h="1875665">
                <a:moveTo>
                  <a:pt x="3824297" y="0"/>
                </a:moveTo>
                <a:lnTo>
                  <a:pt x="3824297" y="1875665"/>
                </a:lnTo>
                <a:lnTo>
                  <a:pt x="0" y="1875664"/>
                </a:lnTo>
                <a:lnTo>
                  <a:pt x="0" y="1467440"/>
                </a:lnTo>
                <a:lnTo>
                  <a:pt x="128255" y="1447777"/>
                </a:lnTo>
                <a:cubicBezTo>
                  <a:pt x="1460840" y="1257259"/>
                  <a:pt x="2948190" y="1157165"/>
                  <a:pt x="3805123" y="28228"/>
                </a:cubicBezTo>
                <a:close/>
              </a:path>
            </a:pathLst>
          </a:custGeom>
        </p:spPr>
      </p:pic>
      <p:pic>
        <p:nvPicPr>
          <p:cNvPr id="292" name="图片 291">
            <a:extLst>
              <a:ext uri="{FF2B5EF4-FFF2-40B4-BE49-F238E27FC236}">
                <a16:creationId xmlns:a16="http://schemas.microsoft.com/office/drawing/2014/main" id="{62C53D36-4038-B7C6-7AB3-69D22D2F2E08}"/>
              </a:ext>
            </a:extLst>
          </p:cNvPr>
          <p:cNvPicPr>
            <a:picLocks noChangeAspect="1"/>
          </p:cNvPicPr>
          <p:nvPr userDrawn="1"/>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rcRect t="28079"/>
          <a:stretch>
            <a:fillRect/>
          </a:stretch>
        </p:blipFill>
        <p:spPr>
          <a:xfrm>
            <a:off x="4165836" y="-28902"/>
            <a:ext cx="4109060" cy="1802112"/>
          </a:xfrm>
          <a:custGeom>
            <a:avLst/>
            <a:gdLst>
              <a:gd name="connsiteX0" fmla="*/ 0 w 4109060"/>
              <a:gd name="connsiteY0" fmla="*/ 0 h 1802112"/>
              <a:gd name="connsiteX1" fmla="*/ 4109060 w 4109060"/>
              <a:gd name="connsiteY1" fmla="*/ 0 h 1802112"/>
              <a:gd name="connsiteX2" fmla="*/ 4109060 w 4109060"/>
              <a:gd name="connsiteY2" fmla="*/ 1802112 h 1802112"/>
              <a:gd name="connsiteX3" fmla="*/ 0 w 4109060"/>
              <a:gd name="connsiteY3" fmla="*/ 1802112 h 1802112"/>
            </a:gdLst>
            <a:ahLst/>
            <a:cxnLst>
              <a:cxn ang="0">
                <a:pos x="connsiteX0" y="connsiteY0"/>
              </a:cxn>
              <a:cxn ang="0">
                <a:pos x="connsiteX1" y="connsiteY1"/>
              </a:cxn>
              <a:cxn ang="0">
                <a:pos x="connsiteX2" y="connsiteY2"/>
              </a:cxn>
              <a:cxn ang="0">
                <a:pos x="connsiteX3" y="connsiteY3"/>
              </a:cxn>
            </a:cxnLst>
            <a:rect l="l" t="t" r="r" b="b"/>
            <a:pathLst>
              <a:path w="4109060" h="1802112">
                <a:moveTo>
                  <a:pt x="0" y="0"/>
                </a:moveTo>
                <a:lnTo>
                  <a:pt x="4109060" y="0"/>
                </a:lnTo>
                <a:lnTo>
                  <a:pt x="4109060" y="1802112"/>
                </a:lnTo>
                <a:lnTo>
                  <a:pt x="0" y="1802112"/>
                </a:lnTo>
                <a:close/>
              </a:path>
            </a:pathLst>
          </a:custGeom>
        </p:spPr>
      </p:pic>
      <p:grpSp>
        <p:nvGrpSpPr>
          <p:cNvPr id="293" name="Graphic 211++">
            <a:extLst>
              <a:ext uri="{FF2B5EF4-FFF2-40B4-BE49-F238E27FC236}">
                <a16:creationId xmlns:a16="http://schemas.microsoft.com/office/drawing/2014/main" id="{4D2A7A59-863F-F200-CD91-29DB3AA022F4}"/>
              </a:ext>
            </a:extLst>
          </p:cNvPr>
          <p:cNvGrpSpPr/>
          <p:nvPr userDrawn="1"/>
        </p:nvGrpSpPr>
        <p:grpSpPr>
          <a:xfrm rot="19370889">
            <a:off x="7191930" y="5125652"/>
            <a:ext cx="668024" cy="486889"/>
            <a:chOff x="3595797" y="1707335"/>
            <a:chExt cx="2840677" cy="2070430"/>
          </a:xfrm>
          <a:gradFill flip="none" rotWithShape="1">
            <a:gsLst>
              <a:gs pos="0">
                <a:schemeClr val="accent1"/>
              </a:gs>
              <a:gs pos="100000">
                <a:schemeClr val="accent2"/>
              </a:gs>
            </a:gsLst>
            <a:lin ang="2700000" scaled="1"/>
            <a:tileRect/>
          </a:gradFill>
        </p:grpSpPr>
        <p:sp>
          <p:nvSpPr>
            <p:cNvPr id="294" name="任意多边形: 形状 293">
              <a:extLst>
                <a:ext uri="{FF2B5EF4-FFF2-40B4-BE49-F238E27FC236}">
                  <a16:creationId xmlns:a16="http://schemas.microsoft.com/office/drawing/2014/main" id="{BFEE8DA9-FABB-2EEB-9F6C-76CB67EB6992}"/>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295" name="任意多边形: 形状 294">
              <a:extLst>
                <a:ext uri="{FF2B5EF4-FFF2-40B4-BE49-F238E27FC236}">
                  <a16:creationId xmlns:a16="http://schemas.microsoft.com/office/drawing/2014/main" id="{2DF31457-69EF-6EAA-8E92-6061CB4616F5}"/>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296" name="任意多边形: 形状 295">
              <a:extLst>
                <a:ext uri="{FF2B5EF4-FFF2-40B4-BE49-F238E27FC236}">
                  <a16:creationId xmlns:a16="http://schemas.microsoft.com/office/drawing/2014/main" id="{423212AA-F0C6-320E-CABD-5B74C100415E}"/>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spTree>
    <p:extLst>
      <p:ext uri="{BB962C8B-B14F-4D97-AF65-F5344CB8AC3E}">
        <p14:creationId xmlns:p14="http://schemas.microsoft.com/office/powerpoint/2010/main" val="4194497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39000" b="-39000"/>
          </a:stretch>
        </a:blip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2206E210-A3DF-1764-3505-C520C4A07C02}"/>
              </a:ext>
            </a:extLst>
          </p:cNvPr>
          <p:cNvPicPr>
            <a:picLocks noChangeAspect="1"/>
          </p:cNvPicPr>
          <p:nvPr userDrawn="1"/>
        </p:nvPicPr>
        <p:blipFill>
          <a:blip r:embed="rId4" cstate="screen">
            <a:duotone>
              <a:schemeClr val="accent1">
                <a:shade val="45000"/>
                <a:satMod val="135000"/>
              </a:schemeClr>
              <a:prstClr val="white"/>
            </a:duotone>
            <a:alphaModFix amt="67000"/>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pic>
        <p:nvPicPr>
          <p:cNvPr id="176" name="图片 175">
            <a:extLst>
              <a:ext uri="{FF2B5EF4-FFF2-40B4-BE49-F238E27FC236}">
                <a16:creationId xmlns:a16="http://schemas.microsoft.com/office/drawing/2014/main" id="{EF23391D-FAA3-C298-A425-BDBE7DEEE053}"/>
              </a:ext>
            </a:extLst>
          </p:cNvPr>
          <p:cNvPicPr>
            <a:picLocks/>
          </p:cNvPicPr>
          <p:nvPr userDrawn="1"/>
        </p:nvPicPr>
        <p:blipFill>
          <a:blip r:embed="rId5">
            <a:alphaModFix amt="20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422209"/>
            <a:ext cx="12192000" cy="6435791"/>
          </a:xfrm>
          <a:prstGeom prst="rect">
            <a:avLst/>
          </a:prstGeom>
        </p:spPr>
      </p:pic>
      <p:sp>
        <p:nvSpPr>
          <p:cNvPr id="3" name="矩形: 圆角 2">
            <a:extLst>
              <a:ext uri="{FF2B5EF4-FFF2-40B4-BE49-F238E27FC236}">
                <a16:creationId xmlns:a16="http://schemas.microsoft.com/office/drawing/2014/main" id="{D8A229B3-9114-0DE7-5BAC-8B9DBA49E4BD}"/>
              </a:ext>
            </a:extLst>
          </p:cNvPr>
          <p:cNvSpPr/>
          <p:nvPr userDrawn="1"/>
        </p:nvSpPr>
        <p:spPr>
          <a:xfrm>
            <a:off x="0" y="0"/>
            <a:ext cx="12192000" cy="6858000"/>
          </a:xfrm>
          <a:prstGeom prst="roundRect">
            <a:avLst>
              <a:gd name="adj" fmla="val 0"/>
            </a:avLst>
          </a:prstGeom>
          <a:gradFill flip="none" rotWithShape="1">
            <a:gsLst>
              <a:gs pos="52000">
                <a:schemeClr val="accent3">
                  <a:lumMod val="4000"/>
                  <a:lumOff val="96000"/>
                  <a:alpha val="49000"/>
                </a:schemeClr>
              </a:gs>
              <a:gs pos="0">
                <a:schemeClr val="accent3">
                  <a:lumMod val="2000"/>
                  <a:lumOff val="98000"/>
                </a:schemeClr>
              </a:gs>
              <a:gs pos="100000">
                <a:schemeClr val="accent3">
                  <a:lumMod val="26000"/>
                  <a:lumOff val="74000"/>
                  <a:alpha val="93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rgbClr val="FF0000"/>
              </a:solidFill>
            </a:endParaRPr>
          </a:p>
        </p:txBody>
      </p:sp>
      <p:grpSp>
        <p:nvGrpSpPr>
          <p:cNvPr id="9" name="Graphic 211++">
            <a:extLst>
              <a:ext uri="{FF2B5EF4-FFF2-40B4-BE49-F238E27FC236}">
                <a16:creationId xmlns:a16="http://schemas.microsoft.com/office/drawing/2014/main" id="{AAEE6646-A0A8-822F-A089-9FF5DEBF9995}"/>
              </a:ext>
            </a:extLst>
          </p:cNvPr>
          <p:cNvGrpSpPr/>
          <p:nvPr userDrawn="1"/>
        </p:nvGrpSpPr>
        <p:grpSpPr>
          <a:xfrm rot="5693404">
            <a:off x="219134" y="356579"/>
            <a:ext cx="722270" cy="526426"/>
            <a:chOff x="3595797" y="1707335"/>
            <a:chExt cx="2840677" cy="2070430"/>
          </a:xfrm>
          <a:gradFill flip="none" rotWithShape="1">
            <a:gsLst>
              <a:gs pos="0">
                <a:schemeClr val="accent1"/>
              </a:gs>
              <a:gs pos="100000">
                <a:schemeClr val="accent2"/>
              </a:gs>
            </a:gsLst>
            <a:lin ang="2700000" scaled="1"/>
            <a:tileRect/>
          </a:gradFill>
        </p:grpSpPr>
        <p:sp>
          <p:nvSpPr>
            <p:cNvPr id="10" name="任意多边形: 形状 9">
              <a:extLst>
                <a:ext uri="{FF2B5EF4-FFF2-40B4-BE49-F238E27FC236}">
                  <a16:creationId xmlns:a16="http://schemas.microsoft.com/office/drawing/2014/main" id="{74A32693-D62A-BB3E-989D-1B51B4A355A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1" name="任意多边形: 形状 10">
              <a:extLst>
                <a:ext uri="{FF2B5EF4-FFF2-40B4-BE49-F238E27FC236}">
                  <a16:creationId xmlns:a16="http://schemas.microsoft.com/office/drawing/2014/main" id="{418C1959-C743-E60A-10C4-E230B8FEEB37}"/>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 name="任意多边形: 形状 11">
              <a:extLst>
                <a:ext uri="{FF2B5EF4-FFF2-40B4-BE49-F238E27FC236}">
                  <a16:creationId xmlns:a16="http://schemas.microsoft.com/office/drawing/2014/main" id="{06E35315-4646-F276-5FA9-FC892785BD93}"/>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26" name="组合 125">
            <a:extLst>
              <a:ext uri="{FF2B5EF4-FFF2-40B4-BE49-F238E27FC236}">
                <a16:creationId xmlns:a16="http://schemas.microsoft.com/office/drawing/2014/main" id="{8FDF81AA-CD74-E663-99BE-79CDD1E7A758}"/>
              </a:ext>
            </a:extLst>
          </p:cNvPr>
          <p:cNvGrpSpPr/>
          <p:nvPr userDrawn="1"/>
        </p:nvGrpSpPr>
        <p:grpSpPr>
          <a:xfrm>
            <a:off x="9201017" y="278145"/>
            <a:ext cx="2436520" cy="2264579"/>
            <a:chOff x="3048000" y="599978"/>
            <a:chExt cx="6092438" cy="5662507"/>
          </a:xfrm>
          <a:solidFill>
            <a:schemeClr val="accent2">
              <a:alpha val="4000"/>
            </a:schemeClr>
          </a:solidFill>
        </p:grpSpPr>
        <p:sp>
          <p:nvSpPr>
            <p:cNvPr id="127" name="任意多边形: 形状 126">
              <a:extLst>
                <a:ext uri="{FF2B5EF4-FFF2-40B4-BE49-F238E27FC236}">
                  <a16:creationId xmlns:a16="http://schemas.microsoft.com/office/drawing/2014/main" id="{3917327E-31DC-C48F-DCCB-F831E7C952A3}"/>
                </a:ext>
              </a:extLst>
            </p:cNvPr>
            <p:cNvSpPr/>
            <p:nvPr/>
          </p:nvSpPr>
          <p:spPr>
            <a:xfrm>
              <a:off x="6182677" y="599978"/>
              <a:ext cx="925127" cy="909333"/>
            </a:xfrm>
            <a:custGeom>
              <a:avLst/>
              <a:gdLst>
                <a:gd name="connsiteX0" fmla="*/ 119158 w 925127"/>
                <a:gd name="connsiteY0" fmla="*/ 97 h 909333"/>
                <a:gd name="connsiteX1" fmla="*/ 408622 w 925127"/>
                <a:gd name="connsiteY1" fmla="*/ 46198 h 909333"/>
                <a:gd name="connsiteX2" fmla="*/ 759905 w 925127"/>
                <a:gd name="connsiteY2" fmla="*/ 208885 h 909333"/>
                <a:gd name="connsiteX3" fmla="*/ 919448 w 925127"/>
                <a:gd name="connsiteY3" fmla="*/ 464917 h 909333"/>
                <a:gd name="connsiteX4" fmla="*/ 888301 w 925127"/>
                <a:gd name="connsiteY4" fmla="*/ 760668 h 909333"/>
                <a:gd name="connsiteX5" fmla="*/ 753237 w 925127"/>
                <a:gd name="connsiteY5" fmla="*/ 901352 h 909333"/>
                <a:gd name="connsiteX6" fmla="*/ 534162 w 925127"/>
                <a:gd name="connsiteY6" fmla="*/ 864300 h 909333"/>
                <a:gd name="connsiteX7" fmla="*/ 244697 w 925127"/>
                <a:gd name="connsiteY7" fmla="*/ 454725 h 909333"/>
                <a:gd name="connsiteX8" fmla="*/ 204311 w 925127"/>
                <a:gd name="connsiteY8" fmla="*/ 232697 h 909333"/>
                <a:gd name="connsiteX9" fmla="*/ 102870 w 925127"/>
                <a:gd name="connsiteY9" fmla="*/ 96490 h 909333"/>
                <a:gd name="connsiteX10" fmla="*/ 0 w 925127"/>
                <a:gd name="connsiteY10" fmla="*/ 75535 h 909333"/>
                <a:gd name="connsiteX11" fmla="*/ 236315 w 925127"/>
                <a:gd name="connsiteY11" fmla="*/ 73058 h 909333"/>
                <a:gd name="connsiteX12" fmla="*/ 119158 w 925127"/>
                <a:gd name="connsiteY12" fmla="*/ 97 h 90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127" h="909333">
                  <a:moveTo>
                    <a:pt x="119158" y="97"/>
                  </a:moveTo>
                  <a:cubicBezTo>
                    <a:pt x="217456" y="-1618"/>
                    <a:pt x="314611" y="19718"/>
                    <a:pt x="408622" y="46198"/>
                  </a:cubicBezTo>
                  <a:cubicBezTo>
                    <a:pt x="534257" y="78106"/>
                    <a:pt x="656272" y="130684"/>
                    <a:pt x="759905" y="208885"/>
                  </a:cubicBezTo>
                  <a:cubicBezTo>
                    <a:pt x="842296" y="270607"/>
                    <a:pt x="903922" y="362047"/>
                    <a:pt x="919448" y="464917"/>
                  </a:cubicBezTo>
                  <a:cubicBezTo>
                    <a:pt x="934022" y="564167"/>
                    <a:pt x="919448" y="665894"/>
                    <a:pt x="888301" y="760668"/>
                  </a:cubicBezTo>
                  <a:cubicBezTo>
                    <a:pt x="868108" y="824676"/>
                    <a:pt x="819817" y="883445"/>
                    <a:pt x="753237" y="901352"/>
                  </a:cubicBezTo>
                  <a:cubicBezTo>
                    <a:pt x="679037" y="922021"/>
                    <a:pt x="600361" y="900019"/>
                    <a:pt x="534162" y="864300"/>
                  </a:cubicBezTo>
                  <a:cubicBezTo>
                    <a:pt x="385000" y="777051"/>
                    <a:pt x="283083" y="621698"/>
                    <a:pt x="244697" y="454725"/>
                  </a:cubicBezTo>
                  <a:cubicBezTo>
                    <a:pt x="225647" y="381668"/>
                    <a:pt x="229743" y="304325"/>
                    <a:pt x="204311" y="232697"/>
                  </a:cubicBezTo>
                  <a:cubicBezTo>
                    <a:pt x="185833" y="178786"/>
                    <a:pt x="156115" y="122874"/>
                    <a:pt x="102870" y="96490"/>
                  </a:cubicBezTo>
                  <a:cubicBezTo>
                    <a:pt x="72009" y="77440"/>
                    <a:pt x="35147" y="75725"/>
                    <a:pt x="0" y="75535"/>
                  </a:cubicBezTo>
                  <a:cubicBezTo>
                    <a:pt x="75247" y="41435"/>
                    <a:pt x="158687" y="57247"/>
                    <a:pt x="236315" y="73058"/>
                  </a:cubicBezTo>
                  <a:cubicBezTo>
                    <a:pt x="199053" y="45973"/>
                    <a:pt x="159906" y="21590"/>
                    <a:pt x="119158" y="97"/>
                  </a:cubicBezTo>
                  <a:close/>
                </a:path>
              </a:pathLst>
            </a:custGeom>
            <a:grpFill/>
            <a:ln w="9525"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44128CBD-8E96-47C0-4F10-5EE94895A7E0}"/>
                </a:ext>
              </a:extLst>
            </p:cNvPr>
            <p:cNvSpPr/>
            <p:nvPr/>
          </p:nvSpPr>
          <p:spPr>
            <a:xfrm>
              <a:off x="5708237" y="1340995"/>
              <a:ext cx="2405027" cy="1164984"/>
            </a:xfrm>
            <a:custGeom>
              <a:avLst/>
              <a:gdLst>
                <a:gd name="connsiteX0" fmla="*/ 1979105 w 2405027"/>
                <a:gd name="connsiteY0" fmla="*/ 18031 h 1164984"/>
                <a:gd name="connsiteX1" fmla="*/ 2310194 w 2405027"/>
                <a:gd name="connsiteY1" fmla="*/ 39462 h 1164984"/>
                <a:gd name="connsiteX2" fmla="*/ 2404301 w 2405027"/>
                <a:gd name="connsiteY2" fmla="*/ 220437 h 1164984"/>
                <a:gd name="connsiteX3" fmla="*/ 2258187 w 2405027"/>
                <a:gd name="connsiteY3" fmla="*/ 546288 h 1164984"/>
                <a:gd name="connsiteX4" fmla="*/ 1826038 w 2405027"/>
                <a:gd name="connsiteY4" fmla="*/ 962149 h 1164984"/>
                <a:gd name="connsiteX5" fmla="*/ 1246346 w 2405027"/>
                <a:gd name="connsiteY5" fmla="*/ 1162174 h 1164984"/>
                <a:gd name="connsiteX6" fmla="*/ 539782 w 2405027"/>
                <a:gd name="connsiteY6" fmla="*/ 952624 h 1164984"/>
                <a:gd name="connsiteX7" fmla="*/ 81534 w 2405027"/>
                <a:gd name="connsiteY7" fmla="*/ 334737 h 1164984"/>
                <a:gd name="connsiteX8" fmla="*/ 0 w 2405027"/>
                <a:gd name="connsiteY8" fmla="*/ 115662 h 1164984"/>
                <a:gd name="connsiteX9" fmla="*/ 240982 w 2405027"/>
                <a:gd name="connsiteY9" fmla="*/ 366551 h 1164984"/>
                <a:gd name="connsiteX10" fmla="*/ 571976 w 2405027"/>
                <a:gd name="connsiteY10" fmla="*/ 584388 h 1164984"/>
                <a:gd name="connsiteX11" fmla="*/ 1158907 w 2405027"/>
                <a:gd name="connsiteY11" fmla="*/ 647729 h 1164984"/>
                <a:gd name="connsiteX12" fmla="*/ 1616773 w 2405027"/>
                <a:gd name="connsiteY12" fmla="*/ 431702 h 1164984"/>
                <a:gd name="connsiteX13" fmla="*/ 1780413 w 2405027"/>
                <a:gd name="connsiteY13" fmla="*/ 143380 h 1164984"/>
                <a:gd name="connsiteX14" fmla="*/ 1979105 w 2405027"/>
                <a:gd name="connsiteY14" fmla="*/ 18031 h 11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05027" h="1164984">
                  <a:moveTo>
                    <a:pt x="1979105" y="18031"/>
                  </a:moveTo>
                  <a:cubicBezTo>
                    <a:pt x="2087785" y="-5019"/>
                    <a:pt x="2208657" y="-13592"/>
                    <a:pt x="2310194" y="39462"/>
                  </a:cubicBezTo>
                  <a:cubicBezTo>
                    <a:pt x="2375821" y="72800"/>
                    <a:pt x="2410587" y="148809"/>
                    <a:pt x="2404301" y="220437"/>
                  </a:cubicBezTo>
                  <a:cubicBezTo>
                    <a:pt x="2394776" y="342453"/>
                    <a:pt x="2326291" y="448466"/>
                    <a:pt x="2258187" y="546288"/>
                  </a:cubicBezTo>
                  <a:cubicBezTo>
                    <a:pt x="2138267" y="706879"/>
                    <a:pt x="1995868" y="853945"/>
                    <a:pt x="1826038" y="962149"/>
                  </a:cubicBezTo>
                  <a:cubicBezTo>
                    <a:pt x="1653007" y="1077125"/>
                    <a:pt x="1453467" y="1145982"/>
                    <a:pt x="1246346" y="1162174"/>
                  </a:cubicBezTo>
                  <a:cubicBezTo>
                    <a:pt x="996029" y="1180557"/>
                    <a:pt x="737997" y="1108548"/>
                    <a:pt x="539782" y="952624"/>
                  </a:cubicBezTo>
                  <a:cubicBezTo>
                    <a:pt x="335375" y="791842"/>
                    <a:pt x="189452" y="568671"/>
                    <a:pt x="81534" y="334737"/>
                  </a:cubicBezTo>
                  <a:cubicBezTo>
                    <a:pt x="52483" y="262728"/>
                    <a:pt x="15621" y="191862"/>
                    <a:pt x="0" y="115662"/>
                  </a:cubicBezTo>
                  <a:cubicBezTo>
                    <a:pt x="71056" y="207483"/>
                    <a:pt x="154496" y="289398"/>
                    <a:pt x="240982" y="366551"/>
                  </a:cubicBezTo>
                  <a:cubicBezTo>
                    <a:pt x="341376" y="452276"/>
                    <a:pt x="450532" y="531429"/>
                    <a:pt x="571976" y="584388"/>
                  </a:cubicBezTo>
                  <a:cubicBezTo>
                    <a:pt x="756095" y="661921"/>
                    <a:pt x="962501" y="674970"/>
                    <a:pt x="1158907" y="647729"/>
                  </a:cubicBezTo>
                  <a:cubicBezTo>
                    <a:pt x="1326832" y="621535"/>
                    <a:pt x="1501045" y="562004"/>
                    <a:pt x="1616773" y="431702"/>
                  </a:cubicBezTo>
                  <a:cubicBezTo>
                    <a:pt x="1692307" y="348263"/>
                    <a:pt x="1720120" y="236154"/>
                    <a:pt x="1780413" y="143380"/>
                  </a:cubicBezTo>
                  <a:cubicBezTo>
                    <a:pt x="1824038" y="74610"/>
                    <a:pt x="1900428" y="33366"/>
                    <a:pt x="1979105" y="18031"/>
                  </a:cubicBezTo>
                  <a:close/>
                </a:path>
              </a:pathLst>
            </a:custGeom>
            <a:grpFill/>
            <a:ln w="9525"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DF7FB583-09AA-8C6F-12BE-7CFCD2E65032}"/>
                </a:ext>
              </a:extLst>
            </p:cNvPr>
            <p:cNvSpPr/>
            <p:nvPr/>
          </p:nvSpPr>
          <p:spPr>
            <a:xfrm>
              <a:off x="3048000" y="1942292"/>
              <a:ext cx="6092438" cy="4320193"/>
            </a:xfrm>
            <a:custGeom>
              <a:avLst/>
              <a:gdLst>
                <a:gd name="connsiteX0" fmla="*/ 1754124 w 6092438"/>
                <a:gd name="connsiteY0" fmla="*/ 132729 h 4320193"/>
                <a:gd name="connsiteX1" fmla="*/ 2266474 w 6092438"/>
                <a:gd name="connsiteY1" fmla="*/ 236 h 4320193"/>
                <a:gd name="connsiteX2" fmla="*/ 2739676 w 6092438"/>
                <a:gd name="connsiteY2" fmla="*/ 163780 h 4320193"/>
                <a:gd name="connsiteX3" fmla="*/ 2919984 w 6092438"/>
                <a:gd name="connsiteY3" fmla="*/ 598501 h 4320193"/>
                <a:gd name="connsiteX4" fmla="*/ 2895981 w 6092438"/>
                <a:gd name="connsiteY4" fmla="*/ 969976 h 4320193"/>
                <a:gd name="connsiteX5" fmla="*/ 2726246 w 6092438"/>
                <a:gd name="connsiteY5" fmla="*/ 1374979 h 4320193"/>
                <a:gd name="connsiteX6" fmla="*/ 2696813 w 6092438"/>
                <a:gd name="connsiteY6" fmla="*/ 1432129 h 4320193"/>
                <a:gd name="connsiteX7" fmla="*/ 2793968 w 6092438"/>
                <a:gd name="connsiteY7" fmla="*/ 1381742 h 4320193"/>
                <a:gd name="connsiteX8" fmla="*/ 2996089 w 6092438"/>
                <a:gd name="connsiteY8" fmla="*/ 1302113 h 4320193"/>
                <a:gd name="connsiteX9" fmla="*/ 3365183 w 6092438"/>
                <a:gd name="connsiteY9" fmla="*/ 1375265 h 4320193"/>
                <a:gd name="connsiteX10" fmla="*/ 3623977 w 6092438"/>
                <a:gd name="connsiteY10" fmla="*/ 1812081 h 4320193"/>
                <a:gd name="connsiteX11" fmla="*/ 3937254 w 6092438"/>
                <a:gd name="connsiteY11" fmla="*/ 1978293 h 4320193"/>
                <a:gd name="connsiteX12" fmla="*/ 4036028 w 6092438"/>
                <a:gd name="connsiteY12" fmla="*/ 1346595 h 4320193"/>
                <a:gd name="connsiteX13" fmla="*/ 4449699 w 6092438"/>
                <a:gd name="connsiteY13" fmla="*/ 781572 h 4320193"/>
                <a:gd name="connsiteX14" fmla="*/ 5124260 w 6092438"/>
                <a:gd name="connsiteY14" fmla="*/ 522492 h 4320193"/>
                <a:gd name="connsiteX15" fmla="*/ 5569458 w 6092438"/>
                <a:gd name="connsiteY15" fmla="*/ 593358 h 4320193"/>
                <a:gd name="connsiteX16" fmla="*/ 5940933 w 6092438"/>
                <a:gd name="connsiteY16" fmla="*/ 886061 h 4320193"/>
                <a:gd name="connsiteX17" fmla="*/ 6092285 w 6092438"/>
                <a:gd name="connsiteY17" fmla="*/ 1427843 h 4320193"/>
                <a:gd name="connsiteX18" fmla="*/ 5974652 w 6092438"/>
                <a:gd name="connsiteY18" fmla="*/ 2001629 h 4320193"/>
                <a:gd name="connsiteX19" fmla="*/ 5645944 w 6092438"/>
                <a:gd name="connsiteY19" fmla="*/ 2511312 h 4320193"/>
                <a:gd name="connsiteX20" fmla="*/ 5575173 w 6092438"/>
                <a:gd name="connsiteY20" fmla="*/ 2584464 h 4320193"/>
                <a:gd name="connsiteX21" fmla="*/ 4771073 w 6092438"/>
                <a:gd name="connsiteY21" fmla="*/ 2946414 h 4320193"/>
                <a:gd name="connsiteX22" fmla="*/ 5107686 w 6092438"/>
                <a:gd name="connsiteY22" fmla="*/ 2837733 h 4320193"/>
                <a:gd name="connsiteX23" fmla="*/ 5294567 w 6092438"/>
                <a:gd name="connsiteY23" fmla="*/ 2732958 h 4320193"/>
                <a:gd name="connsiteX24" fmla="*/ 5132642 w 6092438"/>
                <a:gd name="connsiteY24" fmla="*/ 2792490 h 4320193"/>
                <a:gd name="connsiteX25" fmla="*/ 4742117 w 6092438"/>
                <a:gd name="connsiteY25" fmla="*/ 2842686 h 4320193"/>
                <a:gd name="connsiteX26" fmla="*/ 4524375 w 6092438"/>
                <a:gd name="connsiteY26" fmla="*/ 2753532 h 4320193"/>
                <a:gd name="connsiteX27" fmla="*/ 4461987 w 6092438"/>
                <a:gd name="connsiteY27" fmla="*/ 2896407 h 4320193"/>
                <a:gd name="connsiteX28" fmla="*/ 4287870 w 6092438"/>
                <a:gd name="connsiteY28" fmla="*/ 2909552 h 4320193"/>
                <a:gd name="connsiteX29" fmla="*/ 4026122 w 6092438"/>
                <a:gd name="connsiteY29" fmla="*/ 2699431 h 4320193"/>
                <a:gd name="connsiteX30" fmla="*/ 3856387 w 6092438"/>
                <a:gd name="connsiteY30" fmla="*/ 2378914 h 4320193"/>
                <a:gd name="connsiteX31" fmla="*/ 3791998 w 6092438"/>
                <a:gd name="connsiteY31" fmla="*/ 2063351 h 4320193"/>
                <a:gd name="connsiteX32" fmla="*/ 3652171 w 6092438"/>
                <a:gd name="connsiteY32" fmla="*/ 1942955 h 4320193"/>
                <a:gd name="connsiteX33" fmla="*/ 3682174 w 6092438"/>
                <a:gd name="connsiteY33" fmla="*/ 2390058 h 4320193"/>
                <a:gd name="connsiteX34" fmla="*/ 3548824 w 6092438"/>
                <a:gd name="connsiteY34" fmla="*/ 3037092 h 4320193"/>
                <a:gd name="connsiteX35" fmla="*/ 3516440 w 6092438"/>
                <a:gd name="connsiteY35" fmla="*/ 3135199 h 4320193"/>
                <a:gd name="connsiteX36" fmla="*/ 3511582 w 6092438"/>
                <a:gd name="connsiteY36" fmla="*/ 3157011 h 4320193"/>
                <a:gd name="connsiteX37" fmla="*/ 3469100 w 6092438"/>
                <a:gd name="connsiteY37" fmla="*/ 3240069 h 4320193"/>
                <a:gd name="connsiteX38" fmla="*/ 3250692 w 6092438"/>
                <a:gd name="connsiteY38" fmla="*/ 3632118 h 4320193"/>
                <a:gd name="connsiteX39" fmla="*/ 2544032 w 6092438"/>
                <a:gd name="connsiteY39" fmla="*/ 4226669 h 4320193"/>
                <a:gd name="connsiteX40" fmla="*/ 1970818 w 6092438"/>
                <a:gd name="connsiteY40" fmla="*/ 4312394 h 4320193"/>
                <a:gd name="connsiteX41" fmla="*/ 1477994 w 6092438"/>
                <a:gd name="connsiteY41" fmla="*/ 4102844 h 4320193"/>
                <a:gd name="connsiteX42" fmla="*/ 970979 w 6092438"/>
                <a:gd name="connsiteY42" fmla="*/ 3179490 h 4320193"/>
                <a:gd name="connsiteX43" fmla="*/ 956310 w 6092438"/>
                <a:gd name="connsiteY43" fmla="*/ 2988990 h 4320193"/>
                <a:gd name="connsiteX44" fmla="*/ 876014 w 6092438"/>
                <a:gd name="connsiteY44" fmla="*/ 2721719 h 4320193"/>
                <a:gd name="connsiteX45" fmla="*/ 693611 w 6092438"/>
                <a:gd name="connsiteY45" fmla="*/ 2364055 h 4320193"/>
                <a:gd name="connsiteX46" fmla="*/ 604171 w 6092438"/>
                <a:gd name="connsiteY46" fmla="*/ 2246707 h 4320193"/>
                <a:gd name="connsiteX47" fmla="*/ 707517 w 6092438"/>
                <a:gd name="connsiteY47" fmla="*/ 2358816 h 4320193"/>
                <a:gd name="connsiteX48" fmla="*/ 950024 w 6092438"/>
                <a:gd name="connsiteY48" fmla="*/ 2808492 h 4320193"/>
                <a:gd name="connsiteX49" fmla="*/ 864965 w 6092438"/>
                <a:gd name="connsiteY49" fmla="*/ 2543411 h 4320193"/>
                <a:gd name="connsiteX50" fmla="*/ 327184 w 6092438"/>
                <a:gd name="connsiteY50" fmla="*/ 1694162 h 4320193"/>
                <a:gd name="connsiteX51" fmla="*/ 0 w 6092438"/>
                <a:gd name="connsiteY51" fmla="*/ 1315257 h 4320193"/>
                <a:gd name="connsiteX52" fmla="*/ 0 w 6092438"/>
                <a:gd name="connsiteY52" fmla="*/ 1313067 h 4320193"/>
                <a:gd name="connsiteX53" fmla="*/ 832961 w 6092438"/>
                <a:gd name="connsiteY53" fmla="*/ 1979817 h 4320193"/>
                <a:gd name="connsiteX54" fmla="*/ 1082897 w 6092438"/>
                <a:gd name="connsiteY54" fmla="*/ 2271663 h 4320193"/>
                <a:gd name="connsiteX55" fmla="*/ 1101090 w 6092438"/>
                <a:gd name="connsiteY55" fmla="*/ 2269281 h 4320193"/>
                <a:gd name="connsiteX56" fmla="*/ 1093470 w 6092438"/>
                <a:gd name="connsiteY56" fmla="*/ 2279664 h 4320193"/>
                <a:gd name="connsiteX57" fmla="*/ 1370171 w 6092438"/>
                <a:gd name="connsiteY57" fmla="*/ 2855545 h 4320193"/>
                <a:gd name="connsiteX58" fmla="*/ 1465421 w 6092438"/>
                <a:gd name="connsiteY58" fmla="*/ 3162060 h 4320193"/>
                <a:gd name="connsiteX59" fmla="*/ 1754124 w 6092438"/>
                <a:gd name="connsiteY59" fmla="*/ 3407329 h 4320193"/>
                <a:gd name="connsiteX60" fmla="*/ 2245043 w 6092438"/>
                <a:gd name="connsiteY60" fmla="*/ 3350179 h 4320193"/>
                <a:gd name="connsiteX61" fmla="*/ 2626043 w 6092438"/>
                <a:gd name="connsiteY61" fmla="*/ 3100623 h 4320193"/>
                <a:gd name="connsiteX62" fmla="*/ 3002947 w 6092438"/>
                <a:gd name="connsiteY62" fmla="*/ 2611419 h 4320193"/>
                <a:gd name="connsiteX63" fmla="*/ 3079147 w 6092438"/>
                <a:gd name="connsiteY63" fmla="*/ 1984484 h 4320193"/>
                <a:gd name="connsiteX64" fmla="*/ 2985040 w 6092438"/>
                <a:gd name="connsiteY64" fmla="*/ 1806462 h 4320193"/>
                <a:gd name="connsiteX65" fmla="*/ 2809113 w 6092438"/>
                <a:gd name="connsiteY65" fmla="*/ 1803128 h 4320193"/>
                <a:gd name="connsiteX66" fmla="*/ 2495741 w 6092438"/>
                <a:gd name="connsiteY66" fmla="*/ 2010201 h 4320193"/>
                <a:gd name="connsiteX67" fmla="*/ 2305241 w 6092438"/>
                <a:gd name="connsiteY67" fmla="*/ 2220323 h 4320193"/>
                <a:gd name="connsiteX68" fmla="*/ 2259235 w 6092438"/>
                <a:gd name="connsiteY68" fmla="*/ 2275187 h 4320193"/>
                <a:gd name="connsiteX69" fmla="*/ 2068735 w 6092438"/>
                <a:gd name="connsiteY69" fmla="*/ 2287379 h 4320193"/>
                <a:gd name="connsiteX70" fmla="*/ 1872139 w 6092438"/>
                <a:gd name="connsiteY70" fmla="*/ 2212989 h 4320193"/>
                <a:gd name="connsiteX71" fmla="*/ 1759839 w 6092438"/>
                <a:gd name="connsiteY71" fmla="*/ 1874851 h 4320193"/>
                <a:gd name="connsiteX72" fmla="*/ 1748790 w 6092438"/>
                <a:gd name="connsiteY72" fmla="*/ 1581196 h 4320193"/>
                <a:gd name="connsiteX73" fmla="*/ 1819085 w 6092438"/>
                <a:gd name="connsiteY73" fmla="*/ 1428796 h 4320193"/>
                <a:gd name="connsiteX74" fmla="*/ 2061972 w 6092438"/>
                <a:gd name="connsiteY74" fmla="*/ 1318305 h 4320193"/>
                <a:gd name="connsiteX75" fmla="*/ 2453259 w 6092438"/>
                <a:gd name="connsiteY75" fmla="*/ 857200 h 4320193"/>
                <a:gd name="connsiteX76" fmla="*/ 2401443 w 6092438"/>
                <a:gd name="connsiteY76" fmla="*/ 444768 h 4320193"/>
                <a:gd name="connsiteX77" fmla="*/ 2257425 w 6092438"/>
                <a:gd name="connsiteY77" fmla="*/ 378569 h 4320193"/>
                <a:gd name="connsiteX78" fmla="*/ 2047875 w 6092438"/>
                <a:gd name="connsiteY78" fmla="*/ 476772 h 4320193"/>
                <a:gd name="connsiteX79" fmla="*/ 1697641 w 6092438"/>
                <a:gd name="connsiteY79" fmla="*/ 838722 h 4320193"/>
                <a:gd name="connsiteX80" fmla="*/ 1382268 w 6092438"/>
                <a:gd name="connsiteY80" fmla="*/ 1268490 h 4320193"/>
                <a:gd name="connsiteX81" fmla="*/ 1295305 w 6092438"/>
                <a:gd name="connsiteY81" fmla="*/ 1339070 h 4320193"/>
                <a:gd name="connsiteX82" fmla="*/ 1168813 w 6092438"/>
                <a:gd name="connsiteY82" fmla="*/ 1240677 h 4320193"/>
                <a:gd name="connsiteX83" fmla="*/ 823532 w 6092438"/>
                <a:gd name="connsiteY83" fmla="*/ 757378 h 4320193"/>
                <a:gd name="connsiteX84" fmla="*/ 610172 w 6092438"/>
                <a:gd name="connsiteY84" fmla="*/ 628314 h 4320193"/>
                <a:gd name="connsiteX85" fmla="*/ 989743 w 6092438"/>
                <a:gd name="connsiteY85" fmla="*/ 539065 h 4320193"/>
                <a:gd name="connsiteX86" fmla="*/ 1204246 w 6092438"/>
                <a:gd name="connsiteY86" fmla="*/ 424003 h 4320193"/>
                <a:gd name="connsiteX87" fmla="*/ 1754124 w 6092438"/>
                <a:gd name="connsiteY87" fmla="*/ 132729 h 4320193"/>
                <a:gd name="connsiteX88" fmla="*/ 4867847 w 6092438"/>
                <a:gd name="connsiteY88" fmla="*/ 1279253 h 4320193"/>
                <a:gd name="connsiteX89" fmla="*/ 4560380 w 6092438"/>
                <a:gd name="connsiteY89" fmla="*/ 1559859 h 4320193"/>
                <a:gd name="connsiteX90" fmla="*/ 4452938 w 6092438"/>
                <a:gd name="connsiteY90" fmla="*/ 1817034 h 4320193"/>
                <a:gd name="connsiteX91" fmla="*/ 4442174 w 6092438"/>
                <a:gd name="connsiteY91" fmla="*/ 2008106 h 4320193"/>
                <a:gd name="connsiteX92" fmla="*/ 4527899 w 6092438"/>
                <a:gd name="connsiteY92" fmla="*/ 2406918 h 4320193"/>
                <a:gd name="connsiteX93" fmla="*/ 4525423 w 6092438"/>
                <a:gd name="connsiteY93" fmla="*/ 2713527 h 4320193"/>
                <a:gd name="connsiteX94" fmla="*/ 4732973 w 6092438"/>
                <a:gd name="connsiteY94" fmla="*/ 2661902 h 4320193"/>
                <a:gd name="connsiteX95" fmla="*/ 5152549 w 6092438"/>
                <a:gd name="connsiteY95" fmla="*/ 2389773 h 4320193"/>
                <a:gd name="connsiteX96" fmla="*/ 5413248 w 6092438"/>
                <a:gd name="connsiteY96" fmla="*/ 1980198 h 4320193"/>
                <a:gd name="connsiteX97" fmla="*/ 5463540 w 6092438"/>
                <a:gd name="connsiteY97" fmla="*/ 1502900 h 4320193"/>
                <a:gd name="connsiteX98" fmla="*/ 5276850 w 6092438"/>
                <a:gd name="connsiteY98" fmla="*/ 1270680 h 4320193"/>
                <a:gd name="connsiteX99" fmla="*/ 4867847 w 6092438"/>
                <a:gd name="connsiteY99" fmla="*/ 1279253 h 432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92438" h="4320193">
                  <a:moveTo>
                    <a:pt x="1754124" y="132729"/>
                  </a:moveTo>
                  <a:cubicBezTo>
                    <a:pt x="1916621" y="63482"/>
                    <a:pt x="2087499" y="-2431"/>
                    <a:pt x="2266474" y="236"/>
                  </a:cubicBezTo>
                  <a:cubicBezTo>
                    <a:pt x="2436209" y="-3765"/>
                    <a:pt x="2615565" y="42813"/>
                    <a:pt x="2739676" y="163780"/>
                  </a:cubicBezTo>
                  <a:cubicBezTo>
                    <a:pt x="2856548" y="276556"/>
                    <a:pt x="2908078" y="440005"/>
                    <a:pt x="2919984" y="598501"/>
                  </a:cubicBezTo>
                  <a:cubicBezTo>
                    <a:pt x="2925890" y="722326"/>
                    <a:pt x="2924651" y="848723"/>
                    <a:pt x="2895981" y="969976"/>
                  </a:cubicBezTo>
                  <a:cubicBezTo>
                    <a:pt x="2863596" y="1113708"/>
                    <a:pt x="2800731" y="1248773"/>
                    <a:pt x="2726246" y="1374979"/>
                  </a:cubicBezTo>
                  <a:cubicBezTo>
                    <a:pt x="2715197" y="1393363"/>
                    <a:pt x="2706243" y="1413079"/>
                    <a:pt x="2696813" y="1432129"/>
                  </a:cubicBezTo>
                  <a:cubicBezTo>
                    <a:pt x="2723674" y="1406031"/>
                    <a:pt x="2760916" y="1396982"/>
                    <a:pt x="2793968" y="1381742"/>
                  </a:cubicBezTo>
                  <a:cubicBezTo>
                    <a:pt x="2861120" y="1354691"/>
                    <a:pt x="2925604" y="1319734"/>
                    <a:pt x="2996089" y="1302113"/>
                  </a:cubicBezTo>
                  <a:cubicBezTo>
                    <a:pt x="3122295" y="1282206"/>
                    <a:pt x="3259836" y="1298017"/>
                    <a:pt x="3365183" y="1375265"/>
                  </a:cubicBezTo>
                  <a:cubicBezTo>
                    <a:pt x="3508058" y="1477468"/>
                    <a:pt x="3582257" y="1646823"/>
                    <a:pt x="3623977" y="1812081"/>
                  </a:cubicBezTo>
                  <a:cubicBezTo>
                    <a:pt x="3743611" y="1831798"/>
                    <a:pt x="3847719" y="1899807"/>
                    <a:pt x="3937254" y="1978293"/>
                  </a:cubicBezTo>
                  <a:cubicBezTo>
                    <a:pt x="3942683" y="1764933"/>
                    <a:pt x="3967448" y="1549668"/>
                    <a:pt x="4036028" y="1346595"/>
                  </a:cubicBezTo>
                  <a:cubicBezTo>
                    <a:pt x="4111276" y="1121233"/>
                    <a:pt x="4264629" y="927495"/>
                    <a:pt x="4449699" y="781572"/>
                  </a:cubicBezTo>
                  <a:cubicBezTo>
                    <a:pt x="4642104" y="630981"/>
                    <a:pt x="4878801" y="532588"/>
                    <a:pt x="5124260" y="522492"/>
                  </a:cubicBezTo>
                  <a:cubicBezTo>
                    <a:pt x="5275917" y="515967"/>
                    <a:pt x="5427326" y="540065"/>
                    <a:pt x="5569458" y="593358"/>
                  </a:cubicBezTo>
                  <a:cubicBezTo>
                    <a:pt x="5718905" y="650508"/>
                    <a:pt x="5853303" y="751187"/>
                    <a:pt x="5940933" y="886061"/>
                  </a:cubicBezTo>
                  <a:cubicBezTo>
                    <a:pt x="6047232" y="1044652"/>
                    <a:pt x="6094000" y="1238486"/>
                    <a:pt x="6092285" y="1427843"/>
                  </a:cubicBezTo>
                  <a:cubicBezTo>
                    <a:pt x="6095524" y="1624820"/>
                    <a:pt x="6047042" y="1819511"/>
                    <a:pt x="5974652" y="2001629"/>
                  </a:cubicBezTo>
                  <a:cubicBezTo>
                    <a:pt x="5897594" y="2189462"/>
                    <a:pt x="5790057" y="2367198"/>
                    <a:pt x="5645944" y="2511312"/>
                  </a:cubicBezTo>
                  <a:cubicBezTo>
                    <a:pt x="5620598" y="2533934"/>
                    <a:pt x="5596938" y="2558384"/>
                    <a:pt x="5575173" y="2584464"/>
                  </a:cubicBezTo>
                  <a:cubicBezTo>
                    <a:pt x="5368252" y="2810473"/>
                    <a:pt x="5077454" y="2941365"/>
                    <a:pt x="4771073" y="2946414"/>
                  </a:cubicBezTo>
                  <a:cubicBezTo>
                    <a:pt x="4884896" y="2915743"/>
                    <a:pt x="4999673" y="2885263"/>
                    <a:pt x="5107686" y="2837733"/>
                  </a:cubicBezTo>
                  <a:cubicBezTo>
                    <a:pt x="5172742" y="2808111"/>
                    <a:pt x="5233321" y="2769725"/>
                    <a:pt x="5294567" y="2732958"/>
                  </a:cubicBezTo>
                  <a:cubicBezTo>
                    <a:pt x="5239703" y="2750294"/>
                    <a:pt x="5187696" y="2775440"/>
                    <a:pt x="5132642" y="2792490"/>
                  </a:cubicBezTo>
                  <a:cubicBezTo>
                    <a:pt x="5007293" y="2832971"/>
                    <a:pt x="4874038" y="2859165"/>
                    <a:pt x="4742117" y="2842686"/>
                  </a:cubicBezTo>
                  <a:cubicBezTo>
                    <a:pt x="4662707" y="2833590"/>
                    <a:pt x="4587355" y="2802738"/>
                    <a:pt x="4524375" y="2753532"/>
                  </a:cubicBezTo>
                  <a:cubicBezTo>
                    <a:pt x="4519232" y="2805825"/>
                    <a:pt x="4502087" y="2860308"/>
                    <a:pt x="4461987" y="2896407"/>
                  </a:cubicBezTo>
                  <a:cubicBezTo>
                    <a:pt x="4413218" y="2936603"/>
                    <a:pt x="4343305" y="2933174"/>
                    <a:pt x="4287870" y="2909552"/>
                  </a:cubicBezTo>
                  <a:cubicBezTo>
                    <a:pt x="4183095" y="2865927"/>
                    <a:pt x="4099941" y="2783631"/>
                    <a:pt x="4026122" y="2699431"/>
                  </a:cubicBezTo>
                  <a:cubicBezTo>
                    <a:pt x="3950399" y="2605133"/>
                    <a:pt x="3876770" y="2500644"/>
                    <a:pt x="3856387" y="2378914"/>
                  </a:cubicBezTo>
                  <a:cubicBezTo>
                    <a:pt x="3858863" y="2270901"/>
                    <a:pt x="3845243" y="2159173"/>
                    <a:pt x="3791998" y="2063351"/>
                  </a:cubicBezTo>
                  <a:cubicBezTo>
                    <a:pt x="3763423" y="2007154"/>
                    <a:pt x="3714941" y="1958576"/>
                    <a:pt x="3652171" y="1942955"/>
                  </a:cubicBezTo>
                  <a:cubicBezTo>
                    <a:pt x="3675774" y="2090764"/>
                    <a:pt x="3685813" y="2240421"/>
                    <a:pt x="3682174" y="2390058"/>
                  </a:cubicBezTo>
                  <a:cubicBezTo>
                    <a:pt x="3670840" y="2610848"/>
                    <a:pt x="3621691" y="2828685"/>
                    <a:pt x="3548824" y="3037092"/>
                  </a:cubicBezTo>
                  <a:cubicBezTo>
                    <a:pt x="3537871" y="3069763"/>
                    <a:pt x="3522916" y="3101100"/>
                    <a:pt x="3516440" y="3135199"/>
                  </a:cubicBezTo>
                  <a:cubicBezTo>
                    <a:pt x="3519707" y="3142753"/>
                    <a:pt x="3517744" y="3151554"/>
                    <a:pt x="3511582" y="3157011"/>
                  </a:cubicBezTo>
                  <a:cubicBezTo>
                    <a:pt x="3490341" y="3180633"/>
                    <a:pt x="3481864" y="3211685"/>
                    <a:pt x="3469100" y="3240069"/>
                  </a:cubicBezTo>
                  <a:cubicBezTo>
                    <a:pt x="3408883" y="3377382"/>
                    <a:pt x="3335750" y="3508646"/>
                    <a:pt x="3250692" y="3632118"/>
                  </a:cubicBezTo>
                  <a:cubicBezTo>
                    <a:pt x="3074194" y="3888246"/>
                    <a:pt x="2834926" y="4109035"/>
                    <a:pt x="2544032" y="4226669"/>
                  </a:cubicBezTo>
                  <a:cubicBezTo>
                    <a:pt x="2363819" y="4301440"/>
                    <a:pt x="2165128" y="4337159"/>
                    <a:pt x="1970818" y="4312394"/>
                  </a:cubicBezTo>
                  <a:cubicBezTo>
                    <a:pt x="1791081" y="4290486"/>
                    <a:pt x="1620298" y="4214096"/>
                    <a:pt x="1477994" y="4102844"/>
                  </a:cubicBezTo>
                  <a:cubicBezTo>
                    <a:pt x="1194721" y="3879102"/>
                    <a:pt x="1015937" y="3535630"/>
                    <a:pt x="970979" y="3179490"/>
                  </a:cubicBezTo>
                  <a:cubicBezTo>
                    <a:pt x="961454" y="3116244"/>
                    <a:pt x="965549" y="3052046"/>
                    <a:pt x="956310" y="2988990"/>
                  </a:cubicBezTo>
                  <a:cubicBezTo>
                    <a:pt x="939927" y="2897074"/>
                    <a:pt x="908685" y="2808873"/>
                    <a:pt x="876014" y="2721719"/>
                  </a:cubicBezTo>
                  <a:cubicBezTo>
                    <a:pt x="825722" y="2597894"/>
                    <a:pt x="769239" y="2475117"/>
                    <a:pt x="693611" y="2364055"/>
                  </a:cubicBezTo>
                  <a:cubicBezTo>
                    <a:pt x="667036" y="2322526"/>
                    <a:pt x="631031" y="2287855"/>
                    <a:pt x="604171" y="2246707"/>
                  </a:cubicBezTo>
                  <a:cubicBezTo>
                    <a:pt x="637794" y="2284807"/>
                    <a:pt x="677228" y="2317764"/>
                    <a:pt x="707517" y="2358816"/>
                  </a:cubicBezTo>
                  <a:cubicBezTo>
                    <a:pt x="813149" y="2493309"/>
                    <a:pt x="890492" y="2648757"/>
                    <a:pt x="950024" y="2808492"/>
                  </a:cubicBezTo>
                  <a:cubicBezTo>
                    <a:pt x="934212" y="2716671"/>
                    <a:pt x="899636" y="2629326"/>
                    <a:pt x="864965" y="2543411"/>
                  </a:cubicBezTo>
                  <a:cubicBezTo>
                    <a:pt x="730282" y="2234801"/>
                    <a:pt x="533400" y="1958481"/>
                    <a:pt x="327184" y="1694162"/>
                  </a:cubicBezTo>
                  <a:cubicBezTo>
                    <a:pt x="221647" y="1564813"/>
                    <a:pt x="114300" y="1436511"/>
                    <a:pt x="0" y="1315257"/>
                  </a:cubicBezTo>
                  <a:lnTo>
                    <a:pt x="0" y="1313067"/>
                  </a:lnTo>
                  <a:cubicBezTo>
                    <a:pt x="299657" y="1505853"/>
                    <a:pt x="581882" y="1727118"/>
                    <a:pt x="832961" y="1979817"/>
                  </a:cubicBezTo>
                  <a:cubicBezTo>
                    <a:pt x="920306" y="2073447"/>
                    <a:pt x="1009650" y="2166221"/>
                    <a:pt x="1082897" y="2271663"/>
                  </a:cubicBezTo>
                  <a:lnTo>
                    <a:pt x="1101090" y="2269281"/>
                  </a:lnTo>
                  <a:lnTo>
                    <a:pt x="1093470" y="2279664"/>
                  </a:lnTo>
                  <a:cubicBezTo>
                    <a:pt x="1216533" y="2454162"/>
                    <a:pt x="1328166" y="2643519"/>
                    <a:pt x="1370171" y="2855545"/>
                  </a:cubicBezTo>
                  <a:cubicBezTo>
                    <a:pt x="1389221" y="2960987"/>
                    <a:pt x="1413891" y="3067191"/>
                    <a:pt x="1465421" y="3162060"/>
                  </a:cubicBezTo>
                  <a:cubicBezTo>
                    <a:pt x="1523905" y="3277979"/>
                    <a:pt x="1627346" y="3372276"/>
                    <a:pt x="1754124" y="3407329"/>
                  </a:cubicBezTo>
                  <a:cubicBezTo>
                    <a:pt x="1917764" y="3451429"/>
                    <a:pt x="2092071" y="3415044"/>
                    <a:pt x="2245043" y="3350179"/>
                  </a:cubicBezTo>
                  <a:cubicBezTo>
                    <a:pt x="2387251" y="3293505"/>
                    <a:pt x="2511743" y="3200922"/>
                    <a:pt x="2626043" y="3100623"/>
                  </a:cubicBezTo>
                  <a:cubicBezTo>
                    <a:pt x="2783300" y="2965940"/>
                    <a:pt x="2920651" y="2802872"/>
                    <a:pt x="3002947" y="2611419"/>
                  </a:cubicBezTo>
                  <a:cubicBezTo>
                    <a:pt x="3088005" y="2415300"/>
                    <a:pt x="3107722" y="2195082"/>
                    <a:pt x="3079147" y="1984484"/>
                  </a:cubicBezTo>
                  <a:cubicBezTo>
                    <a:pt x="3068193" y="1917809"/>
                    <a:pt x="3044952" y="1844847"/>
                    <a:pt x="2985040" y="1806462"/>
                  </a:cubicBezTo>
                  <a:cubicBezTo>
                    <a:pt x="2931700" y="1773600"/>
                    <a:pt x="2865215" y="1782840"/>
                    <a:pt x="2809113" y="1803128"/>
                  </a:cubicBezTo>
                  <a:cubicBezTo>
                    <a:pt x="2690336" y="1847133"/>
                    <a:pt x="2589276" y="1926953"/>
                    <a:pt x="2495741" y="2010201"/>
                  </a:cubicBezTo>
                  <a:cubicBezTo>
                    <a:pt x="2427256" y="2075448"/>
                    <a:pt x="2357723" y="2141361"/>
                    <a:pt x="2305241" y="2220323"/>
                  </a:cubicBezTo>
                  <a:cubicBezTo>
                    <a:pt x="2291429" y="2239373"/>
                    <a:pt x="2285048" y="2268519"/>
                    <a:pt x="2259235" y="2275187"/>
                  </a:cubicBezTo>
                  <a:cubicBezTo>
                    <a:pt x="2198370" y="2296332"/>
                    <a:pt x="2132267" y="2293665"/>
                    <a:pt x="2068735" y="2287379"/>
                  </a:cubicBezTo>
                  <a:cubicBezTo>
                    <a:pt x="1998536" y="2280997"/>
                    <a:pt x="1923288" y="2265472"/>
                    <a:pt x="1872139" y="2212989"/>
                  </a:cubicBezTo>
                  <a:cubicBezTo>
                    <a:pt x="1783556" y="2125359"/>
                    <a:pt x="1761458" y="1994390"/>
                    <a:pt x="1759839" y="1874851"/>
                  </a:cubicBezTo>
                  <a:cubicBezTo>
                    <a:pt x="1759839" y="1776744"/>
                    <a:pt x="1743075" y="1679208"/>
                    <a:pt x="1748790" y="1581196"/>
                  </a:cubicBezTo>
                  <a:cubicBezTo>
                    <a:pt x="1751648" y="1524046"/>
                    <a:pt x="1773174" y="1464990"/>
                    <a:pt x="1819085" y="1428796"/>
                  </a:cubicBezTo>
                  <a:cubicBezTo>
                    <a:pt x="1889189" y="1370598"/>
                    <a:pt x="1984724" y="1363359"/>
                    <a:pt x="2061972" y="1318305"/>
                  </a:cubicBezTo>
                  <a:cubicBezTo>
                    <a:pt x="2240661" y="1217436"/>
                    <a:pt x="2386298" y="1052177"/>
                    <a:pt x="2453259" y="857200"/>
                  </a:cubicBezTo>
                  <a:cubicBezTo>
                    <a:pt x="2498027" y="721945"/>
                    <a:pt x="2489264" y="561354"/>
                    <a:pt x="2401443" y="444768"/>
                  </a:cubicBezTo>
                  <a:cubicBezTo>
                    <a:pt x="2368582" y="398714"/>
                    <a:pt x="2313775" y="373521"/>
                    <a:pt x="2257425" y="378569"/>
                  </a:cubicBezTo>
                  <a:cubicBezTo>
                    <a:pt x="2178653" y="386665"/>
                    <a:pt x="2109311" y="429909"/>
                    <a:pt x="2047875" y="476772"/>
                  </a:cubicBezTo>
                  <a:cubicBezTo>
                    <a:pt x="1914525" y="579737"/>
                    <a:pt x="1803749" y="708324"/>
                    <a:pt x="1697641" y="838722"/>
                  </a:cubicBezTo>
                  <a:cubicBezTo>
                    <a:pt x="1586484" y="977501"/>
                    <a:pt x="1483900" y="1122757"/>
                    <a:pt x="1382268" y="1268490"/>
                  </a:cubicBezTo>
                  <a:cubicBezTo>
                    <a:pt x="1360646" y="1298874"/>
                    <a:pt x="1335214" y="1333926"/>
                    <a:pt x="1295305" y="1339070"/>
                  </a:cubicBezTo>
                  <a:cubicBezTo>
                    <a:pt x="1237679" y="1333926"/>
                    <a:pt x="1201103" y="1282872"/>
                    <a:pt x="1168813" y="1240677"/>
                  </a:cubicBezTo>
                  <a:cubicBezTo>
                    <a:pt x="1055084" y="1078752"/>
                    <a:pt x="966692" y="896824"/>
                    <a:pt x="823532" y="757378"/>
                  </a:cubicBezTo>
                  <a:cubicBezTo>
                    <a:pt x="763345" y="698437"/>
                    <a:pt x="690313" y="654261"/>
                    <a:pt x="610172" y="628314"/>
                  </a:cubicBezTo>
                  <a:cubicBezTo>
                    <a:pt x="739179" y="610350"/>
                    <a:pt x="866245" y="580470"/>
                    <a:pt x="989743" y="539065"/>
                  </a:cubicBezTo>
                  <a:cubicBezTo>
                    <a:pt x="1067943" y="514395"/>
                    <a:pt x="1134332" y="465151"/>
                    <a:pt x="1204246" y="424003"/>
                  </a:cubicBezTo>
                  <a:cubicBezTo>
                    <a:pt x="1382459" y="317514"/>
                    <a:pt x="1564291" y="216739"/>
                    <a:pt x="1754124" y="132729"/>
                  </a:cubicBezTo>
                  <a:close/>
                  <a:moveTo>
                    <a:pt x="4867847" y="1279253"/>
                  </a:moveTo>
                  <a:cubicBezTo>
                    <a:pt x="4736592" y="1332974"/>
                    <a:pt x="4628483" y="1436320"/>
                    <a:pt x="4560380" y="1559859"/>
                  </a:cubicBezTo>
                  <a:cubicBezTo>
                    <a:pt x="4513898" y="1640631"/>
                    <a:pt x="4473798" y="1726166"/>
                    <a:pt x="4452938" y="1817034"/>
                  </a:cubicBezTo>
                  <a:cubicBezTo>
                    <a:pt x="4437412" y="1879328"/>
                    <a:pt x="4438555" y="1944384"/>
                    <a:pt x="4442174" y="2008106"/>
                  </a:cubicBezTo>
                  <a:cubicBezTo>
                    <a:pt x="4458176" y="2143551"/>
                    <a:pt x="4512374" y="2271282"/>
                    <a:pt x="4527899" y="2406918"/>
                  </a:cubicBezTo>
                  <a:cubicBezTo>
                    <a:pt x="4542758" y="2508549"/>
                    <a:pt x="4538377" y="2611991"/>
                    <a:pt x="4525423" y="2713527"/>
                  </a:cubicBezTo>
                  <a:cubicBezTo>
                    <a:pt x="4596956" y="2708574"/>
                    <a:pt x="4666203" y="2687048"/>
                    <a:pt x="4732973" y="2661902"/>
                  </a:cubicBezTo>
                  <a:cubicBezTo>
                    <a:pt x="4888611" y="2598847"/>
                    <a:pt x="5026343" y="2499310"/>
                    <a:pt x="5152549" y="2389773"/>
                  </a:cubicBezTo>
                  <a:cubicBezTo>
                    <a:pt x="5279136" y="2284140"/>
                    <a:pt x="5357337" y="2132598"/>
                    <a:pt x="5413248" y="1980198"/>
                  </a:cubicBezTo>
                  <a:cubicBezTo>
                    <a:pt x="5465827" y="1827798"/>
                    <a:pt x="5496306" y="1662634"/>
                    <a:pt x="5463540" y="1502900"/>
                  </a:cubicBezTo>
                  <a:cubicBezTo>
                    <a:pt x="5442395" y="1401840"/>
                    <a:pt x="5375910" y="1307256"/>
                    <a:pt x="5276850" y="1270680"/>
                  </a:cubicBezTo>
                  <a:cubicBezTo>
                    <a:pt x="5145881" y="1225341"/>
                    <a:pt x="4996910" y="1225532"/>
                    <a:pt x="4867847" y="1279253"/>
                  </a:cubicBezTo>
                  <a:close/>
                </a:path>
              </a:pathLst>
            </a:custGeom>
            <a:grpFill/>
            <a:ln w="9525" cap="flat">
              <a:noFill/>
              <a:prstDash val="solid"/>
              <a:miter/>
            </a:ln>
          </p:spPr>
          <p:txBody>
            <a:bodyPr rtlCol="0" anchor="ctr">
              <a:noAutofit/>
            </a:bodyPr>
            <a:lstStyle/>
            <a:p>
              <a:endParaRPr lang="en-US" dirty="0"/>
            </a:p>
          </p:txBody>
        </p:sp>
      </p:grpSp>
      <p:pic>
        <p:nvPicPr>
          <p:cNvPr id="141" name="图片 140">
            <a:extLst>
              <a:ext uri="{FF2B5EF4-FFF2-40B4-BE49-F238E27FC236}">
                <a16:creationId xmlns:a16="http://schemas.microsoft.com/office/drawing/2014/main" id="{B5E90408-40FA-818B-4E5C-8429C4487580}"/>
              </a:ext>
            </a:extLst>
          </p:cNvPr>
          <p:cNvPicPr>
            <a:picLocks noChangeAspect="1"/>
          </p:cNvPicPr>
          <p:nvPr userDrawn="1"/>
        </p:nvPicPr>
        <p:blipFill>
          <a:blip r:embed="rId6" cstate="screen">
            <a:alphaModFix amt="27000"/>
            <a:duotone>
              <a:schemeClr val="accent1">
                <a:shade val="45000"/>
                <a:satMod val="135000"/>
              </a:schemeClr>
              <a:prstClr val="white"/>
            </a:duotone>
            <a:extLst>
              <a:ext uri="{BEBA8EAE-BF5A-486C-A8C5-ECC9F3942E4B}">
                <a14:imgProps xmlns:a14="http://schemas.microsoft.com/office/drawing/2010/main">
                  <a14:imgLayer r:embed="rId7">
                    <a14:imgEffect>
                      <a14:colorTemperature colorTemp="3461"/>
                    </a14:imgEffect>
                  </a14:imgLayer>
                </a14:imgProps>
              </a:ext>
              <a:ext uri="{28A0092B-C50C-407E-A947-70E740481C1C}">
                <a14:useLocalDpi xmlns:a14="http://schemas.microsoft.com/office/drawing/2010/main"/>
              </a:ext>
            </a:extLst>
          </a:blip>
          <a:srcRect/>
          <a:stretch>
            <a:fillRect/>
          </a:stretch>
        </p:blipFill>
        <p:spPr>
          <a:xfrm rot="2696494">
            <a:off x="-1003375" y="5063880"/>
            <a:ext cx="3419344" cy="2071457"/>
          </a:xfrm>
          <a:custGeom>
            <a:avLst/>
            <a:gdLst>
              <a:gd name="connsiteX0" fmla="*/ 0 w 3419344"/>
              <a:gd name="connsiteY0" fmla="*/ 0 h 2071457"/>
              <a:gd name="connsiteX1" fmla="*/ 3419344 w 3419344"/>
              <a:gd name="connsiteY1" fmla="*/ 0 h 2071457"/>
              <a:gd name="connsiteX2" fmla="*/ 3419344 w 3419344"/>
              <a:gd name="connsiteY2" fmla="*/ 400975 h 2071457"/>
              <a:gd name="connsiteX3" fmla="*/ 1745452 w 3419344"/>
              <a:gd name="connsiteY3" fmla="*/ 2071457 h 2071457"/>
              <a:gd name="connsiteX4" fmla="*/ 0 w 3419344"/>
              <a:gd name="connsiteY4" fmla="*/ 322441 h 2071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344" h="2071457">
                <a:moveTo>
                  <a:pt x="0" y="0"/>
                </a:moveTo>
                <a:lnTo>
                  <a:pt x="3419344" y="0"/>
                </a:lnTo>
                <a:lnTo>
                  <a:pt x="3419344" y="400975"/>
                </a:lnTo>
                <a:lnTo>
                  <a:pt x="1745452" y="2071457"/>
                </a:lnTo>
                <a:lnTo>
                  <a:pt x="0" y="322441"/>
                </a:lnTo>
                <a:close/>
              </a:path>
            </a:pathLst>
          </a:custGeom>
        </p:spPr>
      </p:pic>
      <p:sp>
        <p:nvSpPr>
          <p:cNvPr id="4" name="标题 3">
            <a:extLst>
              <a:ext uri="{FF2B5EF4-FFF2-40B4-BE49-F238E27FC236}">
                <a16:creationId xmlns:a16="http://schemas.microsoft.com/office/drawing/2014/main" id="{4B7322A9-ADC6-7077-B167-592244950034}"/>
              </a:ext>
            </a:extLst>
          </p:cNvPr>
          <p:cNvSpPr>
            <a:spLocks noGrp="1"/>
          </p:cNvSpPr>
          <p:nvPr>
            <p:ph type="title"/>
          </p:nvPr>
        </p:nvSpPr>
        <p:spPr>
          <a:xfrm>
            <a:off x="800689" y="424410"/>
            <a:ext cx="7952024" cy="690270"/>
          </a:xfrm>
          <a:prstGeom prst="rect">
            <a:avLst/>
          </a:prstGeom>
        </p:spPr>
        <p:txBody>
          <a:bodyPr>
            <a:noAutofit/>
          </a:bodyPr>
          <a:lstStyle>
            <a:lvl1pPr>
              <a:defRPr>
                <a:gradFill>
                  <a:gsLst>
                    <a:gs pos="0">
                      <a:schemeClr val="accent1"/>
                    </a:gs>
                    <a:gs pos="100000">
                      <a:schemeClr val="accent2"/>
                    </a:gs>
                  </a:gsLst>
                  <a:lin ang="2700000" scaled="1"/>
                </a:gradFill>
              </a:defRPr>
            </a:lvl1pPr>
          </a:lstStyle>
          <a:p>
            <a:r>
              <a:rPr lang="zh-CN" altLang="en-US" dirty="0"/>
              <a:t>单击此处编辑母版标题样式</a:t>
            </a:r>
            <a:endParaRPr lang="en-US" dirty="0"/>
          </a:p>
        </p:txBody>
      </p:sp>
      <p:sp>
        <p:nvSpPr>
          <p:cNvPr id="144" name="任意多边形: 形状 143">
            <a:extLst>
              <a:ext uri="{FF2B5EF4-FFF2-40B4-BE49-F238E27FC236}">
                <a16:creationId xmlns:a16="http://schemas.microsoft.com/office/drawing/2014/main" id="{138B6D2C-6E23-FFB6-7E5C-9DBE490D9BC2}"/>
              </a:ext>
            </a:extLst>
          </p:cNvPr>
          <p:cNvSpPr>
            <a:spLocks/>
          </p:cNvSpPr>
          <p:nvPr userDrawn="1"/>
        </p:nvSpPr>
        <p:spPr bwMode="auto">
          <a:xfrm rot="20493245">
            <a:off x="10749745" y="4631785"/>
            <a:ext cx="1440806" cy="2350664"/>
          </a:xfrm>
          <a:custGeom>
            <a:avLst/>
            <a:gdLst>
              <a:gd name="connsiteX0" fmla="*/ 592067 w 1440806"/>
              <a:gd name="connsiteY0" fmla="*/ 2209511 h 2350664"/>
              <a:gd name="connsiteX1" fmla="*/ 595313 w 1440806"/>
              <a:gd name="connsiteY1" fmla="*/ 2210790 h 2350664"/>
              <a:gd name="connsiteX2" fmla="*/ 585456 w 1440806"/>
              <a:gd name="connsiteY2" fmla="*/ 2219081 h 2350664"/>
              <a:gd name="connsiteX3" fmla="*/ 586404 w 1440806"/>
              <a:gd name="connsiteY3" fmla="*/ 2212731 h 2350664"/>
              <a:gd name="connsiteX4" fmla="*/ 592067 w 1440806"/>
              <a:gd name="connsiteY4" fmla="*/ 2209511 h 2350664"/>
              <a:gd name="connsiteX5" fmla="*/ 947992 w 1440806"/>
              <a:gd name="connsiteY5" fmla="*/ 2326427 h 2350664"/>
              <a:gd name="connsiteX6" fmla="*/ 955675 w 1440806"/>
              <a:gd name="connsiteY6" fmla="*/ 2330225 h 2350664"/>
              <a:gd name="connsiteX7" fmla="*/ 934648 w 1440806"/>
              <a:gd name="connsiteY7" fmla="*/ 2350662 h 2350664"/>
              <a:gd name="connsiteX8" fmla="*/ 935726 w 1440806"/>
              <a:gd name="connsiteY8" fmla="*/ 2334023 h 2350664"/>
              <a:gd name="connsiteX9" fmla="*/ 947992 w 1440806"/>
              <a:gd name="connsiteY9" fmla="*/ 2326427 h 2350664"/>
              <a:gd name="connsiteX10" fmla="*/ 414338 w 1440806"/>
              <a:gd name="connsiteY10" fmla="*/ 2112718 h 2350664"/>
              <a:gd name="connsiteX11" fmla="*/ 412750 w 1440806"/>
              <a:gd name="connsiteY11" fmla="*/ 2115893 h 2350664"/>
              <a:gd name="connsiteX12" fmla="*/ 409575 w 1440806"/>
              <a:gd name="connsiteY12" fmla="*/ 2115893 h 2350664"/>
              <a:gd name="connsiteX13" fmla="*/ 412750 w 1440806"/>
              <a:gd name="connsiteY13" fmla="*/ 2112718 h 2350664"/>
              <a:gd name="connsiteX14" fmla="*/ 767029 w 1440806"/>
              <a:gd name="connsiteY14" fmla="*/ 2208225 h 2350664"/>
              <a:gd name="connsiteX15" fmla="*/ 773113 w 1440806"/>
              <a:gd name="connsiteY15" fmla="*/ 2210956 h 2350664"/>
              <a:gd name="connsiteX16" fmla="*/ 755847 w 1440806"/>
              <a:gd name="connsiteY16" fmla="*/ 2226831 h 2350664"/>
              <a:gd name="connsiteX17" fmla="*/ 757500 w 1440806"/>
              <a:gd name="connsiteY17" fmla="*/ 2214318 h 2350664"/>
              <a:gd name="connsiteX18" fmla="*/ 767029 w 1440806"/>
              <a:gd name="connsiteY18" fmla="*/ 2208225 h 2350664"/>
              <a:gd name="connsiteX19" fmla="*/ 588102 w 1440806"/>
              <a:gd name="connsiteY19" fmla="*/ 2102217 h 2350664"/>
              <a:gd name="connsiteX20" fmla="*/ 592138 w 1440806"/>
              <a:gd name="connsiteY20" fmla="*/ 2103843 h 2350664"/>
              <a:gd name="connsiteX21" fmla="*/ 579830 w 1440806"/>
              <a:gd name="connsiteY21" fmla="*/ 2115893 h 2350664"/>
              <a:gd name="connsiteX22" fmla="*/ 581257 w 1440806"/>
              <a:gd name="connsiteY22" fmla="*/ 2106903 h 2350664"/>
              <a:gd name="connsiteX23" fmla="*/ 588102 w 1440806"/>
              <a:gd name="connsiteY23" fmla="*/ 2102217 h 2350664"/>
              <a:gd name="connsiteX24" fmla="*/ 941013 w 1440806"/>
              <a:gd name="connsiteY24" fmla="*/ 2212005 h 2350664"/>
              <a:gd name="connsiteX25" fmla="*/ 949325 w 1440806"/>
              <a:gd name="connsiteY25" fmla="*/ 2216132 h 2350664"/>
              <a:gd name="connsiteX26" fmla="*/ 926042 w 1440806"/>
              <a:gd name="connsiteY26" fmla="*/ 2239174 h 2350664"/>
              <a:gd name="connsiteX27" fmla="*/ 927276 w 1440806"/>
              <a:gd name="connsiteY27" fmla="*/ 2220668 h 2350664"/>
              <a:gd name="connsiteX28" fmla="*/ 941013 w 1440806"/>
              <a:gd name="connsiteY28" fmla="*/ 2212005 h 2350664"/>
              <a:gd name="connsiteX29" fmla="*/ 412750 w 1440806"/>
              <a:gd name="connsiteY29" fmla="*/ 2011584 h 2350664"/>
              <a:gd name="connsiteX30" fmla="*/ 405303 w 1440806"/>
              <a:gd name="connsiteY30" fmla="*/ 2019055 h 2350664"/>
              <a:gd name="connsiteX31" fmla="*/ 406169 w 1440806"/>
              <a:gd name="connsiteY31" fmla="*/ 2013825 h 2350664"/>
              <a:gd name="connsiteX32" fmla="*/ 412750 w 1440806"/>
              <a:gd name="connsiteY32" fmla="*/ 2011584 h 2350664"/>
              <a:gd name="connsiteX33" fmla="*/ 1120222 w 1440806"/>
              <a:gd name="connsiteY33" fmla="*/ 2221947 h 2350664"/>
              <a:gd name="connsiteX34" fmla="*/ 1123951 w 1440806"/>
              <a:gd name="connsiteY34" fmla="*/ 2227462 h 2350664"/>
              <a:gd name="connsiteX35" fmla="*/ 1094928 w 1440806"/>
              <a:gd name="connsiteY35" fmla="*/ 2256813 h 2350664"/>
              <a:gd name="connsiteX36" fmla="*/ 1096152 w 1440806"/>
              <a:gd name="connsiteY36" fmla="*/ 2232782 h 2350664"/>
              <a:gd name="connsiteX37" fmla="*/ 1113002 w 1440806"/>
              <a:gd name="connsiteY37" fmla="*/ 2221867 h 2350664"/>
              <a:gd name="connsiteX38" fmla="*/ 1120222 w 1440806"/>
              <a:gd name="connsiteY38" fmla="*/ 2221947 h 2350664"/>
              <a:gd name="connsiteX39" fmla="*/ 760967 w 1440806"/>
              <a:gd name="connsiteY39" fmla="*/ 2099206 h 2350664"/>
              <a:gd name="connsiteX40" fmla="*/ 768351 w 1440806"/>
              <a:gd name="connsiteY40" fmla="*/ 2102016 h 2350664"/>
              <a:gd name="connsiteX41" fmla="*/ 747402 w 1440806"/>
              <a:gd name="connsiteY41" fmla="*/ 2120472 h 2350664"/>
              <a:gd name="connsiteX42" fmla="*/ 749478 w 1440806"/>
              <a:gd name="connsiteY42" fmla="*/ 2106402 h 2350664"/>
              <a:gd name="connsiteX43" fmla="*/ 760967 w 1440806"/>
              <a:gd name="connsiteY43" fmla="*/ 2099206 h 2350664"/>
              <a:gd name="connsiteX44" fmla="*/ 587375 w 1440806"/>
              <a:gd name="connsiteY44" fmla="*/ 2001370 h 2350664"/>
              <a:gd name="connsiteX45" fmla="*/ 572538 w 1440806"/>
              <a:gd name="connsiteY45" fmla="*/ 2014118 h 2350664"/>
              <a:gd name="connsiteX46" fmla="*/ 574186 w 1440806"/>
              <a:gd name="connsiteY46" fmla="*/ 2004863 h 2350664"/>
              <a:gd name="connsiteX47" fmla="*/ 582292 w 1440806"/>
              <a:gd name="connsiteY47" fmla="*/ 1999711 h 2350664"/>
              <a:gd name="connsiteX48" fmla="*/ 587375 w 1440806"/>
              <a:gd name="connsiteY48" fmla="*/ 2001370 h 2350664"/>
              <a:gd name="connsiteX49" fmla="*/ 933294 w 1440806"/>
              <a:gd name="connsiteY49" fmla="*/ 2100575 h 2350664"/>
              <a:gd name="connsiteX50" fmla="*/ 942975 w 1440806"/>
              <a:gd name="connsiteY50" fmla="*/ 2104896 h 2350664"/>
              <a:gd name="connsiteX51" fmla="*/ 917098 w 1440806"/>
              <a:gd name="connsiteY51" fmla="*/ 2129816 h 2350664"/>
              <a:gd name="connsiteX52" fmla="*/ 918184 w 1440806"/>
              <a:gd name="connsiteY52" fmla="*/ 2110171 h 2350664"/>
              <a:gd name="connsiteX53" fmla="*/ 933294 w 1440806"/>
              <a:gd name="connsiteY53" fmla="*/ 2100575 h 2350664"/>
              <a:gd name="connsiteX54" fmla="*/ 411163 w 1440806"/>
              <a:gd name="connsiteY54" fmla="*/ 1916844 h 2350664"/>
              <a:gd name="connsiteX55" fmla="*/ 400967 w 1440806"/>
              <a:gd name="connsiteY55" fmla="*/ 1925393 h 2350664"/>
              <a:gd name="connsiteX56" fmla="*/ 402577 w 1440806"/>
              <a:gd name="connsiteY56" fmla="*/ 1919409 h 2350664"/>
              <a:gd name="connsiteX57" fmla="*/ 411163 w 1440806"/>
              <a:gd name="connsiteY57" fmla="*/ 1916844 h 2350664"/>
              <a:gd name="connsiteX58" fmla="*/ 241301 w 1440806"/>
              <a:gd name="connsiteY58" fmla="*/ 1850780 h 2350664"/>
              <a:gd name="connsiteX59" fmla="*/ 239713 w 1440806"/>
              <a:gd name="connsiteY59" fmla="*/ 1853955 h 2350664"/>
              <a:gd name="connsiteX60" fmla="*/ 236538 w 1440806"/>
              <a:gd name="connsiteY60" fmla="*/ 1853955 h 2350664"/>
              <a:gd name="connsiteX61" fmla="*/ 239713 w 1440806"/>
              <a:gd name="connsiteY61" fmla="*/ 1850780 h 2350664"/>
              <a:gd name="connsiteX62" fmla="*/ 753692 w 1440806"/>
              <a:gd name="connsiteY62" fmla="*/ 1993147 h 2350664"/>
              <a:gd name="connsiteX63" fmla="*/ 762001 w 1440806"/>
              <a:gd name="connsiteY63" fmla="*/ 1995941 h 2350664"/>
              <a:gd name="connsiteX64" fmla="*/ 738727 w 1440806"/>
              <a:gd name="connsiteY64" fmla="*/ 2015709 h 2350664"/>
              <a:gd name="connsiteX65" fmla="*/ 740775 w 1440806"/>
              <a:gd name="connsiteY65" fmla="*/ 2000926 h 2350664"/>
              <a:gd name="connsiteX66" fmla="*/ 753692 w 1440806"/>
              <a:gd name="connsiteY66" fmla="*/ 1993147 h 2350664"/>
              <a:gd name="connsiteX67" fmla="*/ 1111709 w 1440806"/>
              <a:gd name="connsiteY67" fmla="*/ 2109420 h 2350664"/>
              <a:gd name="connsiteX68" fmla="*/ 1115837 w 1440806"/>
              <a:gd name="connsiteY68" fmla="*/ 2115060 h 2350664"/>
              <a:gd name="connsiteX69" fmla="*/ 1084569 w 1440806"/>
              <a:gd name="connsiteY69" fmla="*/ 2145702 h 2350664"/>
              <a:gd name="connsiteX70" fmla="*/ 1085623 w 1440806"/>
              <a:gd name="connsiteY70" fmla="*/ 2120728 h 2350664"/>
              <a:gd name="connsiteX71" fmla="*/ 1103892 w 1440806"/>
              <a:gd name="connsiteY71" fmla="*/ 2109392 h 2350664"/>
              <a:gd name="connsiteX72" fmla="*/ 1111709 w 1440806"/>
              <a:gd name="connsiteY72" fmla="*/ 2109420 h 2350664"/>
              <a:gd name="connsiteX73" fmla="*/ 582613 w 1440806"/>
              <a:gd name="connsiteY73" fmla="*/ 1901444 h 2350664"/>
              <a:gd name="connsiteX74" fmla="*/ 565366 w 1440806"/>
              <a:gd name="connsiteY74" fmla="*/ 1917278 h 2350664"/>
              <a:gd name="connsiteX75" fmla="*/ 567322 w 1440806"/>
              <a:gd name="connsiteY75" fmla="*/ 1906069 h 2350664"/>
              <a:gd name="connsiteX76" fmla="*/ 576901 w 1440806"/>
              <a:gd name="connsiteY76" fmla="*/ 1899753 h 2350664"/>
              <a:gd name="connsiteX77" fmla="*/ 582613 w 1440806"/>
              <a:gd name="connsiteY77" fmla="*/ 1901444 h 2350664"/>
              <a:gd name="connsiteX78" fmla="*/ 411163 w 1440806"/>
              <a:gd name="connsiteY78" fmla="*/ 1822906 h 2350664"/>
              <a:gd name="connsiteX79" fmla="*/ 396962 w 1440806"/>
              <a:gd name="connsiteY79" fmla="*/ 1834905 h 2350664"/>
              <a:gd name="connsiteX80" fmla="*/ 399073 w 1440806"/>
              <a:gd name="connsiteY80" fmla="*/ 1826783 h 2350664"/>
              <a:gd name="connsiteX81" fmla="*/ 406629 w 1440806"/>
              <a:gd name="connsiteY81" fmla="*/ 1821799 h 2350664"/>
              <a:gd name="connsiteX82" fmla="*/ 411163 w 1440806"/>
              <a:gd name="connsiteY82" fmla="*/ 1822906 h 2350664"/>
              <a:gd name="connsiteX83" fmla="*/ 246063 w 1440806"/>
              <a:gd name="connsiteY83" fmla="*/ 1766960 h 2350664"/>
              <a:gd name="connsiteX84" fmla="*/ 237796 w 1440806"/>
              <a:gd name="connsiteY84" fmla="*/ 1774580 h 2350664"/>
              <a:gd name="connsiteX85" fmla="*/ 239593 w 1440806"/>
              <a:gd name="connsiteY85" fmla="*/ 1770008 h 2350664"/>
              <a:gd name="connsiteX86" fmla="*/ 246063 w 1440806"/>
              <a:gd name="connsiteY86" fmla="*/ 1766960 h 2350664"/>
              <a:gd name="connsiteX87" fmla="*/ 924231 w 1440806"/>
              <a:gd name="connsiteY87" fmla="*/ 1992813 h 2350664"/>
              <a:gd name="connsiteX88" fmla="*/ 934855 w 1440806"/>
              <a:gd name="connsiteY88" fmla="*/ 1997018 h 2350664"/>
              <a:gd name="connsiteX89" fmla="*/ 905730 w 1440806"/>
              <a:gd name="connsiteY89" fmla="*/ 2023458 h 2350664"/>
              <a:gd name="connsiteX90" fmla="*/ 908111 w 1440806"/>
              <a:gd name="connsiteY90" fmla="*/ 2002773 h 2350664"/>
              <a:gd name="connsiteX91" fmla="*/ 924231 w 1440806"/>
              <a:gd name="connsiteY91" fmla="*/ 1992813 h 2350664"/>
              <a:gd name="connsiteX92" fmla="*/ 746914 w 1440806"/>
              <a:gd name="connsiteY92" fmla="*/ 1890469 h 2350664"/>
              <a:gd name="connsiteX93" fmla="*/ 755650 w 1440806"/>
              <a:gd name="connsiteY93" fmla="*/ 1893471 h 2350664"/>
              <a:gd name="connsiteX94" fmla="*/ 731016 w 1440806"/>
              <a:gd name="connsiteY94" fmla="*/ 1915868 h 2350664"/>
              <a:gd name="connsiteX95" fmla="*/ 733388 w 1440806"/>
              <a:gd name="connsiteY95" fmla="*/ 1899251 h 2350664"/>
              <a:gd name="connsiteX96" fmla="*/ 746914 w 1440806"/>
              <a:gd name="connsiteY96" fmla="*/ 1890469 h 2350664"/>
              <a:gd name="connsiteX97" fmla="*/ 1101567 w 1440806"/>
              <a:gd name="connsiteY97" fmla="*/ 1998737 h 2350664"/>
              <a:gd name="connsiteX98" fmla="*/ 1106130 w 1440806"/>
              <a:gd name="connsiteY98" fmla="*/ 2004706 h 2350664"/>
              <a:gd name="connsiteX99" fmla="*/ 1072631 w 1440806"/>
              <a:gd name="connsiteY99" fmla="*/ 2037564 h 2350664"/>
              <a:gd name="connsiteX100" fmla="*/ 1073706 w 1440806"/>
              <a:gd name="connsiteY100" fmla="*/ 2011025 h 2350664"/>
              <a:gd name="connsiteX101" fmla="*/ 1093141 w 1440806"/>
              <a:gd name="connsiteY101" fmla="*/ 1998793 h 2350664"/>
              <a:gd name="connsiteX102" fmla="*/ 1101567 w 1440806"/>
              <a:gd name="connsiteY102" fmla="*/ 1998737 h 2350664"/>
              <a:gd name="connsiteX103" fmla="*/ 114300 w 1440806"/>
              <a:gd name="connsiteY103" fmla="*/ 1666630 h 2350664"/>
              <a:gd name="connsiteX104" fmla="*/ 111125 w 1440806"/>
              <a:gd name="connsiteY104" fmla="*/ 1671393 h 2350664"/>
              <a:gd name="connsiteX105" fmla="*/ 107951 w 1440806"/>
              <a:gd name="connsiteY105" fmla="*/ 1671393 h 2350664"/>
              <a:gd name="connsiteX106" fmla="*/ 111125 w 1440806"/>
              <a:gd name="connsiteY106" fmla="*/ 1668218 h 2350664"/>
              <a:gd name="connsiteX107" fmla="*/ 579438 w 1440806"/>
              <a:gd name="connsiteY107" fmla="*/ 1804183 h 2350664"/>
              <a:gd name="connsiteX108" fmla="*/ 558977 w 1440806"/>
              <a:gd name="connsiteY108" fmla="*/ 1823419 h 2350664"/>
              <a:gd name="connsiteX109" fmla="*/ 561799 w 1440806"/>
              <a:gd name="connsiteY109" fmla="*/ 1809972 h 2350664"/>
              <a:gd name="connsiteX110" fmla="*/ 572867 w 1440806"/>
              <a:gd name="connsiteY110" fmla="*/ 1802175 h 2350664"/>
              <a:gd name="connsiteX111" fmla="*/ 579438 w 1440806"/>
              <a:gd name="connsiteY111" fmla="*/ 1804183 h 2350664"/>
              <a:gd name="connsiteX112" fmla="*/ 20638 w 1440806"/>
              <a:gd name="connsiteY112" fmla="*/ 1617418 h 2350664"/>
              <a:gd name="connsiteX113" fmla="*/ 17463 w 1440806"/>
              <a:gd name="connsiteY113" fmla="*/ 1619005 h 2350664"/>
              <a:gd name="connsiteX114" fmla="*/ 19050 w 1440806"/>
              <a:gd name="connsiteY114" fmla="*/ 1617418 h 2350664"/>
              <a:gd name="connsiteX115" fmla="*/ 252413 w 1440806"/>
              <a:gd name="connsiteY115" fmla="*/ 1688441 h 2350664"/>
              <a:gd name="connsiteX116" fmla="*/ 241477 w 1440806"/>
              <a:gd name="connsiteY116" fmla="*/ 1698380 h 2350664"/>
              <a:gd name="connsiteX117" fmla="*/ 243770 w 1440806"/>
              <a:gd name="connsiteY117" fmla="*/ 1692490 h 2350664"/>
              <a:gd name="connsiteX118" fmla="*/ 249216 w 1440806"/>
              <a:gd name="connsiteY118" fmla="*/ 1688326 h 2350664"/>
              <a:gd name="connsiteX119" fmla="*/ 252413 w 1440806"/>
              <a:gd name="connsiteY119" fmla="*/ 1688441 h 2350664"/>
              <a:gd name="connsiteX120" fmla="*/ 409576 w 1440806"/>
              <a:gd name="connsiteY120" fmla="*/ 1734199 h 2350664"/>
              <a:gd name="connsiteX121" fmla="*/ 393102 w 1440806"/>
              <a:gd name="connsiteY121" fmla="*/ 1748995 h 2350664"/>
              <a:gd name="connsiteX122" fmla="*/ 395636 w 1440806"/>
              <a:gd name="connsiteY122" fmla="*/ 1739377 h 2350664"/>
              <a:gd name="connsiteX123" fmla="*/ 404507 w 1440806"/>
              <a:gd name="connsiteY123" fmla="*/ 1733112 h 2350664"/>
              <a:gd name="connsiteX124" fmla="*/ 409576 w 1440806"/>
              <a:gd name="connsiteY124" fmla="*/ 1734199 h 2350664"/>
              <a:gd name="connsiteX125" fmla="*/ 922840 w 1440806"/>
              <a:gd name="connsiteY125" fmla="*/ 1886566 h 2350664"/>
              <a:gd name="connsiteX126" fmla="*/ 926735 w 1440806"/>
              <a:gd name="connsiteY126" fmla="*/ 1891312 h 2350664"/>
              <a:gd name="connsiteX127" fmla="*/ 895322 w 1440806"/>
              <a:gd name="connsiteY127" fmla="*/ 1920095 h 2350664"/>
              <a:gd name="connsiteX128" fmla="*/ 897696 w 1440806"/>
              <a:gd name="connsiteY128" fmla="*/ 1898105 h 2350664"/>
              <a:gd name="connsiteX129" fmla="*/ 915297 w 1440806"/>
              <a:gd name="connsiteY129" fmla="*/ 1886999 h 2350664"/>
              <a:gd name="connsiteX130" fmla="*/ 922840 w 1440806"/>
              <a:gd name="connsiteY130" fmla="*/ 1886566 h 2350664"/>
              <a:gd name="connsiteX131" fmla="*/ 4763 w 1440806"/>
              <a:gd name="connsiteY131" fmla="*/ 1579318 h 2350664"/>
              <a:gd name="connsiteX132" fmla="*/ 3175 w 1440806"/>
              <a:gd name="connsiteY132" fmla="*/ 1580906 h 2350664"/>
              <a:gd name="connsiteX133" fmla="*/ 0 w 1440806"/>
              <a:gd name="connsiteY133" fmla="*/ 1584081 h 2350664"/>
              <a:gd name="connsiteX134" fmla="*/ 1588 w 1440806"/>
              <a:gd name="connsiteY134" fmla="*/ 1582493 h 2350664"/>
              <a:gd name="connsiteX135" fmla="*/ 131561 w 1440806"/>
              <a:gd name="connsiteY135" fmla="*/ 1602904 h 2350664"/>
              <a:gd name="connsiteX136" fmla="*/ 121660 w 1440806"/>
              <a:gd name="connsiteY136" fmla="*/ 1611068 h 2350664"/>
              <a:gd name="connsiteX137" fmla="*/ 124489 w 1440806"/>
              <a:gd name="connsiteY137" fmla="*/ 1606791 h 2350664"/>
              <a:gd name="connsiteX138" fmla="*/ 128530 w 1440806"/>
              <a:gd name="connsiteY138" fmla="*/ 1603681 h 2350664"/>
              <a:gd name="connsiteX139" fmla="*/ 131561 w 1440806"/>
              <a:gd name="connsiteY139" fmla="*/ 1602904 h 2350664"/>
              <a:gd name="connsiteX140" fmla="*/ 749120 w 1440806"/>
              <a:gd name="connsiteY140" fmla="*/ 1792883 h 2350664"/>
              <a:gd name="connsiteX141" fmla="*/ 722296 w 1440806"/>
              <a:gd name="connsiteY141" fmla="*/ 1818843 h 2350664"/>
              <a:gd name="connsiteX142" fmla="*/ 724636 w 1440806"/>
              <a:gd name="connsiteY142" fmla="*/ 1799980 h 2350664"/>
              <a:gd name="connsiteX143" fmla="*/ 739579 w 1440806"/>
              <a:gd name="connsiteY143" fmla="*/ 1789708 h 2350664"/>
              <a:gd name="connsiteX144" fmla="*/ 749120 w 1440806"/>
              <a:gd name="connsiteY144" fmla="*/ 1792883 h 2350664"/>
              <a:gd name="connsiteX145" fmla="*/ 46038 w 1440806"/>
              <a:gd name="connsiteY145" fmla="*/ 1549155 h 2350664"/>
              <a:gd name="connsiteX146" fmla="*/ 44450 w 1440806"/>
              <a:gd name="connsiteY146" fmla="*/ 1550742 h 2350664"/>
              <a:gd name="connsiteX147" fmla="*/ 39688 w 1440806"/>
              <a:gd name="connsiteY147" fmla="*/ 1555505 h 2350664"/>
              <a:gd name="connsiteX148" fmla="*/ 41275 w 1440806"/>
              <a:gd name="connsiteY148" fmla="*/ 1552330 h 2350664"/>
              <a:gd name="connsiteX149" fmla="*/ 261938 w 1440806"/>
              <a:gd name="connsiteY149" fmla="*/ 1613837 h 2350664"/>
              <a:gd name="connsiteX150" fmla="*/ 246373 w 1440806"/>
              <a:gd name="connsiteY150" fmla="*/ 1626574 h 2350664"/>
              <a:gd name="connsiteX151" fmla="*/ 250359 w 1440806"/>
              <a:gd name="connsiteY151" fmla="*/ 1619559 h 2350664"/>
              <a:gd name="connsiteX152" fmla="*/ 261938 w 1440806"/>
              <a:gd name="connsiteY152" fmla="*/ 1613837 h 2350664"/>
              <a:gd name="connsiteX153" fmla="*/ 1091707 w 1440806"/>
              <a:gd name="connsiteY153" fmla="*/ 1890418 h 2350664"/>
              <a:gd name="connsiteX154" fmla="*/ 1096247 w 1440806"/>
              <a:gd name="connsiteY154" fmla="*/ 1896380 h 2350664"/>
              <a:gd name="connsiteX155" fmla="*/ 1060814 w 1440806"/>
              <a:gd name="connsiteY155" fmla="*/ 1931032 h 2350664"/>
              <a:gd name="connsiteX156" fmla="*/ 1061709 w 1440806"/>
              <a:gd name="connsiteY156" fmla="*/ 1903488 h 2350664"/>
              <a:gd name="connsiteX157" fmla="*/ 1083005 w 1440806"/>
              <a:gd name="connsiteY157" fmla="*/ 1890271 h 2350664"/>
              <a:gd name="connsiteX158" fmla="*/ 1091707 w 1440806"/>
              <a:gd name="connsiteY158" fmla="*/ 1890418 h 2350664"/>
              <a:gd name="connsiteX159" fmla="*/ 574675 w 1440806"/>
              <a:gd name="connsiteY159" fmla="*/ 1712560 h 2350664"/>
              <a:gd name="connsiteX160" fmla="*/ 551560 w 1440806"/>
              <a:gd name="connsiteY160" fmla="*/ 1733122 h 2350664"/>
              <a:gd name="connsiteX161" fmla="*/ 554836 w 1440806"/>
              <a:gd name="connsiteY161" fmla="*/ 1718986 h 2350664"/>
              <a:gd name="connsiteX162" fmla="*/ 567349 w 1440806"/>
              <a:gd name="connsiteY162" fmla="*/ 1710403 h 2350664"/>
              <a:gd name="connsiteX163" fmla="*/ 574675 w 1440806"/>
              <a:gd name="connsiteY163" fmla="*/ 1712560 h 2350664"/>
              <a:gd name="connsiteX164" fmla="*/ 409575 w 1440806"/>
              <a:gd name="connsiteY164" fmla="*/ 1650190 h 2350664"/>
              <a:gd name="connsiteX165" fmla="*/ 390575 w 1440806"/>
              <a:gd name="connsiteY165" fmla="*/ 1666281 h 2350664"/>
              <a:gd name="connsiteX166" fmla="*/ 394340 w 1440806"/>
              <a:gd name="connsiteY166" fmla="*/ 1656312 h 2350664"/>
              <a:gd name="connsiteX167" fmla="*/ 403907 w 1440806"/>
              <a:gd name="connsiteY167" fmla="*/ 1649578 h 2350664"/>
              <a:gd name="connsiteX168" fmla="*/ 409575 w 1440806"/>
              <a:gd name="connsiteY168" fmla="*/ 1650190 h 2350664"/>
              <a:gd name="connsiteX169" fmla="*/ 77788 w 1440806"/>
              <a:gd name="connsiteY169" fmla="*/ 1522362 h 2350664"/>
              <a:gd name="connsiteX170" fmla="*/ 77608 w 1440806"/>
              <a:gd name="connsiteY170" fmla="*/ 1522557 h 2350664"/>
              <a:gd name="connsiteX171" fmla="*/ 68263 w 1440806"/>
              <a:gd name="connsiteY171" fmla="*/ 1531693 h 2350664"/>
              <a:gd name="connsiteX172" fmla="*/ 71677 w 1440806"/>
              <a:gd name="connsiteY172" fmla="*/ 1527805 h 2350664"/>
              <a:gd name="connsiteX173" fmla="*/ 77788 w 1440806"/>
              <a:gd name="connsiteY173" fmla="*/ 1522362 h 2350664"/>
              <a:gd name="connsiteX174" fmla="*/ 1237566 w 1440806"/>
              <a:gd name="connsiteY174" fmla="*/ 1906220 h 2350664"/>
              <a:gd name="connsiteX175" fmla="*/ 1223976 w 1440806"/>
              <a:gd name="connsiteY175" fmla="*/ 1946962 h 2350664"/>
              <a:gd name="connsiteX176" fmla="*/ 1216381 w 1440806"/>
              <a:gd name="connsiteY176" fmla="*/ 1944463 h 2350664"/>
              <a:gd name="connsiteX177" fmla="*/ 1225409 w 1440806"/>
              <a:gd name="connsiteY177" fmla="*/ 1913872 h 2350664"/>
              <a:gd name="connsiteX178" fmla="*/ 150641 w 1440806"/>
              <a:gd name="connsiteY178" fmla="*/ 1543599 h 2350664"/>
              <a:gd name="connsiteX179" fmla="*/ 139143 w 1440806"/>
              <a:gd name="connsiteY179" fmla="*/ 1555306 h 2350664"/>
              <a:gd name="connsiteX180" fmla="*/ 142747 w 1440806"/>
              <a:gd name="connsiteY180" fmla="*/ 1549552 h 2350664"/>
              <a:gd name="connsiteX181" fmla="*/ 148753 w 1440806"/>
              <a:gd name="connsiteY181" fmla="*/ 1543995 h 2350664"/>
              <a:gd name="connsiteX182" fmla="*/ 150641 w 1440806"/>
              <a:gd name="connsiteY182" fmla="*/ 1543599 h 2350664"/>
              <a:gd name="connsiteX183" fmla="*/ 90324 w 1440806"/>
              <a:gd name="connsiteY183" fmla="*/ 1520580 h 2350664"/>
              <a:gd name="connsiteX184" fmla="*/ 84904 w 1440806"/>
              <a:gd name="connsiteY184" fmla="*/ 1526930 h 2350664"/>
              <a:gd name="connsiteX185" fmla="*/ 81291 w 1440806"/>
              <a:gd name="connsiteY185" fmla="*/ 1530105 h 2350664"/>
              <a:gd name="connsiteX186" fmla="*/ 90159 w 1440806"/>
              <a:gd name="connsiteY186" fmla="*/ 1520756 h 2350664"/>
              <a:gd name="connsiteX187" fmla="*/ 90324 w 1440806"/>
              <a:gd name="connsiteY187" fmla="*/ 1520580 h 2350664"/>
              <a:gd name="connsiteX188" fmla="*/ 913064 w 1440806"/>
              <a:gd name="connsiteY188" fmla="*/ 1783618 h 2350664"/>
              <a:gd name="connsiteX189" fmla="*/ 917217 w 1440806"/>
              <a:gd name="connsiteY189" fmla="*/ 1788476 h 2350664"/>
              <a:gd name="connsiteX190" fmla="*/ 884756 w 1440806"/>
              <a:gd name="connsiteY190" fmla="*/ 1819030 h 2350664"/>
              <a:gd name="connsiteX191" fmla="*/ 887088 w 1440806"/>
              <a:gd name="connsiteY191" fmla="*/ 1795980 h 2350664"/>
              <a:gd name="connsiteX192" fmla="*/ 905246 w 1440806"/>
              <a:gd name="connsiteY192" fmla="*/ 1784187 h 2350664"/>
              <a:gd name="connsiteX193" fmla="*/ 913064 w 1440806"/>
              <a:gd name="connsiteY193" fmla="*/ 1783618 h 2350664"/>
              <a:gd name="connsiteX194" fmla="*/ 271295 w 1440806"/>
              <a:gd name="connsiteY194" fmla="*/ 1545656 h 2350664"/>
              <a:gd name="connsiteX195" fmla="*/ 255847 w 1440806"/>
              <a:gd name="connsiteY195" fmla="*/ 1559911 h 2350664"/>
              <a:gd name="connsiteX196" fmla="*/ 259877 w 1440806"/>
              <a:gd name="connsiteY196" fmla="*/ 1552249 h 2350664"/>
              <a:gd name="connsiteX197" fmla="*/ 260548 w 1440806"/>
              <a:gd name="connsiteY197" fmla="*/ 1551536 h 2350664"/>
              <a:gd name="connsiteX198" fmla="*/ 271295 w 1440806"/>
              <a:gd name="connsiteY198" fmla="*/ 1545656 h 2350664"/>
              <a:gd name="connsiteX199" fmla="*/ 136525 w 1440806"/>
              <a:gd name="connsiteY199" fmla="*/ 1498547 h 2350664"/>
              <a:gd name="connsiteX200" fmla="*/ 129428 w 1440806"/>
              <a:gd name="connsiteY200" fmla="*/ 1506822 h 2350664"/>
              <a:gd name="connsiteX201" fmla="*/ 124198 w 1440806"/>
              <a:gd name="connsiteY201" fmla="*/ 1511055 h 2350664"/>
              <a:gd name="connsiteX202" fmla="*/ 136151 w 1440806"/>
              <a:gd name="connsiteY202" fmla="*/ 1498547 h 2350664"/>
              <a:gd name="connsiteX203" fmla="*/ 136525 w 1440806"/>
              <a:gd name="connsiteY203" fmla="*/ 1498547 h 2350664"/>
              <a:gd name="connsiteX204" fmla="*/ 741363 w 1440806"/>
              <a:gd name="connsiteY204" fmla="*/ 1697010 h 2350664"/>
              <a:gd name="connsiteX205" fmla="*/ 713358 w 1440806"/>
              <a:gd name="connsiteY205" fmla="*/ 1723248 h 2350664"/>
              <a:gd name="connsiteX206" fmla="*/ 715839 w 1440806"/>
              <a:gd name="connsiteY206" fmla="*/ 1704456 h 2350664"/>
              <a:gd name="connsiteX207" fmla="*/ 731725 w 1440806"/>
              <a:gd name="connsiteY207" fmla="*/ 1693885 h 2350664"/>
              <a:gd name="connsiteX208" fmla="*/ 741363 w 1440806"/>
              <a:gd name="connsiteY208" fmla="*/ 1697010 h 2350664"/>
              <a:gd name="connsiteX209" fmla="*/ 111125 w 1440806"/>
              <a:gd name="connsiteY209" fmla="*/ 1482480 h 2350664"/>
              <a:gd name="connsiteX210" fmla="*/ 110941 w 1440806"/>
              <a:gd name="connsiteY210" fmla="*/ 1482654 h 2350664"/>
              <a:gd name="connsiteX211" fmla="*/ 98425 w 1440806"/>
              <a:gd name="connsiteY211" fmla="*/ 1493593 h 2350664"/>
              <a:gd name="connsiteX212" fmla="*/ 103026 w 1440806"/>
              <a:gd name="connsiteY212" fmla="*/ 1489252 h 2350664"/>
              <a:gd name="connsiteX213" fmla="*/ 111125 w 1440806"/>
              <a:gd name="connsiteY213" fmla="*/ 1482480 h 2350664"/>
              <a:gd name="connsiteX214" fmla="*/ 412750 w 1440806"/>
              <a:gd name="connsiteY214" fmla="*/ 1571594 h 2350664"/>
              <a:gd name="connsiteX215" fmla="*/ 391106 w 1440806"/>
              <a:gd name="connsiteY215" fmla="*/ 1590431 h 2350664"/>
              <a:gd name="connsiteX216" fmla="*/ 395578 w 1440806"/>
              <a:gd name="connsiteY216" fmla="*/ 1579058 h 2350664"/>
              <a:gd name="connsiteX217" fmla="*/ 406445 w 1440806"/>
              <a:gd name="connsiteY217" fmla="*/ 1571061 h 2350664"/>
              <a:gd name="connsiteX218" fmla="*/ 412750 w 1440806"/>
              <a:gd name="connsiteY218" fmla="*/ 1571594 h 2350664"/>
              <a:gd name="connsiteX219" fmla="*/ 171115 w 1440806"/>
              <a:gd name="connsiteY219" fmla="*/ 1489770 h 2350664"/>
              <a:gd name="connsiteX220" fmla="*/ 158003 w 1440806"/>
              <a:gd name="connsiteY220" fmla="*/ 1502930 h 2350664"/>
              <a:gd name="connsiteX221" fmla="*/ 162206 w 1440806"/>
              <a:gd name="connsiteY221" fmla="*/ 1496726 h 2350664"/>
              <a:gd name="connsiteX222" fmla="*/ 170274 w 1440806"/>
              <a:gd name="connsiteY222" fmla="*/ 1489582 h 2350664"/>
              <a:gd name="connsiteX223" fmla="*/ 171115 w 1440806"/>
              <a:gd name="connsiteY223" fmla="*/ 1489770 h 2350664"/>
              <a:gd name="connsiteX224" fmla="*/ 571500 w 1440806"/>
              <a:gd name="connsiteY224" fmla="*/ 1622735 h 2350664"/>
              <a:gd name="connsiteX225" fmla="*/ 545737 w 1440806"/>
              <a:gd name="connsiteY225" fmla="*/ 1645993 h 2350664"/>
              <a:gd name="connsiteX226" fmla="*/ 549547 w 1440806"/>
              <a:gd name="connsiteY226" fmla="*/ 1630366 h 2350664"/>
              <a:gd name="connsiteX227" fmla="*/ 563041 w 1440806"/>
              <a:gd name="connsiteY227" fmla="*/ 1620963 h 2350664"/>
              <a:gd name="connsiteX228" fmla="*/ 571500 w 1440806"/>
              <a:gd name="connsiteY228" fmla="*/ 1622735 h 2350664"/>
              <a:gd name="connsiteX229" fmla="*/ 1080178 w 1440806"/>
              <a:gd name="connsiteY229" fmla="*/ 1784491 h 2350664"/>
              <a:gd name="connsiteX230" fmla="*/ 1084965 w 1440806"/>
              <a:gd name="connsiteY230" fmla="*/ 1790725 h 2350664"/>
              <a:gd name="connsiteX231" fmla="*/ 1048856 w 1440806"/>
              <a:gd name="connsiteY231" fmla="*/ 1827654 h 2350664"/>
              <a:gd name="connsiteX232" fmla="*/ 1049387 w 1440806"/>
              <a:gd name="connsiteY232" fmla="*/ 1798651 h 2350664"/>
              <a:gd name="connsiteX233" fmla="*/ 1071225 w 1440806"/>
              <a:gd name="connsiteY233" fmla="*/ 1784488 h 2350664"/>
              <a:gd name="connsiteX234" fmla="*/ 1080178 w 1440806"/>
              <a:gd name="connsiteY234" fmla="*/ 1784491 h 2350664"/>
              <a:gd name="connsiteX235" fmla="*/ 143129 w 1440806"/>
              <a:gd name="connsiteY235" fmla="*/ 1448981 h 2350664"/>
              <a:gd name="connsiteX236" fmla="*/ 137299 w 1440806"/>
              <a:gd name="connsiteY236" fmla="*/ 1454992 h 2350664"/>
              <a:gd name="connsiteX237" fmla="*/ 131763 w 1440806"/>
              <a:gd name="connsiteY237" fmla="*/ 1460256 h 2350664"/>
              <a:gd name="connsiteX238" fmla="*/ 135692 w 1440806"/>
              <a:gd name="connsiteY238" fmla="*/ 1456496 h 2350664"/>
              <a:gd name="connsiteX239" fmla="*/ 144463 w 1440806"/>
              <a:gd name="connsiteY239" fmla="*/ 1447555 h 2350664"/>
              <a:gd name="connsiteX240" fmla="*/ 134938 w 1440806"/>
              <a:gd name="connsiteY240" fmla="*/ 1457080 h 2350664"/>
              <a:gd name="connsiteX241" fmla="*/ 144463 w 1440806"/>
              <a:gd name="connsiteY241" fmla="*/ 1447555 h 2350664"/>
              <a:gd name="connsiteX242" fmla="*/ 146051 w 1440806"/>
              <a:gd name="connsiteY242" fmla="*/ 1445968 h 2350664"/>
              <a:gd name="connsiteX243" fmla="*/ 145694 w 1440806"/>
              <a:gd name="connsiteY243" fmla="*/ 1446344 h 2350664"/>
              <a:gd name="connsiteX244" fmla="*/ 144622 w 1440806"/>
              <a:gd name="connsiteY244" fmla="*/ 1447472 h 2350664"/>
              <a:gd name="connsiteX245" fmla="*/ 143506 w 1440806"/>
              <a:gd name="connsiteY245" fmla="*/ 1448600 h 2350664"/>
              <a:gd name="connsiteX246" fmla="*/ 143129 w 1440806"/>
              <a:gd name="connsiteY246" fmla="*/ 1448981 h 2350664"/>
              <a:gd name="connsiteX247" fmla="*/ 285568 w 1440806"/>
              <a:gd name="connsiteY247" fmla="*/ 1480795 h 2350664"/>
              <a:gd name="connsiteX248" fmla="*/ 265711 w 1440806"/>
              <a:gd name="connsiteY248" fmla="*/ 1498175 h 2350664"/>
              <a:gd name="connsiteX249" fmla="*/ 271176 w 1440806"/>
              <a:gd name="connsiteY249" fmla="*/ 1489304 h 2350664"/>
              <a:gd name="connsiteX250" fmla="*/ 275002 w 1440806"/>
              <a:gd name="connsiteY250" fmla="*/ 1485683 h 2350664"/>
              <a:gd name="connsiteX251" fmla="*/ 285568 w 1440806"/>
              <a:gd name="connsiteY251" fmla="*/ 1480795 h 2350664"/>
              <a:gd name="connsiteX252" fmla="*/ 902995 w 1440806"/>
              <a:gd name="connsiteY252" fmla="*/ 1684005 h 2350664"/>
              <a:gd name="connsiteX253" fmla="*/ 907507 w 1440806"/>
              <a:gd name="connsiteY253" fmla="*/ 1689035 h 2350664"/>
              <a:gd name="connsiteX254" fmla="*/ 872525 w 1440806"/>
              <a:gd name="connsiteY254" fmla="*/ 1722014 h 2350664"/>
              <a:gd name="connsiteX255" fmla="*/ 874882 w 1440806"/>
              <a:gd name="connsiteY255" fmla="*/ 1697817 h 2350664"/>
              <a:gd name="connsiteX256" fmla="*/ 894525 w 1440806"/>
              <a:gd name="connsiteY256" fmla="*/ 1684823 h 2350664"/>
              <a:gd name="connsiteX257" fmla="*/ 902995 w 1440806"/>
              <a:gd name="connsiteY257" fmla="*/ 1684005 h 2350664"/>
              <a:gd name="connsiteX258" fmla="*/ 1246465 w 1440806"/>
              <a:gd name="connsiteY258" fmla="*/ 1791108 h 2350664"/>
              <a:gd name="connsiteX259" fmla="*/ 1252667 w 1440806"/>
              <a:gd name="connsiteY259" fmla="*/ 1798844 h 2350664"/>
              <a:gd name="connsiteX260" fmla="*/ 1210020 w 1440806"/>
              <a:gd name="connsiteY260" fmla="*/ 1840901 h 2350664"/>
              <a:gd name="connsiteX261" fmla="*/ 1210020 w 1440806"/>
              <a:gd name="connsiteY261" fmla="*/ 1806829 h 2350664"/>
              <a:gd name="connsiteX262" fmla="*/ 1246465 w 1440806"/>
              <a:gd name="connsiteY262" fmla="*/ 1791108 h 2350664"/>
              <a:gd name="connsiteX263" fmla="*/ 195263 w 1440806"/>
              <a:gd name="connsiteY263" fmla="*/ 1440125 h 2350664"/>
              <a:gd name="connsiteX264" fmla="*/ 195263 w 1440806"/>
              <a:gd name="connsiteY264" fmla="*/ 1440462 h 2350664"/>
              <a:gd name="connsiteX265" fmla="*/ 177800 w 1440806"/>
              <a:gd name="connsiteY265" fmla="*/ 1454817 h 2350664"/>
              <a:gd name="connsiteX266" fmla="*/ 183621 w 1440806"/>
              <a:gd name="connsiteY266" fmla="*/ 1448569 h 2350664"/>
              <a:gd name="connsiteX267" fmla="*/ 195263 w 1440806"/>
              <a:gd name="connsiteY267" fmla="*/ 1440125 h 2350664"/>
              <a:gd name="connsiteX268" fmla="*/ 734834 w 1440806"/>
              <a:gd name="connsiteY268" fmla="*/ 1603917 h 2350664"/>
              <a:gd name="connsiteX269" fmla="*/ 703012 w 1440806"/>
              <a:gd name="connsiteY269" fmla="*/ 1632937 h 2350664"/>
              <a:gd name="connsiteX270" fmla="*/ 706945 w 1440806"/>
              <a:gd name="connsiteY270" fmla="*/ 1612819 h 2350664"/>
              <a:gd name="connsiteX271" fmla="*/ 724309 w 1440806"/>
              <a:gd name="connsiteY271" fmla="*/ 1600890 h 2350664"/>
              <a:gd name="connsiteX272" fmla="*/ 734834 w 1440806"/>
              <a:gd name="connsiteY272" fmla="*/ 1603917 h 2350664"/>
              <a:gd name="connsiteX273" fmla="*/ 417513 w 1440806"/>
              <a:gd name="connsiteY273" fmla="*/ 1497050 h 2350664"/>
              <a:gd name="connsiteX274" fmla="*/ 394431 w 1440806"/>
              <a:gd name="connsiteY274" fmla="*/ 1517231 h 2350664"/>
              <a:gd name="connsiteX275" fmla="*/ 399403 w 1440806"/>
              <a:gd name="connsiteY275" fmla="*/ 1505575 h 2350664"/>
              <a:gd name="connsiteX276" fmla="*/ 410921 w 1440806"/>
              <a:gd name="connsiteY276" fmla="*/ 1496876 h 2350664"/>
              <a:gd name="connsiteX277" fmla="*/ 417513 w 1440806"/>
              <a:gd name="connsiteY277" fmla="*/ 1497050 h 2350664"/>
              <a:gd name="connsiteX278" fmla="*/ 182563 w 1440806"/>
              <a:gd name="connsiteY278" fmla="*/ 1414218 h 2350664"/>
              <a:gd name="connsiteX279" fmla="*/ 171788 w 1440806"/>
              <a:gd name="connsiteY279" fmla="*/ 1425297 h 2350664"/>
              <a:gd name="connsiteX280" fmla="*/ 165100 w 1440806"/>
              <a:gd name="connsiteY280" fmla="*/ 1431681 h 2350664"/>
              <a:gd name="connsiteX281" fmla="*/ 182191 w 1440806"/>
              <a:gd name="connsiteY281" fmla="*/ 1414406 h 2350664"/>
              <a:gd name="connsiteX282" fmla="*/ 182563 w 1440806"/>
              <a:gd name="connsiteY282" fmla="*/ 1414218 h 2350664"/>
              <a:gd name="connsiteX283" fmla="*/ 568326 w 1440806"/>
              <a:gd name="connsiteY283" fmla="*/ 1538330 h 2350664"/>
              <a:gd name="connsiteX284" fmla="*/ 541440 w 1440806"/>
              <a:gd name="connsiteY284" fmla="*/ 1563263 h 2350664"/>
              <a:gd name="connsiteX285" fmla="*/ 545563 w 1440806"/>
              <a:gd name="connsiteY285" fmla="*/ 1547299 h 2350664"/>
              <a:gd name="connsiteX286" fmla="*/ 559969 w 1440806"/>
              <a:gd name="connsiteY286" fmla="*/ 1536760 h 2350664"/>
              <a:gd name="connsiteX287" fmla="*/ 568326 w 1440806"/>
              <a:gd name="connsiteY287" fmla="*/ 1538330 h 2350664"/>
              <a:gd name="connsiteX288" fmla="*/ 1067979 w 1440806"/>
              <a:gd name="connsiteY288" fmla="*/ 1681064 h 2350664"/>
              <a:gd name="connsiteX289" fmla="*/ 1073634 w 1440806"/>
              <a:gd name="connsiteY289" fmla="*/ 1687918 h 2350664"/>
              <a:gd name="connsiteX290" fmla="*/ 1034262 w 1440806"/>
              <a:gd name="connsiteY290" fmla="*/ 1727450 h 2350664"/>
              <a:gd name="connsiteX291" fmla="*/ 1034629 w 1440806"/>
              <a:gd name="connsiteY291" fmla="*/ 1696845 h 2350664"/>
              <a:gd name="connsiteX292" fmla="*/ 1057789 w 1440806"/>
              <a:gd name="connsiteY292" fmla="*/ 1681588 h 2350664"/>
              <a:gd name="connsiteX293" fmla="*/ 1067979 w 1440806"/>
              <a:gd name="connsiteY293" fmla="*/ 1681064 h 2350664"/>
              <a:gd name="connsiteX294" fmla="*/ 299677 w 1440806"/>
              <a:gd name="connsiteY294" fmla="*/ 1421712 h 2350664"/>
              <a:gd name="connsiteX295" fmla="*/ 278570 w 1440806"/>
              <a:gd name="connsiteY295" fmla="*/ 1441023 h 2350664"/>
              <a:gd name="connsiteX296" fmla="*/ 284523 w 1440806"/>
              <a:gd name="connsiteY296" fmla="*/ 1431368 h 2350664"/>
              <a:gd name="connsiteX297" fmla="*/ 293002 w 1440806"/>
              <a:gd name="connsiteY297" fmla="*/ 1423899 h 2350664"/>
              <a:gd name="connsiteX298" fmla="*/ 297287 w 1440806"/>
              <a:gd name="connsiteY298" fmla="*/ 1421166 h 2350664"/>
              <a:gd name="connsiteX299" fmla="*/ 299677 w 1440806"/>
              <a:gd name="connsiteY299" fmla="*/ 1421712 h 2350664"/>
              <a:gd name="connsiteX300" fmla="*/ 220663 w 1440806"/>
              <a:gd name="connsiteY300" fmla="*/ 1393765 h 2350664"/>
              <a:gd name="connsiteX301" fmla="*/ 220481 w 1440806"/>
              <a:gd name="connsiteY301" fmla="*/ 1394320 h 2350664"/>
              <a:gd name="connsiteX302" fmla="*/ 201613 w 1440806"/>
              <a:gd name="connsiteY302" fmla="*/ 1412075 h 2350664"/>
              <a:gd name="connsiteX303" fmla="*/ 208325 w 1440806"/>
              <a:gd name="connsiteY303" fmla="*/ 1404492 h 2350664"/>
              <a:gd name="connsiteX304" fmla="*/ 220663 w 1440806"/>
              <a:gd name="connsiteY304" fmla="*/ 1393765 h 2350664"/>
              <a:gd name="connsiteX305" fmla="*/ 222072 w 1440806"/>
              <a:gd name="connsiteY305" fmla="*/ 1387230 h 2350664"/>
              <a:gd name="connsiteX306" fmla="*/ 211034 w 1440806"/>
              <a:gd name="connsiteY306" fmla="*/ 1399639 h 2350664"/>
              <a:gd name="connsiteX307" fmla="*/ 203200 w 1440806"/>
              <a:gd name="connsiteY307" fmla="*/ 1406280 h 2350664"/>
              <a:gd name="connsiteX308" fmla="*/ 221716 w 1440806"/>
              <a:gd name="connsiteY308" fmla="*/ 1387405 h 2350664"/>
              <a:gd name="connsiteX309" fmla="*/ 222072 w 1440806"/>
              <a:gd name="connsiteY309" fmla="*/ 1387230 h 2350664"/>
              <a:gd name="connsiteX310" fmla="*/ 891686 w 1440806"/>
              <a:gd name="connsiteY310" fmla="*/ 1587332 h 2350664"/>
              <a:gd name="connsiteX311" fmla="*/ 896397 w 1440806"/>
              <a:gd name="connsiteY311" fmla="*/ 1592370 h 2350664"/>
              <a:gd name="connsiteX312" fmla="*/ 860317 w 1440806"/>
              <a:gd name="connsiteY312" fmla="*/ 1626590 h 2350664"/>
              <a:gd name="connsiteX313" fmla="*/ 862843 w 1440806"/>
              <a:gd name="connsiteY313" fmla="*/ 1601719 h 2350664"/>
              <a:gd name="connsiteX314" fmla="*/ 882935 w 1440806"/>
              <a:gd name="connsiteY314" fmla="*/ 1588313 h 2350664"/>
              <a:gd name="connsiteX315" fmla="*/ 891686 w 1440806"/>
              <a:gd name="connsiteY315" fmla="*/ 1587332 h 2350664"/>
              <a:gd name="connsiteX316" fmla="*/ 423863 w 1440806"/>
              <a:gd name="connsiteY316" fmla="*/ 1427334 h 2350664"/>
              <a:gd name="connsiteX317" fmla="*/ 398483 w 1440806"/>
              <a:gd name="connsiteY317" fmla="*/ 1450194 h 2350664"/>
              <a:gd name="connsiteX318" fmla="*/ 404695 w 1440806"/>
              <a:gd name="connsiteY318" fmla="*/ 1437514 h 2350664"/>
              <a:gd name="connsiteX319" fmla="*/ 423863 w 1440806"/>
              <a:gd name="connsiteY319" fmla="*/ 1427334 h 2350664"/>
              <a:gd name="connsiteX320" fmla="*/ 261588 w 1440806"/>
              <a:gd name="connsiteY320" fmla="*/ 1363431 h 2350664"/>
              <a:gd name="connsiteX321" fmla="*/ 250045 w 1440806"/>
              <a:gd name="connsiteY321" fmla="*/ 1378296 h 2350664"/>
              <a:gd name="connsiteX322" fmla="*/ 241650 w 1440806"/>
              <a:gd name="connsiteY322" fmla="*/ 1385643 h 2350664"/>
              <a:gd name="connsiteX323" fmla="*/ 261063 w 1440806"/>
              <a:gd name="connsiteY323" fmla="*/ 1363615 h 2350664"/>
              <a:gd name="connsiteX324" fmla="*/ 261588 w 1440806"/>
              <a:gd name="connsiteY324" fmla="*/ 1363431 h 2350664"/>
              <a:gd name="connsiteX325" fmla="*/ 1231524 w 1440806"/>
              <a:gd name="connsiteY325" fmla="*/ 1685292 h 2350664"/>
              <a:gd name="connsiteX326" fmla="*/ 1238059 w 1440806"/>
              <a:gd name="connsiteY326" fmla="*/ 1693391 h 2350664"/>
              <a:gd name="connsiteX327" fmla="*/ 1194827 w 1440806"/>
              <a:gd name="connsiteY327" fmla="*/ 1738748 h 2350664"/>
              <a:gd name="connsiteX328" fmla="*/ 1194471 w 1440806"/>
              <a:gd name="connsiteY328" fmla="*/ 1702462 h 2350664"/>
              <a:gd name="connsiteX329" fmla="*/ 1231524 w 1440806"/>
              <a:gd name="connsiteY329" fmla="*/ 1685292 h 2350664"/>
              <a:gd name="connsiteX330" fmla="*/ 722876 w 1440806"/>
              <a:gd name="connsiteY330" fmla="*/ 1510329 h 2350664"/>
              <a:gd name="connsiteX331" fmla="*/ 726718 w 1440806"/>
              <a:gd name="connsiteY331" fmla="*/ 1514384 h 2350664"/>
              <a:gd name="connsiteX332" fmla="*/ 693840 w 1440806"/>
              <a:gd name="connsiteY332" fmla="*/ 1545797 h 2350664"/>
              <a:gd name="connsiteX333" fmla="*/ 697950 w 1440806"/>
              <a:gd name="connsiteY333" fmla="*/ 1524429 h 2350664"/>
              <a:gd name="connsiteX334" fmla="*/ 715416 w 1440806"/>
              <a:gd name="connsiteY334" fmla="*/ 1511668 h 2350664"/>
              <a:gd name="connsiteX335" fmla="*/ 722876 w 1440806"/>
              <a:gd name="connsiteY335" fmla="*/ 1510329 h 2350664"/>
              <a:gd name="connsiteX336" fmla="*/ 249238 w 1440806"/>
              <a:gd name="connsiteY336" fmla="*/ 1352307 h 2350664"/>
              <a:gd name="connsiteX337" fmla="*/ 249051 w 1440806"/>
              <a:gd name="connsiteY337" fmla="*/ 1352693 h 2350664"/>
              <a:gd name="connsiteX338" fmla="*/ 227013 w 1440806"/>
              <a:gd name="connsiteY338" fmla="*/ 1374532 h 2350664"/>
              <a:gd name="connsiteX339" fmla="*/ 235112 w 1440806"/>
              <a:gd name="connsiteY339" fmla="*/ 1365642 h 2350664"/>
              <a:gd name="connsiteX340" fmla="*/ 249238 w 1440806"/>
              <a:gd name="connsiteY340" fmla="*/ 1352307 h 2350664"/>
              <a:gd name="connsiteX341" fmla="*/ 566738 w 1440806"/>
              <a:gd name="connsiteY341" fmla="*/ 1458176 h 2350664"/>
              <a:gd name="connsiteX342" fmla="*/ 535757 w 1440806"/>
              <a:gd name="connsiteY342" fmla="*/ 1485300 h 2350664"/>
              <a:gd name="connsiteX343" fmla="*/ 541658 w 1440806"/>
              <a:gd name="connsiteY343" fmla="*/ 1468636 h 2350664"/>
              <a:gd name="connsiteX344" fmla="*/ 557310 w 1440806"/>
              <a:gd name="connsiteY344" fmla="*/ 1457157 h 2350664"/>
              <a:gd name="connsiteX345" fmla="*/ 566738 w 1440806"/>
              <a:gd name="connsiteY345" fmla="*/ 1458176 h 2350664"/>
              <a:gd name="connsiteX346" fmla="*/ 316808 w 1440806"/>
              <a:gd name="connsiteY346" fmla="*/ 1364718 h 2350664"/>
              <a:gd name="connsiteX347" fmla="*/ 317131 w 1440806"/>
              <a:gd name="connsiteY347" fmla="*/ 1365645 h 2350664"/>
              <a:gd name="connsiteX348" fmla="*/ 292546 w 1440806"/>
              <a:gd name="connsiteY348" fmla="*/ 1388447 h 2350664"/>
              <a:gd name="connsiteX349" fmla="*/ 300125 w 1440806"/>
              <a:gd name="connsiteY349" fmla="*/ 1377696 h 2350664"/>
              <a:gd name="connsiteX350" fmla="*/ 312881 w 1440806"/>
              <a:gd name="connsiteY350" fmla="*/ 1366572 h 2350664"/>
              <a:gd name="connsiteX351" fmla="*/ 316808 w 1440806"/>
              <a:gd name="connsiteY351" fmla="*/ 1364718 h 2350664"/>
              <a:gd name="connsiteX352" fmla="*/ 1055090 w 1440806"/>
              <a:gd name="connsiteY352" fmla="*/ 1580478 h 2350664"/>
              <a:gd name="connsiteX353" fmla="*/ 1060764 w 1440806"/>
              <a:gd name="connsiteY353" fmla="*/ 1587173 h 2350664"/>
              <a:gd name="connsiteX354" fmla="*/ 1018357 w 1440806"/>
              <a:gd name="connsiteY354" fmla="*/ 1628531 h 2350664"/>
              <a:gd name="connsiteX355" fmla="*/ 1020359 w 1440806"/>
              <a:gd name="connsiteY355" fmla="*/ 1597243 h 2350664"/>
              <a:gd name="connsiteX356" fmla="*/ 1044861 w 1440806"/>
              <a:gd name="connsiteY356" fmla="*/ 1580812 h 2350664"/>
              <a:gd name="connsiteX357" fmla="*/ 1055090 w 1440806"/>
              <a:gd name="connsiteY357" fmla="*/ 1580478 h 2350664"/>
              <a:gd name="connsiteX358" fmla="*/ 279401 w 1440806"/>
              <a:gd name="connsiteY358" fmla="*/ 1315794 h 2350664"/>
              <a:gd name="connsiteX359" fmla="*/ 279216 w 1440806"/>
              <a:gd name="connsiteY359" fmla="*/ 1315978 h 2350664"/>
              <a:gd name="connsiteX360" fmla="*/ 255588 w 1440806"/>
              <a:gd name="connsiteY360" fmla="*/ 1339607 h 2350664"/>
              <a:gd name="connsiteX361" fmla="*/ 264449 w 1440806"/>
              <a:gd name="connsiteY361" fmla="*/ 1330449 h 2350664"/>
              <a:gd name="connsiteX362" fmla="*/ 279401 w 1440806"/>
              <a:gd name="connsiteY362" fmla="*/ 1315794 h 2350664"/>
              <a:gd name="connsiteX363" fmla="*/ 431800 w 1440806"/>
              <a:gd name="connsiteY363" fmla="*/ 1361711 h 2350664"/>
              <a:gd name="connsiteX364" fmla="*/ 403517 w 1440806"/>
              <a:gd name="connsiteY364" fmla="*/ 1387052 h 2350664"/>
              <a:gd name="connsiteX365" fmla="*/ 410816 w 1440806"/>
              <a:gd name="connsiteY365" fmla="*/ 1373490 h 2350664"/>
              <a:gd name="connsiteX366" fmla="*/ 413370 w 1440806"/>
              <a:gd name="connsiteY366" fmla="*/ 1370813 h 2350664"/>
              <a:gd name="connsiteX367" fmla="*/ 425870 w 1440806"/>
              <a:gd name="connsiteY367" fmla="*/ 1361511 h 2350664"/>
              <a:gd name="connsiteX368" fmla="*/ 431800 w 1440806"/>
              <a:gd name="connsiteY368" fmla="*/ 1361711 h 2350664"/>
              <a:gd name="connsiteX369" fmla="*/ 336184 w 1440806"/>
              <a:gd name="connsiteY369" fmla="*/ 1314272 h 2350664"/>
              <a:gd name="connsiteX370" fmla="*/ 309807 w 1440806"/>
              <a:gd name="connsiteY370" fmla="*/ 1339608 h 2350664"/>
              <a:gd name="connsiteX371" fmla="*/ 318233 w 1440806"/>
              <a:gd name="connsiteY371" fmla="*/ 1328042 h 2350664"/>
              <a:gd name="connsiteX372" fmla="*/ 334352 w 1440806"/>
              <a:gd name="connsiteY372" fmla="*/ 1314089 h 2350664"/>
              <a:gd name="connsiteX373" fmla="*/ 336184 w 1440806"/>
              <a:gd name="connsiteY373" fmla="*/ 1314272 h 2350664"/>
              <a:gd name="connsiteX374" fmla="*/ 881805 w 1440806"/>
              <a:gd name="connsiteY374" fmla="*/ 1493529 h 2350664"/>
              <a:gd name="connsiteX375" fmla="*/ 886682 w 1440806"/>
              <a:gd name="connsiteY375" fmla="*/ 1498696 h 2350664"/>
              <a:gd name="connsiteX376" fmla="*/ 848491 w 1440806"/>
              <a:gd name="connsiteY376" fmla="*/ 1535740 h 2350664"/>
              <a:gd name="connsiteX377" fmla="*/ 850866 w 1440806"/>
              <a:gd name="connsiteY377" fmla="*/ 1509433 h 2350664"/>
              <a:gd name="connsiteX378" fmla="*/ 872748 w 1440806"/>
              <a:gd name="connsiteY378" fmla="*/ 1494401 h 2350664"/>
              <a:gd name="connsiteX379" fmla="*/ 881805 w 1440806"/>
              <a:gd name="connsiteY379" fmla="*/ 1493529 h 2350664"/>
              <a:gd name="connsiteX380" fmla="*/ 563625 w 1440806"/>
              <a:gd name="connsiteY380" fmla="*/ 1379253 h 2350664"/>
              <a:gd name="connsiteX381" fmla="*/ 566738 w 1440806"/>
              <a:gd name="connsiteY381" fmla="*/ 1381867 h 2350664"/>
              <a:gd name="connsiteX382" fmla="*/ 534444 w 1440806"/>
              <a:gd name="connsiteY382" fmla="*/ 1411043 h 2350664"/>
              <a:gd name="connsiteX383" fmla="*/ 540612 w 1440806"/>
              <a:gd name="connsiteY383" fmla="*/ 1393747 h 2350664"/>
              <a:gd name="connsiteX384" fmla="*/ 556941 w 1440806"/>
              <a:gd name="connsiteY384" fmla="*/ 1381387 h 2350664"/>
              <a:gd name="connsiteX385" fmla="*/ 563625 w 1440806"/>
              <a:gd name="connsiteY385" fmla="*/ 1379253 h 2350664"/>
              <a:gd name="connsiteX386" fmla="*/ 714852 w 1440806"/>
              <a:gd name="connsiteY386" fmla="*/ 1423476 h 2350664"/>
              <a:gd name="connsiteX387" fmla="*/ 718963 w 1440806"/>
              <a:gd name="connsiteY387" fmla="*/ 1427553 h 2350664"/>
              <a:gd name="connsiteX388" fmla="*/ 684673 w 1440806"/>
              <a:gd name="connsiteY388" fmla="*/ 1461661 h 2350664"/>
              <a:gd name="connsiteX389" fmla="*/ 688872 w 1440806"/>
              <a:gd name="connsiteY389" fmla="*/ 1439346 h 2350664"/>
              <a:gd name="connsiteX390" fmla="*/ 707066 w 1440806"/>
              <a:gd name="connsiteY390" fmla="*/ 1425285 h 2350664"/>
              <a:gd name="connsiteX391" fmla="*/ 714852 w 1440806"/>
              <a:gd name="connsiteY391" fmla="*/ 1423476 h 2350664"/>
              <a:gd name="connsiteX392" fmla="*/ 309562 w 1440806"/>
              <a:gd name="connsiteY392" fmla="*/ 1284054 h 2350664"/>
              <a:gd name="connsiteX393" fmla="*/ 294922 w 1440806"/>
              <a:gd name="connsiteY393" fmla="*/ 1300155 h 2350664"/>
              <a:gd name="connsiteX394" fmla="*/ 285750 w 1440806"/>
              <a:gd name="connsiteY394" fmla="*/ 1309456 h 2350664"/>
              <a:gd name="connsiteX395" fmla="*/ 309210 w 1440806"/>
              <a:gd name="connsiteY395" fmla="*/ 1284234 h 2350664"/>
              <a:gd name="connsiteX396" fmla="*/ 309562 w 1440806"/>
              <a:gd name="connsiteY396" fmla="*/ 1284054 h 2350664"/>
              <a:gd name="connsiteX397" fmla="*/ 1214980 w 1440806"/>
              <a:gd name="connsiteY397" fmla="*/ 1582554 h 2350664"/>
              <a:gd name="connsiteX398" fmla="*/ 1221817 w 1440806"/>
              <a:gd name="connsiteY398" fmla="*/ 1590849 h 2350664"/>
              <a:gd name="connsiteX399" fmla="*/ 1177993 w 1440806"/>
              <a:gd name="connsiteY399" fmla="*/ 1636983 h 2350664"/>
              <a:gd name="connsiteX400" fmla="*/ 1177098 w 1440806"/>
              <a:gd name="connsiteY400" fmla="*/ 1600684 h 2350664"/>
              <a:gd name="connsiteX401" fmla="*/ 1214980 w 1440806"/>
              <a:gd name="connsiteY401" fmla="*/ 1582554 h 2350664"/>
              <a:gd name="connsiteX402" fmla="*/ 1337964 w 1440806"/>
              <a:gd name="connsiteY402" fmla="*/ 1605216 h 2350664"/>
              <a:gd name="connsiteX403" fmla="*/ 1323720 w 1440806"/>
              <a:gd name="connsiteY403" fmla="*/ 1647921 h 2350664"/>
              <a:gd name="connsiteX404" fmla="*/ 1319786 w 1440806"/>
              <a:gd name="connsiteY404" fmla="*/ 1638695 h 2350664"/>
              <a:gd name="connsiteX405" fmla="*/ 1333161 w 1440806"/>
              <a:gd name="connsiteY405" fmla="*/ 1609355 h 2350664"/>
              <a:gd name="connsiteX406" fmla="*/ 442726 w 1440806"/>
              <a:gd name="connsiteY406" fmla="*/ 1300887 h 2350664"/>
              <a:gd name="connsiteX407" fmla="*/ 411537 w 1440806"/>
              <a:gd name="connsiteY407" fmla="*/ 1328323 h 2350664"/>
              <a:gd name="connsiteX408" fmla="*/ 419754 w 1440806"/>
              <a:gd name="connsiteY408" fmla="*/ 1314346 h 2350664"/>
              <a:gd name="connsiteX409" fmla="*/ 426104 w 1440806"/>
              <a:gd name="connsiteY409" fmla="*/ 1308825 h 2350664"/>
              <a:gd name="connsiteX410" fmla="*/ 437567 w 1440806"/>
              <a:gd name="connsiteY410" fmla="*/ 1300714 h 2350664"/>
              <a:gd name="connsiteX411" fmla="*/ 442726 w 1440806"/>
              <a:gd name="connsiteY411" fmla="*/ 1300887 h 2350664"/>
              <a:gd name="connsiteX412" fmla="*/ 355601 w 1440806"/>
              <a:gd name="connsiteY412" fmla="*/ 1267144 h 2350664"/>
              <a:gd name="connsiteX413" fmla="*/ 355426 w 1440806"/>
              <a:gd name="connsiteY413" fmla="*/ 1267893 h 2350664"/>
              <a:gd name="connsiteX414" fmla="*/ 328613 w 1440806"/>
              <a:gd name="connsiteY414" fmla="*/ 1295996 h 2350664"/>
              <a:gd name="connsiteX415" fmla="*/ 337726 w 1440806"/>
              <a:gd name="connsiteY415" fmla="*/ 1283817 h 2350664"/>
              <a:gd name="connsiteX416" fmla="*/ 355601 w 1440806"/>
              <a:gd name="connsiteY416" fmla="*/ 1267144 h 2350664"/>
              <a:gd name="connsiteX417" fmla="*/ 342900 w 1440806"/>
              <a:gd name="connsiteY417" fmla="*/ 1253892 h 2350664"/>
              <a:gd name="connsiteX418" fmla="*/ 327660 w 1440806"/>
              <a:gd name="connsiteY418" fmla="*/ 1272402 h 2350664"/>
              <a:gd name="connsiteX419" fmla="*/ 317500 w 1440806"/>
              <a:gd name="connsiteY419" fmla="*/ 1282466 h 2350664"/>
              <a:gd name="connsiteX420" fmla="*/ 342550 w 1440806"/>
              <a:gd name="connsiteY420" fmla="*/ 1254071 h 2350664"/>
              <a:gd name="connsiteX421" fmla="*/ 342900 w 1440806"/>
              <a:gd name="connsiteY421" fmla="*/ 1253892 h 2350664"/>
              <a:gd name="connsiteX422" fmla="*/ 1040250 w 1440806"/>
              <a:gd name="connsiteY422" fmla="*/ 1483688 h 2350664"/>
              <a:gd name="connsiteX423" fmla="*/ 1046114 w 1440806"/>
              <a:gd name="connsiteY423" fmla="*/ 1490195 h 2350664"/>
              <a:gd name="connsiteX424" fmla="*/ 1002834 w 1440806"/>
              <a:gd name="connsiteY424" fmla="*/ 1533102 h 2350664"/>
              <a:gd name="connsiteX425" fmla="*/ 1004652 w 1440806"/>
              <a:gd name="connsiteY425" fmla="*/ 1501589 h 2350664"/>
              <a:gd name="connsiteX426" fmla="*/ 1029748 w 1440806"/>
              <a:gd name="connsiteY426" fmla="*/ 1484342 h 2350664"/>
              <a:gd name="connsiteX427" fmla="*/ 1040250 w 1440806"/>
              <a:gd name="connsiteY427" fmla="*/ 1483688 h 2350664"/>
              <a:gd name="connsiteX428" fmla="*/ 565243 w 1440806"/>
              <a:gd name="connsiteY428" fmla="*/ 1308111 h 2350664"/>
              <a:gd name="connsiteX429" fmla="*/ 568326 w 1440806"/>
              <a:gd name="connsiteY429" fmla="*/ 1310572 h 2350664"/>
              <a:gd name="connsiteX430" fmla="*/ 534646 w 1440806"/>
              <a:gd name="connsiteY430" fmla="*/ 1342251 h 2350664"/>
              <a:gd name="connsiteX431" fmla="*/ 541382 w 1440806"/>
              <a:gd name="connsiteY431" fmla="*/ 1324453 h 2350664"/>
              <a:gd name="connsiteX432" fmla="*/ 565243 w 1440806"/>
              <a:gd name="connsiteY432" fmla="*/ 1308111 h 2350664"/>
              <a:gd name="connsiteX433" fmla="*/ 870192 w 1440806"/>
              <a:gd name="connsiteY433" fmla="*/ 1403287 h 2350664"/>
              <a:gd name="connsiteX434" fmla="*/ 875221 w 1440806"/>
              <a:gd name="connsiteY434" fmla="*/ 1408417 h 2350664"/>
              <a:gd name="connsiteX435" fmla="*/ 836155 w 1440806"/>
              <a:gd name="connsiteY435" fmla="*/ 1448066 h 2350664"/>
              <a:gd name="connsiteX436" fmla="*/ 838495 w 1440806"/>
              <a:gd name="connsiteY436" fmla="*/ 1420796 h 2350664"/>
              <a:gd name="connsiteX437" fmla="*/ 860909 w 1440806"/>
              <a:gd name="connsiteY437" fmla="*/ 1404515 h 2350664"/>
              <a:gd name="connsiteX438" fmla="*/ 870192 w 1440806"/>
              <a:gd name="connsiteY438" fmla="*/ 1403287 h 2350664"/>
              <a:gd name="connsiteX439" fmla="*/ 708333 w 1440806"/>
              <a:gd name="connsiteY439" fmla="*/ 1342792 h 2350664"/>
              <a:gd name="connsiteX440" fmla="*/ 712607 w 1440806"/>
              <a:gd name="connsiteY440" fmla="*/ 1346796 h 2350664"/>
              <a:gd name="connsiteX441" fmla="*/ 675631 w 1440806"/>
              <a:gd name="connsiteY441" fmla="*/ 1383328 h 2350664"/>
              <a:gd name="connsiteX442" fmla="*/ 680525 w 1440806"/>
              <a:gd name="connsiteY442" fmla="*/ 1360429 h 2350664"/>
              <a:gd name="connsiteX443" fmla="*/ 700032 w 1440806"/>
              <a:gd name="connsiteY443" fmla="*/ 1345024 h 2350664"/>
              <a:gd name="connsiteX444" fmla="*/ 708333 w 1440806"/>
              <a:gd name="connsiteY444" fmla="*/ 1342792 h 2350664"/>
              <a:gd name="connsiteX445" fmla="*/ 377647 w 1440806"/>
              <a:gd name="connsiteY445" fmla="*/ 1230079 h 2350664"/>
              <a:gd name="connsiteX446" fmla="*/ 362276 w 1440806"/>
              <a:gd name="connsiteY446" fmla="*/ 1251123 h 2350664"/>
              <a:gd name="connsiteX447" fmla="*/ 351195 w 1440806"/>
              <a:gd name="connsiteY447" fmla="*/ 1261829 h 2350664"/>
              <a:gd name="connsiteX448" fmla="*/ 377111 w 1440806"/>
              <a:gd name="connsiteY448" fmla="*/ 1230448 h 2350664"/>
              <a:gd name="connsiteX449" fmla="*/ 377647 w 1440806"/>
              <a:gd name="connsiteY449" fmla="*/ 1230079 h 2350664"/>
              <a:gd name="connsiteX450" fmla="*/ 377825 w 1440806"/>
              <a:gd name="connsiteY450" fmla="*/ 1225307 h 2350664"/>
              <a:gd name="connsiteX451" fmla="*/ 377650 w 1440806"/>
              <a:gd name="connsiteY451" fmla="*/ 1226017 h 2350664"/>
              <a:gd name="connsiteX452" fmla="*/ 349250 w 1440806"/>
              <a:gd name="connsiteY452" fmla="*/ 1255292 h 2350664"/>
              <a:gd name="connsiteX453" fmla="*/ 359242 w 1440806"/>
              <a:gd name="connsiteY453" fmla="*/ 1243227 h 2350664"/>
              <a:gd name="connsiteX454" fmla="*/ 377825 w 1440806"/>
              <a:gd name="connsiteY454" fmla="*/ 1225307 h 2350664"/>
              <a:gd name="connsiteX455" fmla="*/ 453655 w 1440806"/>
              <a:gd name="connsiteY455" fmla="*/ 1243536 h 2350664"/>
              <a:gd name="connsiteX456" fmla="*/ 421502 w 1440806"/>
              <a:gd name="connsiteY456" fmla="*/ 1273983 h 2350664"/>
              <a:gd name="connsiteX457" fmla="*/ 430742 w 1440806"/>
              <a:gd name="connsiteY457" fmla="*/ 1259118 h 2350664"/>
              <a:gd name="connsiteX458" fmla="*/ 443677 w 1440806"/>
              <a:gd name="connsiteY458" fmla="*/ 1247476 h 2350664"/>
              <a:gd name="connsiteX459" fmla="*/ 449983 w 1440806"/>
              <a:gd name="connsiteY459" fmla="*/ 1243088 h 2350664"/>
              <a:gd name="connsiteX460" fmla="*/ 453655 w 1440806"/>
              <a:gd name="connsiteY460" fmla="*/ 1243536 h 2350664"/>
              <a:gd name="connsiteX461" fmla="*/ 1198143 w 1440806"/>
              <a:gd name="connsiteY461" fmla="*/ 1481224 h 2350664"/>
              <a:gd name="connsiteX462" fmla="*/ 1205565 w 1440806"/>
              <a:gd name="connsiteY462" fmla="*/ 1489548 h 2350664"/>
              <a:gd name="connsiteX463" fmla="*/ 1160154 w 1440806"/>
              <a:gd name="connsiteY463" fmla="*/ 1538027 h 2350664"/>
              <a:gd name="connsiteX464" fmla="*/ 1158713 w 1440806"/>
              <a:gd name="connsiteY464" fmla="*/ 1500598 h 2350664"/>
              <a:gd name="connsiteX465" fmla="*/ 1198143 w 1440806"/>
              <a:gd name="connsiteY465" fmla="*/ 1481224 h 2350664"/>
              <a:gd name="connsiteX466" fmla="*/ 401638 w 1440806"/>
              <a:gd name="connsiteY466" fmla="*/ 1187207 h 2350664"/>
              <a:gd name="connsiteX467" fmla="*/ 401456 w 1440806"/>
              <a:gd name="connsiteY467" fmla="*/ 1187935 h 2350664"/>
              <a:gd name="connsiteX468" fmla="*/ 371475 w 1440806"/>
              <a:gd name="connsiteY468" fmla="*/ 1220545 h 2350664"/>
              <a:gd name="connsiteX469" fmla="*/ 382377 w 1440806"/>
              <a:gd name="connsiteY469" fmla="*/ 1207610 h 2350664"/>
              <a:gd name="connsiteX470" fmla="*/ 401638 w 1440806"/>
              <a:gd name="connsiteY470" fmla="*/ 1187207 h 2350664"/>
              <a:gd name="connsiteX471" fmla="*/ 568394 w 1440806"/>
              <a:gd name="connsiteY471" fmla="*/ 1241700 h 2350664"/>
              <a:gd name="connsiteX472" fmla="*/ 571500 w 1440806"/>
              <a:gd name="connsiteY472" fmla="*/ 1244017 h 2350664"/>
              <a:gd name="connsiteX473" fmla="*/ 535016 w 1440806"/>
              <a:gd name="connsiteY473" fmla="*/ 1278923 h 2350664"/>
              <a:gd name="connsiteX474" fmla="*/ 543492 w 1440806"/>
              <a:gd name="connsiteY474" fmla="*/ 1260114 h 2350664"/>
              <a:gd name="connsiteX475" fmla="*/ 568394 w 1440806"/>
              <a:gd name="connsiteY475" fmla="*/ 1241700 h 2350664"/>
              <a:gd name="connsiteX476" fmla="*/ 1025279 w 1440806"/>
              <a:gd name="connsiteY476" fmla="*/ 1388808 h 2350664"/>
              <a:gd name="connsiteX477" fmla="*/ 1031464 w 1440806"/>
              <a:gd name="connsiteY477" fmla="*/ 1395515 h 2350664"/>
              <a:gd name="connsiteX478" fmla="*/ 987311 w 1440806"/>
              <a:gd name="connsiteY478" fmla="*/ 1440848 h 2350664"/>
              <a:gd name="connsiteX479" fmla="*/ 988764 w 1440806"/>
              <a:gd name="connsiteY479" fmla="*/ 1408008 h 2350664"/>
              <a:gd name="connsiteX480" fmla="*/ 1014407 w 1440806"/>
              <a:gd name="connsiteY480" fmla="*/ 1389648 h 2350664"/>
              <a:gd name="connsiteX481" fmla="*/ 1025279 w 1440806"/>
              <a:gd name="connsiteY481" fmla="*/ 1388808 h 2350664"/>
              <a:gd name="connsiteX482" fmla="*/ 465772 w 1440806"/>
              <a:gd name="connsiteY482" fmla="*/ 1190675 h 2350664"/>
              <a:gd name="connsiteX483" fmla="*/ 466370 w 1440806"/>
              <a:gd name="connsiteY483" fmla="*/ 1192017 h 2350664"/>
              <a:gd name="connsiteX484" fmla="*/ 434105 w 1440806"/>
              <a:gd name="connsiteY484" fmla="*/ 1225309 h 2350664"/>
              <a:gd name="connsiteX485" fmla="*/ 443678 w 1440806"/>
              <a:gd name="connsiteY485" fmla="*/ 1209916 h 2350664"/>
              <a:gd name="connsiteX486" fmla="*/ 460520 w 1440806"/>
              <a:gd name="connsiteY486" fmla="*/ 1193628 h 2350664"/>
              <a:gd name="connsiteX487" fmla="*/ 465772 w 1440806"/>
              <a:gd name="connsiteY487" fmla="*/ 1190675 h 2350664"/>
              <a:gd name="connsiteX488" fmla="*/ 1356860 w 1440806"/>
              <a:gd name="connsiteY488" fmla="*/ 1486322 h 2350664"/>
              <a:gd name="connsiteX489" fmla="*/ 1365002 w 1440806"/>
              <a:gd name="connsiteY489" fmla="*/ 1496074 h 2350664"/>
              <a:gd name="connsiteX490" fmla="*/ 1315620 w 1440806"/>
              <a:gd name="connsiteY490" fmla="*/ 1550031 h 2350664"/>
              <a:gd name="connsiteX491" fmla="*/ 1312737 w 1440806"/>
              <a:gd name="connsiteY491" fmla="*/ 1506581 h 2350664"/>
              <a:gd name="connsiteX492" fmla="*/ 1343397 w 1440806"/>
              <a:gd name="connsiteY492" fmla="*/ 1485902 h 2350664"/>
              <a:gd name="connsiteX493" fmla="*/ 1356860 w 1440806"/>
              <a:gd name="connsiteY493" fmla="*/ 1486322 h 2350664"/>
              <a:gd name="connsiteX494" fmla="*/ 857420 w 1440806"/>
              <a:gd name="connsiteY494" fmla="*/ 1316366 h 2350664"/>
              <a:gd name="connsiteX495" fmla="*/ 862532 w 1440806"/>
              <a:gd name="connsiteY495" fmla="*/ 1321615 h 2350664"/>
              <a:gd name="connsiteX496" fmla="*/ 823508 w 1440806"/>
              <a:gd name="connsiteY496" fmla="*/ 1363560 h 2350664"/>
              <a:gd name="connsiteX497" fmla="*/ 825646 w 1440806"/>
              <a:gd name="connsiteY497" fmla="*/ 1335415 h 2350664"/>
              <a:gd name="connsiteX498" fmla="*/ 848098 w 1440806"/>
              <a:gd name="connsiteY498" fmla="*/ 1317893 h 2350664"/>
              <a:gd name="connsiteX499" fmla="*/ 857420 w 1440806"/>
              <a:gd name="connsiteY499" fmla="*/ 1316366 h 2350664"/>
              <a:gd name="connsiteX500" fmla="*/ 703856 w 1440806"/>
              <a:gd name="connsiteY500" fmla="*/ 1265047 h 2350664"/>
              <a:gd name="connsiteX501" fmla="*/ 708026 w 1440806"/>
              <a:gd name="connsiteY501" fmla="*/ 1268672 h 2350664"/>
              <a:gd name="connsiteX502" fmla="*/ 669361 w 1440806"/>
              <a:gd name="connsiteY502" fmla="*/ 1307679 h 2350664"/>
              <a:gd name="connsiteX503" fmla="*/ 675834 w 1440806"/>
              <a:gd name="connsiteY503" fmla="*/ 1284348 h 2350664"/>
              <a:gd name="connsiteX504" fmla="*/ 695572 w 1440806"/>
              <a:gd name="connsiteY504" fmla="*/ 1267830 h 2350664"/>
              <a:gd name="connsiteX505" fmla="*/ 703856 w 1440806"/>
              <a:gd name="connsiteY505" fmla="*/ 1265047 h 2350664"/>
              <a:gd name="connsiteX506" fmla="*/ 423829 w 1440806"/>
              <a:gd name="connsiteY506" fmla="*/ 1157602 h 2350664"/>
              <a:gd name="connsiteX507" fmla="*/ 409862 w 1440806"/>
              <a:gd name="connsiteY507" fmla="*/ 1174060 h 2350664"/>
              <a:gd name="connsiteX508" fmla="*/ 396875 w 1440806"/>
              <a:gd name="connsiteY508" fmla="*/ 1188805 h 2350664"/>
              <a:gd name="connsiteX509" fmla="*/ 407988 w 1440806"/>
              <a:gd name="connsiteY509" fmla="*/ 1175976 h 2350664"/>
              <a:gd name="connsiteX510" fmla="*/ 427038 w 1440806"/>
              <a:gd name="connsiteY510" fmla="*/ 1153879 h 2350664"/>
              <a:gd name="connsiteX511" fmla="*/ 423829 w 1440806"/>
              <a:gd name="connsiteY511" fmla="*/ 1157602 h 2350664"/>
              <a:gd name="connsiteX512" fmla="*/ 426685 w 1440806"/>
              <a:gd name="connsiteY512" fmla="*/ 1154235 h 2350664"/>
              <a:gd name="connsiteX513" fmla="*/ 427038 w 1440806"/>
              <a:gd name="connsiteY513" fmla="*/ 1153879 h 2350664"/>
              <a:gd name="connsiteX514" fmla="*/ 1180151 w 1440806"/>
              <a:gd name="connsiteY514" fmla="*/ 1383649 h 2350664"/>
              <a:gd name="connsiteX515" fmla="*/ 1187523 w 1440806"/>
              <a:gd name="connsiteY515" fmla="*/ 1391812 h 2350664"/>
              <a:gd name="connsiteX516" fmla="*/ 1141710 w 1440806"/>
              <a:gd name="connsiteY516" fmla="*/ 1442400 h 2350664"/>
              <a:gd name="connsiteX517" fmla="*/ 1139520 w 1440806"/>
              <a:gd name="connsiteY517" fmla="*/ 1404054 h 2350664"/>
              <a:gd name="connsiteX518" fmla="*/ 1180151 w 1440806"/>
              <a:gd name="connsiteY518" fmla="*/ 1383649 h 2350664"/>
              <a:gd name="connsiteX519" fmla="*/ 572039 w 1440806"/>
              <a:gd name="connsiteY519" fmla="*/ 1179596 h 2350664"/>
              <a:gd name="connsiteX520" fmla="*/ 574676 w 1440806"/>
              <a:gd name="connsiteY520" fmla="*/ 1181736 h 2350664"/>
              <a:gd name="connsiteX521" fmla="*/ 539378 w 1440806"/>
              <a:gd name="connsiteY521" fmla="*/ 1218778 h 2350664"/>
              <a:gd name="connsiteX522" fmla="*/ 548159 w 1440806"/>
              <a:gd name="connsiteY522" fmla="*/ 1199444 h 2350664"/>
              <a:gd name="connsiteX523" fmla="*/ 549739 w 1440806"/>
              <a:gd name="connsiteY523" fmla="*/ 1197637 h 2350664"/>
              <a:gd name="connsiteX524" fmla="*/ 572039 w 1440806"/>
              <a:gd name="connsiteY524" fmla="*/ 1179596 h 2350664"/>
              <a:gd name="connsiteX525" fmla="*/ 480489 w 1440806"/>
              <a:gd name="connsiteY525" fmla="*/ 1143337 h 2350664"/>
              <a:gd name="connsiteX526" fmla="*/ 448358 w 1440806"/>
              <a:gd name="connsiteY526" fmla="*/ 1179090 h 2350664"/>
              <a:gd name="connsiteX527" fmla="*/ 458312 w 1440806"/>
              <a:gd name="connsiteY527" fmla="*/ 1163200 h 2350664"/>
              <a:gd name="connsiteX528" fmla="*/ 478044 w 1440806"/>
              <a:gd name="connsiteY528" fmla="*/ 1143157 h 2350664"/>
              <a:gd name="connsiteX529" fmla="*/ 480489 w 1440806"/>
              <a:gd name="connsiteY529" fmla="*/ 1143337 h 2350664"/>
              <a:gd name="connsiteX530" fmla="*/ 452438 w 1440806"/>
              <a:gd name="connsiteY530" fmla="*/ 1123717 h 2350664"/>
              <a:gd name="connsiteX531" fmla="*/ 433985 w 1440806"/>
              <a:gd name="connsiteY531" fmla="*/ 1148447 h 2350664"/>
              <a:gd name="connsiteX532" fmla="*/ 422275 w 1440806"/>
              <a:gd name="connsiteY532" fmla="*/ 1161817 h 2350664"/>
              <a:gd name="connsiteX533" fmla="*/ 452083 w 1440806"/>
              <a:gd name="connsiteY533" fmla="*/ 1124084 h 2350664"/>
              <a:gd name="connsiteX534" fmla="*/ 452438 w 1440806"/>
              <a:gd name="connsiteY534" fmla="*/ 1123717 h 2350664"/>
              <a:gd name="connsiteX535" fmla="*/ 1008859 w 1440806"/>
              <a:gd name="connsiteY535" fmla="*/ 1298260 h 2350664"/>
              <a:gd name="connsiteX536" fmla="*/ 1015383 w 1440806"/>
              <a:gd name="connsiteY536" fmla="*/ 1304648 h 2350664"/>
              <a:gd name="connsiteX537" fmla="*/ 970373 w 1440806"/>
              <a:gd name="connsiteY537" fmla="*/ 1351258 h 2350664"/>
              <a:gd name="connsiteX538" fmla="*/ 971475 w 1440806"/>
              <a:gd name="connsiteY538" fmla="*/ 1318543 h 2350664"/>
              <a:gd name="connsiteX539" fmla="*/ 997632 w 1440806"/>
              <a:gd name="connsiteY539" fmla="*/ 1299459 h 2350664"/>
              <a:gd name="connsiteX540" fmla="*/ 1008859 w 1440806"/>
              <a:gd name="connsiteY540" fmla="*/ 1298260 h 2350664"/>
              <a:gd name="connsiteX541" fmla="*/ 699201 w 1440806"/>
              <a:gd name="connsiteY541" fmla="*/ 1193682 h 2350664"/>
              <a:gd name="connsiteX542" fmla="*/ 703263 w 1440806"/>
              <a:gd name="connsiteY542" fmla="*/ 1197006 h 2350664"/>
              <a:gd name="connsiteX543" fmla="*/ 664541 w 1440806"/>
              <a:gd name="connsiteY543" fmla="*/ 1237828 h 2350664"/>
              <a:gd name="connsiteX544" fmla="*/ 671322 w 1440806"/>
              <a:gd name="connsiteY544" fmla="*/ 1214424 h 2350664"/>
              <a:gd name="connsiteX545" fmla="*/ 690973 w 1440806"/>
              <a:gd name="connsiteY545" fmla="*/ 1196939 h 2350664"/>
              <a:gd name="connsiteX546" fmla="*/ 699201 w 1440806"/>
              <a:gd name="connsiteY546" fmla="*/ 1193682 h 2350664"/>
              <a:gd name="connsiteX547" fmla="*/ 845747 w 1440806"/>
              <a:gd name="connsiteY547" fmla="*/ 1233042 h 2350664"/>
              <a:gd name="connsiteX548" fmla="*/ 851237 w 1440806"/>
              <a:gd name="connsiteY548" fmla="*/ 1238090 h 2350664"/>
              <a:gd name="connsiteX549" fmla="*/ 809415 w 1440806"/>
              <a:gd name="connsiteY549" fmla="*/ 1281750 h 2350664"/>
              <a:gd name="connsiteX550" fmla="*/ 813526 w 1440806"/>
              <a:gd name="connsiteY550" fmla="*/ 1253708 h 2350664"/>
              <a:gd name="connsiteX551" fmla="*/ 835866 w 1440806"/>
              <a:gd name="connsiteY551" fmla="*/ 1235515 h 2350664"/>
              <a:gd name="connsiteX552" fmla="*/ 845747 w 1440806"/>
              <a:gd name="connsiteY552" fmla="*/ 1233042 h 2350664"/>
              <a:gd name="connsiteX553" fmla="*/ 1334487 w 1440806"/>
              <a:gd name="connsiteY553" fmla="*/ 1383249 h 2350664"/>
              <a:gd name="connsiteX554" fmla="*/ 1343485 w 1440806"/>
              <a:gd name="connsiteY554" fmla="*/ 1393551 h 2350664"/>
              <a:gd name="connsiteX555" fmla="*/ 1294179 w 1440806"/>
              <a:gd name="connsiteY555" fmla="*/ 1451044 h 2350664"/>
              <a:gd name="connsiteX556" fmla="*/ 1290414 w 1440806"/>
              <a:gd name="connsiteY556" fmla="*/ 1405559 h 2350664"/>
              <a:gd name="connsiteX557" fmla="*/ 1334487 w 1440806"/>
              <a:gd name="connsiteY557" fmla="*/ 1383249 h 2350664"/>
              <a:gd name="connsiteX558" fmla="*/ 480646 w 1440806"/>
              <a:gd name="connsiteY558" fmla="*/ 1098318 h 2350664"/>
              <a:gd name="connsiteX559" fmla="*/ 481013 w 1440806"/>
              <a:gd name="connsiteY559" fmla="*/ 1098497 h 2350664"/>
              <a:gd name="connsiteX560" fmla="*/ 462110 w 1440806"/>
              <a:gd name="connsiteY560" fmla="*/ 1124598 h 2350664"/>
              <a:gd name="connsiteX561" fmla="*/ 449630 w 1440806"/>
              <a:gd name="connsiteY561" fmla="*/ 1138006 h 2350664"/>
              <a:gd name="connsiteX562" fmla="*/ 449264 w 1440806"/>
              <a:gd name="connsiteY562" fmla="*/ 1137827 h 2350664"/>
              <a:gd name="connsiteX563" fmla="*/ 480279 w 1440806"/>
              <a:gd name="connsiteY563" fmla="*/ 1098497 h 2350664"/>
              <a:gd name="connsiteX564" fmla="*/ 480646 w 1440806"/>
              <a:gd name="connsiteY564" fmla="*/ 1098318 h 2350664"/>
              <a:gd name="connsiteX565" fmla="*/ 496887 w 1440806"/>
              <a:gd name="connsiteY565" fmla="*/ 1098662 h 2350664"/>
              <a:gd name="connsiteX566" fmla="*/ 496707 w 1440806"/>
              <a:gd name="connsiteY566" fmla="*/ 1099548 h 2350664"/>
              <a:gd name="connsiteX567" fmla="*/ 461963 w 1440806"/>
              <a:gd name="connsiteY567" fmla="*/ 1137464 h 2350664"/>
              <a:gd name="connsiteX568" fmla="*/ 473544 w 1440806"/>
              <a:gd name="connsiteY568" fmla="*/ 1121518 h 2350664"/>
              <a:gd name="connsiteX569" fmla="*/ 496887 w 1440806"/>
              <a:gd name="connsiteY569" fmla="*/ 1098662 h 2350664"/>
              <a:gd name="connsiteX570" fmla="*/ 578872 w 1440806"/>
              <a:gd name="connsiteY570" fmla="*/ 1121857 h 2350664"/>
              <a:gd name="connsiteX571" fmla="*/ 581025 w 1440806"/>
              <a:gd name="connsiteY571" fmla="*/ 1123733 h 2350664"/>
              <a:gd name="connsiteX572" fmla="*/ 544217 w 1440806"/>
              <a:gd name="connsiteY572" fmla="*/ 1162865 h 2350664"/>
              <a:gd name="connsiteX573" fmla="*/ 553687 w 1440806"/>
              <a:gd name="connsiteY573" fmla="*/ 1143388 h 2350664"/>
              <a:gd name="connsiteX574" fmla="*/ 559047 w 1440806"/>
              <a:gd name="connsiteY574" fmla="*/ 1137544 h 2350664"/>
              <a:gd name="connsiteX575" fmla="*/ 578872 w 1440806"/>
              <a:gd name="connsiteY575" fmla="*/ 1121857 h 2350664"/>
              <a:gd name="connsiteX576" fmla="*/ 1159236 w 1440806"/>
              <a:gd name="connsiteY576" fmla="*/ 1287127 h 2350664"/>
              <a:gd name="connsiteX577" fmla="*/ 1166772 w 1440806"/>
              <a:gd name="connsiteY577" fmla="*/ 1295285 h 2350664"/>
              <a:gd name="connsiteX578" fmla="*/ 1121561 w 1440806"/>
              <a:gd name="connsiteY578" fmla="*/ 1348395 h 2350664"/>
              <a:gd name="connsiteX579" fmla="*/ 1118702 w 1440806"/>
              <a:gd name="connsiteY579" fmla="*/ 1309280 h 2350664"/>
              <a:gd name="connsiteX580" fmla="*/ 1159236 w 1440806"/>
              <a:gd name="connsiteY580" fmla="*/ 1287127 h 2350664"/>
              <a:gd name="connsiteX581" fmla="*/ 696001 w 1440806"/>
              <a:gd name="connsiteY581" fmla="*/ 1125554 h 2350664"/>
              <a:gd name="connsiteX582" fmla="*/ 700088 w 1440806"/>
              <a:gd name="connsiteY582" fmla="*/ 1128663 h 2350664"/>
              <a:gd name="connsiteX583" fmla="*/ 660040 w 1440806"/>
              <a:gd name="connsiteY583" fmla="*/ 1172023 h 2350664"/>
              <a:gd name="connsiteX584" fmla="*/ 667436 w 1440806"/>
              <a:gd name="connsiteY584" fmla="*/ 1148274 h 2350664"/>
              <a:gd name="connsiteX585" fmla="*/ 696001 w 1440806"/>
              <a:gd name="connsiteY585" fmla="*/ 1125554 h 2350664"/>
              <a:gd name="connsiteX586" fmla="*/ 514350 w 1440806"/>
              <a:gd name="connsiteY586" fmla="*/ 1060208 h 2350664"/>
              <a:gd name="connsiteX587" fmla="*/ 514168 w 1440806"/>
              <a:gd name="connsiteY587" fmla="*/ 1061097 h 2350664"/>
              <a:gd name="connsiteX588" fmla="*/ 479425 w 1440806"/>
              <a:gd name="connsiteY588" fmla="*/ 1101483 h 2350664"/>
              <a:gd name="connsiteX589" fmla="*/ 491430 w 1440806"/>
              <a:gd name="connsiteY589" fmla="*/ 1085293 h 2350664"/>
              <a:gd name="connsiteX590" fmla="*/ 514350 w 1440806"/>
              <a:gd name="connsiteY590" fmla="*/ 1060208 h 2350664"/>
              <a:gd name="connsiteX591" fmla="*/ 990922 w 1440806"/>
              <a:gd name="connsiteY591" fmla="*/ 1209837 h 2350664"/>
              <a:gd name="connsiteX592" fmla="*/ 997592 w 1440806"/>
              <a:gd name="connsiteY592" fmla="*/ 1216276 h 2350664"/>
              <a:gd name="connsiteX593" fmla="*/ 953058 w 1440806"/>
              <a:gd name="connsiteY593" fmla="*/ 1266733 h 2350664"/>
              <a:gd name="connsiteX594" fmla="*/ 953601 w 1440806"/>
              <a:gd name="connsiteY594" fmla="*/ 1232315 h 2350664"/>
              <a:gd name="connsiteX595" fmla="*/ 979670 w 1440806"/>
              <a:gd name="connsiteY595" fmla="*/ 1211524 h 2350664"/>
              <a:gd name="connsiteX596" fmla="*/ 990922 w 1440806"/>
              <a:gd name="connsiteY596" fmla="*/ 1209837 h 2350664"/>
              <a:gd name="connsiteX597" fmla="*/ 834549 w 1440806"/>
              <a:gd name="connsiteY597" fmla="*/ 1153747 h 2350664"/>
              <a:gd name="connsiteX598" fmla="*/ 840084 w 1440806"/>
              <a:gd name="connsiteY598" fmla="*/ 1158435 h 2350664"/>
              <a:gd name="connsiteX599" fmla="*/ 797073 w 1440806"/>
              <a:gd name="connsiteY599" fmla="*/ 1205173 h 2350664"/>
              <a:gd name="connsiteX600" fmla="*/ 801503 w 1440806"/>
              <a:gd name="connsiteY600" fmla="*/ 1176370 h 2350664"/>
              <a:gd name="connsiteX601" fmla="*/ 824462 w 1440806"/>
              <a:gd name="connsiteY601" fmla="*/ 1156804 h 2350664"/>
              <a:gd name="connsiteX602" fmla="*/ 834549 w 1440806"/>
              <a:gd name="connsiteY602" fmla="*/ 1153747 h 2350664"/>
              <a:gd name="connsiteX603" fmla="*/ 587194 w 1440806"/>
              <a:gd name="connsiteY603" fmla="*/ 1069282 h 2350664"/>
              <a:gd name="connsiteX604" fmla="*/ 549177 w 1440806"/>
              <a:gd name="connsiteY604" fmla="*/ 1112412 h 2350664"/>
              <a:gd name="connsiteX605" fmla="*/ 559857 w 1440806"/>
              <a:gd name="connsiteY605" fmla="*/ 1091953 h 2350664"/>
              <a:gd name="connsiteX606" fmla="*/ 573073 w 1440806"/>
              <a:gd name="connsiteY606" fmla="*/ 1077023 h 2350664"/>
              <a:gd name="connsiteX607" fmla="*/ 587194 w 1440806"/>
              <a:gd name="connsiteY607" fmla="*/ 1069282 h 2350664"/>
              <a:gd name="connsiteX608" fmla="*/ 520381 w 1440806"/>
              <a:gd name="connsiteY608" fmla="*/ 1037219 h 2350664"/>
              <a:gd name="connsiteX609" fmla="*/ 519844 w 1440806"/>
              <a:gd name="connsiteY609" fmla="*/ 1038001 h 2350664"/>
              <a:gd name="connsiteX610" fmla="*/ 517525 w 1440806"/>
              <a:gd name="connsiteY610" fmla="*/ 1041172 h 2350664"/>
              <a:gd name="connsiteX611" fmla="*/ 1310574 w 1440806"/>
              <a:gd name="connsiteY611" fmla="*/ 1285175 h 2350664"/>
              <a:gd name="connsiteX612" fmla="*/ 1319335 w 1440806"/>
              <a:gd name="connsiteY612" fmla="*/ 1294904 h 2350664"/>
              <a:gd name="connsiteX613" fmla="*/ 1270796 w 1440806"/>
              <a:gd name="connsiteY613" fmla="*/ 1353869 h 2350664"/>
              <a:gd name="connsiteX614" fmla="*/ 1266156 w 1440806"/>
              <a:gd name="connsiteY614" fmla="*/ 1308429 h 2350664"/>
              <a:gd name="connsiteX615" fmla="*/ 1310574 w 1440806"/>
              <a:gd name="connsiteY615" fmla="*/ 1285175 h 2350664"/>
              <a:gd name="connsiteX616" fmla="*/ 531813 w 1440806"/>
              <a:gd name="connsiteY616" fmla="*/ 1023709 h 2350664"/>
              <a:gd name="connsiteX617" fmla="*/ 531720 w 1440806"/>
              <a:gd name="connsiteY617" fmla="*/ 1023828 h 2350664"/>
              <a:gd name="connsiteX618" fmla="*/ 531813 w 1440806"/>
              <a:gd name="connsiteY618" fmla="*/ 1023876 h 2350664"/>
              <a:gd name="connsiteX619" fmla="*/ 531464 w 1440806"/>
              <a:gd name="connsiteY619" fmla="*/ 1024236 h 2350664"/>
              <a:gd name="connsiteX620" fmla="*/ 498475 w 1440806"/>
              <a:gd name="connsiteY620" fmla="*/ 1068146 h 2350664"/>
              <a:gd name="connsiteX621" fmla="*/ 523926 w 1440806"/>
              <a:gd name="connsiteY621" fmla="*/ 1033852 h 2350664"/>
              <a:gd name="connsiteX622" fmla="*/ 497254 w 1440806"/>
              <a:gd name="connsiteY622" fmla="*/ 1068157 h 2350664"/>
              <a:gd name="connsiteX623" fmla="*/ 496888 w 1440806"/>
              <a:gd name="connsiteY623" fmla="*/ 1068157 h 2350664"/>
              <a:gd name="connsiteX624" fmla="*/ 509505 w 1440806"/>
              <a:gd name="connsiteY624" fmla="*/ 1051600 h 2350664"/>
              <a:gd name="connsiteX625" fmla="*/ 527516 w 1440806"/>
              <a:gd name="connsiteY625" fmla="*/ 1028748 h 2350664"/>
              <a:gd name="connsiteX626" fmla="*/ 529046 w 1440806"/>
              <a:gd name="connsiteY626" fmla="*/ 1026953 h 2350664"/>
              <a:gd name="connsiteX627" fmla="*/ 531464 w 1440806"/>
              <a:gd name="connsiteY627" fmla="*/ 1023696 h 2350664"/>
              <a:gd name="connsiteX628" fmla="*/ 531714 w 1440806"/>
              <a:gd name="connsiteY628" fmla="*/ 1023824 h 2350664"/>
              <a:gd name="connsiteX629" fmla="*/ 694474 w 1440806"/>
              <a:gd name="connsiteY629" fmla="*/ 1060631 h 2350664"/>
              <a:gd name="connsiteX630" fmla="*/ 698500 w 1440806"/>
              <a:gd name="connsiteY630" fmla="*/ 1063416 h 2350664"/>
              <a:gd name="connsiteX631" fmla="*/ 658174 w 1440806"/>
              <a:gd name="connsiteY631" fmla="*/ 1109724 h 2350664"/>
              <a:gd name="connsiteX632" fmla="*/ 665838 w 1440806"/>
              <a:gd name="connsiteY632" fmla="*/ 1085284 h 2350664"/>
              <a:gd name="connsiteX633" fmla="*/ 694474 w 1440806"/>
              <a:gd name="connsiteY633" fmla="*/ 1060631 h 2350664"/>
              <a:gd name="connsiteX634" fmla="*/ 594277 w 1440806"/>
              <a:gd name="connsiteY634" fmla="*/ 1018229 h 2350664"/>
              <a:gd name="connsiteX635" fmla="*/ 595133 w 1440806"/>
              <a:gd name="connsiteY635" fmla="*/ 1019710 h 2350664"/>
              <a:gd name="connsiteX636" fmla="*/ 556922 w 1440806"/>
              <a:gd name="connsiteY636" fmla="*/ 1064792 h 2350664"/>
              <a:gd name="connsiteX637" fmla="*/ 567916 w 1440806"/>
              <a:gd name="connsiteY637" fmla="*/ 1044496 h 2350664"/>
              <a:gd name="connsiteX638" fmla="*/ 587743 w 1440806"/>
              <a:gd name="connsiteY638" fmla="*/ 1022404 h 2350664"/>
              <a:gd name="connsiteX639" fmla="*/ 594277 w 1440806"/>
              <a:gd name="connsiteY639" fmla="*/ 1018229 h 2350664"/>
              <a:gd name="connsiteX640" fmla="*/ 1440806 w 1440806"/>
              <a:gd name="connsiteY640" fmla="*/ 1296887 h 2350664"/>
              <a:gd name="connsiteX641" fmla="*/ 1419959 w 1440806"/>
              <a:gd name="connsiteY641" fmla="*/ 1359389 h 2350664"/>
              <a:gd name="connsiteX642" fmla="*/ 1412107 w 1440806"/>
              <a:gd name="connsiteY642" fmla="*/ 1357946 h 2350664"/>
              <a:gd name="connsiteX643" fmla="*/ 1416345 w 1440806"/>
              <a:gd name="connsiteY643" fmla="*/ 1315212 h 2350664"/>
              <a:gd name="connsiteX644" fmla="*/ 1436957 w 1440806"/>
              <a:gd name="connsiteY644" fmla="*/ 1297479 h 2350664"/>
              <a:gd name="connsiteX645" fmla="*/ 1137516 w 1440806"/>
              <a:gd name="connsiteY645" fmla="*/ 1193914 h 2350664"/>
              <a:gd name="connsiteX646" fmla="*/ 1145400 w 1440806"/>
              <a:gd name="connsiteY646" fmla="*/ 1202158 h 2350664"/>
              <a:gd name="connsiteX647" fmla="*/ 1100329 w 1440806"/>
              <a:gd name="connsiteY647" fmla="*/ 1258898 h 2350664"/>
              <a:gd name="connsiteX648" fmla="*/ 1096559 w 1440806"/>
              <a:gd name="connsiteY648" fmla="*/ 1218082 h 2350664"/>
              <a:gd name="connsiteX649" fmla="*/ 1137516 w 1440806"/>
              <a:gd name="connsiteY649" fmla="*/ 1193914 h 2350664"/>
              <a:gd name="connsiteX650" fmla="*/ 549275 w 1440806"/>
              <a:gd name="connsiteY650" fmla="*/ 995129 h 2350664"/>
              <a:gd name="connsiteX651" fmla="*/ 544226 w 1440806"/>
              <a:gd name="connsiteY651" fmla="*/ 1002674 h 2350664"/>
              <a:gd name="connsiteX652" fmla="*/ 548544 w 1440806"/>
              <a:gd name="connsiteY652" fmla="*/ 996600 h 2350664"/>
              <a:gd name="connsiteX653" fmla="*/ 549204 w 1440806"/>
              <a:gd name="connsiteY653" fmla="*/ 995730 h 2350664"/>
              <a:gd name="connsiteX654" fmla="*/ 543693 w 1440806"/>
              <a:gd name="connsiteY654" fmla="*/ 1003472 h 2350664"/>
              <a:gd name="connsiteX655" fmla="*/ 530189 w 1440806"/>
              <a:gd name="connsiteY655" fmla="*/ 1023652 h 2350664"/>
              <a:gd name="connsiteX656" fmla="*/ 520381 w 1440806"/>
              <a:gd name="connsiteY656" fmla="*/ 1037219 h 2350664"/>
              <a:gd name="connsiteX657" fmla="*/ 536859 w 1440806"/>
              <a:gd name="connsiteY657" fmla="*/ 1013219 h 2350664"/>
              <a:gd name="connsiteX658" fmla="*/ 539669 w 1440806"/>
              <a:gd name="connsiteY658" fmla="*/ 1009124 h 2350664"/>
              <a:gd name="connsiteX659" fmla="*/ 519113 w 1440806"/>
              <a:gd name="connsiteY659" fmla="*/ 1037994 h 2350664"/>
              <a:gd name="connsiteX660" fmla="*/ 531529 w 1440806"/>
              <a:gd name="connsiteY660" fmla="*/ 1020533 h 2350664"/>
              <a:gd name="connsiteX661" fmla="*/ 540449 w 1440806"/>
              <a:gd name="connsiteY661" fmla="*/ 1007988 h 2350664"/>
              <a:gd name="connsiteX662" fmla="*/ 547723 w 1440806"/>
              <a:gd name="connsiteY662" fmla="*/ 997389 h 2350664"/>
              <a:gd name="connsiteX663" fmla="*/ 549275 w 1440806"/>
              <a:gd name="connsiteY663" fmla="*/ 995129 h 2350664"/>
              <a:gd name="connsiteX664" fmla="*/ 550863 w 1440806"/>
              <a:gd name="connsiteY664" fmla="*/ 993540 h 2350664"/>
              <a:gd name="connsiteX665" fmla="*/ 549204 w 1440806"/>
              <a:gd name="connsiteY665" fmla="*/ 995730 h 2350664"/>
              <a:gd name="connsiteX666" fmla="*/ 550506 w 1440806"/>
              <a:gd name="connsiteY666" fmla="*/ 993900 h 2350664"/>
              <a:gd name="connsiteX667" fmla="*/ 550863 w 1440806"/>
              <a:gd name="connsiteY667" fmla="*/ 993540 h 2350664"/>
              <a:gd name="connsiteX668" fmla="*/ 823622 w 1440806"/>
              <a:gd name="connsiteY668" fmla="*/ 1079298 h 2350664"/>
              <a:gd name="connsiteX669" fmla="*/ 829016 w 1440806"/>
              <a:gd name="connsiteY669" fmla="*/ 1083736 h 2350664"/>
              <a:gd name="connsiteX670" fmla="*/ 787154 w 1440806"/>
              <a:gd name="connsiteY670" fmla="*/ 1133025 h 2350664"/>
              <a:gd name="connsiteX671" fmla="*/ 791609 w 1440806"/>
              <a:gd name="connsiteY671" fmla="*/ 1104063 h 2350664"/>
              <a:gd name="connsiteX672" fmla="*/ 813919 w 1440806"/>
              <a:gd name="connsiteY672" fmla="*/ 1082904 h 2350664"/>
              <a:gd name="connsiteX673" fmla="*/ 823622 w 1440806"/>
              <a:gd name="connsiteY673" fmla="*/ 1079298 h 2350664"/>
              <a:gd name="connsiteX674" fmla="*/ 972571 w 1440806"/>
              <a:gd name="connsiteY674" fmla="*/ 1123743 h 2350664"/>
              <a:gd name="connsiteX675" fmla="*/ 979603 w 1440806"/>
              <a:gd name="connsiteY675" fmla="*/ 1130266 h 2350664"/>
              <a:gd name="connsiteX676" fmla="*/ 935688 w 1440806"/>
              <a:gd name="connsiteY676" fmla="*/ 1183433 h 2350664"/>
              <a:gd name="connsiteX677" fmla="*/ 936048 w 1440806"/>
              <a:gd name="connsiteY677" fmla="*/ 1148536 h 2350664"/>
              <a:gd name="connsiteX678" fmla="*/ 961133 w 1440806"/>
              <a:gd name="connsiteY678" fmla="*/ 1126451 h 2350664"/>
              <a:gd name="connsiteX679" fmla="*/ 972571 w 1440806"/>
              <a:gd name="connsiteY679" fmla="*/ 1123743 h 2350664"/>
              <a:gd name="connsiteX680" fmla="*/ 571501 w 1440806"/>
              <a:gd name="connsiteY680" fmla="*/ 966555 h 2350664"/>
              <a:gd name="connsiteX681" fmla="*/ 551208 w 1440806"/>
              <a:gd name="connsiteY681" fmla="*/ 998950 h 2350664"/>
              <a:gd name="connsiteX682" fmla="*/ 538344 w 1440806"/>
              <a:gd name="connsiteY682" fmla="*/ 1015771 h 2350664"/>
              <a:gd name="connsiteX683" fmla="*/ 571139 w 1440806"/>
              <a:gd name="connsiteY683" fmla="*/ 966909 h 2350664"/>
              <a:gd name="connsiteX684" fmla="*/ 571501 w 1440806"/>
              <a:gd name="connsiteY684" fmla="*/ 966555 h 2350664"/>
              <a:gd name="connsiteX685" fmla="*/ 604272 w 1440806"/>
              <a:gd name="connsiteY685" fmla="*/ 972700 h 2350664"/>
              <a:gd name="connsiteX686" fmla="*/ 604476 w 1440806"/>
              <a:gd name="connsiteY686" fmla="*/ 974046 h 2350664"/>
              <a:gd name="connsiteX687" fmla="*/ 566459 w 1440806"/>
              <a:gd name="connsiteY687" fmla="*/ 1022967 h 2350664"/>
              <a:gd name="connsiteX688" fmla="*/ 577864 w 1440806"/>
              <a:gd name="connsiteY688" fmla="*/ 1001974 h 2350664"/>
              <a:gd name="connsiteX689" fmla="*/ 601217 w 1440806"/>
              <a:gd name="connsiteY689" fmla="*/ 974229 h 2350664"/>
              <a:gd name="connsiteX690" fmla="*/ 604272 w 1440806"/>
              <a:gd name="connsiteY690" fmla="*/ 972700 h 2350664"/>
              <a:gd name="connsiteX691" fmla="*/ 693133 w 1440806"/>
              <a:gd name="connsiteY691" fmla="*/ 1001727 h 2350664"/>
              <a:gd name="connsiteX692" fmla="*/ 696913 w 1440806"/>
              <a:gd name="connsiteY692" fmla="*/ 1003969 h 2350664"/>
              <a:gd name="connsiteX693" fmla="*/ 656541 w 1440806"/>
              <a:gd name="connsiteY693" fmla="*/ 1051743 h 2350664"/>
              <a:gd name="connsiteX694" fmla="*/ 665395 w 1440806"/>
              <a:gd name="connsiteY694" fmla="*/ 1027680 h 2350664"/>
              <a:gd name="connsiteX695" fmla="*/ 693133 w 1440806"/>
              <a:gd name="connsiteY695" fmla="*/ 1001727 h 2350664"/>
              <a:gd name="connsiteX696" fmla="*/ 1285292 w 1440806"/>
              <a:gd name="connsiteY696" fmla="*/ 1187238 h 2350664"/>
              <a:gd name="connsiteX697" fmla="*/ 1294428 w 1440806"/>
              <a:gd name="connsiteY697" fmla="*/ 1197122 h 2350664"/>
              <a:gd name="connsiteX698" fmla="*/ 1246393 w 1440806"/>
              <a:gd name="connsiteY698" fmla="*/ 1259452 h 2350664"/>
              <a:gd name="connsiteX699" fmla="*/ 1240478 w 1440806"/>
              <a:gd name="connsiteY699" fmla="*/ 1212476 h 2350664"/>
              <a:gd name="connsiteX700" fmla="*/ 1285292 w 1440806"/>
              <a:gd name="connsiteY700" fmla="*/ 1187238 h 2350664"/>
              <a:gd name="connsiteX701" fmla="*/ 814163 w 1440806"/>
              <a:gd name="connsiteY701" fmla="*/ 1009529 h 2350664"/>
              <a:gd name="connsiteX702" fmla="*/ 819478 w 1440806"/>
              <a:gd name="connsiteY702" fmla="*/ 1013523 h 2350664"/>
              <a:gd name="connsiteX703" fmla="*/ 775759 w 1440806"/>
              <a:gd name="connsiteY703" fmla="*/ 1065843 h 2350664"/>
              <a:gd name="connsiteX704" fmla="*/ 782056 w 1440806"/>
              <a:gd name="connsiteY704" fmla="*/ 1036356 h 2350664"/>
              <a:gd name="connsiteX705" fmla="*/ 814163 w 1440806"/>
              <a:gd name="connsiteY705" fmla="*/ 1009529 h 2350664"/>
              <a:gd name="connsiteX706" fmla="*/ 1114794 w 1440806"/>
              <a:gd name="connsiteY706" fmla="*/ 1104901 h 2350664"/>
              <a:gd name="connsiteX707" fmla="*/ 1122838 w 1440806"/>
              <a:gd name="connsiteY707" fmla="*/ 1112637 h 2350664"/>
              <a:gd name="connsiteX708" fmla="*/ 1078712 w 1440806"/>
              <a:gd name="connsiteY708" fmla="*/ 1170906 h 2350664"/>
              <a:gd name="connsiteX709" fmla="*/ 1074246 w 1440806"/>
              <a:gd name="connsiteY709" fmla="*/ 1130497 h 2350664"/>
              <a:gd name="connsiteX710" fmla="*/ 1102160 w 1440806"/>
              <a:gd name="connsiteY710" fmla="*/ 1106617 h 2350664"/>
              <a:gd name="connsiteX711" fmla="*/ 1114794 w 1440806"/>
              <a:gd name="connsiteY711" fmla="*/ 1104901 h 2350664"/>
              <a:gd name="connsiteX712" fmla="*/ 614363 w 1440806"/>
              <a:gd name="connsiteY712" fmla="*/ 931622 h 2350664"/>
              <a:gd name="connsiteX713" fmla="*/ 614363 w 1440806"/>
              <a:gd name="connsiteY713" fmla="*/ 932716 h 2350664"/>
              <a:gd name="connsiteX714" fmla="*/ 576445 w 1440806"/>
              <a:gd name="connsiteY714" fmla="*/ 984010 h 2350664"/>
              <a:gd name="connsiteX715" fmla="*/ 588659 w 1440806"/>
              <a:gd name="connsiteY715" fmla="*/ 963200 h 2350664"/>
              <a:gd name="connsiteX716" fmla="*/ 614363 w 1440806"/>
              <a:gd name="connsiteY716" fmla="*/ 931622 h 2350664"/>
              <a:gd name="connsiteX717" fmla="*/ 954873 w 1440806"/>
              <a:gd name="connsiteY717" fmla="*/ 1042856 h 2350664"/>
              <a:gd name="connsiteX718" fmla="*/ 961942 w 1440806"/>
              <a:gd name="connsiteY718" fmla="*/ 1048916 h 2350664"/>
              <a:gd name="connsiteX719" fmla="*/ 918133 w 1440806"/>
              <a:gd name="connsiteY719" fmla="*/ 1104738 h 2350664"/>
              <a:gd name="connsiteX720" fmla="*/ 918495 w 1440806"/>
              <a:gd name="connsiteY720" fmla="*/ 1069895 h 2350664"/>
              <a:gd name="connsiteX721" fmla="*/ 943409 w 1440806"/>
              <a:gd name="connsiteY721" fmla="*/ 1046271 h 2350664"/>
              <a:gd name="connsiteX722" fmla="*/ 954873 w 1440806"/>
              <a:gd name="connsiteY722" fmla="*/ 1042856 h 2350664"/>
              <a:gd name="connsiteX723" fmla="*/ 1430656 w 1440806"/>
              <a:gd name="connsiteY723" fmla="*/ 1193183 h 2350664"/>
              <a:gd name="connsiteX724" fmla="*/ 1439863 w 1440806"/>
              <a:gd name="connsiteY724" fmla="*/ 1203227 h 2350664"/>
              <a:gd name="connsiteX725" fmla="*/ 1398135 w 1440806"/>
              <a:gd name="connsiteY725" fmla="*/ 1261211 h 2350664"/>
              <a:gd name="connsiteX726" fmla="*/ 1387793 w 1440806"/>
              <a:gd name="connsiteY726" fmla="*/ 1215510 h 2350664"/>
              <a:gd name="connsiteX727" fmla="*/ 1416958 w 1440806"/>
              <a:gd name="connsiteY727" fmla="*/ 1193045 h 2350664"/>
              <a:gd name="connsiteX728" fmla="*/ 1430656 w 1440806"/>
              <a:gd name="connsiteY728" fmla="*/ 1193183 h 2350664"/>
              <a:gd name="connsiteX729" fmla="*/ 693641 w 1440806"/>
              <a:gd name="connsiteY729" fmla="*/ 945804 h 2350664"/>
              <a:gd name="connsiteX730" fmla="*/ 696913 w 1440806"/>
              <a:gd name="connsiteY730" fmla="*/ 947923 h 2350664"/>
              <a:gd name="connsiteX731" fmla="*/ 656291 w 1440806"/>
              <a:gd name="connsiteY731" fmla="*/ 998817 h 2350664"/>
              <a:gd name="connsiteX732" fmla="*/ 665499 w 1440806"/>
              <a:gd name="connsiteY732" fmla="*/ 974437 h 2350664"/>
              <a:gd name="connsiteX733" fmla="*/ 669471 w 1440806"/>
              <a:gd name="connsiteY733" fmla="*/ 969278 h 2350664"/>
              <a:gd name="connsiteX734" fmla="*/ 693641 w 1440806"/>
              <a:gd name="connsiteY734" fmla="*/ 945804 h 2350664"/>
              <a:gd name="connsiteX735" fmla="*/ 623525 w 1440806"/>
              <a:gd name="connsiteY735" fmla="*/ 895108 h 2350664"/>
              <a:gd name="connsiteX736" fmla="*/ 623888 w 1440806"/>
              <a:gd name="connsiteY736" fmla="*/ 895466 h 2350664"/>
              <a:gd name="connsiteX737" fmla="*/ 623706 w 1440806"/>
              <a:gd name="connsiteY737" fmla="*/ 896184 h 2350664"/>
              <a:gd name="connsiteX738" fmla="*/ 587557 w 1440806"/>
              <a:gd name="connsiteY738" fmla="*/ 949083 h 2350664"/>
              <a:gd name="connsiteX739" fmla="*/ 587375 w 1440806"/>
              <a:gd name="connsiteY739" fmla="*/ 948904 h 2350664"/>
              <a:gd name="connsiteX740" fmla="*/ 599546 w 1440806"/>
              <a:gd name="connsiteY740" fmla="*/ 928462 h 2350664"/>
              <a:gd name="connsiteX741" fmla="*/ 623525 w 1440806"/>
              <a:gd name="connsiteY741" fmla="*/ 895108 h 2350664"/>
              <a:gd name="connsiteX742" fmla="*/ 804904 w 1440806"/>
              <a:gd name="connsiteY742" fmla="*/ 943015 h 2350664"/>
              <a:gd name="connsiteX743" fmla="*/ 810133 w 1440806"/>
              <a:gd name="connsiteY743" fmla="*/ 946598 h 2350664"/>
              <a:gd name="connsiteX744" fmla="*/ 767286 w 1440806"/>
              <a:gd name="connsiteY744" fmla="*/ 1001972 h 2350664"/>
              <a:gd name="connsiteX745" fmla="*/ 773587 w 1440806"/>
              <a:gd name="connsiteY745" fmla="*/ 972198 h 2350664"/>
              <a:gd name="connsiteX746" fmla="*/ 804904 w 1440806"/>
              <a:gd name="connsiteY746" fmla="*/ 943015 h 2350664"/>
              <a:gd name="connsiteX747" fmla="*/ 1257603 w 1440806"/>
              <a:gd name="connsiteY747" fmla="*/ 1093587 h 2350664"/>
              <a:gd name="connsiteX748" fmla="*/ 1267054 w 1440806"/>
              <a:gd name="connsiteY748" fmla="*/ 1103144 h 2350664"/>
              <a:gd name="connsiteX749" fmla="*/ 1220237 w 1440806"/>
              <a:gd name="connsiteY749" fmla="*/ 1166692 h 2350664"/>
              <a:gd name="connsiteX750" fmla="*/ 1213215 w 1440806"/>
              <a:gd name="connsiteY750" fmla="*/ 1120067 h 2350664"/>
              <a:gd name="connsiteX751" fmla="*/ 1257603 w 1440806"/>
              <a:gd name="connsiteY751" fmla="*/ 1093587 h 2350664"/>
              <a:gd name="connsiteX752" fmla="*/ 696913 w 1440806"/>
              <a:gd name="connsiteY752" fmla="*/ 896754 h 2350664"/>
              <a:gd name="connsiteX753" fmla="*/ 657724 w 1440806"/>
              <a:gd name="connsiteY753" fmla="*/ 950494 h 2350664"/>
              <a:gd name="connsiteX754" fmla="*/ 667696 w 1440806"/>
              <a:gd name="connsiteY754" fmla="*/ 925938 h 2350664"/>
              <a:gd name="connsiteX755" fmla="*/ 677143 w 1440806"/>
              <a:gd name="connsiteY755" fmla="*/ 912413 h 2350664"/>
              <a:gd name="connsiteX756" fmla="*/ 696913 w 1440806"/>
              <a:gd name="connsiteY756" fmla="*/ 896754 h 2350664"/>
              <a:gd name="connsiteX757" fmla="*/ 937477 w 1440806"/>
              <a:gd name="connsiteY757" fmla="*/ 966538 h 2350664"/>
              <a:gd name="connsiteX758" fmla="*/ 944306 w 1440806"/>
              <a:gd name="connsiteY758" fmla="*/ 972019 h 2350664"/>
              <a:gd name="connsiteX759" fmla="*/ 899875 w 1440806"/>
              <a:gd name="connsiteY759" fmla="*/ 1029834 h 2350664"/>
              <a:gd name="connsiteX760" fmla="*/ 902223 w 1440806"/>
              <a:gd name="connsiteY760" fmla="*/ 995144 h 2350664"/>
              <a:gd name="connsiteX761" fmla="*/ 926380 w 1440806"/>
              <a:gd name="connsiteY761" fmla="*/ 970575 h 2350664"/>
              <a:gd name="connsiteX762" fmla="*/ 937477 w 1440806"/>
              <a:gd name="connsiteY762" fmla="*/ 966538 h 2350664"/>
              <a:gd name="connsiteX763" fmla="*/ 1090506 w 1440806"/>
              <a:gd name="connsiteY763" fmla="*/ 1017396 h 2350664"/>
              <a:gd name="connsiteX764" fmla="*/ 1099462 w 1440806"/>
              <a:gd name="connsiteY764" fmla="*/ 1025298 h 2350664"/>
              <a:gd name="connsiteX765" fmla="*/ 1055584 w 1440806"/>
              <a:gd name="connsiteY765" fmla="*/ 1085884 h 2350664"/>
              <a:gd name="connsiteX766" fmla="*/ 1050144 w 1440806"/>
              <a:gd name="connsiteY766" fmla="*/ 1045433 h 2350664"/>
              <a:gd name="connsiteX767" fmla="*/ 1077319 w 1440806"/>
              <a:gd name="connsiteY767" fmla="*/ 1020197 h 2350664"/>
              <a:gd name="connsiteX768" fmla="*/ 1090506 w 1440806"/>
              <a:gd name="connsiteY768" fmla="*/ 1017396 h 2350664"/>
              <a:gd name="connsiteX769" fmla="*/ 635001 w 1440806"/>
              <a:gd name="connsiteY769" fmla="*/ 861783 h 2350664"/>
              <a:gd name="connsiteX770" fmla="*/ 634828 w 1440806"/>
              <a:gd name="connsiteY770" fmla="*/ 862324 h 2350664"/>
              <a:gd name="connsiteX771" fmla="*/ 601663 w 1440806"/>
              <a:gd name="connsiteY771" fmla="*/ 918930 h 2350664"/>
              <a:gd name="connsiteX772" fmla="*/ 613236 w 1440806"/>
              <a:gd name="connsiteY772" fmla="*/ 898198 h 2350664"/>
              <a:gd name="connsiteX773" fmla="*/ 635001 w 1440806"/>
              <a:gd name="connsiteY773" fmla="*/ 861783 h 2350664"/>
              <a:gd name="connsiteX774" fmla="*/ 1399128 w 1440806"/>
              <a:gd name="connsiteY774" fmla="*/ 1095014 h 2350664"/>
              <a:gd name="connsiteX775" fmla="*/ 1408861 w 1440806"/>
              <a:gd name="connsiteY775" fmla="*/ 1105059 h 2350664"/>
              <a:gd name="connsiteX776" fmla="*/ 1368605 w 1440806"/>
              <a:gd name="connsiteY776" fmla="*/ 1165442 h 2350664"/>
              <a:gd name="connsiteX777" fmla="*/ 1356923 w 1440806"/>
              <a:gd name="connsiteY777" fmla="*/ 1118896 h 2350664"/>
              <a:gd name="connsiteX778" fmla="*/ 1385318 w 1440806"/>
              <a:gd name="connsiteY778" fmla="*/ 1095195 h 2350664"/>
              <a:gd name="connsiteX779" fmla="*/ 1399128 w 1440806"/>
              <a:gd name="connsiteY779" fmla="*/ 1095014 h 2350664"/>
              <a:gd name="connsiteX780" fmla="*/ 647700 w 1440806"/>
              <a:gd name="connsiteY780" fmla="*/ 834795 h 2350664"/>
              <a:gd name="connsiteX781" fmla="*/ 647514 w 1440806"/>
              <a:gd name="connsiteY781" fmla="*/ 835330 h 2350664"/>
              <a:gd name="connsiteX782" fmla="*/ 639304 w 1440806"/>
              <a:gd name="connsiteY782" fmla="*/ 850905 h 2350664"/>
              <a:gd name="connsiteX783" fmla="*/ 627334 w 1440806"/>
              <a:gd name="connsiteY783" fmla="*/ 871481 h 2350664"/>
              <a:gd name="connsiteX784" fmla="*/ 626453 w 1440806"/>
              <a:gd name="connsiteY784" fmla="*/ 873105 h 2350664"/>
              <a:gd name="connsiteX785" fmla="*/ 622777 w 1440806"/>
              <a:gd name="connsiteY785" fmla="*/ 879314 h 2350664"/>
              <a:gd name="connsiteX786" fmla="*/ 619125 w 1440806"/>
              <a:gd name="connsiteY786" fmla="*/ 885593 h 2350664"/>
              <a:gd name="connsiteX787" fmla="*/ 620661 w 1440806"/>
              <a:gd name="connsiteY787" fmla="*/ 882890 h 2350664"/>
              <a:gd name="connsiteX788" fmla="*/ 614363 w 1440806"/>
              <a:gd name="connsiteY788" fmla="*/ 893530 h 2350664"/>
              <a:gd name="connsiteX789" fmla="*/ 618942 w 1440806"/>
              <a:gd name="connsiteY789" fmla="*/ 885360 h 2350664"/>
              <a:gd name="connsiteX790" fmla="*/ 642938 w 1440806"/>
              <a:gd name="connsiteY790" fmla="*/ 842734 h 2350664"/>
              <a:gd name="connsiteX791" fmla="*/ 631388 w 1440806"/>
              <a:gd name="connsiteY791" fmla="*/ 864012 h 2350664"/>
              <a:gd name="connsiteX792" fmla="*/ 643432 w 1440806"/>
              <a:gd name="connsiteY792" fmla="*/ 842817 h 2350664"/>
              <a:gd name="connsiteX793" fmla="*/ 647700 w 1440806"/>
              <a:gd name="connsiteY793" fmla="*/ 834795 h 2350664"/>
              <a:gd name="connsiteX794" fmla="*/ 698501 w 1440806"/>
              <a:gd name="connsiteY794" fmla="*/ 848922 h 2350664"/>
              <a:gd name="connsiteX795" fmla="*/ 659286 w 1440806"/>
              <a:gd name="connsiteY795" fmla="*/ 905513 h 2350664"/>
              <a:gd name="connsiteX796" fmla="*/ 669500 w 1440806"/>
              <a:gd name="connsiteY796" fmla="*/ 880855 h 2350664"/>
              <a:gd name="connsiteX797" fmla="*/ 686828 w 1440806"/>
              <a:gd name="connsiteY797" fmla="*/ 856729 h 2350664"/>
              <a:gd name="connsiteX798" fmla="*/ 694443 w 1440806"/>
              <a:gd name="connsiteY798" fmla="*/ 848768 h 2350664"/>
              <a:gd name="connsiteX799" fmla="*/ 698501 w 1440806"/>
              <a:gd name="connsiteY799" fmla="*/ 848922 h 2350664"/>
              <a:gd name="connsiteX800" fmla="*/ 797016 w 1440806"/>
              <a:gd name="connsiteY800" fmla="*/ 881302 h 2350664"/>
              <a:gd name="connsiteX801" fmla="*/ 802027 w 1440806"/>
              <a:gd name="connsiteY801" fmla="*/ 884403 h 2350664"/>
              <a:gd name="connsiteX802" fmla="*/ 760852 w 1440806"/>
              <a:gd name="connsiteY802" fmla="*/ 942164 h 2350664"/>
              <a:gd name="connsiteX803" fmla="*/ 766913 w 1440806"/>
              <a:gd name="connsiteY803" fmla="*/ 912653 h 2350664"/>
              <a:gd name="connsiteX804" fmla="*/ 797016 w 1440806"/>
              <a:gd name="connsiteY804" fmla="*/ 881302 h 2350664"/>
              <a:gd name="connsiteX805" fmla="*/ 1228410 w 1440806"/>
              <a:gd name="connsiteY805" fmla="*/ 1001515 h 2350664"/>
              <a:gd name="connsiteX806" fmla="*/ 1238788 w 1440806"/>
              <a:gd name="connsiteY806" fmla="*/ 1011305 h 2350664"/>
              <a:gd name="connsiteX807" fmla="*/ 1193848 w 1440806"/>
              <a:gd name="connsiteY807" fmla="*/ 1077250 h 2350664"/>
              <a:gd name="connsiteX808" fmla="*/ 1185365 w 1440806"/>
              <a:gd name="connsiteY808" fmla="*/ 1030405 h 2350664"/>
              <a:gd name="connsiteX809" fmla="*/ 1213972 w 1440806"/>
              <a:gd name="connsiteY809" fmla="*/ 1003690 h 2350664"/>
              <a:gd name="connsiteX810" fmla="*/ 1228410 w 1440806"/>
              <a:gd name="connsiteY810" fmla="*/ 1001515 h 2350664"/>
              <a:gd name="connsiteX811" fmla="*/ 921264 w 1440806"/>
              <a:gd name="connsiteY811" fmla="*/ 893866 h 2350664"/>
              <a:gd name="connsiteX812" fmla="*/ 928358 w 1440806"/>
              <a:gd name="connsiteY812" fmla="*/ 899022 h 2350664"/>
              <a:gd name="connsiteX813" fmla="*/ 884083 w 1440806"/>
              <a:gd name="connsiteY813" fmla="*/ 959463 h 2350664"/>
              <a:gd name="connsiteX814" fmla="*/ 886112 w 1440806"/>
              <a:gd name="connsiteY814" fmla="*/ 924772 h 2350664"/>
              <a:gd name="connsiteX815" fmla="*/ 910071 w 1440806"/>
              <a:gd name="connsiteY815" fmla="*/ 898687 h 2350664"/>
              <a:gd name="connsiteX816" fmla="*/ 921264 w 1440806"/>
              <a:gd name="connsiteY816" fmla="*/ 893866 h 2350664"/>
              <a:gd name="connsiteX817" fmla="*/ 1064748 w 1440806"/>
              <a:gd name="connsiteY817" fmla="*/ 933381 h 2350664"/>
              <a:gd name="connsiteX818" fmla="*/ 1073393 w 1440806"/>
              <a:gd name="connsiteY818" fmla="*/ 940768 h 2350664"/>
              <a:gd name="connsiteX819" fmla="*/ 1029202 w 1440806"/>
              <a:gd name="connsiteY819" fmla="*/ 1004928 h 2350664"/>
              <a:gd name="connsiteX820" fmla="*/ 1026148 w 1440806"/>
              <a:gd name="connsiteY820" fmla="*/ 963785 h 2350664"/>
              <a:gd name="connsiteX821" fmla="*/ 1052061 w 1440806"/>
              <a:gd name="connsiteY821" fmla="*/ 936984 h 2350664"/>
              <a:gd name="connsiteX822" fmla="*/ 1064748 w 1440806"/>
              <a:gd name="connsiteY822" fmla="*/ 933381 h 2350664"/>
              <a:gd name="connsiteX823" fmla="*/ 699258 w 1440806"/>
              <a:gd name="connsiteY823" fmla="*/ 804986 h 2350664"/>
              <a:gd name="connsiteX824" fmla="*/ 700088 w 1440806"/>
              <a:gd name="connsiteY824" fmla="*/ 806405 h 2350664"/>
              <a:gd name="connsiteX825" fmla="*/ 663453 w 1440806"/>
              <a:gd name="connsiteY825" fmla="*/ 865293 h 2350664"/>
              <a:gd name="connsiteX826" fmla="*/ 673330 w 1440806"/>
              <a:gd name="connsiteY826" fmla="*/ 840994 h 2350664"/>
              <a:gd name="connsiteX827" fmla="*/ 695060 w 1440806"/>
              <a:gd name="connsiteY827" fmla="*/ 808356 h 2350664"/>
              <a:gd name="connsiteX828" fmla="*/ 699258 w 1440806"/>
              <a:gd name="connsiteY828" fmla="*/ 804986 h 2350664"/>
              <a:gd name="connsiteX829" fmla="*/ 789031 w 1440806"/>
              <a:gd name="connsiteY829" fmla="*/ 824197 h 2350664"/>
              <a:gd name="connsiteX830" fmla="*/ 793897 w 1440806"/>
              <a:gd name="connsiteY830" fmla="*/ 826791 h 2350664"/>
              <a:gd name="connsiteX831" fmla="*/ 752795 w 1440806"/>
              <a:gd name="connsiteY831" fmla="*/ 887856 h 2350664"/>
              <a:gd name="connsiteX832" fmla="*/ 760005 w 1440806"/>
              <a:gd name="connsiteY832" fmla="*/ 858139 h 2350664"/>
              <a:gd name="connsiteX833" fmla="*/ 789031 w 1440806"/>
              <a:gd name="connsiteY833" fmla="*/ 824197 h 2350664"/>
              <a:gd name="connsiteX834" fmla="*/ 1365121 w 1440806"/>
              <a:gd name="connsiteY834" fmla="*/ 998536 h 2350664"/>
              <a:gd name="connsiteX835" fmla="*/ 1375056 w 1440806"/>
              <a:gd name="connsiteY835" fmla="*/ 1008658 h 2350664"/>
              <a:gd name="connsiteX836" fmla="*/ 1337126 w 1440806"/>
              <a:gd name="connsiteY836" fmla="*/ 1071085 h 2350664"/>
              <a:gd name="connsiteX837" fmla="*/ 1324127 w 1440806"/>
              <a:gd name="connsiteY837" fmla="*/ 1024223 h 2350664"/>
              <a:gd name="connsiteX838" fmla="*/ 1351528 w 1440806"/>
              <a:gd name="connsiteY838" fmla="*/ 999064 h 2350664"/>
              <a:gd name="connsiteX839" fmla="*/ 1365121 w 1440806"/>
              <a:gd name="connsiteY839" fmla="*/ 998536 h 2350664"/>
              <a:gd name="connsiteX840" fmla="*/ 701495 w 1440806"/>
              <a:gd name="connsiteY840" fmla="*/ 765652 h 2350664"/>
              <a:gd name="connsiteX841" fmla="*/ 701676 w 1440806"/>
              <a:gd name="connsiteY841" fmla="*/ 766907 h 2350664"/>
              <a:gd name="connsiteX842" fmla="*/ 666067 w 1440806"/>
              <a:gd name="connsiteY842" fmla="*/ 830023 h 2350664"/>
              <a:gd name="connsiteX843" fmla="*/ 676731 w 1440806"/>
              <a:gd name="connsiteY843" fmla="*/ 805278 h 2350664"/>
              <a:gd name="connsiteX844" fmla="*/ 701495 w 1440806"/>
              <a:gd name="connsiteY844" fmla="*/ 765652 h 2350664"/>
              <a:gd name="connsiteX845" fmla="*/ 904356 w 1440806"/>
              <a:gd name="connsiteY845" fmla="*/ 826081 h 2350664"/>
              <a:gd name="connsiteX846" fmla="*/ 910771 w 1440806"/>
              <a:gd name="connsiteY846" fmla="*/ 830526 h 2350664"/>
              <a:gd name="connsiteX847" fmla="*/ 869224 w 1440806"/>
              <a:gd name="connsiteY847" fmla="*/ 893312 h 2350664"/>
              <a:gd name="connsiteX848" fmla="*/ 870857 w 1440806"/>
              <a:gd name="connsiteY848" fmla="*/ 859066 h 2350664"/>
              <a:gd name="connsiteX849" fmla="*/ 904356 w 1440806"/>
              <a:gd name="connsiteY849" fmla="*/ 826081 h 2350664"/>
              <a:gd name="connsiteX850" fmla="*/ 1196800 w 1440806"/>
              <a:gd name="connsiteY850" fmla="*/ 911377 h 2350664"/>
              <a:gd name="connsiteX851" fmla="*/ 1207524 w 1440806"/>
              <a:gd name="connsiteY851" fmla="*/ 921003 h 2350664"/>
              <a:gd name="connsiteX852" fmla="*/ 1164469 w 1440806"/>
              <a:gd name="connsiteY852" fmla="*/ 990401 h 2350664"/>
              <a:gd name="connsiteX853" fmla="*/ 1154519 w 1440806"/>
              <a:gd name="connsiteY853" fmla="*/ 942803 h 2350664"/>
              <a:gd name="connsiteX854" fmla="*/ 1182378 w 1440806"/>
              <a:gd name="connsiteY854" fmla="*/ 914188 h 2350664"/>
              <a:gd name="connsiteX855" fmla="*/ 1196800 w 1440806"/>
              <a:gd name="connsiteY855" fmla="*/ 911377 h 2350664"/>
              <a:gd name="connsiteX856" fmla="*/ 781632 w 1440806"/>
              <a:gd name="connsiteY856" fmla="*/ 771102 h 2350664"/>
              <a:gd name="connsiteX857" fmla="*/ 785984 w 1440806"/>
              <a:gd name="connsiteY857" fmla="*/ 773121 h 2350664"/>
              <a:gd name="connsiteX858" fmla="*/ 747383 w 1440806"/>
              <a:gd name="connsiteY858" fmla="*/ 836187 h 2350664"/>
              <a:gd name="connsiteX859" fmla="*/ 754289 w 1440806"/>
              <a:gd name="connsiteY859" fmla="*/ 807051 h 2350664"/>
              <a:gd name="connsiteX860" fmla="*/ 756060 w 1440806"/>
              <a:gd name="connsiteY860" fmla="*/ 803853 h 2350664"/>
              <a:gd name="connsiteX861" fmla="*/ 781632 w 1440806"/>
              <a:gd name="connsiteY861" fmla="*/ 771102 h 2350664"/>
              <a:gd name="connsiteX862" fmla="*/ 1040297 w 1440806"/>
              <a:gd name="connsiteY862" fmla="*/ 855400 h 2350664"/>
              <a:gd name="connsiteX863" fmla="*/ 1049082 w 1440806"/>
              <a:gd name="connsiteY863" fmla="*/ 862062 h 2350664"/>
              <a:gd name="connsiteX864" fmla="*/ 1005959 w 1440806"/>
              <a:gd name="connsiteY864" fmla="*/ 927722 h 2350664"/>
              <a:gd name="connsiteX865" fmla="*/ 1002105 w 1440806"/>
              <a:gd name="connsiteY865" fmla="*/ 887616 h 2350664"/>
              <a:gd name="connsiteX866" fmla="*/ 1027658 w 1440806"/>
              <a:gd name="connsiteY866" fmla="*/ 859733 h 2350664"/>
              <a:gd name="connsiteX867" fmla="*/ 1040297 w 1440806"/>
              <a:gd name="connsiteY867" fmla="*/ 855400 h 2350664"/>
              <a:gd name="connsiteX868" fmla="*/ 704668 w 1440806"/>
              <a:gd name="connsiteY868" fmla="*/ 730019 h 2350664"/>
              <a:gd name="connsiteX869" fmla="*/ 704851 w 1440806"/>
              <a:gd name="connsiteY869" fmla="*/ 730925 h 2350664"/>
              <a:gd name="connsiteX870" fmla="*/ 702836 w 1440806"/>
              <a:gd name="connsiteY870" fmla="*/ 738529 h 2350664"/>
              <a:gd name="connsiteX871" fmla="*/ 681954 w 1440806"/>
              <a:gd name="connsiteY871" fmla="*/ 782891 h 2350664"/>
              <a:gd name="connsiteX872" fmla="*/ 671879 w 1440806"/>
              <a:gd name="connsiteY872" fmla="*/ 798280 h 2350664"/>
              <a:gd name="connsiteX873" fmla="*/ 671513 w 1440806"/>
              <a:gd name="connsiteY873" fmla="*/ 797918 h 2350664"/>
              <a:gd name="connsiteX874" fmla="*/ 682137 w 1440806"/>
              <a:gd name="connsiteY874" fmla="*/ 773113 h 2350664"/>
              <a:gd name="connsiteX875" fmla="*/ 704668 w 1440806"/>
              <a:gd name="connsiteY875" fmla="*/ 730019 h 2350664"/>
              <a:gd name="connsiteX876" fmla="*/ 887972 w 1440806"/>
              <a:gd name="connsiteY876" fmla="*/ 762067 h 2350664"/>
              <a:gd name="connsiteX877" fmla="*/ 894649 w 1440806"/>
              <a:gd name="connsiteY877" fmla="*/ 766022 h 2350664"/>
              <a:gd name="connsiteX878" fmla="*/ 854592 w 1440806"/>
              <a:gd name="connsiteY878" fmla="*/ 832260 h 2350664"/>
              <a:gd name="connsiteX879" fmla="*/ 856069 w 1440806"/>
              <a:gd name="connsiteY879" fmla="*/ 798065 h 2350664"/>
              <a:gd name="connsiteX880" fmla="*/ 887972 w 1440806"/>
              <a:gd name="connsiteY880" fmla="*/ 762067 h 2350664"/>
              <a:gd name="connsiteX881" fmla="*/ 708026 w 1440806"/>
              <a:gd name="connsiteY881" fmla="*/ 701444 h 2350664"/>
              <a:gd name="connsiteX882" fmla="*/ 708026 w 1440806"/>
              <a:gd name="connsiteY882" fmla="*/ 702158 h 2350664"/>
              <a:gd name="connsiteX883" fmla="*/ 677863 w 1440806"/>
              <a:gd name="connsiteY883" fmla="*/ 771293 h 2350664"/>
              <a:gd name="connsiteX884" fmla="*/ 687856 w 1440806"/>
              <a:gd name="connsiteY884" fmla="*/ 746819 h 2350664"/>
              <a:gd name="connsiteX885" fmla="*/ 707656 w 1440806"/>
              <a:gd name="connsiteY885" fmla="*/ 701444 h 2350664"/>
              <a:gd name="connsiteX886" fmla="*/ 708026 w 1440806"/>
              <a:gd name="connsiteY886" fmla="*/ 701444 h 2350664"/>
              <a:gd name="connsiteX887" fmla="*/ 775963 w 1440806"/>
              <a:gd name="connsiteY887" fmla="*/ 720467 h 2350664"/>
              <a:gd name="connsiteX888" fmla="*/ 779417 w 1440806"/>
              <a:gd name="connsiteY888" fmla="*/ 722239 h 2350664"/>
              <a:gd name="connsiteX889" fmla="*/ 742406 w 1440806"/>
              <a:gd name="connsiteY889" fmla="*/ 789583 h 2350664"/>
              <a:gd name="connsiteX890" fmla="*/ 749118 w 1440806"/>
              <a:gd name="connsiteY890" fmla="*/ 760052 h 2350664"/>
              <a:gd name="connsiteX891" fmla="*/ 754380 w 1440806"/>
              <a:gd name="connsiteY891" fmla="*/ 749789 h 2350664"/>
              <a:gd name="connsiteX892" fmla="*/ 775963 w 1440806"/>
              <a:gd name="connsiteY892" fmla="*/ 720467 h 2350664"/>
              <a:gd name="connsiteX893" fmla="*/ 1328344 w 1440806"/>
              <a:gd name="connsiteY893" fmla="*/ 903606 h 2350664"/>
              <a:gd name="connsiteX894" fmla="*/ 1338641 w 1440806"/>
              <a:gd name="connsiteY894" fmla="*/ 913626 h 2350664"/>
              <a:gd name="connsiteX895" fmla="*/ 1303128 w 1440806"/>
              <a:gd name="connsiteY895" fmla="*/ 979590 h 2350664"/>
              <a:gd name="connsiteX896" fmla="*/ 1288241 w 1440806"/>
              <a:gd name="connsiteY896" fmla="*/ 931667 h 2350664"/>
              <a:gd name="connsiteX897" fmla="*/ 1314786 w 1440806"/>
              <a:gd name="connsiteY897" fmla="*/ 904674 h 2350664"/>
              <a:gd name="connsiteX898" fmla="*/ 1328344 w 1440806"/>
              <a:gd name="connsiteY898" fmla="*/ 903606 h 2350664"/>
              <a:gd name="connsiteX899" fmla="*/ 1014721 w 1440806"/>
              <a:gd name="connsiteY899" fmla="*/ 779677 h 2350664"/>
              <a:gd name="connsiteX900" fmla="*/ 1023399 w 1440806"/>
              <a:gd name="connsiteY900" fmla="*/ 786028 h 2350664"/>
              <a:gd name="connsiteX901" fmla="*/ 983149 w 1440806"/>
              <a:gd name="connsiteY901" fmla="*/ 855354 h 2350664"/>
              <a:gd name="connsiteX902" fmla="*/ 978798 w 1440806"/>
              <a:gd name="connsiteY902" fmla="*/ 814869 h 2350664"/>
              <a:gd name="connsiteX903" fmla="*/ 1002662 w 1440806"/>
              <a:gd name="connsiteY903" fmla="*/ 784931 h 2350664"/>
              <a:gd name="connsiteX904" fmla="*/ 1014721 w 1440806"/>
              <a:gd name="connsiteY904" fmla="*/ 779677 h 2350664"/>
              <a:gd name="connsiteX905" fmla="*/ 1164261 w 1440806"/>
              <a:gd name="connsiteY905" fmla="*/ 825660 h 2350664"/>
              <a:gd name="connsiteX906" fmla="*/ 1175044 w 1440806"/>
              <a:gd name="connsiteY906" fmla="*/ 834632 h 2350664"/>
              <a:gd name="connsiteX907" fmla="*/ 1134320 w 1440806"/>
              <a:gd name="connsiteY907" fmla="*/ 906971 h 2350664"/>
              <a:gd name="connsiteX908" fmla="*/ 1123460 w 1440806"/>
              <a:gd name="connsiteY908" fmla="*/ 859409 h 2350664"/>
              <a:gd name="connsiteX909" fmla="*/ 1150134 w 1440806"/>
              <a:gd name="connsiteY909" fmla="*/ 829320 h 2350664"/>
              <a:gd name="connsiteX910" fmla="*/ 1164261 w 1440806"/>
              <a:gd name="connsiteY910" fmla="*/ 825660 h 2350664"/>
              <a:gd name="connsiteX911" fmla="*/ 768191 w 1440806"/>
              <a:gd name="connsiteY911" fmla="*/ 676300 h 2350664"/>
              <a:gd name="connsiteX912" fmla="*/ 771333 w 1440806"/>
              <a:gd name="connsiteY912" fmla="*/ 677408 h 2350664"/>
              <a:gd name="connsiteX913" fmla="*/ 737518 w 1440806"/>
              <a:gd name="connsiteY913" fmla="*/ 747804 h 2350664"/>
              <a:gd name="connsiteX914" fmla="*/ 744459 w 1440806"/>
              <a:gd name="connsiteY914" fmla="*/ 718173 h 2350664"/>
              <a:gd name="connsiteX915" fmla="*/ 754426 w 1440806"/>
              <a:gd name="connsiteY915" fmla="*/ 696983 h 2350664"/>
              <a:gd name="connsiteX916" fmla="*/ 768191 w 1440806"/>
              <a:gd name="connsiteY916" fmla="*/ 676300 h 2350664"/>
              <a:gd name="connsiteX917" fmla="*/ 871593 w 1440806"/>
              <a:gd name="connsiteY917" fmla="*/ 701688 h 2350664"/>
              <a:gd name="connsiteX918" fmla="*/ 877937 w 1440806"/>
              <a:gd name="connsiteY918" fmla="*/ 704923 h 2350664"/>
              <a:gd name="connsiteX919" fmla="*/ 839689 w 1440806"/>
              <a:gd name="connsiteY919" fmla="*/ 774608 h 2350664"/>
              <a:gd name="connsiteX920" fmla="*/ 842227 w 1440806"/>
              <a:gd name="connsiteY920" fmla="*/ 740033 h 2350664"/>
              <a:gd name="connsiteX921" fmla="*/ 871593 w 1440806"/>
              <a:gd name="connsiteY921" fmla="*/ 701688 h 2350664"/>
              <a:gd name="connsiteX922" fmla="*/ 763254 w 1440806"/>
              <a:gd name="connsiteY922" fmla="*/ 636557 h 2350664"/>
              <a:gd name="connsiteX923" fmla="*/ 733742 w 1440806"/>
              <a:gd name="connsiteY923" fmla="*/ 709182 h 2350664"/>
              <a:gd name="connsiteX924" fmla="*/ 739854 w 1440806"/>
              <a:gd name="connsiteY924" fmla="*/ 680346 h 2350664"/>
              <a:gd name="connsiteX925" fmla="*/ 753999 w 1440806"/>
              <a:gd name="connsiteY925" fmla="*/ 646169 h 2350664"/>
              <a:gd name="connsiteX926" fmla="*/ 763254 w 1440806"/>
              <a:gd name="connsiteY926" fmla="*/ 636557 h 2350664"/>
              <a:gd name="connsiteX927" fmla="*/ 1289474 w 1440806"/>
              <a:gd name="connsiteY927" fmla="*/ 811461 h 2350664"/>
              <a:gd name="connsiteX928" fmla="*/ 1300823 w 1440806"/>
              <a:gd name="connsiteY928" fmla="*/ 821494 h 2350664"/>
              <a:gd name="connsiteX929" fmla="*/ 1267662 w 1440806"/>
              <a:gd name="connsiteY929" fmla="*/ 889508 h 2350664"/>
              <a:gd name="connsiteX930" fmla="*/ 1250901 w 1440806"/>
              <a:gd name="connsiteY930" fmla="*/ 841827 h 2350664"/>
              <a:gd name="connsiteX931" fmla="*/ 1275592 w 1440806"/>
              <a:gd name="connsiteY931" fmla="*/ 813846 h 2350664"/>
              <a:gd name="connsiteX932" fmla="*/ 1289474 w 1440806"/>
              <a:gd name="connsiteY932" fmla="*/ 811461 h 2350664"/>
              <a:gd name="connsiteX933" fmla="*/ 989575 w 1440806"/>
              <a:gd name="connsiteY933" fmla="*/ 708197 h 2350664"/>
              <a:gd name="connsiteX934" fmla="*/ 998151 w 1440806"/>
              <a:gd name="connsiteY934" fmla="*/ 713718 h 2350664"/>
              <a:gd name="connsiteX935" fmla="*/ 960638 w 1440806"/>
              <a:gd name="connsiteY935" fmla="*/ 786008 h 2350664"/>
              <a:gd name="connsiteX936" fmla="*/ 955722 w 1440806"/>
              <a:gd name="connsiteY936" fmla="*/ 746187 h 2350664"/>
              <a:gd name="connsiteX937" fmla="*/ 989575 w 1440806"/>
              <a:gd name="connsiteY937" fmla="*/ 708197 h 2350664"/>
              <a:gd name="connsiteX938" fmla="*/ 1130804 w 1440806"/>
              <a:gd name="connsiteY938" fmla="*/ 743480 h 2350664"/>
              <a:gd name="connsiteX939" fmla="*/ 1140972 w 1440806"/>
              <a:gd name="connsiteY939" fmla="*/ 751600 h 2350664"/>
              <a:gd name="connsiteX940" fmla="*/ 1103644 w 1440806"/>
              <a:gd name="connsiteY940" fmla="*/ 826541 h 2350664"/>
              <a:gd name="connsiteX941" fmla="*/ 1092047 w 1440806"/>
              <a:gd name="connsiteY941" fmla="*/ 779881 h 2350664"/>
              <a:gd name="connsiteX942" fmla="*/ 1117665 w 1440806"/>
              <a:gd name="connsiteY942" fmla="*/ 747300 h 2350664"/>
              <a:gd name="connsiteX943" fmla="*/ 1130804 w 1440806"/>
              <a:gd name="connsiteY943" fmla="*/ 743480 h 2350664"/>
              <a:gd name="connsiteX944" fmla="*/ 854195 w 1440806"/>
              <a:gd name="connsiteY944" fmla="*/ 646016 h 2350664"/>
              <a:gd name="connsiteX945" fmla="*/ 860159 w 1440806"/>
              <a:gd name="connsiteY945" fmla="*/ 648620 h 2350664"/>
              <a:gd name="connsiteX946" fmla="*/ 825853 w 1440806"/>
              <a:gd name="connsiteY946" fmla="*/ 720806 h 2350664"/>
              <a:gd name="connsiteX947" fmla="*/ 827649 w 1440806"/>
              <a:gd name="connsiteY947" fmla="*/ 686847 h 2350664"/>
              <a:gd name="connsiteX948" fmla="*/ 854195 w 1440806"/>
              <a:gd name="connsiteY948" fmla="*/ 646016 h 2350664"/>
              <a:gd name="connsiteX949" fmla="*/ 749301 w 1440806"/>
              <a:gd name="connsiteY949" fmla="*/ 607783 h 2350664"/>
              <a:gd name="connsiteX950" fmla="*/ 728663 w 1440806"/>
              <a:gd name="connsiteY950" fmla="*/ 671283 h 2350664"/>
              <a:gd name="connsiteX951" fmla="*/ 735420 w 1440806"/>
              <a:gd name="connsiteY951" fmla="*/ 646458 h 2350664"/>
              <a:gd name="connsiteX952" fmla="*/ 749301 w 1440806"/>
              <a:gd name="connsiteY952" fmla="*/ 607783 h 2350664"/>
              <a:gd name="connsiteX953" fmla="*/ 755810 w 1440806"/>
              <a:gd name="connsiteY953" fmla="*/ 598250 h 2350664"/>
              <a:gd name="connsiteX954" fmla="*/ 756519 w 1440806"/>
              <a:gd name="connsiteY954" fmla="*/ 599496 h 2350664"/>
              <a:gd name="connsiteX955" fmla="*/ 729550 w 1440806"/>
              <a:gd name="connsiteY955" fmla="*/ 676037 h 2350664"/>
              <a:gd name="connsiteX956" fmla="*/ 729373 w 1440806"/>
              <a:gd name="connsiteY956" fmla="*/ 671587 h 2350664"/>
              <a:gd name="connsiteX957" fmla="*/ 749422 w 1440806"/>
              <a:gd name="connsiteY957" fmla="*/ 608752 h 2350664"/>
              <a:gd name="connsiteX958" fmla="*/ 755810 w 1440806"/>
              <a:gd name="connsiteY958" fmla="*/ 598250 h 2350664"/>
              <a:gd name="connsiteX959" fmla="*/ 963387 w 1440806"/>
              <a:gd name="connsiteY959" fmla="*/ 640180 h 2350664"/>
              <a:gd name="connsiteX960" fmla="*/ 971501 w 1440806"/>
              <a:gd name="connsiteY960" fmla="*/ 645273 h 2350664"/>
              <a:gd name="connsiteX961" fmla="*/ 936537 w 1440806"/>
              <a:gd name="connsiteY961" fmla="*/ 722489 h 2350664"/>
              <a:gd name="connsiteX962" fmla="*/ 932987 w 1440806"/>
              <a:gd name="connsiteY962" fmla="*/ 681524 h 2350664"/>
              <a:gd name="connsiteX963" fmla="*/ 963387 w 1440806"/>
              <a:gd name="connsiteY963" fmla="*/ 640180 h 2350664"/>
              <a:gd name="connsiteX964" fmla="*/ 749593 w 1440806"/>
              <a:gd name="connsiteY964" fmla="*/ 566507 h 2350664"/>
              <a:gd name="connsiteX965" fmla="*/ 750313 w 1440806"/>
              <a:gd name="connsiteY965" fmla="*/ 567405 h 2350664"/>
              <a:gd name="connsiteX966" fmla="*/ 727976 w 1440806"/>
              <a:gd name="connsiteY966" fmla="*/ 647470 h 2350664"/>
              <a:gd name="connsiteX967" fmla="*/ 727435 w 1440806"/>
              <a:gd name="connsiteY967" fmla="*/ 647470 h 2350664"/>
              <a:gd name="connsiteX968" fmla="*/ 733200 w 1440806"/>
              <a:gd name="connsiteY968" fmla="*/ 618747 h 2350664"/>
              <a:gd name="connsiteX969" fmla="*/ 749593 w 1440806"/>
              <a:gd name="connsiteY969" fmla="*/ 566507 h 2350664"/>
              <a:gd name="connsiteX970" fmla="*/ 843554 w 1440806"/>
              <a:gd name="connsiteY970" fmla="*/ 595698 h 2350664"/>
              <a:gd name="connsiteX971" fmla="*/ 811521 w 1440806"/>
              <a:gd name="connsiteY971" fmla="*/ 673511 h 2350664"/>
              <a:gd name="connsiteX972" fmla="*/ 813861 w 1440806"/>
              <a:gd name="connsiteY972" fmla="*/ 638486 h 2350664"/>
              <a:gd name="connsiteX973" fmla="*/ 843554 w 1440806"/>
              <a:gd name="connsiteY973" fmla="*/ 595698 h 2350664"/>
              <a:gd name="connsiteX974" fmla="*/ 1248059 w 1440806"/>
              <a:gd name="connsiteY974" fmla="*/ 721642 h 2350664"/>
              <a:gd name="connsiteX975" fmla="*/ 1259107 w 1440806"/>
              <a:gd name="connsiteY975" fmla="*/ 731179 h 2350664"/>
              <a:gd name="connsiteX976" fmla="*/ 1229460 w 1440806"/>
              <a:gd name="connsiteY976" fmla="*/ 802875 h 2350664"/>
              <a:gd name="connsiteX977" fmla="*/ 1211065 w 1440806"/>
              <a:gd name="connsiteY977" fmla="*/ 754777 h 2350664"/>
              <a:gd name="connsiteX978" fmla="*/ 1234885 w 1440806"/>
              <a:gd name="connsiteY978" fmla="*/ 724063 h 2350664"/>
              <a:gd name="connsiteX979" fmla="*/ 1248059 w 1440806"/>
              <a:gd name="connsiteY979" fmla="*/ 721642 h 2350664"/>
              <a:gd name="connsiteX980" fmla="*/ 1095469 w 1440806"/>
              <a:gd name="connsiteY980" fmla="*/ 664173 h 2350664"/>
              <a:gd name="connsiteX981" fmla="*/ 1106032 w 1440806"/>
              <a:gd name="connsiteY981" fmla="*/ 672089 h 2350664"/>
              <a:gd name="connsiteX982" fmla="*/ 1072881 w 1440806"/>
              <a:gd name="connsiteY982" fmla="*/ 750302 h 2350664"/>
              <a:gd name="connsiteX983" fmla="*/ 1060405 w 1440806"/>
              <a:gd name="connsiteY983" fmla="*/ 703987 h 2350664"/>
              <a:gd name="connsiteX984" fmla="*/ 1095469 w 1440806"/>
              <a:gd name="connsiteY984" fmla="*/ 664173 h 2350664"/>
              <a:gd name="connsiteX985" fmla="*/ 825717 w 1440806"/>
              <a:gd name="connsiteY985" fmla="*/ 547347 h 2350664"/>
              <a:gd name="connsiteX986" fmla="*/ 798296 w 1440806"/>
              <a:gd name="connsiteY986" fmla="*/ 628328 h 2350664"/>
              <a:gd name="connsiteX987" fmla="*/ 799559 w 1440806"/>
              <a:gd name="connsiteY987" fmla="*/ 594088 h 2350664"/>
              <a:gd name="connsiteX988" fmla="*/ 801904 w 1440806"/>
              <a:gd name="connsiteY988" fmla="*/ 585755 h 2350664"/>
              <a:gd name="connsiteX989" fmla="*/ 825717 w 1440806"/>
              <a:gd name="connsiteY989" fmla="*/ 547347 h 2350664"/>
              <a:gd name="connsiteX990" fmla="*/ 937526 w 1440806"/>
              <a:gd name="connsiteY990" fmla="*/ 578104 h 2350664"/>
              <a:gd name="connsiteX991" fmla="*/ 945604 w 1440806"/>
              <a:gd name="connsiteY991" fmla="*/ 582412 h 2350664"/>
              <a:gd name="connsiteX992" fmla="*/ 914013 w 1440806"/>
              <a:gd name="connsiteY992" fmla="*/ 662499 h 2350664"/>
              <a:gd name="connsiteX993" fmla="*/ 909500 w 1440806"/>
              <a:gd name="connsiteY993" fmla="*/ 622365 h 2350664"/>
              <a:gd name="connsiteX994" fmla="*/ 937526 w 1440806"/>
              <a:gd name="connsiteY994" fmla="*/ 578104 h 2350664"/>
              <a:gd name="connsiteX995" fmla="*/ 1060894 w 1440806"/>
              <a:gd name="connsiteY995" fmla="*/ 589496 h 2350664"/>
              <a:gd name="connsiteX996" fmla="*/ 1071349 w 1440806"/>
              <a:gd name="connsiteY996" fmla="*/ 596563 h 2350664"/>
              <a:gd name="connsiteX997" fmla="*/ 1042041 w 1440806"/>
              <a:gd name="connsiteY997" fmla="*/ 677609 h 2350664"/>
              <a:gd name="connsiteX998" fmla="*/ 1028556 w 1440806"/>
              <a:gd name="connsiteY998" fmla="*/ 632224 h 2350664"/>
              <a:gd name="connsiteX999" fmla="*/ 1060894 w 1440806"/>
              <a:gd name="connsiteY999" fmla="*/ 589496 h 2350664"/>
              <a:gd name="connsiteX1000" fmla="*/ 1205416 w 1440806"/>
              <a:gd name="connsiteY1000" fmla="*/ 637392 h 2350664"/>
              <a:gd name="connsiteX1001" fmla="*/ 1216315 w 1440806"/>
              <a:gd name="connsiteY1001" fmla="*/ 646091 h 2350664"/>
              <a:gd name="connsiteX1002" fmla="*/ 1190605 w 1440806"/>
              <a:gd name="connsiteY1002" fmla="*/ 720493 h 2350664"/>
              <a:gd name="connsiteX1003" fmla="*/ 1171456 w 1440806"/>
              <a:gd name="connsiteY1003" fmla="*/ 673229 h 2350664"/>
              <a:gd name="connsiteX1004" fmla="*/ 1192955 w 1440806"/>
              <a:gd name="connsiteY1004" fmla="*/ 640789 h 2350664"/>
              <a:gd name="connsiteX1005" fmla="*/ 1205416 w 1440806"/>
              <a:gd name="connsiteY1005" fmla="*/ 637392 h 2350664"/>
              <a:gd name="connsiteX1006" fmla="*/ 809245 w 1440806"/>
              <a:gd name="connsiteY1006" fmla="*/ 503409 h 2350664"/>
              <a:gd name="connsiteX1007" fmla="*/ 786507 w 1440806"/>
              <a:gd name="connsiteY1007" fmla="*/ 587748 h 2350664"/>
              <a:gd name="connsiteX1008" fmla="*/ 786871 w 1440806"/>
              <a:gd name="connsiteY1008" fmla="*/ 553975 h 2350664"/>
              <a:gd name="connsiteX1009" fmla="*/ 791054 w 1440806"/>
              <a:gd name="connsiteY1009" fmla="*/ 536819 h 2350664"/>
              <a:gd name="connsiteX1010" fmla="*/ 809245 w 1440806"/>
              <a:gd name="connsiteY1010" fmla="*/ 503409 h 2350664"/>
              <a:gd name="connsiteX1011" fmla="*/ 911579 w 1440806"/>
              <a:gd name="connsiteY1011" fmla="*/ 519513 h 2350664"/>
              <a:gd name="connsiteX1012" fmla="*/ 919272 w 1440806"/>
              <a:gd name="connsiteY1012" fmla="*/ 522989 h 2350664"/>
              <a:gd name="connsiteX1013" fmla="*/ 892977 w 1440806"/>
              <a:gd name="connsiteY1013" fmla="*/ 605735 h 2350664"/>
              <a:gd name="connsiteX1014" fmla="*/ 887470 w 1440806"/>
              <a:gd name="connsiteY1014" fmla="*/ 566511 h 2350664"/>
              <a:gd name="connsiteX1015" fmla="*/ 911579 w 1440806"/>
              <a:gd name="connsiteY1015" fmla="*/ 519513 h 2350664"/>
              <a:gd name="connsiteX1016" fmla="*/ 791152 w 1440806"/>
              <a:gd name="connsiteY1016" fmla="*/ 464260 h 2350664"/>
              <a:gd name="connsiteX1017" fmla="*/ 773377 w 1440806"/>
              <a:gd name="connsiteY1017" fmla="*/ 551828 h 2350664"/>
              <a:gd name="connsiteX1018" fmla="*/ 773197 w 1440806"/>
              <a:gd name="connsiteY1018" fmla="*/ 518368 h 2350664"/>
              <a:gd name="connsiteX1019" fmla="*/ 777327 w 1440806"/>
              <a:gd name="connsiteY1019" fmla="*/ 496297 h 2350664"/>
              <a:gd name="connsiteX1020" fmla="*/ 791152 w 1440806"/>
              <a:gd name="connsiteY1020" fmla="*/ 464260 h 2350664"/>
              <a:gd name="connsiteX1021" fmla="*/ 1024840 w 1440806"/>
              <a:gd name="connsiteY1021" fmla="*/ 519587 h 2350664"/>
              <a:gd name="connsiteX1022" fmla="*/ 1035041 w 1440806"/>
              <a:gd name="connsiteY1022" fmla="*/ 525860 h 2350664"/>
              <a:gd name="connsiteX1023" fmla="*/ 1008369 w 1440806"/>
              <a:gd name="connsiteY1023" fmla="*/ 611379 h 2350664"/>
              <a:gd name="connsiteX1024" fmla="*/ 996017 w 1440806"/>
              <a:gd name="connsiteY1024" fmla="*/ 565578 h 2350664"/>
              <a:gd name="connsiteX1025" fmla="*/ 1024840 w 1440806"/>
              <a:gd name="connsiteY1025" fmla="*/ 519587 h 2350664"/>
              <a:gd name="connsiteX1026" fmla="*/ 774581 w 1440806"/>
              <a:gd name="connsiteY1026" fmla="*/ 429726 h 2350664"/>
              <a:gd name="connsiteX1027" fmla="*/ 761869 w 1440806"/>
              <a:gd name="connsiteY1027" fmla="*/ 522057 h 2350664"/>
              <a:gd name="connsiteX1028" fmla="*/ 761511 w 1440806"/>
              <a:gd name="connsiteY1028" fmla="*/ 488515 h 2350664"/>
              <a:gd name="connsiteX1029" fmla="*/ 764554 w 1440806"/>
              <a:gd name="connsiteY1029" fmla="*/ 460743 h 2350664"/>
              <a:gd name="connsiteX1030" fmla="*/ 774581 w 1440806"/>
              <a:gd name="connsiteY1030" fmla="*/ 429726 h 2350664"/>
              <a:gd name="connsiteX1031" fmla="*/ 883811 w 1440806"/>
              <a:gd name="connsiteY1031" fmla="*/ 463780 h 2350664"/>
              <a:gd name="connsiteX1032" fmla="*/ 891262 w 1440806"/>
              <a:gd name="connsiteY1032" fmla="*/ 466396 h 2350664"/>
              <a:gd name="connsiteX1033" fmla="*/ 868227 w 1440806"/>
              <a:gd name="connsiteY1033" fmla="*/ 553536 h 2350664"/>
              <a:gd name="connsiteX1034" fmla="*/ 863009 w 1440806"/>
              <a:gd name="connsiteY1034" fmla="*/ 514008 h 2350664"/>
              <a:gd name="connsiteX1035" fmla="*/ 883811 w 1440806"/>
              <a:gd name="connsiteY1035" fmla="*/ 463780 h 2350664"/>
              <a:gd name="connsiteX1036" fmla="*/ 1161180 w 1440806"/>
              <a:gd name="connsiteY1036" fmla="*/ 553711 h 2350664"/>
              <a:gd name="connsiteX1037" fmla="*/ 1172991 w 1440806"/>
              <a:gd name="connsiteY1037" fmla="*/ 562425 h 2350664"/>
              <a:gd name="connsiteX1038" fmla="*/ 1151053 w 1440806"/>
              <a:gd name="connsiteY1038" fmla="*/ 640960 h 2350664"/>
              <a:gd name="connsiteX1039" fmla="*/ 1130203 w 1440806"/>
              <a:gd name="connsiteY1039" fmla="*/ 593694 h 2350664"/>
              <a:gd name="connsiteX1040" fmla="*/ 1161180 w 1440806"/>
              <a:gd name="connsiteY1040" fmla="*/ 553711 h 2350664"/>
              <a:gd name="connsiteX1041" fmla="*/ 858483 w 1440806"/>
              <a:gd name="connsiteY1041" fmla="*/ 413828 h 2350664"/>
              <a:gd name="connsiteX1042" fmla="*/ 864779 w 1440806"/>
              <a:gd name="connsiteY1042" fmla="*/ 415997 h 2350664"/>
              <a:gd name="connsiteX1043" fmla="*/ 847404 w 1440806"/>
              <a:gd name="connsiteY1043" fmla="*/ 506461 h 2350664"/>
              <a:gd name="connsiteX1044" fmla="*/ 840637 w 1440806"/>
              <a:gd name="connsiteY1044" fmla="*/ 467742 h 2350664"/>
              <a:gd name="connsiteX1045" fmla="*/ 842100 w 1440806"/>
              <a:gd name="connsiteY1045" fmla="*/ 458642 h 2350664"/>
              <a:gd name="connsiteX1046" fmla="*/ 858483 w 1440806"/>
              <a:gd name="connsiteY1046" fmla="*/ 413828 h 2350664"/>
              <a:gd name="connsiteX1047" fmla="*/ 989307 w 1440806"/>
              <a:gd name="connsiteY1047" fmla="*/ 452884 h 2350664"/>
              <a:gd name="connsiteX1048" fmla="*/ 999340 w 1440806"/>
              <a:gd name="connsiteY1048" fmla="*/ 458214 h 2350664"/>
              <a:gd name="connsiteX1049" fmla="*/ 977762 w 1440806"/>
              <a:gd name="connsiteY1049" fmla="*/ 547985 h 2350664"/>
              <a:gd name="connsiteX1050" fmla="*/ 964096 w 1440806"/>
              <a:gd name="connsiteY1050" fmla="*/ 502470 h 2350664"/>
              <a:gd name="connsiteX1051" fmla="*/ 989307 w 1440806"/>
              <a:gd name="connsiteY1051" fmla="*/ 452884 h 2350664"/>
              <a:gd name="connsiteX1052" fmla="*/ 1116725 w 1440806"/>
              <a:gd name="connsiteY1052" fmla="*/ 475705 h 2350664"/>
              <a:gd name="connsiteX1053" fmla="*/ 1128104 w 1440806"/>
              <a:gd name="connsiteY1053" fmla="*/ 483460 h 2350664"/>
              <a:gd name="connsiteX1054" fmla="*/ 1111423 w 1440806"/>
              <a:gd name="connsiteY1054" fmla="*/ 564764 h 2350664"/>
              <a:gd name="connsiteX1055" fmla="*/ 1089773 w 1440806"/>
              <a:gd name="connsiteY1055" fmla="*/ 518408 h 2350664"/>
              <a:gd name="connsiteX1056" fmla="*/ 1116725 w 1440806"/>
              <a:gd name="connsiteY1056" fmla="*/ 475705 h 2350664"/>
              <a:gd name="connsiteX1057" fmla="*/ 836561 w 1440806"/>
              <a:gd name="connsiteY1057" fmla="*/ 368641 h 2350664"/>
              <a:gd name="connsiteX1058" fmla="*/ 824537 w 1440806"/>
              <a:gd name="connsiteY1058" fmla="*/ 464432 h 2350664"/>
              <a:gd name="connsiteX1059" fmla="*/ 817614 w 1440806"/>
              <a:gd name="connsiteY1059" fmla="*/ 425286 h 2350664"/>
              <a:gd name="connsiteX1060" fmla="*/ 818890 w 1440806"/>
              <a:gd name="connsiteY1060" fmla="*/ 410854 h 2350664"/>
              <a:gd name="connsiteX1061" fmla="*/ 836561 w 1440806"/>
              <a:gd name="connsiteY1061" fmla="*/ 368641 h 2350664"/>
              <a:gd name="connsiteX1062" fmla="*/ 951878 w 1440806"/>
              <a:gd name="connsiteY1062" fmla="*/ 390436 h 2350664"/>
              <a:gd name="connsiteX1063" fmla="*/ 960794 w 1440806"/>
              <a:gd name="connsiteY1063" fmla="*/ 394982 h 2350664"/>
              <a:gd name="connsiteX1064" fmla="*/ 945415 w 1440806"/>
              <a:gd name="connsiteY1064" fmla="*/ 487647 h 2350664"/>
              <a:gd name="connsiteX1065" fmla="*/ 930217 w 1440806"/>
              <a:gd name="connsiteY1065" fmla="*/ 443470 h 2350664"/>
              <a:gd name="connsiteX1066" fmla="*/ 930760 w 1440806"/>
              <a:gd name="connsiteY1066" fmla="*/ 438621 h 2350664"/>
              <a:gd name="connsiteX1067" fmla="*/ 951878 w 1440806"/>
              <a:gd name="connsiteY1067" fmla="*/ 390436 h 2350664"/>
              <a:gd name="connsiteX1068" fmla="*/ 807062 w 1440806"/>
              <a:gd name="connsiteY1068" fmla="*/ 326127 h 2350664"/>
              <a:gd name="connsiteX1069" fmla="*/ 802503 w 1440806"/>
              <a:gd name="connsiteY1069" fmla="*/ 425957 h 2350664"/>
              <a:gd name="connsiteX1070" fmla="*/ 793750 w 1440806"/>
              <a:gd name="connsiteY1070" fmla="*/ 387797 h 2350664"/>
              <a:gd name="connsiteX1071" fmla="*/ 793932 w 1440806"/>
              <a:gd name="connsiteY1071" fmla="*/ 372786 h 2350664"/>
              <a:gd name="connsiteX1072" fmla="*/ 807062 w 1440806"/>
              <a:gd name="connsiteY1072" fmla="*/ 326127 h 2350664"/>
              <a:gd name="connsiteX1073" fmla="*/ 1071129 w 1440806"/>
              <a:gd name="connsiteY1073" fmla="*/ 401009 h 2350664"/>
              <a:gd name="connsiteX1074" fmla="*/ 1082548 w 1440806"/>
              <a:gd name="connsiteY1074" fmla="*/ 407806 h 2350664"/>
              <a:gd name="connsiteX1075" fmla="*/ 1068882 w 1440806"/>
              <a:gd name="connsiteY1075" fmla="*/ 493800 h 2350664"/>
              <a:gd name="connsiteX1076" fmla="*/ 1047663 w 1440806"/>
              <a:gd name="connsiteY1076" fmla="*/ 447204 h 2350664"/>
              <a:gd name="connsiteX1077" fmla="*/ 1071129 w 1440806"/>
              <a:gd name="connsiteY1077" fmla="*/ 401009 h 2350664"/>
              <a:gd name="connsiteX1078" fmla="*/ 774800 w 1440806"/>
              <a:gd name="connsiteY1078" fmla="*/ 287109 h 2350664"/>
              <a:gd name="connsiteX1079" fmla="*/ 774844 w 1440806"/>
              <a:gd name="connsiteY1079" fmla="*/ 287895 h 2350664"/>
              <a:gd name="connsiteX1080" fmla="*/ 777875 w 1440806"/>
              <a:gd name="connsiteY1080" fmla="*/ 289281 h 2350664"/>
              <a:gd name="connsiteX1081" fmla="*/ 780521 w 1440806"/>
              <a:gd name="connsiteY1081" fmla="*/ 393465 h 2350664"/>
              <a:gd name="connsiteX1082" fmla="*/ 780502 w 1440806"/>
              <a:gd name="connsiteY1082" fmla="*/ 393127 h 2350664"/>
              <a:gd name="connsiteX1083" fmla="*/ 774219 w 1440806"/>
              <a:gd name="connsiteY1083" fmla="*/ 383545 h 2350664"/>
              <a:gd name="connsiteX1084" fmla="*/ 770871 w 1440806"/>
              <a:gd name="connsiteY1084" fmla="*/ 355015 h 2350664"/>
              <a:gd name="connsiteX1085" fmla="*/ 774800 w 1440806"/>
              <a:gd name="connsiteY1085" fmla="*/ 287109 h 2350664"/>
              <a:gd name="connsiteX1086" fmla="*/ 914814 w 1440806"/>
              <a:gd name="connsiteY1086" fmla="*/ 331055 h 2350664"/>
              <a:gd name="connsiteX1087" fmla="*/ 923222 w 1440806"/>
              <a:gd name="connsiteY1087" fmla="*/ 334971 h 2350664"/>
              <a:gd name="connsiteX1088" fmla="*/ 912838 w 1440806"/>
              <a:gd name="connsiteY1088" fmla="*/ 434142 h 2350664"/>
              <a:gd name="connsiteX1089" fmla="*/ 897536 w 1440806"/>
              <a:gd name="connsiteY1089" fmla="*/ 388916 h 2350664"/>
              <a:gd name="connsiteX1090" fmla="*/ 898265 w 1440806"/>
              <a:gd name="connsiteY1090" fmla="*/ 378563 h 2350664"/>
              <a:gd name="connsiteX1091" fmla="*/ 914814 w 1440806"/>
              <a:gd name="connsiteY1091" fmla="*/ 331055 h 2350664"/>
              <a:gd name="connsiteX1092" fmla="*/ 1024722 w 1440806"/>
              <a:gd name="connsiteY1092" fmla="*/ 331362 h 2350664"/>
              <a:gd name="connsiteX1093" fmla="*/ 1034764 w 1440806"/>
              <a:gd name="connsiteY1093" fmla="*/ 337451 h 2350664"/>
              <a:gd name="connsiteX1094" fmla="*/ 1027137 w 1440806"/>
              <a:gd name="connsiteY1094" fmla="*/ 426973 h 2350664"/>
              <a:gd name="connsiteX1095" fmla="*/ 1004074 w 1440806"/>
              <a:gd name="connsiteY1095" fmla="*/ 381138 h 2350664"/>
              <a:gd name="connsiteX1096" fmla="*/ 1004982 w 1440806"/>
              <a:gd name="connsiteY1096" fmla="*/ 371469 h 2350664"/>
              <a:gd name="connsiteX1097" fmla="*/ 1015991 w 1440806"/>
              <a:gd name="connsiteY1097" fmla="*/ 336803 h 2350664"/>
              <a:gd name="connsiteX1098" fmla="*/ 1024722 w 1440806"/>
              <a:gd name="connsiteY1098" fmla="*/ 331362 h 2350664"/>
              <a:gd name="connsiteX1099" fmla="*/ 875995 w 1440806"/>
              <a:gd name="connsiteY1099" fmla="*/ 277867 h 2350664"/>
              <a:gd name="connsiteX1100" fmla="*/ 883932 w 1440806"/>
              <a:gd name="connsiteY1100" fmla="*/ 280923 h 2350664"/>
              <a:gd name="connsiteX1101" fmla="*/ 880818 w 1440806"/>
              <a:gd name="connsiteY1101" fmla="*/ 383317 h 2350664"/>
              <a:gd name="connsiteX1102" fmla="*/ 863600 w 1440806"/>
              <a:gd name="connsiteY1102" fmla="*/ 339459 h 2350664"/>
              <a:gd name="connsiteX1103" fmla="*/ 863966 w 1440806"/>
              <a:gd name="connsiteY1103" fmla="*/ 323512 h 2350664"/>
              <a:gd name="connsiteX1104" fmla="*/ 875995 w 1440806"/>
              <a:gd name="connsiteY1104" fmla="*/ 277867 h 2350664"/>
              <a:gd name="connsiteX1105" fmla="*/ 844136 w 1440806"/>
              <a:gd name="connsiteY1105" fmla="*/ 230208 h 2350664"/>
              <a:gd name="connsiteX1106" fmla="*/ 847956 w 1440806"/>
              <a:gd name="connsiteY1106" fmla="*/ 337903 h 2350664"/>
              <a:gd name="connsiteX1107" fmla="*/ 830312 w 1440806"/>
              <a:gd name="connsiteY1107" fmla="*/ 293707 h 2350664"/>
              <a:gd name="connsiteX1108" fmla="*/ 829039 w 1440806"/>
              <a:gd name="connsiteY1108" fmla="*/ 271699 h 2350664"/>
              <a:gd name="connsiteX1109" fmla="*/ 844136 w 1440806"/>
              <a:gd name="connsiteY1109" fmla="*/ 230208 h 2350664"/>
              <a:gd name="connsiteX1110" fmla="*/ 976225 w 1440806"/>
              <a:gd name="connsiteY1110" fmla="*/ 264508 h 2350664"/>
              <a:gd name="connsiteX1111" fmla="*/ 985832 w 1440806"/>
              <a:gd name="connsiteY1111" fmla="*/ 269991 h 2350664"/>
              <a:gd name="connsiteX1112" fmla="*/ 985291 w 1440806"/>
              <a:gd name="connsiteY1112" fmla="*/ 363534 h 2350664"/>
              <a:gd name="connsiteX1113" fmla="*/ 960618 w 1440806"/>
              <a:gd name="connsiteY1113" fmla="*/ 318656 h 2350664"/>
              <a:gd name="connsiteX1114" fmla="*/ 960978 w 1440806"/>
              <a:gd name="connsiteY1114" fmla="*/ 303516 h 2350664"/>
              <a:gd name="connsiteX1115" fmla="*/ 976225 w 1440806"/>
              <a:gd name="connsiteY1115" fmla="*/ 264508 h 2350664"/>
              <a:gd name="connsiteX1116" fmla="*/ 754063 w 1440806"/>
              <a:gd name="connsiteY1116" fmla="*/ 177570 h 2350664"/>
              <a:gd name="connsiteX1117" fmla="*/ 768351 w 1440806"/>
              <a:gd name="connsiteY1117" fmla="*/ 244246 h 2350664"/>
              <a:gd name="connsiteX1118" fmla="*/ 761730 w 1440806"/>
              <a:gd name="connsiteY1118" fmla="*/ 219511 h 2350664"/>
              <a:gd name="connsiteX1119" fmla="*/ 754063 w 1440806"/>
              <a:gd name="connsiteY1119" fmla="*/ 177570 h 2350664"/>
              <a:gd name="connsiteX1120" fmla="*/ 802478 w 1440806"/>
              <a:gd name="connsiteY1120" fmla="*/ 184400 h 2350664"/>
              <a:gd name="connsiteX1121" fmla="*/ 815603 w 1440806"/>
              <a:gd name="connsiteY1121" fmla="*/ 296552 h 2350664"/>
              <a:gd name="connsiteX1122" fmla="*/ 795551 w 1440806"/>
              <a:gd name="connsiteY1122" fmla="*/ 253794 h 2350664"/>
              <a:gd name="connsiteX1123" fmla="*/ 791905 w 1440806"/>
              <a:gd name="connsiteY1123" fmla="*/ 224805 h 2350664"/>
              <a:gd name="connsiteX1124" fmla="*/ 794955 w 1440806"/>
              <a:gd name="connsiteY1124" fmla="*/ 183580 h 2350664"/>
              <a:gd name="connsiteX1125" fmla="*/ 802478 w 1440806"/>
              <a:gd name="connsiteY1125" fmla="*/ 184400 h 2350664"/>
              <a:gd name="connsiteX1126" fmla="*/ 926163 w 1440806"/>
              <a:gd name="connsiteY1126" fmla="*/ 201368 h 2350664"/>
              <a:gd name="connsiteX1127" fmla="*/ 935220 w 1440806"/>
              <a:gd name="connsiteY1127" fmla="*/ 205892 h 2350664"/>
              <a:gd name="connsiteX1128" fmla="*/ 940699 w 1440806"/>
              <a:gd name="connsiteY1128" fmla="*/ 305215 h 2350664"/>
              <a:gd name="connsiteX1129" fmla="*/ 915313 w 1440806"/>
              <a:gd name="connsiteY1129" fmla="*/ 259692 h 2350664"/>
              <a:gd name="connsiteX1130" fmla="*/ 914400 w 1440806"/>
              <a:gd name="connsiteY1130" fmla="*/ 238640 h 2350664"/>
              <a:gd name="connsiteX1131" fmla="*/ 926163 w 1440806"/>
              <a:gd name="connsiteY1131" fmla="*/ 201368 h 2350664"/>
              <a:gd name="connsiteX1132" fmla="*/ 761471 w 1440806"/>
              <a:gd name="connsiteY1132" fmla="*/ 145374 h 2350664"/>
              <a:gd name="connsiteX1133" fmla="*/ 783343 w 1440806"/>
              <a:gd name="connsiteY1133" fmla="*/ 259594 h 2350664"/>
              <a:gd name="connsiteX1134" fmla="*/ 768527 w 1440806"/>
              <a:gd name="connsiteY1134" fmla="*/ 243661 h 2350664"/>
              <a:gd name="connsiteX1135" fmla="*/ 754063 w 1440806"/>
              <a:gd name="connsiteY1135" fmla="*/ 177062 h 2350664"/>
              <a:gd name="connsiteX1136" fmla="*/ 761471 w 1440806"/>
              <a:gd name="connsiteY1136" fmla="*/ 145374 h 2350664"/>
              <a:gd name="connsiteX1137" fmla="*/ 884061 w 1440806"/>
              <a:gd name="connsiteY1137" fmla="*/ 148110 h 2350664"/>
              <a:gd name="connsiteX1138" fmla="*/ 897467 w 1440806"/>
              <a:gd name="connsiteY1138" fmla="*/ 251187 h 2350664"/>
              <a:gd name="connsiteX1139" fmla="*/ 871008 w 1440806"/>
              <a:gd name="connsiteY1139" fmla="*/ 207037 h 2350664"/>
              <a:gd name="connsiteX1140" fmla="*/ 868010 w 1440806"/>
              <a:gd name="connsiteY1140" fmla="*/ 179646 h 2350664"/>
              <a:gd name="connsiteX1141" fmla="*/ 874211 w 1440806"/>
              <a:gd name="connsiteY1141" fmla="*/ 144903 h 2350664"/>
              <a:gd name="connsiteX1142" fmla="*/ 884061 w 1440806"/>
              <a:gd name="connsiteY1142" fmla="*/ 148110 h 2350664"/>
              <a:gd name="connsiteX1143" fmla="*/ 823663 w 1440806"/>
              <a:gd name="connsiteY1143" fmla="*/ 91520 h 2350664"/>
              <a:gd name="connsiteX1144" fmla="*/ 831796 w 1440806"/>
              <a:gd name="connsiteY1144" fmla="*/ 94297 h 2350664"/>
              <a:gd name="connsiteX1145" fmla="*/ 852882 w 1440806"/>
              <a:gd name="connsiteY1145" fmla="*/ 202640 h 2350664"/>
              <a:gd name="connsiteX1146" fmla="*/ 825470 w 1440806"/>
              <a:gd name="connsiteY1146" fmla="*/ 158301 h 2350664"/>
              <a:gd name="connsiteX1147" fmla="*/ 818969 w 1440806"/>
              <a:gd name="connsiteY1147" fmla="*/ 119327 h 2350664"/>
              <a:gd name="connsiteX1148" fmla="*/ 823663 w 1440806"/>
              <a:gd name="connsiteY1148" fmla="*/ 91520 h 2350664"/>
              <a:gd name="connsiteX1149" fmla="*/ 777386 w 1440806"/>
              <a:gd name="connsiteY1149" fmla="*/ 45595 h 2350664"/>
              <a:gd name="connsiteX1150" fmla="*/ 809625 w 1440806"/>
              <a:gd name="connsiteY1150" fmla="*/ 157995 h 2350664"/>
              <a:gd name="connsiteX1151" fmla="*/ 778303 w 1440806"/>
              <a:gd name="connsiteY1151" fmla="*/ 115108 h 2350664"/>
              <a:gd name="connsiteX1152" fmla="*/ 767678 w 1440806"/>
              <a:gd name="connsiteY1152" fmla="*/ 74365 h 2350664"/>
              <a:gd name="connsiteX1153" fmla="*/ 777386 w 1440806"/>
              <a:gd name="connsiteY1153" fmla="*/ 45595 h 2350664"/>
              <a:gd name="connsiteX1154" fmla="*/ 723401 w 1440806"/>
              <a:gd name="connsiteY1154" fmla="*/ 1871 h 2350664"/>
              <a:gd name="connsiteX1155" fmla="*/ 764767 w 1440806"/>
              <a:gd name="connsiteY1155" fmla="*/ 120383 h 2350664"/>
              <a:gd name="connsiteX1156" fmla="*/ 732110 w 1440806"/>
              <a:gd name="connsiteY1156" fmla="*/ 77402 h 2350664"/>
              <a:gd name="connsiteX1157" fmla="*/ 716326 w 1440806"/>
              <a:gd name="connsiteY1157" fmla="*/ 29387 h 2350664"/>
              <a:gd name="connsiteX1158" fmla="*/ 723401 w 1440806"/>
              <a:gd name="connsiteY1158" fmla="*/ 1871 h 235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Lst>
            <a:rect l="l" t="t" r="r" b="b"/>
            <a:pathLst>
              <a:path w="1440806" h="2350664">
                <a:moveTo>
                  <a:pt x="592067" y="2209511"/>
                </a:moveTo>
                <a:cubicBezTo>
                  <a:pt x="593797" y="2209070"/>
                  <a:pt x="595123" y="2209379"/>
                  <a:pt x="595313" y="2210790"/>
                </a:cubicBezTo>
                <a:cubicBezTo>
                  <a:pt x="595123" y="2214318"/>
                  <a:pt x="588868" y="2219081"/>
                  <a:pt x="585456" y="2219081"/>
                </a:cubicBezTo>
                <a:cubicBezTo>
                  <a:pt x="582613" y="2219081"/>
                  <a:pt x="583182" y="2215906"/>
                  <a:pt x="586404" y="2212731"/>
                </a:cubicBezTo>
                <a:cubicBezTo>
                  <a:pt x="588204" y="2211143"/>
                  <a:pt x="590337" y="2209952"/>
                  <a:pt x="592067" y="2209511"/>
                </a:cubicBezTo>
                <a:close/>
                <a:moveTo>
                  <a:pt x="947992" y="2326427"/>
                </a:moveTo>
                <a:cubicBezTo>
                  <a:pt x="951946" y="2325388"/>
                  <a:pt x="955136" y="2326247"/>
                  <a:pt x="955675" y="2330225"/>
                </a:cubicBezTo>
                <a:cubicBezTo>
                  <a:pt x="955675" y="2339268"/>
                  <a:pt x="942735" y="2350481"/>
                  <a:pt x="934648" y="2350662"/>
                </a:cubicBezTo>
                <a:cubicBezTo>
                  <a:pt x="927100" y="2350843"/>
                  <a:pt x="927819" y="2342343"/>
                  <a:pt x="935726" y="2334023"/>
                </a:cubicBezTo>
                <a:cubicBezTo>
                  <a:pt x="939321" y="2330406"/>
                  <a:pt x="944038" y="2327467"/>
                  <a:pt x="947992" y="2326427"/>
                </a:cubicBezTo>
                <a:close/>
                <a:moveTo>
                  <a:pt x="414338" y="2112718"/>
                </a:moveTo>
                <a:lnTo>
                  <a:pt x="412750" y="2115893"/>
                </a:lnTo>
                <a:lnTo>
                  <a:pt x="409575" y="2115893"/>
                </a:lnTo>
                <a:lnTo>
                  <a:pt x="412750" y="2112718"/>
                </a:lnTo>
                <a:close/>
                <a:moveTo>
                  <a:pt x="767029" y="2208225"/>
                </a:moveTo>
                <a:cubicBezTo>
                  <a:pt x="770128" y="2207314"/>
                  <a:pt x="772654" y="2207874"/>
                  <a:pt x="773113" y="2210956"/>
                </a:cubicBezTo>
                <a:cubicBezTo>
                  <a:pt x="772929" y="2217866"/>
                  <a:pt x="761909" y="2227018"/>
                  <a:pt x="755847" y="2226831"/>
                </a:cubicBezTo>
                <a:cubicBezTo>
                  <a:pt x="750888" y="2226644"/>
                  <a:pt x="751623" y="2220294"/>
                  <a:pt x="757500" y="2214318"/>
                </a:cubicBezTo>
                <a:cubicBezTo>
                  <a:pt x="760256" y="2211516"/>
                  <a:pt x="763929" y="2209135"/>
                  <a:pt x="767029" y="2208225"/>
                </a:cubicBezTo>
                <a:close/>
                <a:moveTo>
                  <a:pt x="588102" y="2102217"/>
                </a:moveTo>
                <a:cubicBezTo>
                  <a:pt x="590220" y="2101548"/>
                  <a:pt x="591870" y="2101931"/>
                  <a:pt x="592138" y="2103843"/>
                </a:cubicBezTo>
                <a:cubicBezTo>
                  <a:pt x="591960" y="2109390"/>
                  <a:pt x="583933" y="2115893"/>
                  <a:pt x="579830" y="2115893"/>
                </a:cubicBezTo>
                <a:cubicBezTo>
                  <a:pt x="576263" y="2115893"/>
                  <a:pt x="576976" y="2111494"/>
                  <a:pt x="581257" y="2106903"/>
                </a:cubicBezTo>
                <a:cubicBezTo>
                  <a:pt x="583398" y="2104608"/>
                  <a:pt x="585984" y="2102887"/>
                  <a:pt x="588102" y="2102217"/>
                </a:cubicBezTo>
                <a:close/>
                <a:moveTo>
                  <a:pt x="941013" y="2212005"/>
                </a:moveTo>
                <a:cubicBezTo>
                  <a:pt x="945312" y="2210961"/>
                  <a:pt x="948708" y="2212050"/>
                  <a:pt x="949325" y="2216132"/>
                </a:cubicBezTo>
                <a:cubicBezTo>
                  <a:pt x="949325" y="2226292"/>
                  <a:pt x="935214" y="2238629"/>
                  <a:pt x="926042" y="2239174"/>
                </a:cubicBezTo>
                <a:cubicBezTo>
                  <a:pt x="917576" y="2239718"/>
                  <a:pt x="918280" y="2230102"/>
                  <a:pt x="927276" y="2220668"/>
                </a:cubicBezTo>
                <a:cubicBezTo>
                  <a:pt x="931510" y="2216223"/>
                  <a:pt x="936713" y="2213048"/>
                  <a:pt x="941013" y="2212005"/>
                </a:cubicBezTo>
                <a:close/>
                <a:moveTo>
                  <a:pt x="412750" y="2011584"/>
                </a:moveTo>
                <a:cubicBezTo>
                  <a:pt x="412750" y="2014386"/>
                  <a:pt x="408074" y="2018868"/>
                  <a:pt x="405303" y="2019055"/>
                </a:cubicBezTo>
                <a:cubicBezTo>
                  <a:pt x="403225" y="2019055"/>
                  <a:pt x="403571" y="2016627"/>
                  <a:pt x="406169" y="2013825"/>
                </a:cubicBezTo>
                <a:cubicBezTo>
                  <a:pt x="408767" y="2011211"/>
                  <a:pt x="412577" y="2009530"/>
                  <a:pt x="412750" y="2011584"/>
                </a:cubicBezTo>
                <a:close/>
                <a:moveTo>
                  <a:pt x="1120222" y="2221947"/>
                </a:moveTo>
                <a:cubicBezTo>
                  <a:pt x="1122159" y="2222807"/>
                  <a:pt x="1123514" y="2224573"/>
                  <a:pt x="1123951" y="2227462"/>
                </a:cubicBezTo>
                <a:cubicBezTo>
                  <a:pt x="1123951" y="2240486"/>
                  <a:pt x="1106118" y="2256630"/>
                  <a:pt x="1094928" y="2256813"/>
                </a:cubicBezTo>
                <a:cubicBezTo>
                  <a:pt x="1084263" y="2257180"/>
                  <a:pt x="1084962" y="2244706"/>
                  <a:pt x="1096152" y="2232782"/>
                </a:cubicBezTo>
                <a:cubicBezTo>
                  <a:pt x="1100960" y="2227554"/>
                  <a:pt x="1107473" y="2223334"/>
                  <a:pt x="1113002" y="2221867"/>
                </a:cubicBezTo>
                <a:cubicBezTo>
                  <a:pt x="1115766" y="2221133"/>
                  <a:pt x="1118285" y="2221087"/>
                  <a:pt x="1120222" y="2221947"/>
                </a:cubicBezTo>
                <a:close/>
                <a:moveTo>
                  <a:pt x="760967" y="2099206"/>
                </a:moveTo>
                <a:cubicBezTo>
                  <a:pt x="764719" y="2098087"/>
                  <a:pt x="767785" y="2098635"/>
                  <a:pt x="768351" y="2102016"/>
                </a:cubicBezTo>
                <a:cubicBezTo>
                  <a:pt x="768351" y="2109874"/>
                  <a:pt x="754951" y="2120655"/>
                  <a:pt x="747402" y="2120472"/>
                </a:cubicBezTo>
                <a:cubicBezTo>
                  <a:pt x="741363" y="2120472"/>
                  <a:pt x="742307" y="2113346"/>
                  <a:pt x="749478" y="2106402"/>
                </a:cubicBezTo>
                <a:cubicBezTo>
                  <a:pt x="752781" y="2103112"/>
                  <a:pt x="757216" y="2100326"/>
                  <a:pt x="760967" y="2099206"/>
                </a:cubicBezTo>
                <a:close/>
                <a:moveTo>
                  <a:pt x="587375" y="2001370"/>
                </a:moveTo>
                <a:cubicBezTo>
                  <a:pt x="587192" y="2006609"/>
                  <a:pt x="577850" y="2014118"/>
                  <a:pt x="572538" y="2014118"/>
                </a:cubicBezTo>
                <a:cubicBezTo>
                  <a:pt x="568325" y="2014293"/>
                  <a:pt x="569241" y="2009403"/>
                  <a:pt x="574186" y="2004863"/>
                </a:cubicBezTo>
                <a:cubicBezTo>
                  <a:pt x="576568" y="2002593"/>
                  <a:pt x="579682" y="2000584"/>
                  <a:pt x="582292" y="1999711"/>
                </a:cubicBezTo>
                <a:cubicBezTo>
                  <a:pt x="584902" y="1998838"/>
                  <a:pt x="587009" y="1999100"/>
                  <a:pt x="587375" y="2001370"/>
                </a:cubicBezTo>
                <a:close/>
                <a:moveTo>
                  <a:pt x="933294" y="2100575"/>
                </a:moveTo>
                <a:cubicBezTo>
                  <a:pt x="938225" y="2099166"/>
                  <a:pt x="942251" y="2100075"/>
                  <a:pt x="942975" y="2104896"/>
                </a:cubicBezTo>
                <a:cubicBezTo>
                  <a:pt x="942975" y="2115628"/>
                  <a:pt x="927231" y="2129270"/>
                  <a:pt x="917098" y="2129816"/>
                </a:cubicBezTo>
                <a:cubicBezTo>
                  <a:pt x="908050" y="2130180"/>
                  <a:pt x="908593" y="2119993"/>
                  <a:pt x="918184" y="2110171"/>
                </a:cubicBezTo>
                <a:cubicBezTo>
                  <a:pt x="922527" y="2105714"/>
                  <a:pt x="928362" y="2101985"/>
                  <a:pt x="933294" y="2100575"/>
                </a:cubicBezTo>
                <a:close/>
                <a:moveTo>
                  <a:pt x="411163" y="1916844"/>
                </a:moveTo>
                <a:cubicBezTo>
                  <a:pt x="410984" y="1920435"/>
                  <a:pt x="403829" y="1925393"/>
                  <a:pt x="400967" y="1925393"/>
                </a:cubicBezTo>
                <a:cubicBezTo>
                  <a:pt x="398463" y="1925393"/>
                  <a:pt x="399178" y="1922486"/>
                  <a:pt x="402577" y="1919409"/>
                </a:cubicBezTo>
                <a:cubicBezTo>
                  <a:pt x="405976" y="1916161"/>
                  <a:pt x="410805" y="1914280"/>
                  <a:pt x="411163" y="1916844"/>
                </a:cubicBezTo>
                <a:close/>
                <a:moveTo>
                  <a:pt x="241301" y="1850780"/>
                </a:moveTo>
                <a:lnTo>
                  <a:pt x="239713" y="1853955"/>
                </a:lnTo>
                <a:lnTo>
                  <a:pt x="236538" y="1853955"/>
                </a:lnTo>
                <a:lnTo>
                  <a:pt x="239713" y="1850780"/>
                </a:lnTo>
                <a:close/>
                <a:moveTo>
                  <a:pt x="753692" y="1993147"/>
                </a:moveTo>
                <a:cubicBezTo>
                  <a:pt x="757905" y="1991901"/>
                  <a:pt x="761349" y="1992417"/>
                  <a:pt x="762001" y="1995941"/>
                </a:cubicBezTo>
                <a:cubicBezTo>
                  <a:pt x="762001" y="2004536"/>
                  <a:pt x="747106" y="2015881"/>
                  <a:pt x="738727" y="2015709"/>
                </a:cubicBezTo>
                <a:cubicBezTo>
                  <a:pt x="731838" y="2015709"/>
                  <a:pt x="732955" y="2008317"/>
                  <a:pt x="740775" y="2000926"/>
                </a:cubicBezTo>
                <a:cubicBezTo>
                  <a:pt x="744499" y="1997402"/>
                  <a:pt x="749480" y="1994394"/>
                  <a:pt x="753692" y="1993147"/>
                </a:cubicBezTo>
                <a:close/>
                <a:moveTo>
                  <a:pt x="1111709" y="2109420"/>
                </a:moveTo>
                <a:cubicBezTo>
                  <a:pt x="1113817" y="2110288"/>
                  <a:pt x="1115309" y="2112093"/>
                  <a:pt x="1115837" y="2115060"/>
                </a:cubicBezTo>
                <a:cubicBezTo>
                  <a:pt x="1116013" y="2128521"/>
                  <a:pt x="1096865" y="2145347"/>
                  <a:pt x="1084569" y="2145702"/>
                </a:cubicBezTo>
                <a:cubicBezTo>
                  <a:pt x="1073150" y="2146056"/>
                  <a:pt x="1073853" y="2132949"/>
                  <a:pt x="1085623" y="2120728"/>
                </a:cubicBezTo>
                <a:cubicBezTo>
                  <a:pt x="1090893" y="2115326"/>
                  <a:pt x="1097919" y="2110942"/>
                  <a:pt x="1103892" y="2109392"/>
                </a:cubicBezTo>
                <a:cubicBezTo>
                  <a:pt x="1106879" y="2108617"/>
                  <a:pt x="1109601" y="2108551"/>
                  <a:pt x="1111709" y="2109420"/>
                </a:cubicBezTo>
                <a:close/>
                <a:moveTo>
                  <a:pt x="582613" y="1901444"/>
                </a:moveTo>
                <a:cubicBezTo>
                  <a:pt x="582435" y="1908026"/>
                  <a:pt x="571589" y="1916922"/>
                  <a:pt x="565366" y="1917278"/>
                </a:cubicBezTo>
                <a:cubicBezTo>
                  <a:pt x="560388" y="1917456"/>
                  <a:pt x="561277" y="1911941"/>
                  <a:pt x="567322" y="1906069"/>
                </a:cubicBezTo>
                <a:cubicBezTo>
                  <a:pt x="570345" y="1903045"/>
                  <a:pt x="573945" y="1900732"/>
                  <a:pt x="576901" y="1899753"/>
                </a:cubicBezTo>
                <a:cubicBezTo>
                  <a:pt x="579857" y="1898775"/>
                  <a:pt x="582168" y="1899131"/>
                  <a:pt x="582613" y="1901444"/>
                </a:cubicBezTo>
                <a:close/>
                <a:moveTo>
                  <a:pt x="411163" y="1822906"/>
                </a:moveTo>
                <a:cubicBezTo>
                  <a:pt x="410971" y="1827521"/>
                  <a:pt x="401376" y="1834905"/>
                  <a:pt x="396962" y="1834905"/>
                </a:cubicBezTo>
                <a:cubicBezTo>
                  <a:pt x="393700" y="1834905"/>
                  <a:pt x="394659" y="1831028"/>
                  <a:pt x="399073" y="1826783"/>
                </a:cubicBezTo>
                <a:cubicBezTo>
                  <a:pt x="401280" y="1824660"/>
                  <a:pt x="404207" y="1822722"/>
                  <a:pt x="406629" y="1821799"/>
                </a:cubicBezTo>
                <a:cubicBezTo>
                  <a:pt x="409052" y="1820876"/>
                  <a:pt x="410971" y="1820968"/>
                  <a:pt x="411163" y="1822906"/>
                </a:cubicBezTo>
                <a:close/>
                <a:moveTo>
                  <a:pt x="246063" y="1766960"/>
                </a:moveTo>
                <a:cubicBezTo>
                  <a:pt x="245703" y="1770008"/>
                  <a:pt x="239773" y="1774580"/>
                  <a:pt x="237796" y="1774580"/>
                </a:cubicBezTo>
                <a:cubicBezTo>
                  <a:pt x="236538" y="1774389"/>
                  <a:pt x="237077" y="1772484"/>
                  <a:pt x="239593" y="1770008"/>
                </a:cubicBezTo>
                <a:cubicBezTo>
                  <a:pt x="242109" y="1767531"/>
                  <a:pt x="246063" y="1765055"/>
                  <a:pt x="246063" y="1766960"/>
                </a:cubicBezTo>
                <a:close/>
                <a:moveTo>
                  <a:pt x="924231" y="1992813"/>
                </a:moveTo>
                <a:cubicBezTo>
                  <a:pt x="929543" y="1991307"/>
                  <a:pt x="933939" y="1992161"/>
                  <a:pt x="934855" y="1997018"/>
                </a:cubicBezTo>
                <a:cubicBezTo>
                  <a:pt x="935038" y="2008709"/>
                  <a:pt x="916353" y="2023818"/>
                  <a:pt x="905730" y="2023458"/>
                </a:cubicBezTo>
                <a:cubicBezTo>
                  <a:pt x="896938" y="2023098"/>
                  <a:pt x="898220" y="2012666"/>
                  <a:pt x="908111" y="2002773"/>
                </a:cubicBezTo>
                <a:cubicBezTo>
                  <a:pt x="912691" y="1998187"/>
                  <a:pt x="918919" y="1994320"/>
                  <a:pt x="924231" y="1992813"/>
                </a:cubicBezTo>
                <a:close/>
                <a:moveTo>
                  <a:pt x="746914" y="1890469"/>
                </a:moveTo>
                <a:cubicBezTo>
                  <a:pt x="751316" y="1889046"/>
                  <a:pt x="754920" y="1889588"/>
                  <a:pt x="755650" y="1893471"/>
                </a:cubicBezTo>
                <a:cubicBezTo>
                  <a:pt x="755650" y="1903044"/>
                  <a:pt x="739957" y="1915868"/>
                  <a:pt x="731016" y="1915868"/>
                </a:cubicBezTo>
                <a:cubicBezTo>
                  <a:pt x="723900" y="1915868"/>
                  <a:pt x="724995" y="1907560"/>
                  <a:pt x="733388" y="1899251"/>
                </a:cubicBezTo>
                <a:cubicBezTo>
                  <a:pt x="737312" y="1895278"/>
                  <a:pt x="742512" y="1891891"/>
                  <a:pt x="746914" y="1890469"/>
                </a:cubicBezTo>
                <a:close/>
                <a:moveTo>
                  <a:pt x="1101567" y="1998737"/>
                </a:moveTo>
                <a:cubicBezTo>
                  <a:pt x="1103857" y="1999640"/>
                  <a:pt x="1105503" y="2001547"/>
                  <a:pt x="1106130" y="2004706"/>
                </a:cubicBezTo>
                <a:cubicBezTo>
                  <a:pt x="1106488" y="2020232"/>
                  <a:pt x="1084992" y="2036842"/>
                  <a:pt x="1072631" y="2037564"/>
                </a:cubicBezTo>
                <a:cubicBezTo>
                  <a:pt x="1060450" y="2038106"/>
                  <a:pt x="1060988" y="2024204"/>
                  <a:pt x="1073706" y="2011025"/>
                </a:cubicBezTo>
                <a:cubicBezTo>
                  <a:pt x="1079259" y="2005247"/>
                  <a:pt x="1086738" y="2000508"/>
                  <a:pt x="1093141" y="1998793"/>
                </a:cubicBezTo>
                <a:cubicBezTo>
                  <a:pt x="1096344" y="1997935"/>
                  <a:pt x="1099278" y="1997834"/>
                  <a:pt x="1101567" y="1998737"/>
                </a:cubicBezTo>
                <a:close/>
                <a:moveTo>
                  <a:pt x="114300" y="1666630"/>
                </a:moveTo>
                <a:lnTo>
                  <a:pt x="111125" y="1671393"/>
                </a:lnTo>
                <a:lnTo>
                  <a:pt x="107951" y="1671393"/>
                </a:lnTo>
                <a:lnTo>
                  <a:pt x="111125" y="1668218"/>
                </a:lnTo>
                <a:close/>
                <a:moveTo>
                  <a:pt x="579438" y="1804183"/>
                </a:moveTo>
                <a:cubicBezTo>
                  <a:pt x="579261" y="1812213"/>
                  <a:pt x="565680" y="1823793"/>
                  <a:pt x="558977" y="1823419"/>
                </a:cubicBezTo>
                <a:cubicBezTo>
                  <a:pt x="554038" y="1823233"/>
                  <a:pt x="555449" y="1816883"/>
                  <a:pt x="561799" y="1809972"/>
                </a:cubicBezTo>
                <a:cubicBezTo>
                  <a:pt x="565239" y="1806330"/>
                  <a:pt x="569428" y="1803436"/>
                  <a:pt x="572867" y="1802175"/>
                </a:cubicBezTo>
                <a:cubicBezTo>
                  <a:pt x="576307" y="1800914"/>
                  <a:pt x="578997" y="1801288"/>
                  <a:pt x="579438" y="1804183"/>
                </a:cubicBezTo>
                <a:close/>
                <a:moveTo>
                  <a:pt x="20638" y="1617418"/>
                </a:moveTo>
                <a:lnTo>
                  <a:pt x="17463" y="1619005"/>
                </a:lnTo>
                <a:lnTo>
                  <a:pt x="19050" y="1617418"/>
                </a:lnTo>
                <a:close/>
                <a:moveTo>
                  <a:pt x="252413" y="1688441"/>
                </a:moveTo>
                <a:cubicBezTo>
                  <a:pt x="251884" y="1691938"/>
                  <a:pt x="244123" y="1698380"/>
                  <a:pt x="241477" y="1698380"/>
                </a:cubicBezTo>
                <a:cubicBezTo>
                  <a:pt x="239713" y="1698196"/>
                  <a:pt x="240771" y="1695435"/>
                  <a:pt x="243770" y="1692490"/>
                </a:cubicBezTo>
                <a:cubicBezTo>
                  <a:pt x="245269" y="1691018"/>
                  <a:pt x="247430" y="1689315"/>
                  <a:pt x="249216" y="1688326"/>
                </a:cubicBezTo>
                <a:cubicBezTo>
                  <a:pt x="251002" y="1687336"/>
                  <a:pt x="252413" y="1687060"/>
                  <a:pt x="252413" y="1688441"/>
                </a:cubicBezTo>
                <a:close/>
                <a:moveTo>
                  <a:pt x="409576" y="1734199"/>
                </a:moveTo>
                <a:cubicBezTo>
                  <a:pt x="409214" y="1739747"/>
                  <a:pt x="398171" y="1748810"/>
                  <a:pt x="393102" y="1748995"/>
                </a:cubicBezTo>
                <a:cubicBezTo>
                  <a:pt x="388938" y="1749180"/>
                  <a:pt x="391110" y="1744001"/>
                  <a:pt x="395636" y="1739377"/>
                </a:cubicBezTo>
                <a:cubicBezTo>
                  <a:pt x="398442" y="1736511"/>
                  <a:pt x="401791" y="1734199"/>
                  <a:pt x="404507" y="1733112"/>
                </a:cubicBezTo>
                <a:cubicBezTo>
                  <a:pt x="407224" y="1732026"/>
                  <a:pt x="409304" y="1732164"/>
                  <a:pt x="409576" y="1734199"/>
                </a:cubicBezTo>
                <a:close/>
                <a:moveTo>
                  <a:pt x="922840" y="1886566"/>
                </a:moveTo>
                <a:cubicBezTo>
                  <a:pt x="924862" y="1887211"/>
                  <a:pt x="926278" y="1888719"/>
                  <a:pt x="926735" y="1891312"/>
                </a:cubicBezTo>
                <a:cubicBezTo>
                  <a:pt x="927100" y="1904005"/>
                  <a:pt x="906828" y="1920631"/>
                  <a:pt x="895322" y="1920095"/>
                </a:cubicBezTo>
                <a:cubicBezTo>
                  <a:pt x="885825" y="1919916"/>
                  <a:pt x="887103" y="1908653"/>
                  <a:pt x="897696" y="1898105"/>
                </a:cubicBezTo>
                <a:cubicBezTo>
                  <a:pt x="902718" y="1893010"/>
                  <a:pt x="909522" y="1888720"/>
                  <a:pt x="915297" y="1886999"/>
                </a:cubicBezTo>
                <a:cubicBezTo>
                  <a:pt x="918185" y="1886138"/>
                  <a:pt x="920816" y="1885921"/>
                  <a:pt x="922840" y="1886566"/>
                </a:cubicBezTo>
                <a:close/>
                <a:moveTo>
                  <a:pt x="4763" y="1579318"/>
                </a:moveTo>
                <a:lnTo>
                  <a:pt x="3175" y="1580906"/>
                </a:lnTo>
                <a:lnTo>
                  <a:pt x="0" y="1584081"/>
                </a:lnTo>
                <a:lnTo>
                  <a:pt x="1588" y="1582493"/>
                </a:lnTo>
                <a:close/>
                <a:moveTo>
                  <a:pt x="131561" y="1602904"/>
                </a:moveTo>
                <a:cubicBezTo>
                  <a:pt x="130551" y="1605431"/>
                  <a:pt x="123479" y="1611068"/>
                  <a:pt x="121660" y="1611068"/>
                </a:cubicBezTo>
                <a:cubicBezTo>
                  <a:pt x="120650" y="1611068"/>
                  <a:pt x="121862" y="1609124"/>
                  <a:pt x="124489" y="1606791"/>
                </a:cubicBezTo>
                <a:cubicBezTo>
                  <a:pt x="125701" y="1605625"/>
                  <a:pt x="127116" y="1604653"/>
                  <a:pt x="128530" y="1603681"/>
                </a:cubicBezTo>
                <a:cubicBezTo>
                  <a:pt x="129540" y="1602904"/>
                  <a:pt x="131763" y="1601543"/>
                  <a:pt x="131561" y="1602904"/>
                </a:cubicBezTo>
                <a:close/>
                <a:moveTo>
                  <a:pt x="749120" y="1792883"/>
                </a:moveTo>
                <a:cubicBezTo>
                  <a:pt x="749300" y="1803342"/>
                  <a:pt x="732017" y="1818470"/>
                  <a:pt x="722296" y="1818843"/>
                </a:cubicBezTo>
                <a:cubicBezTo>
                  <a:pt x="714375" y="1819030"/>
                  <a:pt x="715635" y="1809692"/>
                  <a:pt x="724636" y="1799980"/>
                </a:cubicBezTo>
                <a:cubicBezTo>
                  <a:pt x="728957" y="1795404"/>
                  <a:pt x="734718" y="1791435"/>
                  <a:pt x="739579" y="1789708"/>
                </a:cubicBezTo>
                <a:cubicBezTo>
                  <a:pt x="744439" y="1787980"/>
                  <a:pt x="748400" y="1788494"/>
                  <a:pt x="749120" y="1792883"/>
                </a:cubicBezTo>
                <a:close/>
                <a:moveTo>
                  <a:pt x="46038" y="1549155"/>
                </a:moveTo>
                <a:lnTo>
                  <a:pt x="44450" y="1550742"/>
                </a:lnTo>
                <a:lnTo>
                  <a:pt x="39688" y="1555505"/>
                </a:lnTo>
                <a:lnTo>
                  <a:pt x="41275" y="1552330"/>
                </a:lnTo>
                <a:close/>
                <a:moveTo>
                  <a:pt x="261938" y="1613837"/>
                </a:moveTo>
                <a:cubicBezTo>
                  <a:pt x="260989" y="1618267"/>
                  <a:pt x="249790" y="1626943"/>
                  <a:pt x="246373" y="1626574"/>
                </a:cubicBezTo>
                <a:cubicBezTo>
                  <a:pt x="244475" y="1626389"/>
                  <a:pt x="246183" y="1623436"/>
                  <a:pt x="250359" y="1619559"/>
                </a:cubicBezTo>
                <a:cubicBezTo>
                  <a:pt x="255294" y="1614760"/>
                  <a:pt x="261938" y="1611068"/>
                  <a:pt x="261938" y="1613837"/>
                </a:cubicBezTo>
                <a:close/>
                <a:moveTo>
                  <a:pt x="1091707" y="1890418"/>
                </a:moveTo>
                <a:cubicBezTo>
                  <a:pt x="1094032" y="1891382"/>
                  <a:pt x="1095666" y="1893315"/>
                  <a:pt x="1096247" y="1896380"/>
                </a:cubicBezTo>
                <a:cubicBezTo>
                  <a:pt x="1096963" y="1911307"/>
                  <a:pt x="1075130" y="1930321"/>
                  <a:pt x="1060814" y="1931032"/>
                </a:cubicBezTo>
                <a:cubicBezTo>
                  <a:pt x="1047750" y="1931743"/>
                  <a:pt x="1048108" y="1917526"/>
                  <a:pt x="1061709" y="1903488"/>
                </a:cubicBezTo>
                <a:cubicBezTo>
                  <a:pt x="1068241" y="1896735"/>
                  <a:pt x="1076294" y="1891892"/>
                  <a:pt x="1083005" y="1890271"/>
                </a:cubicBezTo>
                <a:cubicBezTo>
                  <a:pt x="1086360" y="1889460"/>
                  <a:pt x="1089380" y="1889455"/>
                  <a:pt x="1091707" y="1890418"/>
                </a:cubicBezTo>
                <a:close/>
                <a:moveTo>
                  <a:pt x="574675" y="1712560"/>
                </a:moveTo>
                <a:cubicBezTo>
                  <a:pt x="574493" y="1720638"/>
                  <a:pt x="559204" y="1733306"/>
                  <a:pt x="551560" y="1733122"/>
                </a:cubicBezTo>
                <a:cubicBezTo>
                  <a:pt x="546100" y="1733122"/>
                  <a:pt x="547556" y="1726329"/>
                  <a:pt x="554836" y="1718986"/>
                </a:cubicBezTo>
                <a:cubicBezTo>
                  <a:pt x="558840" y="1714947"/>
                  <a:pt x="563527" y="1711780"/>
                  <a:pt x="567349" y="1710403"/>
                </a:cubicBezTo>
                <a:cubicBezTo>
                  <a:pt x="571171" y="1709026"/>
                  <a:pt x="574129" y="1709439"/>
                  <a:pt x="574675" y="1712560"/>
                </a:cubicBezTo>
                <a:close/>
                <a:moveTo>
                  <a:pt x="409575" y="1650190"/>
                </a:moveTo>
                <a:cubicBezTo>
                  <a:pt x="409037" y="1656312"/>
                  <a:pt x="395774" y="1666631"/>
                  <a:pt x="390575" y="1666281"/>
                </a:cubicBezTo>
                <a:cubicBezTo>
                  <a:pt x="387350" y="1666106"/>
                  <a:pt x="388963" y="1661384"/>
                  <a:pt x="394340" y="1656312"/>
                </a:cubicBezTo>
                <a:cubicBezTo>
                  <a:pt x="397208" y="1653514"/>
                  <a:pt x="400882" y="1650934"/>
                  <a:pt x="403907" y="1649578"/>
                </a:cubicBezTo>
                <a:cubicBezTo>
                  <a:pt x="406931" y="1648223"/>
                  <a:pt x="409306" y="1648092"/>
                  <a:pt x="409575" y="1650190"/>
                </a:cubicBezTo>
                <a:close/>
                <a:moveTo>
                  <a:pt x="77788" y="1522362"/>
                </a:moveTo>
                <a:cubicBezTo>
                  <a:pt x="77608" y="1522362"/>
                  <a:pt x="77608" y="1522362"/>
                  <a:pt x="77608" y="1522557"/>
                </a:cubicBezTo>
                <a:cubicBezTo>
                  <a:pt x="76350" y="1524306"/>
                  <a:pt x="68802" y="1531693"/>
                  <a:pt x="68263" y="1531693"/>
                </a:cubicBezTo>
                <a:cubicBezTo>
                  <a:pt x="68443" y="1531110"/>
                  <a:pt x="70959" y="1528388"/>
                  <a:pt x="71677" y="1527805"/>
                </a:cubicBezTo>
                <a:cubicBezTo>
                  <a:pt x="73834" y="1525667"/>
                  <a:pt x="77249" y="1522168"/>
                  <a:pt x="77788" y="1522362"/>
                </a:cubicBezTo>
                <a:close/>
                <a:moveTo>
                  <a:pt x="1237566" y="1906220"/>
                </a:moveTo>
                <a:lnTo>
                  <a:pt x="1223976" y="1946962"/>
                </a:lnTo>
                <a:lnTo>
                  <a:pt x="1216381" y="1944463"/>
                </a:lnTo>
                <a:cubicBezTo>
                  <a:pt x="1210794" y="1938909"/>
                  <a:pt x="1213880" y="1925982"/>
                  <a:pt x="1225409" y="1913872"/>
                </a:cubicBezTo>
                <a:close/>
                <a:moveTo>
                  <a:pt x="150641" y="1543599"/>
                </a:moveTo>
                <a:cubicBezTo>
                  <a:pt x="149440" y="1547170"/>
                  <a:pt x="140687" y="1555505"/>
                  <a:pt x="139143" y="1555306"/>
                </a:cubicBezTo>
                <a:cubicBezTo>
                  <a:pt x="138113" y="1555306"/>
                  <a:pt x="140344" y="1552330"/>
                  <a:pt x="142747" y="1549552"/>
                </a:cubicBezTo>
                <a:cubicBezTo>
                  <a:pt x="144806" y="1547369"/>
                  <a:pt x="147037" y="1545186"/>
                  <a:pt x="148753" y="1543995"/>
                </a:cubicBezTo>
                <a:cubicBezTo>
                  <a:pt x="150298" y="1543003"/>
                  <a:pt x="150813" y="1542805"/>
                  <a:pt x="150641" y="1543599"/>
                </a:cubicBezTo>
                <a:close/>
                <a:moveTo>
                  <a:pt x="90324" y="1520580"/>
                </a:moveTo>
                <a:cubicBezTo>
                  <a:pt x="90488" y="1521285"/>
                  <a:pt x="86382" y="1525519"/>
                  <a:pt x="84904" y="1526930"/>
                </a:cubicBezTo>
                <a:cubicBezTo>
                  <a:pt x="84247" y="1527635"/>
                  <a:pt x="81784" y="1530105"/>
                  <a:pt x="81291" y="1530105"/>
                </a:cubicBezTo>
                <a:cubicBezTo>
                  <a:pt x="80963" y="1529399"/>
                  <a:pt x="88517" y="1521815"/>
                  <a:pt x="90159" y="1520756"/>
                </a:cubicBezTo>
                <a:cubicBezTo>
                  <a:pt x="90159" y="1520580"/>
                  <a:pt x="90324" y="1520580"/>
                  <a:pt x="90324" y="1520580"/>
                </a:cubicBezTo>
                <a:close/>
                <a:moveTo>
                  <a:pt x="913064" y="1783618"/>
                </a:moveTo>
                <a:cubicBezTo>
                  <a:pt x="915177" y="1784254"/>
                  <a:pt x="916679" y="1785795"/>
                  <a:pt x="917217" y="1788476"/>
                </a:cubicBezTo>
                <a:cubicBezTo>
                  <a:pt x="917576" y="1801519"/>
                  <a:pt x="896772" y="1819030"/>
                  <a:pt x="884756" y="1819030"/>
                </a:cubicBezTo>
                <a:cubicBezTo>
                  <a:pt x="874713" y="1818851"/>
                  <a:pt x="875968" y="1807416"/>
                  <a:pt x="887088" y="1795980"/>
                </a:cubicBezTo>
                <a:cubicBezTo>
                  <a:pt x="892288" y="1790620"/>
                  <a:pt x="899283" y="1786064"/>
                  <a:pt x="905246" y="1784187"/>
                </a:cubicBezTo>
                <a:cubicBezTo>
                  <a:pt x="908227" y="1783249"/>
                  <a:pt x="910951" y="1782981"/>
                  <a:pt x="913064" y="1783618"/>
                </a:cubicBezTo>
                <a:close/>
                <a:moveTo>
                  <a:pt x="271295" y="1545656"/>
                </a:moveTo>
                <a:cubicBezTo>
                  <a:pt x="270287" y="1550289"/>
                  <a:pt x="258869" y="1560268"/>
                  <a:pt x="255847" y="1559911"/>
                </a:cubicBezTo>
                <a:cubicBezTo>
                  <a:pt x="254000" y="1559911"/>
                  <a:pt x="255847" y="1556526"/>
                  <a:pt x="259877" y="1552249"/>
                </a:cubicBezTo>
                <a:cubicBezTo>
                  <a:pt x="260045" y="1552071"/>
                  <a:pt x="260381" y="1551893"/>
                  <a:pt x="260548" y="1551536"/>
                </a:cubicBezTo>
                <a:cubicBezTo>
                  <a:pt x="264914" y="1547260"/>
                  <a:pt x="271463" y="1542805"/>
                  <a:pt x="271295" y="1545656"/>
                </a:cubicBezTo>
                <a:close/>
                <a:moveTo>
                  <a:pt x="136525" y="1498547"/>
                </a:moveTo>
                <a:cubicBezTo>
                  <a:pt x="136525" y="1499509"/>
                  <a:pt x="132416" y="1504128"/>
                  <a:pt x="129428" y="1506822"/>
                </a:cubicBezTo>
                <a:cubicBezTo>
                  <a:pt x="128681" y="1507591"/>
                  <a:pt x="125132" y="1511055"/>
                  <a:pt x="124198" y="1511055"/>
                </a:cubicBezTo>
                <a:cubicBezTo>
                  <a:pt x="123825" y="1509708"/>
                  <a:pt x="133537" y="1499894"/>
                  <a:pt x="136151" y="1498547"/>
                </a:cubicBezTo>
                <a:cubicBezTo>
                  <a:pt x="136151" y="1498547"/>
                  <a:pt x="136338" y="1498355"/>
                  <a:pt x="136525" y="1498547"/>
                </a:cubicBezTo>
                <a:close/>
                <a:moveTo>
                  <a:pt x="741363" y="1697010"/>
                </a:moveTo>
                <a:cubicBezTo>
                  <a:pt x="741363" y="1707647"/>
                  <a:pt x="723815" y="1722716"/>
                  <a:pt x="713358" y="1723248"/>
                </a:cubicBezTo>
                <a:cubicBezTo>
                  <a:pt x="704850" y="1723780"/>
                  <a:pt x="705913" y="1714738"/>
                  <a:pt x="715839" y="1704456"/>
                </a:cubicBezTo>
                <a:cubicBezTo>
                  <a:pt x="720802" y="1699403"/>
                  <a:pt x="726784" y="1695503"/>
                  <a:pt x="731725" y="1693885"/>
                </a:cubicBezTo>
                <a:cubicBezTo>
                  <a:pt x="736666" y="1692268"/>
                  <a:pt x="740565" y="1692932"/>
                  <a:pt x="741363" y="1697010"/>
                </a:cubicBezTo>
                <a:close/>
                <a:moveTo>
                  <a:pt x="111125" y="1482480"/>
                </a:moveTo>
                <a:cubicBezTo>
                  <a:pt x="111125" y="1482480"/>
                  <a:pt x="110941" y="1482654"/>
                  <a:pt x="110941" y="1482654"/>
                </a:cubicBezTo>
                <a:cubicBezTo>
                  <a:pt x="109284" y="1484390"/>
                  <a:pt x="99345" y="1493246"/>
                  <a:pt x="98425" y="1493593"/>
                </a:cubicBezTo>
                <a:cubicBezTo>
                  <a:pt x="99529" y="1491856"/>
                  <a:pt x="101370" y="1490641"/>
                  <a:pt x="103026" y="1489252"/>
                </a:cubicBezTo>
                <a:cubicBezTo>
                  <a:pt x="105051" y="1487515"/>
                  <a:pt x="110573" y="1482654"/>
                  <a:pt x="111125" y="1482480"/>
                </a:cubicBezTo>
                <a:close/>
                <a:moveTo>
                  <a:pt x="412750" y="1571594"/>
                </a:moveTo>
                <a:cubicBezTo>
                  <a:pt x="411856" y="1578169"/>
                  <a:pt x="397188" y="1590253"/>
                  <a:pt x="391106" y="1590431"/>
                </a:cubicBezTo>
                <a:cubicBezTo>
                  <a:pt x="387350" y="1590431"/>
                  <a:pt x="389317" y="1585100"/>
                  <a:pt x="395578" y="1579058"/>
                </a:cubicBezTo>
                <a:cubicBezTo>
                  <a:pt x="398798" y="1575859"/>
                  <a:pt x="403001" y="1572749"/>
                  <a:pt x="406445" y="1571061"/>
                </a:cubicBezTo>
                <a:cubicBezTo>
                  <a:pt x="409888" y="1569372"/>
                  <a:pt x="412571" y="1569106"/>
                  <a:pt x="412750" y="1571594"/>
                </a:cubicBezTo>
                <a:close/>
                <a:moveTo>
                  <a:pt x="171115" y="1489770"/>
                </a:moveTo>
                <a:cubicBezTo>
                  <a:pt x="169602" y="1493342"/>
                  <a:pt x="159348" y="1503118"/>
                  <a:pt x="158003" y="1502930"/>
                </a:cubicBezTo>
                <a:cubicBezTo>
                  <a:pt x="157163" y="1502742"/>
                  <a:pt x="159012" y="1500298"/>
                  <a:pt x="162206" y="1496726"/>
                </a:cubicBezTo>
                <a:cubicBezTo>
                  <a:pt x="165231" y="1493530"/>
                  <a:pt x="168593" y="1490522"/>
                  <a:pt x="170274" y="1489582"/>
                </a:cubicBezTo>
                <a:cubicBezTo>
                  <a:pt x="171451" y="1488830"/>
                  <a:pt x="171115" y="1489582"/>
                  <a:pt x="171115" y="1489770"/>
                </a:cubicBezTo>
                <a:close/>
                <a:moveTo>
                  <a:pt x="571500" y="1622735"/>
                </a:moveTo>
                <a:cubicBezTo>
                  <a:pt x="571137" y="1631638"/>
                  <a:pt x="554264" y="1645811"/>
                  <a:pt x="545737" y="1645993"/>
                </a:cubicBezTo>
                <a:cubicBezTo>
                  <a:pt x="539750" y="1645993"/>
                  <a:pt x="541383" y="1638543"/>
                  <a:pt x="549547" y="1630366"/>
                </a:cubicBezTo>
                <a:cubicBezTo>
                  <a:pt x="553448" y="1626369"/>
                  <a:pt x="558664" y="1622735"/>
                  <a:pt x="563041" y="1620963"/>
                </a:cubicBezTo>
                <a:cubicBezTo>
                  <a:pt x="567418" y="1619191"/>
                  <a:pt x="570956" y="1619282"/>
                  <a:pt x="571500" y="1622735"/>
                </a:cubicBezTo>
                <a:close/>
                <a:moveTo>
                  <a:pt x="1080178" y="1784491"/>
                </a:moveTo>
                <a:cubicBezTo>
                  <a:pt x="1082586" y="1785467"/>
                  <a:pt x="1084301" y="1787482"/>
                  <a:pt x="1084965" y="1790725"/>
                </a:cubicBezTo>
                <a:cubicBezTo>
                  <a:pt x="1085850" y="1807658"/>
                  <a:pt x="1062485" y="1826573"/>
                  <a:pt x="1048856" y="1827654"/>
                </a:cubicBezTo>
                <a:cubicBezTo>
                  <a:pt x="1035050" y="1828555"/>
                  <a:pt x="1035227" y="1813603"/>
                  <a:pt x="1049387" y="1798651"/>
                </a:cubicBezTo>
                <a:cubicBezTo>
                  <a:pt x="1056113" y="1791536"/>
                  <a:pt x="1064344" y="1786312"/>
                  <a:pt x="1071225" y="1784488"/>
                </a:cubicBezTo>
                <a:cubicBezTo>
                  <a:pt x="1074665" y="1783576"/>
                  <a:pt x="1077769" y="1783514"/>
                  <a:pt x="1080178" y="1784491"/>
                </a:cubicBezTo>
                <a:close/>
                <a:moveTo>
                  <a:pt x="143129" y="1448981"/>
                </a:moveTo>
                <a:lnTo>
                  <a:pt x="137299" y="1454992"/>
                </a:lnTo>
                <a:cubicBezTo>
                  <a:pt x="135513" y="1456684"/>
                  <a:pt x="133727" y="1458564"/>
                  <a:pt x="131763" y="1460256"/>
                </a:cubicBezTo>
                <a:cubicBezTo>
                  <a:pt x="133013" y="1458940"/>
                  <a:pt x="134442" y="1457812"/>
                  <a:pt x="135692" y="1456496"/>
                </a:cubicBezTo>
                <a:close/>
                <a:moveTo>
                  <a:pt x="144463" y="1447555"/>
                </a:moveTo>
                <a:cubicBezTo>
                  <a:pt x="134938" y="1457080"/>
                  <a:pt x="134938" y="1457080"/>
                  <a:pt x="134938" y="1457080"/>
                </a:cubicBezTo>
                <a:cubicBezTo>
                  <a:pt x="138176" y="1453905"/>
                  <a:pt x="141224" y="1450730"/>
                  <a:pt x="144463" y="1447555"/>
                </a:cubicBezTo>
                <a:close/>
                <a:moveTo>
                  <a:pt x="146051" y="1445968"/>
                </a:moveTo>
                <a:cubicBezTo>
                  <a:pt x="145872" y="1446156"/>
                  <a:pt x="145872" y="1446156"/>
                  <a:pt x="145694" y="1446344"/>
                </a:cubicBezTo>
                <a:cubicBezTo>
                  <a:pt x="145336" y="1446720"/>
                  <a:pt x="144979" y="1446908"/>
                  <a:pt x="144622" y="1447472"/>
                </a:cubicBezTo>
                <a:cubicBezTo>
                  <a:pt x="144622" y="1447472"/>
                  <a:pt x="144622" y="1447472"/>
                  <a:pt x="143506" y="1448600"/>
                </a:cubicBezTo>
                <a:lnTo>
                  <a:pt x="143129" y="1448981"/>
                </a:lnTo>
                <a:close/>
                <a:moveTo>
                  <a:pt x="285568" y="1480795"/>
                </a:moveTo>
                <a:cubicBezTo>
                  <a:pt x="283928" y="1486227"/>
                  <a:pt x="269719" y="1497994"/>
                  <a:pt x="265711" y="1498175"/>
                </a:cubicBezTo>
                <a:cubicBezTo>
                  <a:pt x="263525" y="1498356"/>
                  <a:pt x="265893" y="1494373"/>
                  <a:pt x="271176" y="1489304"/>
                </a:cubicBezTo>
                <a:cubicBezTo>
                  <a:pt x="272451" y="1488037"/>
                  <a:pt x="273727" y="1486770"/>
                  <a:pt x="275002" y="1485683"/>
                </a:cubicBezTo>
                <a:cubicBezTo>
                  <a:pt x="279192" y="1482244"/>
                  <a:pt x="285750" y="1477718"/>
                  <a:pt x="285568" y="1480795"/>
                </a:cubicBezTo>
                <a:close/>
                <a:moveTo>
                  <a:pt x="902995" y="1684005"/>
                </a:moveTo>
                <a:cubicBezTo>
                  <a:pt x="905287" y="1684621"/>
                  <a:pt x="906918" y="1686212"/>
                  <a:pt x="907507" y="1689035"/>
                </a:cubicBezTo>
                <a:cubicBezTo>
                  <a:pt x="908051" y="1702836"/>
                  <a:pt x="885576" y="1722014"/>
                  <a:pt x="872525" y="1722014"/>
                </a:cubicBezTo>
                <a:cubicBezTo>
                  <a:pt x="862013" y="1722193"/>
                  <a:pt x="863282" y="1710005"/>
                  <a:pt x="874882" y="1697817"/>
                </a:cubicBezTo>
                <a:cubicBezTo>
                  <a:pt x="880501" y="1691992"/>
                  <a:pt x="888068" y="1686974"/>
                  <a:pt x="894525" y="1684823"/>
                </a:cubicBezTo>
                <a:cubicBezTo>
                  <a:pt x="897753" y="1683747"/>
                  <a:pt x="900704" y="1683389"/>
                  <a:pt x="902995" y="1684005"/>
                </a:cubicBezTo>
                <a:close/>
                <a:moveTo>
                  <a:pt x="1246465" y="1791108"/>
                </a:moveTo>
                <a:cubicBezTo>
                  <a:pt x="1249523" y="1792289"/>
                  <a:pt x="1251756" y="1794762"/>
                  <a:pt x="1252667" y="1798844"/>
                </a:cubicBezTo>
                <a:cubicBezTo>
                  <a:pt x="1254126" y="1817477"/>
                  <a:pt x="1227699" y="1840546"/>
                  <a:pt x="1210020" y="1840901"/>
                </a:cubicBezTo>
                <a:cubicBezTo>
                  <a:pt x="1193800" y="1841256"/>
                  <a:pt x="1193800" y="1823865"/>
                  <a:pt x="1210020" y="1806829"/>
                </a:cubicBezTo>
                <a:cubicBezTo>
                  <a:pt x="1220681" y="1795650"/>
                  <a:pt x="1237290" y="1787564"/>
                  <a:pt x="1246465" y="1791108"/>
                </a:cubicBezTo>
                <a:close/>
                <a:moveTo>
                  <a:pt x="195263" y="1440125"/>
                </a:moveTo>
                <a:cubicBezTo>
                  <a:pt x="195263" y="1440125"/>
                  <a:pt x="195263" y="1440293"/>
                  <a:pt x="195263" y="1440462"/>
                </a:cubicBezTo>
                <a:cubicBezTo>
                  <a:pt x="193262" y="1443671"/>
                  <a:pt x="179437" y="1455493"/>
                  <a:pt x="177800" y="1454817"/>
                </a:cubicBezTo>
                <a:cubicBezTo>
                  <a:pt x="177982" y="1453804"/>
                  <a:pt x="182348" y="1449751"/>
                  <a:pt x="183621" y="1448569"/>
                </a:cubicBezTo>
                <a:cubicBezTo>
                  <a:pt x="185804" y="1446542"/>
                  <a:pt x="193990" y="1439618"/>
                  <a:pt x="195263" y="1440125"/>
                </a:cubicBezTo>
                <a:close/>
                <a:moveTo>
                  <a:pt x="734834" y="1603917"/>
                </a:moveTo>
                <a:cubicBezTo>
                  <a:pt x="735013" y="1615845"/>
                  <a:pt x="713917" y="1633293"/>
                  <a:pt x="703012" y="1632937"/>
                </a:cubicBezTo>
                <a:cubicBezTo>
                  <a:pt x="695325" y="1632759"/>
                  <a:pt x="697113" y="1622967"/>
                  <a:pt x="706945" y="1612819"/>
                </a:cubicBezTo>
                <a:cubicBezTo>
                  <a:pt x="712308" y="1607210"/>
                  <a:pt x="718879" y="1602804"/>
                  <a:pt x="724309" y="1600890"/>
                </a:cubicBezTo>
                <a:cubicBezTo>
                  <a:pt x="729739" y="1598976"/>
                  <a:pt x="734030" y="1599555"/>
                  <a:pt x="734834" y="1603917"/>
                </a:cubicBezTo>
                <a:close/>
                <a:moveTo>
                  <a:pt x="417513" y="1497050"/>
                </a:moveTo>
                <a:cubicBezTo>
                  <a:pt x="416448" y="1504009"/>
                  <a:pt x="400468" y="1517057"/>
                  <a:pt x="394431" y="1517231"/>
                </a:cubicBezTo>
                <a:cubicBezTo>
                  <a:pt x="390525" y="1517405"/>
                  <a:pt x="392833" y="1511838"/>
                  <a:pt x="399403" y="1505575"/>
                </a:cubicBezTo>
                <a:cubicBezTo>
                  <a:pt x="402865" y="1502182"/>
                  <a:pt x="407304" y="1498790"/>
                  <a:pt x="410921" y="1496876"/>
                </a:cubicBezTo>
                <a:cubicBezTo>
                  <a:pt x="414539" y="1494962"/>
                  <a:pt x="417335" y="1494528"/>
                  <a:pt x="417513" y="1497050"/>
                </a:cubicBezTo>
                <a:close/>
                <a:moveTo>
                  <a:pt x="182563" y="1414218"/>
                </a:moveTo>
                <a:cubicBezTo>
                  <a:pt x="182006" y="1415157"/>
                  <a:pt x="176432" y="1420978"/>
                  <a:pt x="171788" y="1425297"/>
                </a:cubicBezTo>
                <a:cubicBezTo>
                  <a:pt x="170487" y="1426799"/>
                  <a:pt x="165843" y="1431118"/>
                  <a:pt x="165100" y="1431681"/>
                </a:cubicBezTo>
                <a:cubicBezTo>
                  <a:pt x="165286" y="1430742"/>
                  <a:pt x="179033" y="1417034"/>
                  <a:pt x="182191" y="1414406"/>
                </a:cubicBezTo>
                <a:cubicBezTo>
                  <a:pt x="182191" y="1414406"/>
                  <a:pt x="182377" y="1414218"/>
                  <a:pt x="182563" y="1414218"/>
                </a:cubicBezTo>
                <a:close/>
                <a:moveTo>
                  <a:pt x="568326" y="1538330"/>
                </a:moveTo>
                <a:cubicBezTo>
                  <a:pt x="567967" y="1547658"/>
                  <a:pt x="550223" y="1562725"/>
                  <a:pt x="541440" y="1563263"/>
                </a:cubicBezTo>
                <a:cubicBezTo>
                  <a:pt x="534988" y="1563443"/>
                  <a:pt x="536959" y="1556088"/>
                  <a:pt x="545563" y="1547299"/>
                </a:cubicBezTo>
                <a:cubicBezTo>
                  <a:pt x="550133" y="1542545"/>
                  <a:pt x="555555" y="1538644"/>
                  <a:pt x="559969" y="1536760"/>
                </a:cubicBezTo>
                <a:cubicBezTo>
                  <a:pt x="564383" y="1534877"/>
                  <a:pt x="567788" y="1535011"/>
                  <a:pt x="568326" y="1538330"/>
                </a:cubicBezTo>
                <a:close/>
                <a:moveTo>
                  <a:pt x="1067979" y="1681064"/>
                </a:moveTo>
                <a:cubicBezTo>
                  <a:pt x="1070771" y="1682009"/>
                  <a:pt x="1072806" y="1684184"/>
                  <a:pt x="1073634" y="1687918"/>
                </a:cubicBezTo>
                <a:cubicBezTo>
                  <a:pt x="1074738" y="1704314"/>
                  <a:pt x="1050268" y="1725992"/>
                  <a:pt x="1034262" y="1727450"/>
                </a:cubicBezTo>
                <a:cubicBezTo>
                  <a:pt x="1019175" y="1728543"/>
                  <a:pt x="1019359" y="1712876"/>
                  <a:pt x="1034629" y="1696845"/>
                </a:cubicBezTo>
                <a:cubicBezTo>
                  <a:pt x="1041161" y="1689922"/>
                  <a:pt x="1050084" y="1683956"/>
                  <a:pt x="1057789" y="1681588"/>
                </a:cubicBezTo>
                <a:cubicBezTo>
                  <a:pt x="1061641" y="1680403"/>
                  <a:pt x="1065188" y="1680119"/>
                  <a:pt x="1067979" y="1681064"/>
                </a:cubicBezTo>
                <a:close/>
                <a:moveTo>
                  <a:pt x="299677" y="1421712"/>
                </a:moveTo>
                <a:cubicBezTo>
                  <a:pt x="297693" y="1427360"/>
                  <a:pt x="282539" y="1440658"/>
                  <a:pt x="278570" y="1441023"/>
                </a:cubicBezTo>
                <a:cubicBezTo>
                  <a:pt x="276225" y="1441205"/>
                  <a:pt x="278931" y="1437015"/>
                  <a:pt x="284523" y="1431368"/>
                </a:cubicBezTo>
                <a:cubicBezTo>
                  <a:pt x="288131" y="1427724"/>
                  <a:pt x="291379" y="1425174"/>
                  <a:pt x="293002" y="1423899"/>
                </a:cubicBezTo>
                <a:cubicBezTo>
                  <a:pt x="294085" y="1423079"/>
                  <a:pt x="295844" y="1421849"/>
                  <a:pt x="297287" y="1421166"/>
                </a:cubicBezTo>
                <a:cubicBezTo>
                  <a:pt x="298730" y="1420483"/>
                  <a:pt x="299858" y="1420346"/>
                  <a:pt x="299677" y="1421712"/>
                </a:cubicBezTo>
                <a:close/>
                <a:moveTo>
                  <a:pt x="220663" y="1393765"/>
                </a:moveTo>
                <a:cubicBezTo>
                  <a:pt x="220663" y="1393950"/>
                  <a:pt x="220663" y="1394135"/>
                  <a:pt x="220481" y="1394320"/>
                </a:cubicBezTo>
                <a:cubicBezTo>
                  <a:pt x="218304" y="1397649"/>
                  <a:pt x="203064" y="1412630"/>
                  <a:pt x="201613" y="1412075"/>
                </a:cubicBezTo>
                <a:cubicBezTo>
                  <a:pt x="201976" y="1410965"/>
                  <a:pt x="206330" y="1406526"/>
                  <a:pt x="208325" y="1404492"/>
                </a:cubicBezTo>
                <a:cubicBezTo>
                  <a:pt x="210684" y="1402273"/>
                  <a:pt x="219393" y="1393580"/>
                  <a:pt x="220663" y="1393765"/>
                </a:cubicBezTo>
                <a:close/>
                <a:moveTo>
                  <a:pt x="222072" y="1387230"/>
                </a:moveTo>
                <a:cubicBezTo>
                  <a:pt x="222250" y="1388278"/>
                  <a:pt x="214950" y="1395794"/>
                  <a:pt x="211034" y="1399639"/>
                </a:cubicBezTo>
                <a:cubicBezTo>
                  <a:pt x="209432" y="1401037"/>
                  <a:pt x="204268" y="1405930"/>
                  <a:pt x="203200" y="1406280"/>
                </a:cubicBezTo>
                <a:cubicBezTo>
                  <a:pt x="203200" y="1404707"/>
                  <a:pt x="218155" y="1389851"/>
                  <a:pt x="221716" y="1387405"/>
                </a:cubicBezTo>
                <a:cubicBezTo>
                  <a:pt x="221894" y="1387230"/>
                  <a:pt x="222072" y="1387230"/>
                  <a:pt x="222072" y="1387230"/>
                </a:cubicBezTo>
                <a:close/>
                <a:moveTo>
                  <a:pt x="891686" y="1587332"/>
                </a:moveTo>
                <a:cubicBezTo>
                  <a:pt x="894063" y="1587916"/>
                  <a:pt x="895766" y="1589504"/>
                  <a:pt x="896397" y="1592370"/>
                </a:cubicBezTo>
                <a:cubicBezTo>
                  <a:pt x="896938" y="1606305"/>
                  <a:pt x="874027" y="1626061"/>
                  <a:pt x="860317" y="1626590"/>
                </a:cubicBezTo>
                <a:cubicBezTo>
                  <a:pt x="849313" y="1626943"/>
                  <a:pt x="850576" y="1614596"/>
                  <a:pt x="862843" y="1601719"/>
                </a:cubicBezTo>
                <a:cubicBezTo>
                  <a:pt x="868525" y="1595810"/>
                  <a:pt x="876282" y="1590606"/>
                  <a:pt x="882935" y="1588313"/>
                </a:cubicBezTo>
                <a:cubicBezTo>
                  <a:pt x="886261" y="1587166"/>
                  <a:pt x="889310" y="1586747"/>
                  <a:pt x="891686" y="1587332"/>
                </a:cubicBezTo>
                <a:close/>
                <a:moveTo>
                  <a:pt x="423863" y="1427334"/>
                </a:moveTo>
                <a:cubicBezTo>
                  <a:pt x="422443" y="1435014"/>
                  <a:pt x="403985" y="1450730"/>
                  <a:pt x="398483" y="1450194"/>
                </a:cubicBezTo>
                <a:cubicBezTo>
                  <a:pt x="395288" y="1449837"/>
                  <a:pt x="397950" y="1444300"/>
                  <a:pt x="404695" y="1437514"/>
                </a:cubicBezTo>
                <a:cubicBezTo>
                  <a:pt x="412149" y="1430013"/>
                  <a:pt x="423685" y="1422155"/>
                  <a:pt x="423863" y="1427334"/>
                </a:cubicBezTo>
                <a:close/>
                <a:moveTo>
                  <a:pt x="261588" y="1363431"/>
                </a:moveTo>
                <a:cubicBezTo>
                  <a:pt x="261938" y="1365084"/>
                  <a:pt x="254242" y="1373900"/>
                  <a:pt x="250045" y="1378296"/>
                </a:cubicBezTo>
                <a:cubicBezTo>
                  <a:pt x="248821" y="1379398"/>
                  <a:pt x="243049" y="1385643"/>
                  <a:pt x="241650" y="1385643"/>
                </a:cubicBezTo>
                <a:cubicBezTo>
                  <a:pt x="241300" y="1383439"/>
                  <a:pt x="257041" y="1366003"/>
                  <a:pt x="261063" y="1363615"/>
                </a:cubicBezTo>
                <a:cubicBezTo>
                  <a:pt x="261238" y="1363431"/>
                  <a:pt x="261413" y="1363431"/>
                  <a:pt x="261588" y="1363431"/>
                </a:cubicBezTo>
                <a:close/>
                <a:moveTo>
                  <a:pt x="1231524" y="1685292"/>
                </a:moveTo>
                <a:cubicBezTo>
                  <a:pt x="1234690" y="1686496"/>
                  <a:pt x="1237036" y="1689082"/>
                  <a:pt x="1238059" y="1693391"/>
                </a:cubicBezTo>
                <a:cubicBezTo>
                  <a:pt x="1239838" y="1712985"/>
                  <a:pt x="1212974" y="1738022"/>
                  <a:pt x="1194827" y="1738748"/>
                </a:cubicBezTo>
                <a:cubicBezTo>
                  <a:pt x="1178103" y="1739655"/>
                  <a:pt x="1177925" y="1720968"/>
                  <a:pt x="1194471" y="1702462"/>
                </a:cubicBezTo>
                <a:cubicBezTo>
                  <a:pt x="1205144" y="1690488"/>
                  <a:pt x="1222025" y="1681677"/>
                  <a:pt x="1231524" y="1685292"/>
                </a:cubicBezTo>
                <a:close/>
                <a:moveTo>
                  <a:pt x="722876" y="1510329"/>
                </a:moveTo>
                <a:cubicBezTo>
                  <a:pt x="724875" y="1510698"/>
                  <a:pt x="726272" y="1511965"/>
                  <a:pt x="726718" y="1514384"/>
                </a:cubicBezTo>
                <a:cubicBezTo>
                  <a:pt x="727075" y="1526803"/>
                  <a:pt x="705097" y="1545980"/>
                  <a:pt x="693840" y="1545797"/>
                </a:cubicBezTo>
                <a:cubicBezTo>
                  <a:pt x="685800" y="1545797"/>
                  <a:pt x="687765" y="1535570"/>
                  <a:pt x="697950" y="1524429"/>
                </a:cubicBezTo>
                <a:cubicBezTo>
                  <a:pt x="702953" y="1518950"/>
                  <a:pt x="709698" y="1514019"/>
                  <a:pt x="715416" y="1511668"/>
                </a:cubicBezTo>
                <a:cubicBezTo>
                  <a:pt x="718275" y="1510492"/>
                  <a:pt x="720877" y="1509961"/>
                  <a:pt x="722876" y="1510329"/>
                </a:cubicBezTo>
                <a:close/>
                <a:moveTo>
                  <a:pt x="249238" y="1352307"/>
                </a:moveTo>
                <a:cubicBezTo>
                  <a:pt x="249238" y="1352307"/>
                  <a:pt x="249050" y="1352500"/>
                  <a:pt x="249051" y="1352693"/>
                </a:cubicBezTo>
                <a:cubicBezTo>
                  <a:pt x="246036" y="1356752"/>
                  <a:pt x="228520" y="1374532"/>
                  <a:pt x="227013" y="1374532"/>
                </a:cubicBezTo>
                <a:cubicBezTo>
                  <a:pt x="227578" y="1373372"/>
                  <a:pt x="232852" y="1367960"/>
                  <a:pt x="235112" y="1365642"/>
                </a:cubicBezTo>
                <a:cubicBezTo>
                  <a:pt x="235112" y="1365448"/>
                  <a:pt x="248108" y="1352307"/>
                  <a:pt x="249238" y="1352307"/>
                </a:cubicBezTo>
                <a:close/>
                <a:moveTo>
                  <a:pt x="566738" y="1458176"/>
                </a:moveTo>
                <a:cubicBezTo>
                  <a:pt x="566185" y="1468281"/>
                  <a:pt x="544609" y="1485655"/>
                  <a:pt x="535757" y="1485300"/>
                </a:cubicBezTo>
                <a:cubicBezTo>
                  <a:pt x="530225" y="1484946"/>
                  <a:pt x="532807" y="1477500"/>
                  <a:pt x="541658" y="1468636"/>
                </a:cubicBezTo>
                <a:cubicBezTo>
                  <a:pt x="546268" y="1464026"/>
                  <a:pt x="552308" y="1459550"/>
                  <a:pt x="557310" y="1457157"/>
                </a:cubicBezTo>
                <a:cubicBezTo>
                  <a:pt x="562312" y="1454763"/>
                  <a:pt x="566277" y="1454453"/>
                  <a:pt x="566738" y="1458176"/>
                </a:cubicBezTo>
                <a:close/>
                <a:moveTo>
                  <a:pt x="316808" y="1364718"/>
                </a:moveTo>
                <a:cubicBezTo>
                  <a:pt x="317316" y="1364811"/>
                  <a:pt x="317224" y="1365367"/>
                  <a:pt x="317131" y="1365645"/>
                </a:cubicBezTo>
                <a:cubicBezTo>
                  <a:pt x="314358" y="1372319"/>
                  <a:pt x="295874" y="1388818"/>
                  <a:pt x="292546" y="1388447"/>
                </a:cubicBezTo>
                <a:cubicBezTo>
                  <a:pt x="290513" y="1388447"/>
                  <a:pt x="294764" y="1382885"/>
                  <a:pt x="300125" y="1377696"/>
                </a:cubicBezTo>
                <a:cubicBezTo>
                  <a:pt x="305301" y="1372319"/>
                  <a:pt x="310107" y="1368426"/>
                  <a:pt x="312881" y="1366572"/>
                </a:cubicBezTo>
                <a:cubicBezTo>
                  <a:pt x="315191" y="1364996"/>
                  <a:pt x="316300" y="1364625"/>
                  <a:pt x="316808" y="1364718"/>
                </a:cubicBezTo>
                <a:close/>
                <a:moveTo>
                  <a:pt x="1055090" y="1580478"/>
                </a:moveTo>
                <a:cubicBezTo>
                  <a:pt x="1057875" y="1581465"/>
                  <a:pt x="1059900" y="1583622"/>
                  <a:pt x="1060764" y="1587173"/>
                </a:cubicBezTo>
                <a:cubicBezTo>
                  <a:pt x="1062038" y="1604795"/>
                  <a:pt x="1034919" y="1628531"/>
                  <a:pt x="1018357" y="1628531"/>
                </a:cubicBezTo>
                <a:cubicBezTo>
                  <a:pt x="1004888" y="1628351"/>
                  <a:pt x="1005798" y="1612887"/>
                  <a:pt x="1020359" y="1597243"/>
                </a:cubicBezTo>
                <a:cubicBezTo>
                  <a:pt x="1027821" y="1589151"/>
                  <a:pt x="1037058" y="1583083"/>
                  <a:pt x="1044861" y="1580812"/>
                </a:cubicBezTo>
                <a:cubicBezTo>
                  <a:pt x="1048763" y="1579677"/>
                  <a:pt x="1052306" y="1579492"/>
                  <a:pt x="1055090" y="1580478"/>
                </a:cubicBezTo>
                <a:close/>
                <a:moveTo>
                  <a:pt x="279401" y="1315794"/>
                </a:moveTo>
                <a:cubicBezTo>
                  <a:pt x="279401" y="1315794"/>
                  <a:pt x="279216" y="1315978"/>
                  <a:pt x="279216" y="1315978"/>
                </a:cubicBezTo>
                <a:cubicBezTo>
                  <a:pt x="275894" y="1319824"/>
                  <a:pt x="257065" y="1338691"/>
                  <a:pt x="255588" y="1339607"/>
                </a:cubicBezTo>
                <a:cubicBezTo>
                  <a:pt x="258357" y="1336310"/>
                  <a:pt x="261495" y="1333562"/>
                  <a:pt x="264449" y="1330449"/>
                </a:cubicBezTo>
                <a:cubicBezTo>
                  <a:pt x="278478" y="1316344"/>
                  <a:pt x="279032" y="1315978"/>
                  <a:pt x="279401" y="1315794"/>
                </a:cubicBezTo>
                <a:close/>
                <a:moveTo>
                  <a:pt x="431800" y="1361711"/>
                </a:moveTo>
                <a:cubicBezTo>
                  <a:pt x="429975" y="1369743"/>
                  <a:pt x="409538" y="1387231"/>
                  <a:pt x="403517" y="1387052"/>
                </a:cubicBezTo>
                <a:cubicBezTo>
                  <a:pt x="400050" y="1387052"/>
                  <a:pt x="403334" y="1380984"/>
                  <a:pt x="410816" y="1373490"/>
                </a:cubicBezTo>
                <a:cubicBezTo>
                  <a:pt x="411546" y="1372777"/>
                  <a:pt x="412640" y="1371706"/>
                  <a:pt x="413370" y="1370813"/>
                </a:cubicBezTo>
                <a:cubicBezTo>
                  <a:pt x="417750" y="1366798"/>
                  <a:pt x="422357" y="1363362"/>
                  <a:pt x="425870" y="1361511"/>
                </a:cubicBezTo>
                <a:cubicBezTo>
                  <a:pt x="429382" y="1359659"/>
                  <a:pt x="431800" y="1359391"/>
                  <a:pt x="431800" y="1361711"/>
                </a:cubicBezTo>
                <a:close/>
                <a:moveTo>
                  <a:pt x="336184" y="1314272"/>
                </a:moveTo>
                <a:cubicBezTo>
                  <a:pt x="333070" y="1321066"/>
                  <a:pt x="313104" y="1339424"/>
                  <a:pt x="309807" y="1339608"/>
                </a:cubicBezTo>
                <a:cubicBezTo>
                  <a:pt x="307975" y="1339608"/>
                  <a:pt x="311637" y="1334835"/>
                  <a:pt x="318233" y="1328042"/>
                </a:cubicBezTo>
                <a:cubicBezTo>
                  <a:pt x="324277" y="1321799"/>
                  <a:pt x="331055" y="1315925"/>
                  <a:pt x="334352" y="1314089"/>
                </a:cubicBezTo>
                <a:cubicBezTo>
                  <a:pt x="336551" y="1312620"/>
                  <a:pt x="336367" y="1313721"/>
                  <a:pt x="336184" y="1314272"/>
                </a:cubicBezTo>
                <a:close/>
                <a:moveTo>
                  <a:pt x="881805" y="1493529"/>
                </a:moveTo>
                <a:cubicBezTo>
                  <a:pt x="884249" y="1494178"/>
                  <a:pt x="885996" y="1495833"/>
                  <a:pt x="886682" y="1498696"/>
                </a:cubicBezTo>
                <a:cubicBezTo>
                  <a:pt x="887413" y="1513371"/>
                  <a:pt x="862927" y="1534845"/>
                  <a:pt x="848491" y="1535740"/>
                </a:cubicBezTo>
                <a:cubicBezTo>
                  <a:pt x="836613" y="1536456"/>
                  <a:pt x="837892" y="1523392"/>
                  <a:pt x="850866" y="1509433"/>
                </a:cubicBezTo>
                <a:cubicBezTo>
                  <a:pt x="857536" y="1502275"/>
                  <a:pt x="865805" y="1496728"/>
                  <a:pt x="872748" y="1494401"/>
                </a:cubicBezTo>
                <a:cubicBezTo>
                  <a:pt x="876220" y="1493238"/>
                  <a:pt x="879361" y="1492880"/>
                  <a:pt x="881805" y="1493529"/>
                </a:cubicBezTo>
                <a:close/>
                <a:moveTo>
                  <a:pt x="563625" y="1379253"/>
                </a:moveTo>
                <a:cubicBezTo>
                  <a:pt x="565366" y="1379247"/>
                  <a:pt x="566511" y="1380033"/>
                  <a:pt x="566738" y="1381867"/>
                </a:cubicBezTo>
                <a:cubicBezTo>
                  <a:pt x="565831" y="1392000"/>
                  <a:pt x="543334" y="1410868"/>
                  <a:pt x="534444" y="1411043"/>
                </a:cubicBezTo>
                <a:cubicBezTo>
                  <a:pt x="528638" y="1411043"/>
                  <a:pt x="531359" y="1403181"/>
                  <a:pt x="540612" y="1393747"/>
                </a:cubicBezTo>
                <a:cubicBezTo>
                  <a:pt x="545420" y="1388856"/>
                  <a:pt x="551725" y="1384051"/>
                  <a:pt x="556941" y="1381387"/>
                </a:cubicBezTo>
                <a:cubicBezTo>
                  <a:pt x="559549" y="1380055"/>
                  <a:pt x="561885" y="1379258"/>
                  <a:pt x="563625" y="1379253"/>
                </a:cubicBezTo>
                <a:close/>
                <a:moveTo>
                  <a:pt x="714852" y="1423476"/>
                </a:moveTo>
                <a:cubicBezTo>
                  <a:pt x="716952" y="1423754"/>
                  <a:pt x="718438" y="1425013"/>
                  <a:pt x="718963" y="1427553"/>
                </a:cubicBezTo>
                <a:cubicBezTo>
                  <a:pt x="719138" y="1440616"/>
                  <a:pt x="696394" y="1461480"/>
                  <a:pt x="684673" y="1461661"/>
                </a:cubicBezTo>
                <a:cubicBezTo>
                  <a:pt x="676275" y="1461843"/>
                  <a:pt x="678374" y="1451139"/>
                  <a:pt x="688872" y="1439346"/>
                </a:cubicBezTo>
                <a:cubicBezTo>
                  <a:pt x="694120" y="1433540"/>
                  <a:pt x="701118" y="1428052"/>
                  <a:pt x="707066" y="1425285"/>
                </a:cubicBezTo>
                <a:cubicBezTo>
                  <a:pt x="710041" y="1423902"/>
                  <a:pt x="712753" y="1423199"/>
                  <a:pt x="714852" y="1423476"/>
                </a:cubicBezTo>
                <a:close/>
                <a:moveTo>
                  <a:pt x="309562" y="1284054"/>
                </a:moveTo>
                <a:cubicBezTo>
                  <a:pt x="309034" y="1285127"/>
                  <a:pt x="298450" y="1296398"/>
                  <a:pt x="294922" y="1300155"/>
                </a:cubicBezTo>
                <a:cubicBezTo>
                  <a:pt x="291924" y="1303374"/>
                  <a:pt x="289101" y="1306593"/>
                  <a:pt x="285750" y="1309456"/>
                </a:cubicBezTo>
                <a:cubicBezTo>
                  <a:pt x="286632" y="1308025"/>
                  <a:pt x="309034" y="1284591"/>
                  <a:pt x="309210" y="1284234"/>
                </a:cubicBezTo>
                <a:cubicBezTo>
                  <a:pt x="309386" y="1284234"/>
                  <a:pt x="309386" y="1284234"/>
                  <a:pt x="309562" y="1284054"/>
                </a:cubicBezTo>
                <a:close/>
                <a:moveTo>
                  <a:pt x="1214980" y="1582554"/>
                </a:moveTo>
                <a:cubicBezTo>
                  <a:pt x="1218250" y="1583741"/>
                  <a:pt x="1220699" y="1586379"/>
                  <a:pt x="1221817" y="1590849"/>
                </a:cubicBezTo>
                <a:cubicBezTo>
                  <a:pt x="1223963" y="1610519"/>
                  <a:pt x="1196596" y="1635910"/>
                  <a:pt x="1177993" y="1636983"/>
                </a:cubicBezTo>
                <a:cubicBezTo>
                  <a:pt x="1160821" y="1638056"/>
                  <a:pt x="1160463" y="1619280"/>
                  <a:pt x="1177098" y="1600684"/>
                </a:cubicBezTo>
                <a:cubicBezTo>
                  <a:pt x="1187965" y="1588480"/>
                  <a:pt x="1205170" y="1578992"/>
                  <a:pt x="1214980" y="1582554"/>
                </a:cubicBezTo>
                <a:close/>
                <a:moveTo>
                  <a:pt x="1337964" y="1605216"/>
                </a:moveTo>
                <a:lnTo>
                  <a:pt x="1323720" y="1647921"/>
                </a:lnTo>
                <a:lnTo>
                  <a:pt x="1319786" y="1638695"/>
                </a:lnTo>
                <a:cubicBezTo>
                  <a:pt x="1319400" y="1630624"/>
                  <a:pt x="1323806" y="1619877"/>
                  <a:pt x="1333161" y="1609355"/>
                </a:cubicBezTo>
                <a:close/>
                <a:moveTo>
                  <a:pt x="442726" y="1300887"/>
                </a:moveTo>
                <a:cubicBezTo>
                  <a:pt x="440298" y="1308997"/>
                  <a:pt x="417886" y="1327805"/>
                  <a:pt x="411537" y="1328323"/>
                </a:cubicBezTo>
                <a:cubicBezTo>
                  <a:pt x="407988" y="1328495"/>
                  <a:pt x="411536" y="1322456"/>
                  <a:pt x="419754" y="1314346"/>
                </a:cubicBezTo>
                <a:cubicBezTo>
                  <a:pt x="421808" y="1312448"/>
                  <a:pt x="423863" y="1310550"/>
                  <a:pt x="426104" y="1308825"/>
                </a:cubicBezTo>
                <a:cubicBezTo>
                  <a:pt x="430213" y="1305373"/>
                  <a:pt x="434415" y="1302353"/>
                  <a:pt x="437567" y="1300714"/>
                </a:cubicBezTo>
                <a:cubicBezTo>
                  <a:pt x="440718" y="1299075"/>
                  <a:pt x="442820" y="1298816"/>
                  <a:pt x="442726" y="1300887"/>
                </a:cubicBezTo>
                <a:close/>
                <a:moveTo>
                  <a:pt x="355601" y="1267144"/>
                </a:moveTo>
                <a:cubicBezTo>
                  <a:pt x="355601" y="1267331"/>
                  <a:pt x="355601" y="1267706"/>
                  <a:pt x="355426" y="1267893"/>
                </a:cubicBezTo>
                <a:cubicBezTo>
                  <a:pt x="352447" y="1273701"/>
                  <a:pt x="331242" y="1296744"/>
                  <a:pt x="328613" y="1295996"/>
                </a:cubicBezTo>
                <a:cubicBezTo>
                  <a:pt x="328613" y="1294122"/>
                  <a:pt x="334922" y="1286816"/>
                  <a:pt x="337726" y="1283817"/>
                </a:cubicBezTo>
                <a:cubicBezTo>
                  <a:pt x="341055" y="1280071"/>
                  <a:pt x="353498" y="1266582"/>
                  <a:pt x="355601" y="1267144"/>
                </a:cubicBezTo>
                <a:close/>
                <a:moveTo>
                  <a:pt x="342900" y="1253892"/>
                </a:moveTo>
                <a:cubicBezTo>
                  <a:pt x="342374" y="1255509"/>
                  <a:pt x="334141" y="1265214"/>
                  <a:pt x="327660" y="1272402"/>
                </a:cubicBezTo>
                <a:cubicBezTo>
                  <a:pt x="326784" y="1273301"/>
                  <a:pt x="318901" y="1281927"/>
                  <a:pt x="317500" y="1282466"/>
                </a:cubicBezTo>
                <a:cubicBezTo>
                  <a:pt x="317850" y="1280670"/>
                  <a:pt x="338170" y="1257666"/>
                  <a:pt x="342550" y="1254071"/>
                </a:cubicBezTo>
                <a:cubicBezTo>
                  <a:pt x="342550" y="1253892"/>
                  <a:pt x="342725" y="1253892"/>
                  <a:pt x="342900" y="1253892"/>
                </a:cubicBezTo>
                <a:close/>
                <a:moveTo>
                  <a:pt x="1040250" y="1483688"/>
                </a:moveTo>
                <a:cubicBezTo>
                  <a:pt x="1043114" y="1484587"/>
                  <a:pt x="1045205" y="1486678"/>
                  <a:pt x="1046114" y="1490195"/>
                </a:cubicBezTo>
                <a:cubicBezTo>
                  <a:pt x="1047751" y="1507999"/>
                  <a:pt x="1019928" y="1532924"/>
                  <a:pt x="1002834" y="1533102"/>
                </a:cubicBezTo>
                <a:cubicBezTo>
                  <a:pt x="989013" y="1533280"/>
                  <a:pt x="989922" y="1517613"/>
                  <a:pt x="1004652" y="1501589"/>
                </a:cubicBezTo>
                <a:cubicBezTo>
                  <a:pt x="1012290" y="1493221"/>
                  <a:pt x="1021746" y="1486857"/>
                  <a:pt x="1029748" y="1484342"/>
                </a:cubicBezTo>
                <a:cubicBezTo>
                  <a:pt x="1033748" y="1483084"/>
                  <a:pt x="1037385" y="1482789"/>
                  <a:pt x="1040250" y="1483688"/>
                </a:cubicBezTo>
                <a:close/>
                <a:moveTo>
                  <a:pt x="565243" y="1308111"/>
                </a:moveTo>
                <a:cubicBezTo>
                  <a:pt x="567007" y="1307981"/>
                  <a:pt x="568144" y="1308704"/>
                  <a:pt x="568326" y="1310572"/>
                </a:cubicBezTo>
                <a:cubicBezTo>
                  <a:pt x="567051" y="1321072"/>
                  <a:pt x="543748" y="1341539"/>
                  <a:pt x="534646" y="1342251"/>
                </a:cubicBezTo>
                <a:cubicBezTo>
                  <a:pt x="528638" y="1342785"/>
                  <a:pt x="531733" y="1334598"/>
                  <a:pt x="541382" y="1324453"/>
                </a:cubicBezTo>
                <a:cubicBezTo>
                  <a:pt x="549029" y="1316578"/>
                  <a:pt x="559952" y="1308503"/>
                  <a:pt x="565243" y="1308111"/>
                </a:cubicBezTo>
                <a:close/>
                <a:moveTo>
                  <a:pt x="870192" y="1403287"/>
                </a:moveTo>
                <a:cubicBezTo>
                  <a:pt x="872701" y="1403864"/>
                  <a:pt x="874501" y="1405502"/>
                  <a:pt x="875221" y="1408417"/>
                </a:cubicBezTo>
                <a:cubicBezTo>
                  <a:pt x="876301" y="1424025"/>
                  <a:pt x="851457" y="1446811"/>
                  <a:pt x="836155" y="1448066"/>
                </a:cubicBezTo>
                <a:cubicBezTo>
                  <a:pt x="823913" y="1449143"/>
                  <a:pt x="825173" y="1435687"/>
                  <a:pt x="838495" y="1420796"/>
                </a:cubicBezTo>
                <a:cubicBezTo>
                  <a:pt x="845336" y="1413171"/>
                  <a:pt x="853797" y="1407161"/>
                  <a:pt x="860909" y="1404515"/>
                </a:cubicBezTo>
                <a:cubicBezTo>
                  <a:pt x="864465" y="1403192"/>
                  <a:pt x="867683" y="1402709"/>
                  <a:pt x="870192" y="1403287"/>
                </a:cubicBezTo>
                <a:close/>
                <a:moveTo>
                  <a:pt x="708333" y="1342792"/>
                </a:moveTo>
                <a:cubicBezTo>
                  <a:pt x="710556" y="1342979"/>
                  <a:pt x="712109" y="1344206"/>
                  <a:pt x="712607" y="1346796"/>
                </a:cubicBezTo>
                <a:cubicBezTo>
                  <a:pt x="712787" y="1360065"/>
                  <a:pt x="688138" y="1382419"/>
                  <a:pt x="675631" y="1383328"/>
                </a:cubicBezTo>
                <a:cubicBezTo>
                  <a:pt x="666750" y="1384055"/>
                  <a:pt x="669106" y="1372972"/>
                  <a:pt x="680525" y="1360429"/>
                </a:cubicBezTo>
                <a:cubicBezTo>
                  <a:pt x="686144" y="1354158"/>
                  <a:pt x="693666" y="1348160"/>
                  <a:pt x="700032" y="1345024"/>
                </a:cubicBezTo>
                <a:cubicBezTo>
                  <a:pt x="703215" y="1343456"/>
                  <a:pt x="706110" y="1342604"/>
                  <a:pt x="708333" y="1342792"/>
                </a:cubicBezTo>
                <a:close/>
                <a:moveTo>
                  <a:pt x="377647" y="1230079"/>
                </a:moveTo>
                <a:cubicBezTo>
                  <a:pt x="377826" y="1232294"/>
                  <a:pt x="367460" y="1245030"/>
                  <a:pt x="362276" y="1251123"/>
                </a:cubicBezTo>
                <a:cubicBezTo>
                  <a:pt x="361204" y="1252231"/>
                  <a:pt x="352803" y="1261645"/>
                  <a:pt x="351195" y="1261829"/>
                </a:cubicBezTo>
                <a:cubicBezTo>
                  <a:pt x="350838" y="1259061"/>
                  <a:pt x="372285" y="1233771"/>
                  <a:pt x="377111" y="1230448"/>
                </a:cubicBezTo>
                <a:cubicBezTo>
                  <a:pt x="377111" y="1230263"/>
                  <a:pt x="377468" y="1230079"/>
                  <a:pt x="377647" y="1230079"/>
                </a:cubicBezTo>
                <a:close/>
                <a:moveTo>
                  <a:pt x="377825" y="1225307"/>
                </a:moveTo>
                <a:cubicBezTo>
                  <a:pt x="377825" y="1225662"/>
                  <a:pt x="377650" y="1225839"/>
                  <a:pt x="377650" y="1226017"/>
                </a:cubicBezTo>
                <a:cubicBezTo>
                  <a:pt x="373793" y="1232404"/>
                  <a:pt x="351529" y="1255470"/>
                  <a:pt x="349250" y="1255292"/>
                </a:cubicBezTo>
                <a:cubicBezTo>
                  <a:pt x="349600" y="1253873"/>
                  <a:pt x="355736" y="1247131"/>
                  <a:pt x="359242" y="1243227"/>
                </a:cubicBezTo>
                <a:cubicBezTo>
                  <a:pt x="359418" y="1243050"/>
                  <a:pt x="375896" y="1225307"/>
                  <a:pt x="377825" y="1225307"/>
                </a:cubicBezTo>
                <a:close/>
                <a:moveTo>
                  <a:pt x="453655" y="1243536"/>
                </a:moveTo>
                <a:cubicBezTo>
                  <a:pt x="450883" y="1252670"/>
                  <a:pt x="426491" y="1274521"/>
                  <a:pt x="421502" y="1273983"/>
                </a:cubicBezTo>
                <a:cubicBezTo>
                  <a:pt x="419100" y="1273625"/>
                  <a:pt x="422980" y="1267356"/>
                  <a:pt x="430742" y="1259118"/>
                </a:cubicBezTo>
                <a:cubicBezTo>
                  <a:pt x="436655" y="1253028"/>
                  <a:pt x="441644" y="1248909"/>
                  <a:pt x="443677" y="1247476"/>
                </a:cubicBezTo>
                <a:cubicBezTo>
                  <a:pt x="445247" y="1246223"/>
                  <a:pt x="447834" y="1244252"/>
                  <a:pt x="449983" y="1243088"/>
                </a:cubicBezTo>
                <a:cubicBezTo>
                  <a:pt x="452131" y="1241923"/>
                  <a:pt x="453840" y="1241566"/>
                  <a:pt x="453655" y="1243536"/>
                </a:cubicBezTo>
                <a:close/>
                <a:moveTo>
                  <a:pt x="1198143" y="1481224"/>
                </a:moveTo>
                <a:cubicBezTo>
                  <a:pt x="1201612" y="1482363"/>
                  <a:pt x="1204259" y="1485003"/>
                  <a:pt x="1205565" y="1489548"/>
                </a:cubicBezTo>
                <a:cubicBezTo>
                  <a:pt x="1208088" y="1511470"/>
                  <a:pt x="1178355" y="1536601"/>
                  <a:pt x="1160154" y="1538027"/>
                </a:cubicBezTo>
                <a:cubicBezTo>
                  <a:pt x="1142134" y="1539631"/>
                  <a:pt x="1141413" y="1520382"/>
                  <a:pt x="1158713" y="1500598"/>
                </a:cubicBezTo>
                <a:cubicBezTo>
                  <a:pt x="1169930" y="1487899"/>
                  <a:pt x="1187736" y="1477807"/>
                  <a:pt x="1198143" y="1481224"/>
                </a:cubicBezTo>
                <a:close/>
                <a:moveTo>
                  <a:pt x="401638" y="1187207"/>
                </a:moveTo>
                <a:cubicBezTo>
                  <a:pt x="401638" y="1187389"/>
                  <a:pt x="401456" y="1187753"/>
                  <a:pt x="401456" y="1187935"/>
                </a:cubicBezTo>
                <a:cubicBezTo>
                  <a:pt x="396550" y="1194858"/>
                  <a:pt x="374200" y="1218905"/>
                  <a:pt x="371475" y="1220545"/>
                </a:cubicBezTo>
                <a:cubicBezTo>
                  <a:pt x="371475" y="1220180"/>
                  <a:pt x="371475" y="1219634"/>
                  <a:pt x="382377" y="1207610"/>
                </a:cubicBezTo>
                <a:cubicBezTo>
                  <a:pt x="383104" y="1206882"/>
                  <a:pt x="399276" y="1188664"/>
                  <a:pt x="401638" y="1187207"/>
                </a:cubicBezTo>
                <a:close/>
                <a:moveTo>
                  <a:pt x="568394" y="1241700"/>
                </a:moveTo>
                <a:cubicBezTo>
                  <a:pt x="570210" y="1241451"/>
                  <a:pt x="571362" y="1242118"/>
                  <a:pt x="571500" y="1244017"/>
                </a:cubicBezTo>
                <a:cubicBezTo>
                  <a:pt x="570026" y="1255411"/>
                  <a:pt x="543308" y="1279285"/>
                  <a:pt x="535016" y="1278923"/>
                </a:cubicBezTo>
                <a:cubicBezTo>
                  <a:pt x="530225" y="1278742"/>
                  <a:pt x="533910" y="1270423"/>
                  <a:pt x="543492" y="1260114"/>
                </a:cubicBezTo>
                <a:cubicBezTo>
                  <a:pt x="551507" y="1251431"/>
                  <a:pt x="562943" y="1242445"/>
                  <a:pt x="568394" y="1241700"/>
                </a:cubicBezTo>
                <a:close/>
                <a:moveTo>
                  <a:pt x="1025279" y="1388808"/>
                </a:moveTo>
                <a:cubicBezTo>
                  <a:pt x="1028262" y="1389703"/>
                  <a:pt x="1030465" y="1391856"/>
                  <a:pt x="1031464" y="1395515"/>
                </a:cubicBezTo>
                <a:cubicBezTo>
                  <a:pt x="1033463" y="1413898"/>
                  <a:pt x="1004936" y="1440134"/>
                  <a:pt x="987311" y="1440848"/>
                </a:cubicBezTo>
                <a:cubicBezTo>
                  <a:pt x="973138" y="1441205"/>
                  <a:pt x="973683" y="1424964"/>
                  <a:pt x="988764" y="1408008"/>
                </a:cubicBezTo>
                <a:cubicBezTo>
                  <a:pt x="996487" y="1399174"/>
                  <a:pt x="1006162" y="1392392"/>
                  <a:pt x="1014407" y="1389648"/>
                </a:cubicBezTo>
                <a:cubicBezTo>
                  <a:pt x="1018529" y="1388276"/>
                  <a:pt x="1022295" y="1387913"/>
                  <a:pt x="1025279" y="1388808"/>
                </a:cubicBezTo>
                <a:close/>
                <a:moveTo>
                  <a:pt x="465772" y="1190675"/>
                </a:moveTo>
                <a:cubicBezTo>
                  <a:pt x="466459" y="1190765"/>
                  <a:pt x="466370" y="1191570"/>
                  <a:pt x="466370" y="1192017"/>
                </a:cubicBezTo>
                <a:cubicBezTo>
                  <a:pt x="463356" y="1200966"/>
                  <a:pt x="438537" y="1225309"/>
                  <a:pt x="434105" y="1225309"/>
                </a:cubicBezTo>
                <a:cubicBezTo>
                  <a:pt x="431800" y="1225129"/>
                  <a:pt x="435700" y="1218686"/>
                  <a:pt x="443678" y="1209916"/>
                </a:cubicBezTo>
                <a:cubicBezTo>
                  <a:pt x="449351" y="1203472"/>
                  <a:pt x="456088" y="1197028"/>
                  <a:pt x="460520" y="1193628"/>
                </a:cubicBezTo>
                <a:cubicBezTo>
                  <a:pt x="463622" y="1191212"/>
                  <a:pt x="465085" y="1190585"/>
                  <a:pt x="465772" y="1190675"/>
                </a:cubicBezTo>
                <a:close/>
                <a:moveTo>
                  <a:pt x="1356860" y="1486322"/>
                </a:moveTo>
                <a:cubicBezTo>
                  <a:pt x="1360631" y="1487927"/>
                  <a:pt x="1363515" y="1491088"/>
                  <a:pt x="1365002" y="1496074"/>
                </a:cubicBezTo>
                <a:cubicBezTo>
                  <a:pt x="1368426" y="1519936"/>
                  <a:pt x="1337968" y="1549140"/>
                  <a:pt x="1315620" y="1550031"/>
                </a:cubicBezTo>
                <a:cubicBezTo>
                  <a:pt x="1295255" y="1550743"/>
                  <a:pt x="1293813" y="1528484"/>
                  <a:pt x="1312737" y="1506581"/>
                </a:cubicBezTo>
                <a:cubicBezTo>
                  <a:pt x="1321748" y="1495985"/>
                  <a:pt x="1333327" y="1488372"/>
                  <a:pt x="1343397" y="1485902"/>
                </a:cubicBezTo>
                <a:cubicBezTo>
                  <a:pt x="1348432" y="1484667"/>
                  <a:pt x="1353089" y="1484717"/>
                  <a:pt x="1356860" y="1486322"/>
                </a:cubicBezTo>
                <a:close/>
                <a:moveTo>
                  <a:pt x="857420" y="1316366"/>
                </a:moveTo>
                <a:cubicBezTo>
                  <a:pt x="859947" y="1316905"/>
                  <a:pt x="861774" y="1318574"/>
                  <a:pt x="862532" y="1321615"/>
                </a:cubicBezTo>
                <a:cubicBezTo>
                  <a:pt x="863601" y="1337594"/>
                  <a:pt x="839011" y="1361744"/>
                  <a:pt x="823508" y="1363560"/>
                </a:cubicBezTo>
                <a:cubicBezTo>
                  <a:pt x="811213" y="1365013"/>
                  <a:pt x="812282" y="1351031"/>
                  <a:pt x="825646" y="1335415"/>
                </a:cubicBezTo>
                <a:cubicBezTo>
                  <a:pt x="832507" y="1327335"/>
                  <a:pt x="840971" y="1320843"/>
                  <a:pt x="848098" y="1317893"/>
                </a:cubicBezTo>
                <a:cubicBezTo>
                  <a:pt x="851662" y="1316418"/>
                  <a:pt x="854892" y="1315827"/>
                  <a:pt x="857420" y="1316366"/>
                </a:cubicBezTo>
                <a:close/>
                <a:moveTo>
                  <a:pt x="703856" y="1265047"/>
                </a:moveTo>
                <a:cubicBezTo>
                  <a:pt x="706059" y="1265073"/>
                  <a:pt x="707577" y="1266166"/>
                  <a:pt x="708026" y="1268672"/>
                </a:cubicBezTo>
                <a:cubicBezTo>
                  <a:pt x="708026" y="1282707"/>
                  <a:pt x="680871" y="1307861"/>
                  <a:pt x="669361" y="1307679"/>
                </a:cubicBezTo>
                <a:cubicBezTo>
                  <a:pt x="661988" y="1307497"/>
                  <a:pt x="664865" y="1296742"/>
                  <a:pt x="675834" y="1284348"/>
                </a:cubicBezTo>
                <a:cubicBezTo>
                  <a:pt x="681590" y="1277786"/>
                  <a:pt x="689188" y="1271361"/>
                  <a:pt x="695572" y="1267830"/>
                </a:cubicBezTo>
                <a:cubicBezTo>
                  <a:pt x="698764" y="1266064"/>
                  <a:pt x="701652" y="1265021"/>
                  <a:pt x="703856" y="1265047"/>
                </a:cubicBezTo>
                <a:close/>
                <a:moveTo>
                  <a:pt x="423829" y="1157602"/>
                </a:moveTo>
                <a:lnTo>
                  <a:pt x="409862" y="1174060"/>
                </a:lnTo>
                <a:cubicBezTo>
                  <a:pt x="403622" y="1181232"/>
                  <a:pt x="398021" y="1187558"/>
                  <a:pt x="396875" y="1188805"/>
                </a:cubicBezTo>
                <a:cubicBezTo>
                  <a:pt x="400579" y="1184529"/>
                  <a:pt x="404283" y="1180252"/>
                  <a:pt x="407988" y="1175976"/>
                </a:cubicBezTo>
                <a:close/>
                <a:moveTo>
                  <a:pt x="427038" y="1153879"/>
                </a:moveTo>
                <a:lnTo>
                  <a:pt x="423829" y="1157602"/>
                </a:lnTo>
                <a:lnTo>
                  <a:pt x="426685" y="1154235"/>
                </a:lnTo>
                <a:cubicBezTo>
                  <a:pt x="426861" y="1154057"/>
                  <a:pt x="426861" y="1154057"/>
                  <a:pt x="427038" y="1153879"/>
                </a:cubicBezTo>
                <a:close/>
                <a:moveTo>
                  <a:pt x="1180151" y="1383649"/>
                </a:moveTo>
                <a:cubicBezTo>
                  <a:pt x="1183588" y="1384859"/>
                  <a:pt x="1186200" y="1387492"/>
                  <a:pt x="1187523" y="1391812"/>
                </a:cubicBezTo>
                <a:cubicBezTo>
                  <a:pt x="1190626" y="1414316"/>
                  <a:pt x="1160509" y="1440599"/>
                  <a:pt x="1141710" y="1442400"/>
                </a:cubicBezTo>
                <a:cubicBezTo>
                  <a:pt x="1123458" y="1444380"/>
                  <a:pt x="1122363" y="1424577"/>
                  <a:pt x="1139520" y="1404054"/>
                </a:cubicBezTo>
                <a:cubicBezTo>
                  <a:pt x="1152114" y="1389202"/>
                  <a:pt x="1169841" y="1380021"/>
                  <a:pt x="1180151" y="1383649"/>
                </a:cubicBezTo>
                <a:close/>
                <a:moveTo>
                  <a:pt x="572039" y="1179596"/>
                </a:moveTo>
                <a:cubicBezTo>
                  <a:pt x="573611" y="1179319"/>
                  <a:pt x="574588" y="1179929"/>
                  <a:pt x="574676" y="1181736"/>
                </a:cubicBezTo>
                <a:cubicBezTo>
                  <a:pt x="572920" y="1193300"/>
                  <a:pt x="547632" y="1218416"/>
                  <a:pt x="539378" y="1218778"/>
                </a:cubicBezTo>
                <a:cubicBezTo>
                  <a:pt x="534988" y="1218958"/>
                  <a:pt x="538676" y="1210465"/>
                  <a:pt x="548159" y="1199444"/>
                </a:cubicBezTo>
                <a:cubicBezTo>
                  <a:pt x="548686" y="1198901"/>
                  <a:pt x="549212" y="1198179"/>
                  <a:pt x="549739" y="1197637"/>
                </a:cubicBezTo>
                <a:cubicBezTo>
                  <a:pt x="557247" y="1189235"/>
                  <a:pt x="567322" y="1180426"/>
                  <a:pt x="572039" y="1179596"/>
                </a:cubicBezTo>
                <a:close/>
                <a:moveTo>
                  <a:pt x="480489" y="1143337"/>
                </a:moveTo>
                <a:cubicBezTo>
                  <a:pt x="477171" y="1152365"/>
                  <a:pt x="452724" y="1178367"/>
                  <a:pt x="448358" y="1179090"/>
                </a:cubicBezTo>
                <a:cubicBezTo>
                  <a:pt x="446088" y="1179271"/>
                  <a:pt x="450279" y="1172770"/>
                  <a:pt x="458312" y="1163200"/>
                </a:cubicBezTo>
                <a:cubicBezTo>
                  <a:pt x="465995" y="1154171"/>
                  <a:pt x="474028" y="1145865"/>
                  <a:pt x="478044" y="1143157"/>
                </a:cubicBezTo>
                <a:cubicBezTo>
                  <a:pt x="481013" y="1141170"/>
                  <a:pt x="480664" y="1142615"/>
                  <a:pt x="480489" y="1143337"/>
                </a:cubicBezTo>
                <a:close/>
                <a:moveTo>
                  <a:pt x="452438" y="1123717"/>
                </a:moveTo>
                <a:cubicBezTo>
                  <a:pt x="451728" y="1125916"/>
                  <a:pt x="438953" y="1142218"/>
                  <a:pt x="433985" y="1148447"/>
                </a:cubicBezTo>
                <a:cubicBezTo>
                  <a:pt x="432921" y="1149546"/>
                  <a:pt x="424759" y="1159619"/>
                  <a:pt x="422275" y="1161817"/>
                </a:cubicBezTo>
                <a:cubicBezTo>
                  <a:pt x="423162" y="1159070"/>
                  <a:pt x="451906" y="1124451"/>
                  <a:pt x="452083" y="1124084"/>
                </a:cubicBezTo>
                <a:cubicBezTo>
                  <a:pt x="452260" y="1123901"/>
                  <a:pt x="452438" y="1123901"/>
                  <a:pt x="452438" y="1123717"/>
                </a:cubicBezTo>
                <a:close/>
                <a:moveTo>
                  <a:pt x="1008859" y="1298260"/>
                </a:moveTo>
                <a:cubicBezTo>
                  <a:pt x="1011962" y="1299041"/>
                  <a:pt x="1014281" y="1301086"/>
                  <a:pt x="1015383" y="1304648"/>
                </a:cubicBezTo>
                <a:cubicBezTo>
                  <a:pt x="1017588" y="1323292"/>
                  <a:pt x="989112" y="1350028"/>
                  <a:pt x="970373" y="1351258"/>
                </a:cubicBezTo>
                <a:cubicBezTo>
                  <a:pt x="955675" y="1352314"/>
                  <a:pt x="956226" y="1335957"/>
                  <a:pt x="971475" y="1318543"/>
                </a:cubicBezTo>
                <a:cubicBezTo>
                  <a:pt x="979283" y="1309485"/>
                  <a:pt x="989158" y="1302449"/>
                  <a:pt x="997632" y="1299459"/>
                </a:cubicBezTo>
                <a:cubicBezTo>
                  <a:pt x="1001869" y="1297964"/>
                  <a:pt x="1005756" y="1297480"/>
                  <a:pt x="1008859" y="1298260"/>
                </a:cubicBezTo>
                <a:close/>
                <a:moveTo>
                  <a:pt x="699201" y="1193682"/>
                </a:moveTo>
                <a:cubicBezTo>
                  <a:pt x="701379" y="1193571"/>
                  <a:pt x="702862" y="1194557"/>
                  <a:pt x="703263" y="1197006"/>
                </a:cubicBezTo>
                <a:cubicBezTo>
                  <a:pt x="702906" y="1210976"/>
                  <a:pt x="675961" y="1237283"/>
                  <a:pt x="664541" y="1237828"/>
                </a:cubicBezTo>
                <a:cubicBezTo>
                  <a:pt x="657225" y="1238009"/>
                  <a:pt x="660437" y="1227306"/>
                  <a:pt x="671322" y="1214424"/>
                </a:cubicBezTo>
                <a:cubicBezTo>
                  <a:pt x="677033" y="1207620"/>
                  <a:pt x="684616" y="1200816"/>
                  <a:pt x="690973" y="1196939"/>
                </a:cubicBezTo>
                <a:cubicBezTo>
                  <a:pt x="694151" y="1195000"/>
                  <a:pt x="697023" y="1193792"/>
                  <a:pt x="699201" y="1193682"/>
                </a:cubicBezTo>
                <a:close/>
                <a:moveTo>
                  <a:pt x="845747" y="1233042"/>
                </a:moveTo>
                <a:cubicBezTo>
                  <a:pt x="848455" y="1233342"/>
                  <a:pt x="850432" y="1234895"/>
                  <a:pt x="851237" y="1238090"/>
                </a:cubicBezTo>
                <a:cubicBezTo>
                  <a:pt x="852488" y="1254241"/>
                  <a:pt x="824428" y="1281041"/>
                  <a:pt x="809415" y="1281750"/>
                </a:cubicBezTo>
                <a:cubicBezTo>
                  <a:pt x="798513" y="1282461"/>
                  <a:pt x="800478" y="1268972"/>
                  <a:pt x="813526" y="1253708"/>
                </a:cubicBezTo>
                <a:cubicBezTo>
                  <a:pt x="819781" y="1246253"/>
                  <a:pt x="828405" y="1239155"/>
                  <a:pt x="835866" y="1235515"/>
                </a:cubicBezTo>
                <a:cubicBezTo>
                  <a:pt x="839597" y="1233696"/>
                  <a:pt x="843037" y="1232742"/>
                  <a:pt x="845747" y="1233042"/>
                </a:cubicBezTo>
                <a:close/>
                <a:moveTo>
                  <a:pt x="1334487" y="1383249"/>
                </a:moveTo>
                <a:cubicBezTo>
                  <a:pt x="1338543" y="1384727"/>
                  <a:pt x="1341737" y="1388002"/>
                  <a:pt x="1343485" y="1393551"/>
                </a:cubicBezTo>
                <a:cubicBezTo>
                  <a:pt x="1347788" y="1420297"/>
                  <a:pt x="1314977" y="1449771"/>
                  <a:pt x="1294179" y="1451044"/>
                </a:cubicBezTo>
                <a:cubicBezTo>
                  <a:pt x="1273560" y="1452318"/>
                  <a:pt x="1271588" y="1429030"/>
                  <a:pt x="1290414" y="1405559"/>
                </a:cubicBezTo>
                <a:cubicBezTo>
                  <a:pt x="1302382" y="1390549"/>
                  <a:pt x="1322317" y="1378814"/>
                  <a:pt x="1334487" y="1383249"/>
                </a:cubicBezTo>
                <a:close/>
                <a:moveTo>
                  <a:pt x="480646" y="1098318"/>
                </a:moveTo>
                <a:cubicBezTo>
                  <a:pt x="480646" y="1098318"/>
                  <a:pt x="480829" y="1098318"/>
                  <a:pt x="481013" y="1098497"/>
                </a:cubicBezTo>
                <a:cubicBezTo>
                  <a:pt x="480279" y="1101000"/>
                  <a:pt x="471102" y="1113693"/>
                  <a:pt x="462110" y="1124598"/>
                </a:cubicBezTo>
                <a:cubicBezTo>
                  <a:pt x="459724" y="1127279"/>
                  <a:pt x="452199" y="1136398"/>
                  <a:pt x="449630" y="1138006"/>
                </a:cubicBezTo>
                <a:cubicBezTo>
                  <a:pt x="449446" y="1138006"/>
                  <a:pt x="449446" y="1137827"/>
                  <a:pt x="449264" y="1137827"/>
                </a:cubicBezTo>
                <a:cubicBezTo>
                  <a:pt x="450364" y="1134074"/>
                  <a:pt x="475140" y="1102966"/>
                  <a:pt x="480279" y="1098497"/>
                </a:cubicBezTo>
                <a:cubicBezTo>
                  <a:pt x="480279" y="1098497"/>
                  <a:pt x="480462" y="1098318"/>
                  <a:pt x="480646" y="1098318"/>
                </a:cubicBezTo>
                <a:close/>
                <a:moveTo>
                  <a:pt x="496887" y="1098662"/>
                </a:moveTo>
                <a:cubicBezTo>
                  <a:pt x="496889" y="1099016"/>
                  <a:pt x="496707" y="1099371"/>
                  <a:pt x="496707" y="1099548"/>
                </a:cubicBezTo>
                <a:cubicBezTo>
                  <a:pt x="492726" y="1108407"/>
                  <a:pt x="465401" y="1137996"/>
                  <a:pt x="461963" y="1137464"/>
                </a:cubicBezTo>
                <a:cubicBezTo>
                  <a:pt x="461963" y="1135338"/>
                  <a:pt x="469201" y="1126656"/>
                  <a:pt x="473544" y="1121518"/>
                </a:cubicBezTo>
                <a:cubicBezTo>
                  <a:pt x="473725" y="1121341"/>
                  <a:pt x="493450" y="1098308"/>
                  <a:pt x="496887" y="1098662"/>
                </a:cubicBezTo>
                <a:close/>
                <a:moveTo>
                  <a:pt x="578872" y="1121857"/>
                </a:moveTo>
                <a:cubicBezTo>
                  <a:pt x="580220" y="1121608"/>
                  <a:pt x="581025" y="1122139"/>
                  <a:pt x="581025" y="1123733"/>
                </a:cubicBezTo>
                <a:cubicBezTo>
                  <a:pt x="579059" y="1135597"/>
                  <a:pt x="551543" y="1161980"/>
                  <a:pt x="544217" y="1162865"/>
                </a:cubicBezTo>
                <a:cubicBezTo>
                  <a:pt x="539750" y="1163396"/>
                  <a:pt x="543681" y="1155074"/>
                  <a:pt x="553687" y="1143388"/>
                </a:cubicBezTo>
                <a:cubicBezTo>
                  <a:pt x="555295" y="1141440"/>
                  <a:pt x="557082" y="1139492"/>
                  <a:pt x="559047" y="1137544"/>
                </a:cubicBezTo>
                <a:cubicBezTo>
                  <a:pt x="565882" y="1130373"/>
                  <a:pt x="574827" y="1122604"/>
                  <a:pt x="578872" y="1121857"/>
                </a:cubicBezTo>
                <a:close/>
                <a:moveTo>
                  <a:pt x="1159236" y="1287127"/>
                </a:moveTo>
                <a:cubicBezTo>
                  <a:pt x="1162717" y="1288265"/>
                  <a:pt x="1165387" y="1290889"/>
                  <a:pt x="1166772" y="1295285"/>
                </a:cubicBezTo>
                <a:cubicBezTo>
                  <a:pt x="1169988" y="1316816"/>
                  <a:pt x="1142290" y="1345703"/>
                  <a:pt x="1121561" y="1348395"/>
                </a:cubicBezTo>
                <a:cubicBezTo>
                  <a:pt x="1103155" y="1350728"/>
                  <a:pt x="1101725" y="1330632"/>
                  <a:pt x="1118702" y="1309280"/>
                </a:cubicBezTo>
                <a:cubicBezTo>
                  <a:pt x="1131032" y="1293671"/>
                  <a:pt x="1148790" y="1283713"/>
                  <a:pt x="1159236" y="1287127"/>
                </a:cubicBezTo>
                <a:close/>
                <a:moveTo>
                  <a:pt x="696001" y="1125554"/>
                </a:moveTo>
                <a:cubicBezTo>
                  <a:pt x="698193" y="1125323"/>
                  <a:pt x="699681" y="1126234"/>
                  <a:pt x="700088" y="1128663"/>
                </a:cubicBezTo>
                <a:cubicBezTo>
                  <a:pt x="699547" y="1142877"/>
                  <a:pt x="671946" y="1170584"/>
                  <a:pt x="660040" y="1172023"/>
                </a:cubicBezTo>
                <a:cubicBezTo>
                  <a:pt x="652463" y="1172923"/>
                  <a:pt x="655710" y="1162127"/>
                  <a:pt x="667436" y="1148274"/>
                </a:cubicBezTo>
                <a:cubicBezTo>
                  <a:pt x="676501" y="1137209"/>
                  <a:pt x="689422" y="1126246"/>
                  <a:pt x="696001" y="1125554"/>
                </a:cubicBezTo>
                <a:close/>
                <a:moveTo>
                  <a:pt x="514350" y="1060208"/>
                </a:moveTo>
                <a:cubicBezTo>
                  <a:pt x="514350" y="1060564"/>
                  <a:pt x="514168" y="1060741"/>
                  <a:pt x="514168" y="1061097"/>
                </a:cubicBezTo>
                <a:cubicBezTo>
                  <a:pt x="509620" y="1069637"/>
                  <a:pt x="482699" y="1100949"/>
                  <a:pt x="479425" y="1101483"/>
                </a:cubicBezTo>
                <a:cubicBezTo>
                  <a:pt x="479607" y="1100237"/>
                  <a:pt x="483609" y="1094722"/>
                  <a:pt x="491430" y="1085293"/>
                </a:cubicBezTo>
                <a:cubicBezTo>
                  <a:pt x="493431" y="1082802"/>
                  <a:pt x="511803" y="1060564"/>
                  <a:pt x="514350" y="1060208"/>
                </a:cubicBezTo>
                <a:close/>
                <a:moveTo>
                  <a:pt x="990922" y="1209837"/>
                </a:moveTo>
                <a:cubicBezTo>
                  <a:pt x="994051" y="1210532"/>
                  <a:pt x="996415" y="1212581"/>
                  <a:pt x="997592" y="1216276"/>
                </a:cubicBezTo>
                <a:cubicBezTo>
                  <a:pt x="1000126" y="1235918"/>
                  <a:pt x="971885" y="1264932"/>
                  <a:pt x="953058" y="1266733"/>
                </a:cubicBezTo>
                <a:cubicBezTo>
                  <a:pt x="938213" y="1268175"/>
                  <a:pt x="938575" y="1251056"/>
                  <a:pt x="953601" y="1232315"/>
                </a:cubicBezTo>
                <a:cubicBezTo>
                  <a:pt x="961385" y="1222673"/>
                  <a:pt x="971206" y="1214970"/>
                  <a:pt x="979670" y="1211524"/>
                </a:cubicBezTo>
                <a:cubicBezTo>
                  <a:pt x="983902" y="1209801"/>
                  <a:pt x="987793" y="1209141"/>
                  <a:pt x="990922" y="1209837"/>
                </a:cubicBezTo>
                <a:close/>
                <a:moveTo>
                  <a:pt x="834549" y="1153747"/>
                </a:moveTo>
                <a:cubicBezTo>
                  <a:pt x="837304" y="1153883"/>
                  <a:pt x="839300" y="1155310"/>
                  <a:pt x="840084" y="1158435"/>
                </a:cubicBezTo>
                <a:cubicBezTo>
                  <a:pt x="841376" y="1174922"/>
                  <a:pt x="812578" y="1203543"/>
                  <a:pt x="797073" y="1205173"/>
                </a:cubicBezTo>
                <a:cubicBezTo>
                  <a:pt x="785813" y="1206260"/>
                  <a:pt x="788028" y="1192855"/>
                  <a:pt x="801503" y="1176370"/>
                </a:cubicBezTo>
                <a:cubicBezTo>
                  <a:pt x="807964" y="1168490"/>
                  <a:pt x="816825" y="1160881"/>
                  <a:pt x="824462" y="1156804"/>
                </a:cubicBezTo>
                <a:cubicBezTo>
                  <a:pt x="828281" y="1154766"/>
                  <a:pt x="831795" y="1153611"/>
                  <a:pt x="834549" y="1153747"/>
                </a:cubicBezTo>
                <a:close/>
                <a:moveTo>
                  <a:pt x="587194" y="1069282"/>
                </a:moveTo>
                <a:cubicBezTo>
                  <a:pt x="584659" y="1081447"/>
                  <a:pt x="555695" y="1112596"/>
                  <a:pt x="549177" y="1112412"/>
                </a:cubicBezTo>
                <a:cubicBezTo>
                  <a:pt x="546100" y="1112412"/>
                  <a:pt x="550445" y="1103749"/>
                  <a:pt x="559857" y="1091953"/>
                </a:cubicBezTo>
                <a:cubicBezTo>
                  <a:pt x="564022" y="1086792"/>
                  <a:pt x="568910" y="1081263"/>
                  <a:pt x="573073" y="1077023"/>
                </a:cubicBezTo>
                <a:cubicBezTo>
                  <a:pt x="576513" y="1073889"/>
                  <a:pt x="587375" y="1063383"/>
                  <a:pt x="587194" y="1069282"/>
                </a:cubicBezTo>
                <a:close/>
                <a:moveTo>
                  <a:pt x="520381" y="1037219"/>
                </a:moveTo>
                <a:lnTo>
                  <a:pt x="519844" y="1038001"/>
                </a:lnTo>
                <a:cubicBezTo>
                  <a:pt x="519130" y="1039121"/>
                  <a:pt x="518238" y="1040053"/>
                  <a:pt x="517525" y="1041172"/>
                </a:cubicBezTo>
                <a:close/>
                <a:moveTo>
                  <a:pt x="1310574" y="1285175"/>
                </a:moveTo>
                <a:cubicBezTo>
                  <a:pt x="1314506" y="1286666"/>
                  <a:pt x="1317595" y="1289810"/>
                  <a:pt x="1319335" y="1294904"/>
                </a:cubicBezTo>
                <a:cubicBezTo>
                  <a:pt x="1323975" y="1319970"/>
                  <a:pt x="1293995" y="1351886"/>
                  <a:pt x="1270796" y="1353869"/>
                </a:cubicBezTo>
                <a:cubicBezTo>
                  <a:pt x="1250273" y="1355492"/>
                  <a:pt x="1247775" y="1332231"/>
                  <a:pt x="1266156" y="1308429"/>
                </a:cubicBezTo>
                <a:cubicBezTo>
                  <a:pt x="1279406" y="1291118"/>
                  <a:pt x="1298780" y="1280704"/>
                  <a:pt x="1310574" y="1285175"/>
                </a:cubicBezTo>
                <a:close/>
                <a:moveTo>
                  <a:pt x="531813" y="1023709"/>
                </a:moveTo>
                <a:lnTo>
                  <a:pt x="531720" y="1023828"/>
                </a:lnTo>
                <a:lnTo>
                  <a:pt x="531813" y="1023876"/>
                </a:lnTo>
                <a:cubicBezTo>
                  <a:pt x="531638" y="1023876"/>
                  <a:pt x="531464" y="1024236"/>
                  <a:pt x="531464" y="1024236"/>
                </a:cubicBezTo>
                <a:cubicBezTo>
                  <a:pt x="526227" y="1033593"/>
                  <a:pt x="503537" y="1062927"/>
                  <a:pt x="498475" y="1068146"/>
                </a:cubicBezTo>
                <a:lnTo>
                  <a:pt x="523926" y="1033852"/>
                </a:lnTo>
                <a:lnTo>
                  <a:pt x="497254" y="1068157"/>
                </a:lnTo>
                <a:cubicBezTo>
                  <a:pt x="497071" y="1068157"/>
                  <a:pt x="497071" y="1068157"/>
                  <a:pt x="496888" y="1068157"/>
                </a:cubicBezTo>
                <a:cubicBezTo>
                  <a:pt x="497619" y="1067258"/>
                  <a:pt x="498351" y="1065817"/>
                  <a:pt x="509505" y="1051600"/>
                </a:cubicBezTo>
                <a:cubicBezTo>
                  <a:pt x="519196" y="1039184"/>
                  <a:pt x="524499" y="1032482"/>
                  <a:pt x="527516" y="1028748"/>
                </a:cubicBezTo>
                <a:lnTo>
                  <a:pt x="529046" y="1026953"/>
                </a:lnTo>
                <a:lnTo>
                  <a:pt x="531464" y="1023696"/>
                </a:lnTo>
                <a:lnTo>
                  <a:pt x="531714" y="1023824"/>
                </a:lnTo>
                <a:close/>
                <a:moveTo>
                  <a:pt x="694474" y="1060631"/>
                </a:moveTo>
                <a:cubicBezTo>
                  <a:pt x="696664" y="1060235"/>
                  <a:pt x="698135" y="1061027"/>
                  <a:pt x="698500" y="1063416"/>
                </a:cubicBezTo>
                <a:cubicBezTo>
                  <a:pt x="697770" y="1077749"/>
                  <a:pt x="670217" y="1107518"/>
                  <a:pt x="658174" y="1109724"/>
                </a:cubicBezTo>
                <a:cubicBezTo>
                  <a:pt x="650875" y="1111010"/>
                  <a:pt x="654342" y="1100168"/>
                  <a:pt x="665838" y="1085284"/>
                </a:cubicBezTo>
                <a:cubicBezTo>
                  <a:pt x="674870" y="1073706"/>
                  <a:pt x="687906" y="1061820"/>
                  <a:pt x="694474" y="1060631"/>
                </a:cubicBezTo>
                <a:close/>
                <a:moveTo>
                  <a:pt x="594277" y="1018229"/>
                </a:moveTo>
                <a:cubicBezTo>
                  <a:pt x="595178" y="1018274"/>
                  <a:pt x="595133" y="1019261"/>
                  <a:pt x="595133" y="1019710"/>
                </a:cubicBezTo>
                <a:cubicBezTo>
                  <a:pt x="592249" y="1031565"/>
                  <a:pt x="563230" y="1064253"/>
                  <a:pt x="556922" y="1064792"/>
                </a:cubicBezTo>
                <a:cubicBezTo>
                  <a:pt x="554038" y="1064972"/>
                  <a:pt x="558364" y="1056710"/>
                  <a:pt x="567916" y="1044496"/>
                </a:cubicBezTo>
                <a:cubicBezTo>
                  <a:pt x="574585" y="1035875"/>
                  <a:pt x="582516" y="1027075"/>
                  <a:pt x="587743" y="1022404"/>
                </a:cubicBezTo>
                <a:cubicBezTo>
                  <a:pt x="591528" y="1019082"/>
                  <a:pt x="593375" y="1018184"/>
                  <a:pt x="594277" y="1018229"/>
                </a:cubicBezTo>
                <a:close/>
                <a:moveTo>
                  <a:pt x="1440806" y="1296887"/>
                </a:moveTo>
                <a:lnTo>
                  <a:pt x="1419959" y="1359389"/>
                </a:lnTo>
                <a:lnTo>
                  <a:pt x="1412107" y="1357946"/>
                </a:lnTo>
                <a:cubicBezTo>
                  <a:pt x="1402321" y="1351241"/>
                  <a:pt x="1403027" y="1333024"/>
                  <a:pt x="1416345" y="1315212"/>
                </a:cubicBezTo>
                <a:cubicBezTo>
                  <a:pt x="1421860" y="1307925"/>
                  <a:pt x="1429343" y="1301499"/>
                  <a:pt x="1436957" y="1297479"/>
                </a:cubicBezTo>
                <a:close/>
                <a:moveTo>
                  <a:pt x="1137516" y="1193914"/>
                </a:moveTo>
                <a:cubicBezTo>
                  <a:pt x="1141090" y="1194986"/>
                  <a:pt x="1143873" y="1197628"/>
                  <a:pt x="1145400" y="1202158"/>
                </a:cubicBezTo>
                <a:cubicBezTo>
                  <a:pt x="1149350" y="1224487"/>
                  <a:pt x="1121338" y="1255603"/>
                  <a:pt x="1100329" y="1258898"/>
                </a:cubicBezTo>
                <a:cubicBezTo>
                  <a:pt x="1081475" y="1261827"/>
                  <a:pt x="1079500" y="1240961"/>
                  <a:pt x="1096559" y="1218082"/>
                </a:cubicBezTo>
                <a:cubicBezTo>
                  <a:pt x="1108948" y="1201609"/>
                  <a:pt x="1126793" y="1190697"/>
                  <a:pt x="1137516" y="1193914"/>
                </a:cubicBezTo>
                <a:close/>
                <a:moveTo>
                  <a:pt x="549275" y="995129"/>
                </a:moveTo>
                <a:lnTo>
                  <a:pt x="544226" y="1002674"/>
                </a:lnTo>
                <a:lnTo>
                  <a:pt x="548544" y="996600"/>
                </a:lnTo>
                <a:lnTo>
                  <a:pt x="549204" y="995730"/>
                </a:lnTo>
                <a:lnTo>
                  <a:pt x="543693" y="1003472"/>
                </a:lnTo>
                <a:lnTo>
                  <a:pt x="530189" y="1023652"/>
                </a:lnTo>
                <a:lnTo>
                  <a:pt x="520381" y="1037219"/>
                </a:lnTo>
                <a:lnTo>
                  <a:pt x="536859" y="1013219"/>
                </a:lnTo>
                <a:lnTo>
                  <a:pt x="539669" y="1009124"/>
                </a:lnTo>
                <a:lnTo>
                  <a:pt x="519113" y="1037994"/>
                </a:lnTo>
                <a:cubicBezTo>
                  <a:pt x="519113" y="1037994"/>
                  <a:pt x="519113" y="1037994"/>
                  <a:pt x="531529" y="1020533"/>
                </a:cubicBezTo>
                <a:lnTo>
                  <a:pt x="540449" y="1007988"/>
                </a:lnTo>
                <a:lnTo>
                  <a:pt x="547723" y="997389"/>
                </a:lnTo>
                <a:cubicBezTo>
                  <a:pt x="549275" y="995129"/>
                  <a:pt x="549275" y="995129"/>
                  <a:pt x="549275" y="995129"/>
                </a:cubicBezTo>
                <a:close/>
                <a:moveTo>
                  <a:pt x="550863" y="993540"/>
                </a:moveTo>
                <a:lnTo>
                  <a:pt x="549204" y="995730"/>
                </a:lnTo>
                <a:lnTo>
                  <a:pt x="550506" y="993900"/>
                </a:lnTo>
                <a:cubicBezTo>
                  <a:pt x="550685" y="993900"/>
                  <a:pt x="550685" y="993721"/>
                  <a:pt x="550863" y="993540"/>
                </a:cubicBezTo>
                <a:close/>
                <a:moveTo>
                  <a:pt x="823622" y="1079298"/>
                </a:moveTo>
                <a:cubicBezTo>
                  <a:pt x="826277" y="1079296"/>
                  <a:pt x="828215" y="1080633"/>
                  <a:pt x="829016" y="1083736"/>
                </a:cubicBezTo>
                <a:cubicBezTo>
                  <a:pt x="830263" y="1100465"/>
                  <a:pt x="802474" y="1130327"/>
                  <a:pt x="787154" y="1133025"/>
                </a:cubicBezTo>
                <a:cubicBezTo>
                  <a:pt x="776288" y="1134824"/>
                  <a:pt x="778425" y="1121152"/>
                  <a:pt x="791609" y="1104063"/>
                </a:cubicBezTo>
                <a:cubicBezTo>
                  <a:pt x="798021" y="1095609"/>
                  <a:pt x="806571" y="1087424"/>
                  <a:pt x="813919" y="1082904"/>
                </a:cubicBezTo>
                <a:cubicBezTo>
                  <a:pt x="817592" y="1080644"/>
                  <a:pt x="820967" y="1079301"/>
                  <a:pt x="823622" y="1079298"/>
                </a:cubicBezTo>
                <a:close/>
                <a:moveTo>
                  <a:pt x="972571" y="1123743"/>
                </a:moveTo>
                <a:cubicBezTo>
                  <a:pt x="975801" y="1124225"/>
                  <a:pt x="978298" y="1126246"/>
                  <a:pt x="979603" y="1130266"/>
                </a:cubicBezTo>
                <a:cubicBezTo>
                  <a:pt x="982663" y="1149999"/>
                  <a:pt x="954586" y="1180693"/>
                  <a:pt x="935688" y="1183433"/>
                </a:cubicBezTo>
                <a:cubicBezTo>
                  <a:pt x="920750" y="1185626"/>
                  <a:pt x="920930" y="1168633"/>
                  <a:pt x="936048" y="1148536"/>
                </a:cubicBezTo>
                <a:cubicBezTo>
                  <a:pt x="943067" y="1139310"/>
                  <a:pt x="952651" y="1130723"/>
                  <a:pt x="961133" y="1126451"/>
                </a:cubicBezTo>
                <a:cubicBezTo>
                  <a:pt x="965375" y="1124317"/>
                  <a:pt x="969340" y="1123261"/>
                  <a:pt x="972571" y="1123743"/>
                </a:cubicBezTo>
                <a:close/>
                <a:moveTo>
                  <a:pt x="571501" y="966555"/>
                </a:moveTo>
                <a:cubicBezTo>
                  <a:pt x="571501" y="968323"/>
                  <a:pt x="559724" y="986557"/>
                  <a:pt x="551208" y="998950"/>
                </a:cubicBezTo>
                <a:cubicBezTo>
                  <a:pt x="550121" y="1000367"/>
                  <a:pt x="541062" y="1013293"/>
                  <a:pt x="538344" y="1015771"/>
                </a:cubicBezTo>
                <a:cubicBezTo>
                  <a:pt x="538163" y="1013293"/>
                  <a:pt x="570776" y="967440"/>
                  <a:pt x="571139" y="966909"/>
                </a:cubicBezTo>
                <a:cubicBezTo>
                  <a:pt x="571320" y="966909"/>
                  <a:pt x="571320" y="966730"/>
                  <a:pt x="571501" y="966555"/>
                </a:cubicBezTo>
                <a:close/>
                <a:moveTo>
                  <a:pt x="604272" y="972700"/>
                </a:moveTo>
                <a:cubicBezTo>
                  <a:pt x="604657" y="972905"/>
                  <a:pt x="604566" y="973590"/>
                  <a:pt x="604476" y="974046"/>
                </a:cubicBezTo>
                <a:cubicBezTo>
                  <a:pt x="601036" y="986824"/>
                  <a:pt x="571709" y="1021689"/>
                  <a:pt x="566459" y="1022967"/>
                </a:cubicBezTo>
                <a:cubicBezTo>
                  <a:pt x="563563" y="1023697"/>
                  <a:pt x="568089" y="1015483"/>
                  <a:pt x="577864" y="1001974"/>
                </a:cubicBezTo>
                <a:cubicBezTo>
                  <a:pt x="585287" y="991753"/>
                  <a:pt x="595605" y="978792"/>
                  <a:pt x="601217" y="974229"/>
                </a:cubicBezTo>
                <a:cubicBezTo>
                  <a:pt x="603028" y="972769"/>
                  <a:pt x="603887" y="972495"/>
                  <a:pt x="604272" y="972700"/>
                </a:cubicBezTo>
                <a:close/>
                <a:moveTo>
                  <a:pt x="693133" y="1001727"/>
                </a:moveTo>
                <a:cubicBezTo>
                  <a:pt x="695219" y="1001149"/>
                  <a:pt x="696603" y="1001757"/>
                  <a:pt x="696913" y="1003969"/>
                </a:cubicBezTo>
                <a:cubicBezTo>
                  <a:pt x="696028" y="1019010"/>
                  <a:pt x="665395" y="1050857"/>
                  <a:pt x="656541" y="1051743"/>
                </a:cubicBezTo>
                <a:cubicBezTo>
                  <a:pt x="650875" y="1052274"/>
                  <a:pt x="654770" y="1041835"/>
                  <a:pt x="665395" y="1027680"/>
                </a:cubicBezTo>
                <a:cubicBezTo>
                  <a:pt x="674292" y="1015868"/>
                  <a:pt x="686875" y="1003460"/>
                  <a:pt x="693133" y="1001727"/>
                </a:cubicBezTo>
                <a:close/>
                <a:moveTo>
                  <a:pt x="1285292" y="1187238"/>
                </a:moveTo>
                <a:cubicBezTo>
                  <a:pt x="1289331" y="1188682"/>
                  <a:pt x="1292546" y="1191868"/>
                  <a:pt x="1294428" y="1197122"/>
                </a:cubicBezTo>
                <a:cubicBezTo>
                  <a:pt x="1300163" y="1224906"/>
                  <a:pt x="1267722" y="1257076"/>
                  <a:pt x="1246393" y="1259452"/>
                </a:cubicBezTo>
                <a:cubicBezTo>
                  <a:pt x="1225422" y="1261828"/>
                  <a:pt x="1222375" y="1237700"/>
                  <a:pt x="1240478" y="1212476"/>
                </a:cubicBezTo>
                <a:cubicBezTo>
                  <a:pt x="1253652" y="1194244"/>
                  <a:pt x="1273177" y="1182901"/>
                  <a:pt x="1285292" y="1187238"/>
                </a:cubicBezTo>
                <a:close/>
                <a:moveTo>
                  <a:pt x="814163" y="1009529"/>
                </a:moveTo>
                <a:cubicBezTo>
                  <a:pt x="816802" y="1009330"/>
                  <a:pt x="818714" y="1010511"/>
                  <a:pt x="819478" y="1013523"/>
                </a:cubicBezTo>
                <a:cubicBezTo>
                  <a:pt x="820738" y="1030962"/>
                  <a:pt x="790332" y="1064584"/>
                  <a:pt x="775759" y="1065843"/>
                </a:cubicBezTo>
                <a:cubicBezTo>
                  <a:pt x="766763" y="1066563"/>
                  <a:pt x="769642" y="1053258"/>
                  <a:pt x="782056" y="1036356"/>
                </a:cubicBezTo>
                <a:cubicBezTo>
                  <a:pt x="791771" y="1023141"/>
                  <a:pt x="806244" y="1010127"/>
                  <a:pt x="814163" y="1009529"/>
                </a:cubicBezTo>
                <a:close/>
                <a:moveTo>
                  <a:pt x="1114794" y="1104901"/>
                </a:moveTo>
                <a:cubicBezTo>
                  <a:pt x="1118394" y="1105794"/>
                  <a:pt x="1121231" y="1108263"/>
                  <a:pt x="1122838" y="1112637"/>
                </a:cubicBezTo>
                <a:cubicBezTo>
                  <a:pt x="1127125" y="1135007"/>
                  <a:pt x="1099793" y="1166756"/>
                  <a:pt x="1078712" y="1170906"/>
                </a:cubicBezTo>
                <a:cubicBezTo>
                  <a:pt x="1059598" y="1174513"/>
                  <a:pt x="1057275" y="1154128"/>
                  <a:pt x="1074246" y="1130497"/>
                </a:cubicBezTo>
                <a:cubicBezTo>
                  <a:pt x="1082285" y="1119312"/>
                  <a:pt x="1092825" y="1110473"/>
                  <a:pt x="1102160" y="1106617"/>
                </a:cubicBezTo>
                <a:cubicBezTo>
                  <a:pt x="1106827" y="1104689"/>
                  <a:pt x="1111193" y="1104007"/>
                  <a:pt x="1114794" y="1104901"/>
                </a:cubicBezTo>
                <a:close/>
                <a:moveTo>
                  <a:pt x="614363" y="931622"/>
                </a:moveTo>
                <a:cubicBezTo>
                  <a:pt x="614363" y="931987"/>
                  <a:pt x="614363" y="932351"/>
                  <a:pt x="614363" y="932716"/>
                </a:cubicBezTo>
                <a:cubicBezTo>
                  <a:pt x="610899" y="944216"/>
                  <a:pt x="581367" y="984010"/>
                  <a:pt x="576445" y="984010"/>
                </a:cubicBezTo>
                <a:cubicBezTo>
                  <a:pt x="576263" y="982367"/>
                  <a:pt x="580273" y="975248"/>
                  <a:pt x="588659" y="963200"/>
                </a:cubicBezTo>
                <a:cubicBezTo>
                  <a:pt x="590847" y="960097"/>
                  <a:pt x="610535" y="931804"/>
                  <a:pt x="614363" y="931622"/>
                </a:cubicBezTo>
                <a:close/>
                <a:moveTo>
                  <a:pt x="954873" y="1042856"/>
                </a:moveTo>
                <a:cubicBezTo>
                  <a:pt x="958118" y="1043135"/>
                  <a:pt x="960630" y="1044993"/>
                  <a:pt x="961942" y="1048916"/>
                </a:cubicBezTo>
                <a:cubicBezTo>
                  <a:pt x="965201" y="1070077"/>
                  <a:pt x="935331" y="1101454"/>
                  <a:pt x="918133" y="1104738"/>
                </a:cubicBezTo>
                <a:cubicBezTo>
                  <a:pt x="903288" y="1107839"/>
                  <a:pt x="903469" y="1090691"/>
                  <a:pt x="918495" y="1069895"/>
                </a:cubicBezTo>
                <a:cubicBezTo>
                  <a:pt x="925374" y="1060225"/>
                  <a:pt x="934923" y="1051059"/>
                  <a:pt x="943409" y="1046271"/>
                </a:cubicBezTo>
                <a:cubicBezTo>
                  <a:pt x="947651" y="1043876"/>
                  <a:pt x="951629" y="1042576"/>
                  <a:pt x="954873" y="1042856"/>
                </a:cubicBezTo>
                <a:close/>
                <a:moveTo>
                  <a:pt x="1430656" y="1193183"/>
                </a:moveTo>
                <a:cubicBezTo>
                  <a:pt x="1434636" y="1194783"/>
                  <a:pt x="1437867" y="1198034"/>
                  <a:pt x="1439863" y="1203227"/>
                </a:cubicBezTo>
                <a:cubicBezTo>
                  <a:pt x="1446213" y="1229418"/>
                  <a:pt x="1418455" y="1257959"/>
                  <a:pt x="1398135" y="1261211"/>
                </a:cubicBezTo>
                <a:cubicBezTo>
                  <a:pt x="1375456" y="1265004"/>
                  <a:pt x="1370013" y="1240617"/>
                  <a:pt x="1387793" y="1215510"/>
                </a:cubicBezTo>
                <a:cubicBezTo>
                  <a:pt x="1395957" y="1204131"/>
                  <a:pt x="1406979" y="1195866"/>
                  <a:pt x="1416958" y="1193045"/>
                </a:cubicBezTo>
                <a:cubicBezTo>
                  <a:pt x="1421946" y="1191633"/>
                  <a:pt x="1426675" y="1191583"/>
                  <a:pt x="1430656" y="1193183"/>
                </a:cubicBezTo>
                <a:close/>
                <a:moveTo>
                  <a:pt x="693641" y="945804"/>
                </a:moveTo>
                <a:cubicBezTo>
                  <a:pt x="695446" y="945265"/>
                  <a:pt x="696642" y="945832"/>
                  <a:pt x="696913" y="947923"/>
                </a:cubicBezTo>
                <a:cubicBezTo>
                  <a:pt x="696010" y="962160"/>
                  <a:pt x="666582" y="996858"/>
                  <a:pt x="656291" y="998817"/>
                </a:cubicBezTo>
                <a:cubicBezTo>
                  <a:pt x="650875" y="999884"/>
                  <a:pt x="654847" y="989384"/>
                  <a:pt x="665499" y="974437"/>
                </a:cubicBezTo>
                <a:cubicBezTo>
                  <a:pt x="666582" y="972836"/>
                  <a:pt x="668208" y="970701"/>
                  <a:pt x="669471" y="969278"/>
                </a:cubicBezTo>
                <a:cubicBezTo>
                  <a:pt x="677324" y="959000"/>
                  <a:pt x="688225" y="947422"/>
                  <a:pt x="693641" y="945804"/>
                </a:cubicBezTo>
                <a:close/>
                <a:moveTo>
                  <a:pt x="623525" y="895108"/>
                </a:moveTo>
                <a:cubicBezTo>
                  <a:pt x="623706" y="895287"/>
                  <a:pt x="623706" y="895466"/>
                  <a:pt x="623888" y="895466"/>
                </a:cubicBezTo>
                <a:cubicBezTo>
                  <a:pt x="623888" y="895646"/>
                  <a:pt x="623706" y="896005"/>
                  <a:pt x="623706" y="896184"/>
                </a:cubicBezTo>
                <a:cubicBezTo>
                  <a:pt x="619710" y="907481"/>
                  <a:pt x="592825" y="946035"/>
                  <a:pt x="587557" y="949083"/>
                </a:cubicBezTo>
                <a:cubicBezTo>
                  <a:pt x="587557" y="949083"/>
                  <a:pt x="587557" y="948904"/>
                  <a:pt x="587375" y="948904"/>
                </a:cubicBezTo>
                <a:cubicBezTo>
                  <a:pt x="587738" y="947828"/>
                  <a:pt x="588465" y="945676"/>
                  <a:pt x="599546" y="928462"/>
                </a:cubicBezTo>
                <a:cubicBezTo>
                  <a:pt x="605722" y="919137"/>
                  <a:pt x="620436" y="897081"/>
                  <a:pt x="623525" y="895108"/>
                </a:cubicBezTo>
                <a:close/>
                <a:moveTo>
                  <a:pt x="804904" y="943015"/>
                </a:moveTo>
                <a:cubicBezTo>
                  <a:pt x="807489" y="942615"/>
                  <a:pt x="809368" y="943648"/>
                  <a:pt x="810133" y="946598"/>
                </a:cubicBezTo>
                <a:cubicBezTo>
                  <a:pt x="811212" y="964210"/>
                  <a:pt x="781688" y="999794"/>
                  <a:pt x="767286" y="1001972"/>
                </a:cubicBezTo>
                <a:cubicBezTo>
                  <a:pt x="758825" y="1003063"/>
                  <a:pt x="761525" y="989807"/>
                  <a:pt x="773587" y="972198"/>
                </a:cubicBezTo>
                <a:cubicBezTo>
                  <a:pt x="783038" y="958309"/>
                  <a:pt x="797148" y="944215"/>
                  <a:pt x="804904" y="943015"/>
                </a:cubicBezTo>
                <a:close/>
                <a:moveTo>
                  <a:pt x="1257603" y="1093587"/>
                </a:moveTo>
                <a:cubicBezTo>
                  <a:pt x="1261708" y="1094897"/>
                  <a:pt x="1265028" y="1097969"/>
                  <a:pt x="1267054" y="1103144"/>
                </a:cubicBezTo>
                <a:cubicBezTo>
                  <a:pt x="1273176" y="1128708"/>
                  <a:pt x="1244006" y="1163452"/>
                  <a:pt x="1220237" y="1166692"/>
                </a:cubicBezTo>
                <a:cubicBezTo>
                  <a:pt x="1198989" y="1169753"/>
                  <a:pt x="1195388" y="1146171"/>
                  <a:pt x="1213215" y="1120067"/>
                </a:cubicBezTo>
                <a:cubicBezTo>
                  <a:pt x="1225909" y="1101569"/>
                  <a:pt x="1245289" y="1089654"/>
                  <a:pt x="1257603" y="1093587"/>
                </a:cubicBezTo>
                <a:close/>
                <a:moveTo>
                  <a:pt x="696913" y="896754"/>
                </a:moveTo>
                <a:cubicBezTo>
                  <a:pt x="695688" y="911346"/>
                  <a:pt x="665597" y="950138"/>
                  <a:pt x="657724" y="950494"/>
                </a:cubicBezTo>
                <a:cubicBezTo>
                  <a:pt x="654051" y="950672"/>
                  <a:pt x="658074" y="940707"/>
                  <a:pt x="667696" y="925938"/>
                </a:cubicBezTo>
                <a:cubicBezTo>
                  <a:pt x="671720" y="919709"/>
                  <a:pt x="675744" y="914371"/>
                  <a:pt x="677143" y="912413"/>
                </a:cubicBezTo>
                <a:cubicBezTo>
                  <a:pt x="685716" y="901202"/>
                  <a:pt x="696213" y="890348"/>
                  <a:pt x="696913" y="896754"/>
                </a:cubicBezTo>
                <a:close/>
                <a:moveTo>
                  <a:pt x="937477" y="966538"/>
                </a:moveTo>
                <a:cubicBezTo>
                  <a:pt x="940615" y="966612"/>
                  <a:pt x="943042" y="968271"/>
                  <a:pt x="944306" y="972019"/>
                </a:cubicBezTo>
                <a:cubicBezTo>
                  <a:pt x="947738" y="992433"/>
                  <a:pt x="918117" y="1027486"/>
                  <a:pt x="899875" y="1029834"/>
                </a:cubicBezTo>
                <a:cubicBezTo>
                  <a:pt x="887413" y="1031640"/>
                  <a:pt x="888497" y="1015381"/>
                  <a:pt x="902223" y="995144"/>
                </a:cubicBezTo>
                <a:cubicBezTo>
                  <a:pt x="908906" y="985298"/>
                  <a:pt x="918162" y="975769"/>
                  <a:pt x="926380" y="970575"/>
                </a:cubicBezTo>
                <a:cubicBezTo>
                  <a:pt x="930489" y="967977"/>
                  <a:pt x="934338" y="966464"/>
                  <a:pt x="937477" y="966538"/>
                </a:cubicBezTo>
                <a:close/>
                <a:moveTo>
                  <a:pt x="1090506" y="1017396"/>
                </a:moveTo>
                <a:cubicBezTo>
                  <a:pt x="1094362" y="1018073"/>
                  <a:pt x="1097512" y="1020534"/>
                  <a:pt x="1099462" y="1025298"/>
                </a:cubicBezTo>
                <a:cubicBezTo>
                  <a:pt x="1104901" y="1049208"/>
                  <a:pt x="1075347" y="1081389"/>
                  <a:pt x="1055584" y="1085884"/>
                </a:cubicBezTo>
                <a:cubicBezTo>
                  <a:pt x="1036183" y="1090378"/>
                  <a:pt x="1033463" y="1069884"/>
                  <a:pt x="1050144" y="1045433"/>
                </a:cubicBezTo>
                <a:cubicBezTo>
                  <a:pt x="1057397" y="1034737"/>
                  <a:pt x="1067777" y="1024940"/>
                  <a:pt x="1077319" y="1020197"/>
                </a:cubicBezTo>
                <a:cubicBezTo>
                  <a:pt x="1082089" y="1017826"/>
                  <a:pt x="1086650" y="1016719"/>
                  <a:pt x="1090506" y="1017396"/>
                </a:cubicBezTo>
                <a:close/>
                <a:moveTo>
                  <a:pt x="635001" y="861783"/>
                </a:moveTo>
                <a:cubicBezTo>
                  <a:pt x="634828" y="861963"/>
                  <a:pt x="634828" y="862143"/>
                  <a:pt x="634828" y="862324"/>
                </a:cubicBezTo>
                <a:cubicBezTo>
                  <a:pt x="630164" y="874220"/>
                  <a:pt x="604254" y="917668"/>
                  <a:pt x="601663" y="918930"/>
                </a:cubicBezTo>
                <a:cubicBezTo>
                  <a:pt x="602527" y="917126"/>
                  <a:pt x="603736" y="914964"/>
                  <a:pt x="613236" y="898198"/>
                </a:cubicBezTo>
                <a:cubicBezTo>
                  <a:pt x="632237" y="865026"/>
                  <a:pt x="633792" y="862324"/>
                  <a:pt x="635001" y="861783"/>
                </a:cubicBezTo>
                <a:close/>
                <a:moveTo>
                  <a:pt x="1399128" y="1095014"/>
                </a:moveTo>
                <a:cubicBezTo>
                  <a:pt x="1403211" y="1096556"/>
                  <a:pt x="1406615" y="1099803"/>
                  <a:pt x="1408861" y="1105059"/>
                </a:cubicBezTo>
                <a:cubicBezTo>
                  <a:pt x="1416050" y="1131656"/>
                  <a:pt x="1388913" y="1161488"/>
                  <a:pt x="1368605" y="1165442"/>
                </a:cubicBezTo>
                <a:cubicBezTo>
                  <a:pt x="1345961" y="1169754"/>
                  <a:pt x="1339850" y="1144955"/>
                  <a:pt x="1356923" y="1118896"/>
                </a:cubicBezTo>
                <a:cubicBezTo>
                  <a:pt x="1364651" y="1107035"/>
                  <a:pt x="1375389" y="1098318"/>
                  <a:pt x="1385318" y="1095195"/>
                </a:cubicBezTo>
                <a:cubicBezTo>
                  <a:pt x="1390283" y="1093634"/>
                  <a:pt x="1395046" y="1093472"/>
                  <a:pt x="1399128" y="1095014"/>
                </a:cubicBezTo>
                <a:close/>
                <a:moveTo>
                  <a:pt x="647700" y="834795"/>
                </a:moveTo>
                <a:cubicBezTo>
                  <a:pt x="647700" y="834974"/>
                  <a:pt x="647700" y="835151"/>
                  <a:pt x="647514" y="835330"/>
                </a:cubicBezTo>
                <a:cubicBezTo>
                  <a:pt x="646308" y="837826"/>
                  <a:pt x="643803" y="842772"/>
                  <a:pt x="639304" y="850905"/>
                </a:cubicBezTo>
                <a:lnTo>
                  <a:pt x="627334" y="871481"/>
                </a:lnTo>
                <a:lnTo>
                  <a:pt x="626453" y="873105"/>
                </a:lnTo>
                <a:lnTo>
                  <a:pt x="622777" y="879314"/>
                </a:lnTo>
                <a:lnTo>
                  <a:pt x="619125" y="885593"/>
                </a:lnTo>
                <a:lnTo>
                  <a:pt x="620661" y="882890"/>
                </a:lnTo>
                <a:lnTo>
                  <a:pt x="614363" y="893530"/>
                </a:lnTo>
                <a:cubicBezTo>
                  <a:pt x="615645" y="890688"/>
                  <a:pt x="617477" y="888025"/>
                  <a:pt x="618942" y="885360"/>
                </a:cubicBezTo>
                <a:cubicBezTo>
                  <a:pt x="642938" y="842734"/>
                  <a:pt x="642938" y="842734"/>
                  <a:pt x="642938" y="842734"/>
                </a:cubicBezTo>
                <a:lnTo>
                  <a:pt x="631388" y="864012"/>
                </a:lnTo>
                <a:lnTo>
                  <a:pt x="643432" y="842817"/>
                </a:lnTo>
                <a:cubicBezTo>
                  <a:pt x="644917" y="840143"/>
                  <a:pt x="646215" y="837469"/>
                  <a:pt x="647700" y="834795"/>
                </a:cubicBezTo>
                <a:close/>
                <a:moveTo>
                  <a:pt x="698501" y="848922"/>
                </a:moveTo>
                <a:cubicBezTo>
                  <a:pt x="697042" y="864179"/>
                  <a:pt x="666034" y="904272"/>
                  <a:pt x="659286" y="905513"/>
                </a:cubicBezTo>
                <a:cubicBezTo>
                  <a:pt x="655638" y="906223"/>
                  <a:pt x="659651" y="896465"/>
                  <a:pt x="669500" y="880855"/>
                </a:cubicBezTo>
                <a:cubicBezTo>
                  <a:pt x="674972" y="871984"/>
                  <a:pt x="681538" y="862937"/>
                  <a:pt x="686828" y="856729"/>
                </a:cubicBezTo>
                <a:cubicBezTo>
                  <a:pt x="689381" y="853624"/>
                  <a:pt x="692208" y="850519"/>
                  <a:pt x="694443" y="848768"/>
                </a:cubicBezTo>
                <a:cubicBezTo>
                  <a:pt x="696677" y="847016"/>
                  <a:pt x="698319" y="846617"/>
                  <a:pt x="698501" y="848922"/>
                </a:cubicBezTo>
                <a:close/>
                <a:moveTo>
                  <a:pt x="797016" y="881302"/>
                </a:moveTo>
                <a:cubicBezTo>
                  <a:pt x="799509" y="880669"/>
                  <a:pt x="801314" y="881524"/>
                  <a:pt x="802027" y="884403"/>
                </a:cubicBezTo>
                <a:cubicBezTo>
                  <a:pt x="803275" y="902576"/>
                  <a:pt x="773330" y="939105"/>
                  <a:pt x="760852" y="942164"/>
                </a:cubicBezTo>
                <a:cubicBezTo>
                  <a:pt x="752475" y="944323"/>
                  <a:pt x="755149" y="931368"/>
                  <a:pt x="766913" y="912653"/>
                </a:cubicBezTo>
                <a:cubicBezTo>
                  <a:pt x="775869" y="898483"/>
                  <a:pt x="789538" y="883200"/>
                  <a:pt x="797016" y="881302"/>
                </a:cubicBezTo>
                <a:close/>
                <a:moveTo>
                  <a:pt x="1228410" y="1001515"/>
                </a:moveTo>
                <a:cubicBezTo>
                  <a:pt x="1232719" y="1002597"/>
                  <a:pt x="1236351" y="1005672"/>
                  <a:pt x="1238788" y="1011305"/>
                </a:cubicBezTo>
                <a:cubicBezTo>
                  <a:pt x="1246188" y="1038872"/>
                  <a:pt x="1215326" y="1073647"/>
                  <a:pt x="1193848" y="1077250"/>
                </a:cubicBezTo>
                <a:cubicBezTo>
                  <a:pt x="1172551" y="1080855"/>
                  <a:pt x="1168400" y="1057251"/>
                  <a:pt x="1185365" y="1030405"/>
                </a:cubicBezTo>
                <a:cubicBezTo>
                  <a:pt x="1192765" y="1018783"/>
                  <a:pt x="1203684" y="1008376"/>
                  <a:pt x="1213972" y="1003690"/>
                </a:cubicBezTo>
                <a:cubicBezTo>
                  <a:pt x="1219116" y="1001347"/>
                  <a:pt x="1224102" y="1000434"/>
                  <a:pt x="1228410" y="1001515"/>
                </a:cubicBezTo>
                <a:close/>
                <a:moveTo>
                  <a:pt x="921264" y="893866"/>
                </a:moveTo>
                <a:cubicBezTo>
                  <a:pt x="924461" y="893735"/>
                  <a:pt x="926974" y="895267"/>
                  <a:pt x="928358" y="899022"/>
                </a:cubicBezTo>
                <a:cubicBezTo>
                  <a:pt x="931863" y="919049"/>
                  <a:pt x="902346" y="955707"/>
                  <a:pt x="884083" y="959463"/>
                </a:cubicBezTo>
                <a:cubicBezTo>
                  <a:pt x="871538" y="961788"/>
                  <a:pt x="872645" y="945693"/>
                  <a:pt x="886112" y="924772"/>
                </a:cubicBezTo>
                <a:cubicBezTo>
                  <a:pt x="892661" y="914668"/>
                  <a:pt x="901839" y="904475"/>
                  <a:pt x="910071" y="898687"/>
                </a:cubicBezTo>
                <a:cubicBezTo>
                  <a:pt x="914187" y="895792"/>
                  <a:pt x="918067" y="893998"/>
                  <a:pt x="921264" y="893866"/>
                </a:cubicBezTo>
                <a:close/>
                <a:moveTo>
                  <a:pt x="1064748" y="933381"/>
                </a:moveTo>
                <a:cubicBezTo>
                  <a:pt x="1068464" y="933825"/>
                  <a:pt x="1071506" y="936102"/>
                  <a:pt x="1073393" y="940768"/>
                </a:cubicBezTo>
                <a:cubicBezTo>
                  <a:pt x="1079501" y="965598"/>
                  <a:pt x="1048603" y="1001483"/>
                  <a:pt x="1029202" y="1004928"/>
                </a:cubicBezTo>
                <a:cubicBezTo>
                  <a:pt x="1012675" y="1007828"/>
                  <a:pt x="1011238" y="987888"/>
                  <a:pt x="1026148" y="963785"/>
                </a:cubicBezTo>
                <a:cubicBezTo>
                  <a:pt x="1032975" y="952729"/>
                  <a:pt x="1042900" y="942310"/>
                  <a:pt x="1052061" y="936984"/>
                </a:cubicBezTo>
                <a:cubicBezTo>
                  <a:pt x="1056642" y="934323"/>
                  <a:pt x="1061032" y="932936"/>
                  <a:pt x="1064748" y="933381"/>
                </a:cubicBezTo>
                <a:close/>
                <a:moveTo>
                  <a:pt x="699258" y="804986"/>
                </a:moveTo>
                <a:cubicBezTo>
                  <a:pt x="699908" y="805030"/>
                  <a:pt x="699998" y="805873"/>
                  <a:pt x="700088" y="806405"/>
                </a:cubicBezTo>
                <a:cubicBezTo>
                  <a:pt x="698472" y="821127"/>
                  <a:pt x="670097" y="862987"/>
                  <a:pt x="663453" y="865293"/>
                </a:cubicBezTo>
                <a:cubicBezTo>
                  <a:pt x="660400" y="866535"/>
                  <a:pt x="664171" y="857134"/>
                  <a:pt x="673330" y="840994"/>
                </a:cubicBezTo>
                <a:cubicBezTo>
                  <a:pt x="679974" y="829286"/>
                  <a:pt x="689313" y="814741"/>
                  <a:pt x="695060" y="808356"/>
                </a:cubicBezTo>
                <a:cubicBezTo>
                  <a:pt x="697395" y="805695"/>
                  <a:pt x="698606" y="804941"/>
                  <a:pt x="699258" y="804986"/>
                </a:cubicBezTo>
                <a:close/>
                <a:moveTo>
                  <a:pt x="789031" y="824197"/>
                </a:moveTo>
                <a:cubicBezTo>
                  <a:pt x="791428" y="823348"/>
                  <a:pt x="793175" y="824028"/>
                  <a:pt x="793897" y="826791"/>
                </a:cubicBezTo>
                <a:cubicBezTo>
                  <a:pt x="795338" y="845998"/>
                  <a:pt x="763611" y="886224"/>
                  <a:pt x="752795" y="887856"/>
                </a:cubicBezTo>
                <a:cubicBezTo>
                  <a:pt x="746125" y="888761"/>
                  <a:pt x="749189" y="876440"/>
                  <a:pt x="760005" y="858139"/>
                </a:cubicBezTo>
                <a:cubicBezTo>
                  <a:pt x="768794" y="843054"/>
                  <a:pt x="781841" y="826745"/>
                  <a:pt x="789031" y="824197"/>
                </a:cubicBezTo>
                <a:close/>
                <a:moveTo>
                  <a:pt x="1365121" y="998536"/>
                </a:moveTo>
                <a:cubicBezTo>
                  <a:pt x="1369191" y="1000026"/>
                  <a:pt x="1372652" y="1003291"/>
                  <a:pt x="1375056" y="1008658"/>
                </a:cubicBezTo>
                <a:cubicBezTo>
                  <a:pt x="1382713" y="1033522"/>
                  <a:pt x="1359385" y="1065898"/>
                  <a:pt x="1337126" y="1071085"/>
                </a:cubicBezTo>
                <a:cubicBezTo>
                  <a:pt x="1315045" y="1076094"/>
                  <a:pt x="1308100" y="1051230"/>
                  <a:pt x="1324127" y="1024223"/>
                </a:cubicBezTo>
                <a:cubicBezTo>
                  <a:pt x="1331517" y="1011790"/>
                  <a:pt x="1341845" y="1002530"/>
                  <a:pt x="1351528" y="999064"/>
                </a:cubicBezTo>
                <a:cubicBezTo>
                  <a:pt x="1356370" y="997331"/>
                  <a:pt x="1361050" y="997046"/>
                  <a:pt x="1365121" y="998536"/>
                </a:cubicBezTo>
                <a:close/>
                <a:moveTo>
                  <a:pt x="701495" y="765652"/>
                </a:moveTo>
                <a:cubicBezTo>
                  <a:pt x="701676" y="766011"/>
                  <a:pt x="701676" y="766548"/>
                  <a:pt x="701676" y="766907"/>
                </a:cubicBezTo>
                <a:cubicBezTo>
                  <a:pt x="700230" y="779637"/>
                  <a:pt x="672574" y="828768"/>
                  <a:pt x="666067" y="830023"/>
                </a:cubicBezTo>
                <a:cubicBezTo>
                  <a:pt x="665886" y="829486"/>
                  <a:pt x="665163" y="827513"/>
                  <a:pt x="676731" y="805278"/>
                </a:cubicBezTo>
                <a:cubicBezTo>
                  <a:pt x="678900" y="801155"/>
                  <a:pt x="697699" y="764935"/>
                  <a:pt x="701495" y="765652"/>
                </a:cubicBezTo>
                <a:close/>
                <a:moveTo>
                  <a:pt x="904356" y="826081"/>
                </a:moveTo>
                <a:cubicBezTo>
                  <a:pt x="907245" y="825878"/>
                  <a:pt x="909501" y="827226"/>
                  <a:pt x="910771" y="830526"/>
                </a:cubicBezTo>
                <a:cubicBezTo>
                  <a:pt x="914400" y="850148"/>
                  <a:pt x="886641" y="888495"/>
                  <a:pt x="869224" y="893312"/>
                </a:cubicBezTo>
                <a:cubicBezTo>
                  <a:pt x="857250" y="896700"/>
                  <a:pt x="858157" y="881004"/>
                  <a:pt x="870857" y="859066"/>
                </a:cubicBezTo>
                <a:cubicBezTo>
                  <a:pt x="881335" y="841274"/>
                  <a:pt x="895690" y="826692"/>
                  <a:pt x="904356" y="826081"/>
                </a:cubicBezTo>
                <a:close/>
                <a:moveTo>
                  <a:pt x="1196800" y="911377"/>
                </a:moveTo>
                <a:cubicBezTo>
                  <a:pt x="1201159" y="912315"/>
                  <a:pt x="1204901" y="915325"/>
                  <a:pt x="1207524" y="921003"/>
                </a:cubicBezTo>
                <a:cubicBezTo>
                  <a:pt x="1216026" y="948979"/>
                  <a:pt x="1185996" y="985861"/>
                  <a:pt x="1164469" y="990401"/>
                </a:cubicBezTo>
                <a:cubicBezTo>
                  <a:pt x="1143303" y="995127"/>
                  <a:pt x="1138238" y="970963"/>
                  <a:pt x="1154519" y="942803"/>
                </a:cubicBezTo>
                <a:cubicBezTo>
                  <a:pt x="1161574" y="930538"/>
                  <a:pt x="1172203" y="919411"/>
                  <a:pt x="1182378" y="914188"/>
                </a:cubicBezTo>
                <a:cubicBezTo>
                  <a:pt x="1187466" y="911576"/>
                  <a:pt x="1192441" y="910440"/>
                  <a:pt x="1196800" y="911377"/>
                </a:cubicBezTo>
                <a:close/>
                <a:moveTo>
                  <a:pt x="781632" y="771102"/>
                </a:moveTo>
                <a:cubicBezTo>
                  <a:pt x="783726" y="770178"/>
                  <a:pt x="785275" y="770678"/>
                  <a:pt x="785984" y="773121"/>
                </a:cubicBezTo>
                <a:cubicBezTo>
                  <a:pt x="787401" y="791240"/>
                  <a:pt x="757830" y="833522"/>
                  <a:pt x="747383" y="836187"/>
                </a:cubicBezTo>
                <a:cubicBezTo>
                  <a:pt x="741363" y="837964"/>
                  <a:pt x="744196" y="825883"/>
                  <a:pt x="754289" y="807051"/>
                </a:cubicBezTo>
                <a:cubicBezTo>
                  <a:pt x="754820" y="805985"/>
                  <a:pt x="755528" y="804741"/>
                  <a:pt x="756060" y="803853"/>
                </a:cubicBezTo>
                <a:cubicBezTo>
                  <a:pt x="764161" y="789462"/>
                  <a:pt x="775349" y="773874"/>
                  <a:pt x="781632" y="771102"/>
                </a:cubicBezTo>
                <a:close/>
                <a:moveTo>
                  <a:pt x="1040297" y="855400"/>
                </a:moveTo>
                <a:cubicBezTo>
                  <a:pt x="1044024" y="855597"/>
                  <a:pt x="1047109" y="857626"/>
                  <a:pt x="1049082" y="862062"/>
                </a:cubicBezTo>
                <a:cubicBezTo>
                  <a:pt x="1055688" y="886196"/>
                  <a:pt x="1025410" y="923285"/>
                  <a:pt x="1005959" y="927722"/>
                </a:cubicBezTo>
                <a:cubicBezTo>
                  <a:pt x="989260" y="931627"/>
                  <a:pt x="987425" y="912461"/>
                  <a:pt x="1002105" y="887616"/>
                </a:cubicBezTo>
                <a:cubicBezTo>
                  <a:pt x="1008803" y="876347"/>
                  <a:pt x="1018575" y="865523"/>
                  <a:pt x="1027658" y="859733"/>
                </a:cubicBezTo>
                <a:cubicBezTo>
                  <a:pt x="1032200" y="856839"/>
                  <a:pt x="1036570" y="855203"/>
                  <a:pt x="1040297" y="855400"/>
                </a:cubicBezTo>
                <a:close/>
                <a:moveTo>
                  <a:pt x="704668" y="730019"/>
                </a:moveTo>
                <a:cubicBezTo>
                  <a:pt x="704851" y="730200"/>
                  <a:pt x="704851" y="730743"/>
                  <a:pt x="704851" y="730925"/>
                </a:cubicBezTo>
                <a:cubicBezTo>
                  <a:pt x="704668" y="732736"/>
                  <a:pt x="704301" y="734184"/>
                  <a:pt x="702836" y="738529"/>
                </a:cubicBezTo>
                <a:cubicBezTo>
                  <a:pt x="696242" y="753377"/>
                  <a:pt x="689281" y="768223"/>
                  <a:pt x="681954" y="782891"/>
                </a:cubicBezTo>
                <a:cubicBezTo>
                  <a:pt x="678474" y="788864"/>
                  <a:pt x="674077" y="796471"/>
                  <a:pt x="671879" y="798280"/>
                </a:cubicBezTo>
                <a:cubicBezTo>
                  <a:pt x="671879" y="798099"/>
                  <a:pt x="671696" y="798099"/>
                  <a:pt x="671513" y="797918"/>
                </a:cubicBezTo>
                <a:cubicBezTo>
                  <a:pt x="671696" y="796652"/>
                  <a:pt x="672062" y="794660"/>
                  <a:pt x="682137" y="773113"/>
                </a:cubicBezTo>
                <a:cubicBezTo>
                  <a:pt x="701187" y="731830"/>
                  <a:pt x="703385" y="730743"/>
                  <a:pt x="704668" y="730019"/>
                </a:cubicBezTo>
                <a:close/>
                <a:moveTo>
                  <a:pt x="887972" y="762067"/>
                </a:moveTo>
                <a:cubicBezTo>
                  <a:pt x="890911" y="761457"/>
                  <a:pt x="893265" y="762576"/>
                  <a:pt x="894649" y="766022"/>
                </a:cubicBezTo>
                <a:cubicBezTo>
                  <a:pt x="898526" y="785356"/>
                  <a:pt x="871760" y="825994"/>
                  <a:pt x="854592" y="832260"/>
                </a:cubicBezTo>
                <a:cubicBezTo>
                  <a:pt x="842963" y="836377"/>
                  <a:pt x="843517" y="821160"/>
                  <a:pt x="856069" y="798065"/>
                </a:cubicBezTo>
                <a:cubicBezTo>
                  <a:pt x="865068" y="781283"/>
                  <a:pt x="879155" y="763896"/>
                  <a:pt x="887972" y="762067"/>
                </a:cubicBezTo>
                <a:close/>
                <a:moveTo>
                  <a:pt x="708026" y="701444"/>
                </a:moveTo>
                <a:cubicBezTo>
                  <a:pt x="708026" y="701623"/>
                  <a:pt x="708026" y="701979"/>
                  <a:pt x="708026" y="702158"/>
                </a:cubicBezTo>
                <a:cubicBezTo>
                  <a:pt x="705805" y="714842"/>
                  <a:pt x="682119" y="767721"/>
                  <a:pt x="677863" y="771293"/>
                </a:cubicBezTo>
                <a:cubicBezTo>
                  <a:pt x="678233" y="769686"/>
                  <a:pt x="678233" y="769686"/>
                  <a:pt x="687856" y="746819"/>
                </a:cubicBezTo>
                <a:cubicBezTo>
                  <a:pt x="705990" y="703767"/>
                  <a:pt x="705990" y="703767"/>
                  <a:pt x="707656" y="701444"/>
                </a:cubicBezTo>
                <a:cubicBezTo>
                  <a:pt x="707656" y="701444"/>
                  <a:pt x="707841" y="701623"/>
                  <a:pt x="708026" y="701444"/>
                </a:cubicBezTo>
                <a:close/>
                <a:moveTo>
                  <a:pt x="775963" y="720467"/>
                </a:moveTo>
                <a:cubicBezTo>
                  <a:pt x="777614" y="719740"/>
                  <a:pt x="778827" y="720213"/>
                  <a:pt x="779417" y="722239"/>
                </a:cubicBezTo>
                <a:cubicBezTo>
                  <a:pt x="781050" y="740426"/>
                  <a:pt x="753110" y="785442"/>
                  <a:pt x="742406" y="789583"/>
                </a:cubicBezTo>
                <a:cubicBezTo>
                  <a:pt x="736600" y="791925"/>
                  <a:pt x="739321" y="780039"/>
                  <a:pt x="749118" y="760052"/>
                </a:cubicBezTo>
                <a:cubicBezTo>
                  <a:pt x="750751" y="756632"/>
                  <a:pt x="752566" y="753210"/>
                  <a:pt x="754380" y="749789"/>
                </a:cubicBezTo>
                <a:cubicBezTo>
                  <a:pt x="762135" y="735609"/>
                  <a:pt x="771014" y="722644"/>
                  <a:pt x="775963" y="720467"/>
                </a:cubicBezTo>
                <a:close/>
                <a:moveTo>
                  <a:pt x="1328344" y="903606"/>
                </a:moveTo>
                <a:cubicBezTo>
                  <a:pt x="1332463" y="904982"/>
                  <a:pt x="1336039" y="908205"/>
                  <a:pt x="1338641" y="913626"/>
                </a:cubicBezTo>
                <a:cubicBezTo>
                  <a:pt x="1347788" y="941142"/>
                  <a:pt x="1323037" y="974124"/>
                  <a:pt x="1303128" y="979590"/>
                </a:cubicBezTo>
                <a:cubicBezTo>
                  <a:pt x="1281067" y="985603"/>
                  <a:pt x="1273175" y="960093"/>
                  <a:pt x="1288241" y="931667"/>
                </a:cubicBezTo>
                <a:cubicBezTo>
                  <a:pt x="1295236" y="918546"/>
                  <a:pt x="1305235" y="908614"/>
                  <a:pt x="1314786" y="904674"/>
                </a:cubicBezTo>
                <a:cubicBezTo>
                  <a:pt x="1319561" y="902703"/>
                  <a:pt x="1324225" y="902231"/>
                  <a:pt x="1328344" y="903606"/>
                </a:cubicBezTo>
                <a:close/>
                <a:moveTo>
                  <a:pt x="1014721" y="779677"/>
                </a:moveTo>
                <a:cubicBezTo>
                  <a:pt x="1018322" y="779646"/>
                  <a:pt x="1021359" y="781550"/>
                  <a:pt x="1023399" y="786028"/>
                </a:cubicBezTo>
                <a:cubicBezTo>
                  <a:pt x="1030288" y="810211"/>
                  <a:pt x="1001823" y="849623"/>
                  <a:pt x="983149" y="855354"/>
                </a:cubicBezTo>
                <a:cubicBezTo>
                  <a:pt x="967376" y="860191"/>
                  <a:pt x="965200" y="841024"/>
                  <a:pt x="978798" y="814869"/>
                </a:cubicBezTo>
                <a:cubicBezTo>
                  <a:pt x="984962" y="803135"/>
                  <a:pt x="994072" y="791446"/>
                  <a:pt x="1002662" y="784931"/>
                </a:cubicBezTo>
                <a:cubicBezTo>
                  <a:pt x="1006957" y="781673"/>
                  <a:pt x="1011121" y="779708"/>
                  <a:pt x="1014721" y="779677"/>
                </a:cubicBezTo>
                <a:close/>
                <a:moveTo>
                  <a:pt x="1164261" y="825660"/>
                </a:moveTo>
                <a:cubicBezTo>
                  <a:pt x="1168573" y="826335"/>
                  <a:pt x="1172329" y="829116"/>
                  <a:pt x="1175044" y="834632"/>
                </a:cubicBezTo>
                <a:cubicBezTo>
                  <a:pt x="1184275" y="862484"/>
                  <a:pt x="1155678" y="901184"/>
                  <a:pt x="1134320" y="906971"/>
                </a:cubicBezTo>
                <a:cubicBezTo>
                  <a:pt x="1113505" y="912578"/>
                  <a:pt x="1108075" y="889067"/>
                  <a:pt x="1123460" y="859409"/>
                </a:cubicBezTo>
                <a:cubicBezTo>
                  <a:pt x="1130066" y="846841"/>
                  <a:pt x="1140247" y="835130"/>
                  <a:pt x="1150134" y="829320"/>
                </a:cubicBezTo>
                <a:cubicBezTo>
                  <a:pt x="1155077" y="826415"/>
                  <a:pt x="1159948" y="824985"/>
                  <a:pt x="1164261" y="825660"/>
                </a:cubicBezTo>
                <a:close/>
                <a:moveTo>
                  <a:pt x="768191" y="676300"/>
                </a:moveTo>
                <a:cubicBezTo>
                  <a:pt x="769620" y="675332"/>
                  <a:pt x="770754" y="675478"/>
                  <a:pt x="771333" y="677408"/>
                </a:cubicBezTo>
                <a:cubicBezTo>
                  <a:pt x="773113" y="695546"/>
                  <a:pt x="745883" y="745290"/>
                  <a:pt x="737518" y="747804"/>
                </a:cubicBezTo>
                <a:cubicBezTo>
                  <a:pt x="733425" y="749061"/>
                  <a:pt x="736094" y="737748"/>
                  <a:pt x="744459" y="718173"/>
                </a:cubicBezTo>
                <a:cubicBezTo>
                  <a:pt x="748375" y="709015"/>
                  <a:pt x="752112" y="701651"/>
                  <a:pt x="754426" y="696983"/>
                </a:cubicBezTo>
                <a:cubicBezTo>
                  <a:pt x="756962" y="692134"/>
                  <a:pt x="763902" y="679204"/>
                  <a:pt x="768191" y="676300"/>
                </a:cubicBezTo>
                <a:close/>
                <a:moveTo>
                  <a:pt x="871593" y="701688"/>
                </a:moveTo>
                <a:cubicBezTo>
                  <a:pt x="874347" y="700802"/>
                  <a:pt x="876579" y="701671"/>
                  <a:pt x="877937" y="704923"/>
                </a:cubicBezTo>
                <a:cubicBezTo>
                  <a:pt x="882651" y="726310"/>
                  <a:pt x="854191" y="769974"/>
                  <a:pt x="839689" y="774608"/>
                </a:cubicBezTo>
                <a:cubicBezTo>
                  <a:pt x="830263" y="777638"/>
                  <a:pt x="831351" y="762667"/>
                  <a:pt x="842227" y="740033"/>
                </a:cubicBezTo>
                <a:cubicBezTo>
                  <a:pt x="850384" y="722790"/>
                  <a:pt x="863334" y="704345"/>
                  <a:pt x="871593" y="701688"/>
                </a:cubicBezTo>
                <a:close/>
                <a:moveTo>
                  <a:pt x="763254" y="636557"/>
                </a:moveTo>
                <a:cubicBezTo>
                  <a:pt x="765175" y="653823"/>
                  <a:pt x="741426" y="705088"/>
                  <a:pt x="733742" y="709182"/>
                </a:cubicBezTo>
                <a:cubicBezTo>
                  <a:pt x="730250" y="710962"/>
                  <a:pt x="732521" y="700460"/>
                  <a:pt x="739854" y="680346"/>
                </a:cubicBezTo>
                <a:cubicBezTo>
                  <a:pt x="743521" y="670200"/>
                  <a:pt x="749284" y="655959"/>
                  <a:pt x="753999" y="646169"/>
                </a:cubicBezTo>
                <a:cubicBezTo>
                  <a:pt x="759063" y="636379"/>
                  <a:pt x="762206" y="633174"/>
                  <a:pt x="763254" y="636557"/>
                </a:cubicBezTo>
                <a:close/>
                <a:moveTo>
                  <a:pt x="1289474" y="811461"/>
                </a:moveTo>
                <a:cubicBezTo>
                  <a:pt x="1293827" y="812541"/>
                  <a:pt x="1297759" y="815690"/>
                  <a:pt x="1300823" y="821494"/>
                </a:cubicBezTo>
                <a:cubicBezTo>
                  <a:pt x="1311276" y="848846"/>
                  <a:pt x="1287486" y="883210"/>
                  <a:pt x="1267662" y="889508"/>
                </a:cubicBezTo>
                <a:cubicBezTo>
                  <a:pt x="1245314" y="896705"/>
                  <a:pt x="1236663" y="871696"/>
                  <a:pt x="1250901" y="841827"/>
                </a:cubicBezTo>
                <a:cubicBezTo>
                  <a:pt x="1256668" y="829682"/>
                  <a:pt x="1266085" y="818794"/>
                  <a:pt x="1275592" y="813846"/>
                </a:cubicBezTo>
                <a:cubicBezTo>
                  <a:pt x="1280345" y="811371"/>
                  <a:pt x="1285120" y="810381"/>
                  <a:pt x="1289474" y="811461"/>
                </a:cubicBezTo>
                <a:close/>
                <a:moveTo>
                  <a:pt x="989575" y="708197"/>
                </a:moveTo>
                <a:cubicBezTo>
                  <a:pt x="993063" y="707843"/>
                  <a:pt x="996057" y="709458"/>
                  <a:pt x="998151" y="713718"/>
                </a:cubicBezTo>
                <a:cubicBezTo>
                  <a:pt x="1004888" y="735962"/>
                  <a:pt x="980305" y="778295"/>
                  <a:pt x="960638" y="786008"/>
                </a:cubicBezTo>
                <a:cubicBezTo>
                  <a:pt x="945342" y="791927"/>
                  <a:pt x="942975" y="773451"/>
                  <a:pt x="955722" y="746187"/>
                </a:cubicBezTo>
                <a:cubicBezTo>
                  <a:pt x="964189" y="728024"/>
                  <a:pt x="979110" y="709257"/>
                  <a:pt x="989575" y="708197"/>
                </a:cubicBezTo>
                <a:close/>
                <a:moveTo>
                  <a:pt x="1130804" y="743480"/>
                </a:moveTo>
                <a:cubicBezTo>
                  <a:pt x="1134823" y="744046"/>
                  <a:pt x="1138345" y="746601"/>
                  <a:pt x="1140972" y="751600"/>
                </a:cubicBezTo>
                <a:cubicBezTo>
                  <a:pt x="1150938" y="778981"/>
                  <a:pt x="1124120" y="819515"/>
                  <a:pt x="1103644" y="826541"/>
                </a:cubicBezTo>
                <a:cubicBezTo>
                  <a:pt x="1083712" y="833207"/>
                  <a:pt x="1077913" y="810146"/>
                  <a:pt x="1092047" y="779881"/>
                </a:cubicBezTo>
                <a:cubicBezTo>
                  <a:pt x="1098842" y="765290"/>
                  <a:pt x="1108446" y="753222"/>
                  <a:pt x="1117665" y="747300"/>
                </a:cubicBezTo>
                <a:cubicBezTo>
                  <a:pt x="1122273" y="744339"/>
                  <a:pt x="1126787" y="742915"/>
                  <a:pt x="1130804" y="743480"/>
                </a:cubicBezTo>
                <a:close/>
                <a:moveTo>
                  <a:pt x="854195" y="646016"/>
                </a:moveTo>
                <a:cubicBezTo>
                  <a:pt x="856724" y="644897"/>
                  <a:pt x="858812" y="645553"/>
                  <a:pt x="860159" y="648620"/>
                </a:cubicBezTo>
                <a:cubicBezTo>
                  <a:pt x="865188" y="669067"/>
                  <a:pt x="839504" y="714939"/>
                  <a:pt x="825853" y="720806"/>
                </a:cubicBezTo>
                <a:cubicBezTo>
                  <a:pt x="815975" y="725251"/>
                  <a:pt x="819208" y="706937"/>
                  <a:pt x="827649" y="686847"/>
                </a:cubicBezTo>
                <a:cubicBezTo>
                  <a:pt x="835058" y="668711"/>
                  <a:pt x="846610" y="649375"/>
                  <a:pt x="854195" y="646016"/>
                </a:cubicBezTo>
                <a:close/>
                <a:moveTo>
                  <a:pt x="749301" y="607783"/>
                </a:moveTo>
                <a:cubicBezTo>
                  <a:pt x="743091" y="629009"/>
                  <a:pt x="736334" y="650055"/>
                  <a:pt x="728663" y="671283"/>
                </a:cubicBezTo>
                <a:cubicBezTo>
                  <a:pt x="729028" y="669304"/>
                  <a:pt x="729941" y="663907"/>
                  <a:pt x="735420" y="646458"/>
                </a:cubicBezTo>
                <a:cubicBezTo>
                  <a:pt x="738891" y="635306"/>
                  <a:pt x="744187" y="619655"/>
                  <a:pt x="749301" y="607783"/>
                </a:cubicBezTo>
                <a:close/>
                <a:moveTo>
                  <a:pt x="755810" y="598250"/>
                </a:moveTo>
                <a:cubicBezTo>
                  <a:pt x="756164" y="598606"/>
                  <a:pt x="756519" y="599139"/>
                  <a:pt x="756519" y="599496"/>
                </a:cubicBezTo>
                <a:cubicBezTo>
                  <a:pt x="758826" y="616228"/>
                  <a:pt x="735760" y="675860"/>
                  <a:pt x="729550" y="676037"/>
                </a:cubicBezTo>
                <a:cubicBezTo>
                  <a:pt x="729195" y="675504"/>
                  <a:pt x="728663" y="674970"/>
                  <a:pt x="729373" y="671587"/>
                </a:cubicBezTo>
                <a:cubicBezTo>
                  <a:pt x="736825" y="650583"/>
                  <a:pt x="743390" y="629756"/>
                  <a:pt x="749422" y="608752"/>
                </a:cubicBezTo>
                <a:cubicBezTo>
                  <a:pt x="753680" y="598250"/>
                  <a:pt x="755277" y="598250"/>
                  <a:pt x="755810" y="598250"/>
                </a:cubicBezTo>
                <a:close/>
                <a:moveTo>
                  <a:pt x="963387" y="640180"/>
                </a:moveTo>
                <a:cubicBezTo>
                  <a:pt x="966598" y="639597"/>
                  <a:pt x="969416" y="641058"/>
                  <a:pt x="971501" y="645273"/>
                </a:cubicBezTo>
                <a:cubicBezTo>
                  <a:pt x="979488" y="670106"/>
                  <a:pt x="953398" y="716326"/>
                  <a:pt x="936537" y="722489"/>
                </a:cubicBezTo>
                <a:cubicBezTo>
                  <a:pt x="923935" y="726840"/>
                  <a:pt x="922338" y="708532"/>
                  <a:pt x="932987" y="681524"/>
                </a:cubicBezTo>
                <a:cubicBezTo>
                  <a:pt x="940575" y="662085"/>
                  <a:pt x="953753" y="641931"/>
                  <a:pt x="963387" y="640180"/>
                </a:cubicBezTo>
                <a:close/>
                <a:moveTo>
                  <a:pt x="749593" y="566507"/>
                </a:moveTo>
                <a:cubicBezTo>
                  <a:pt x="749773" y="566687"/>
                  <a:pt x="750133" y="567046"/>
                  <a:pt x="750313" y="567405"/>
                </a:cubicBezTo>
                <a:cubicBezTo>
                  <a:pt x="752475" y="582843"/>
                  <a:pt x="734641" y="639931"/>
                  <a:pt x="727976" y="647470"/>
                </a:cubicBezTo>
                <a:cubicBezTo>
                  <a:pt x="727795" y="647470"/>
                  <a:pt x="727615" y="647470"/>
                  <a:pt x="727435" y="647470"/>
                </a:cubicBezTo>
                <a:cubicBezTo>
                  <a:pt x="727075" y="645495"/>
                  <a:pt x="727255" y="642265"/>
                  <a:pt x="733200" y="618747"/>
                </a:cubicBezTo>
                <a:cubicBezTo>
                  <a:pt x="745990" y="567764"/>
                  <a:pt x="748332" y="566866"/>
                  <a:pt x="749593" y="566507"/>
                </a:cubicBezTo>
                <a:close/>
                <a:moveTo>
                  <a:pt x="843554" y="595698"/>
                </a:moveTo>
                <a:cubicBezTo>
                  <a:pt x="849313" y="617182"/>
                  <a:pt x="823759" y="668817"/>
                  <a:pt x="811521" y="673511"/>
                </a:cubicBezTo>
                <a:cubicBezTo>
                  <a:pt x="804863" y="676038"/>
                  <a:pt x="805763" y="661957"/>
                  <a:pt x="813861" y="638486"/>
                </a:cubicBezTo>
                <a:cubicBezTo>
                  <a:pt x="822859" y="613030"/>
                  <a:pt x="837975" y="583963"/>
                  <a:pt x="843554" y="595698"/>
                </a:cubicBezTo>
                <a:close/>
                <a:moveTo>
                  <a:pt x="1248059" y="721642"/>
                </a:moveTo>
                <a:cubicBezTo>
                  <a:pt x="1252220" y="722689"/>
                  <a:pt x="1256026" y="725729"/>
                  <a:pt x="1259107" y="731179"/>
                </a:cubicBezTo>
                <a:cubicBezTo>
                  <a:pt x="1270001" y="757119"/>
                  <a:pt x="1251070" y="794769"/>
                  <a:pt x="1229460" y="802875"/>
                </a:cubicBezTo>
                <a:cubicBezTo>
                  <a:pt x="1208207" y="810981"/>
                  <a:pt x="1198563" y="785760"/>
                  <a:pt x="1211065" y="754777"/>
                </a:cubicBezTo>
                <a:cubicBezTo>
                  <a:pt x="1216958" y="740456"/>
                  <a:pt x="1225888" y="729108"/>
                  <a:pt x="1234885" y="724063"/>
                </a:cubicBezTo>
                <a:cubicBezTo>
                  <a:pt x="1239384" y="721541"/>
                  <a:pt x="1243899" y="720595"/>
                  <a:pt x="1248059" y="721642"/>
                </a:cubicBezTo>
                <a:close/>
                <a:moveTo>
                  <a:pt x="1095469" y="664173"/>
                </a:moveTo>
                <a:cubicBezTo>
                  <a:pt x="1099449" y="664328"/>
                  <a:pt x="1103091" y="666727"/>
                  <a:pt x="1106032" y="672089"/>
                </a:cubicBezTo>
                <a:cubicBezTo>
                  <a:pt x="1116013" y="697859"/>
                  <a:pt x="1094625" y="740751"/>
                  <a:pt x="1072881" y="750302"/>
                </a:cubicBezTo>
                <a:cubicBezTo>
                  <a:pt x="1053810" y="758592"/>
                  <a:pt x="1047750" y="736065"/>
                  <a:pt x="1060405" y="703987"/>
                </a:cubicBezTo>
                <a:cubicBezTo>
                  <a:pt x="1068559" y="683441"/>
                  <a:pt x="1083530" y="663708"/>
                  <a:pt x="1095469" y="664173"/>
                </a:cubicBezTo>
                <a:close/>
                <a:moveTo>
                  <a:pt x="825717" y="547347"/>
                </a:moveTo>
                <a:cubicBezTo>
                  <a:pt x="831851" y="567637"/>
                  <a:pt x="809662" y="622169"/>
                  <a:pt x="798296" y="628328"/>
                </a:cubicBezTo>
                <a:cubicBezTo>
                  <a:pt x="792163" y="631589"/>
                  <a:pt x="792704" y="618183"/>
                  <a:pt x="799559" y="594088"/>
                </a:cubicBezTo>
                <a:cubicBezTo>
                  <a:pt x="800281" y="591551"/>
                  <a:pt x="801183" y="588290"/>
                  <a:pt x="801904" y="585755"/>
                </a:cubicBezTo>
                <a:cubicBezTo>
                  <a:pt x="810022" y="560572"/>
                  <a:pt x="820846" y="537926"/>
                  <a:pt x="825717" y="547347"/>
                </a:cubicBezTo>
                <a:close/>
                <a:moveTo>
                  <a:pt x="937526" y="578104"/>
                </a:moveTo>
                <a:cubicBezTo>
                  <a:pt x="940605" y="577237"/>
                  <a:pt x="943392" y="578435"/>
                  <a:pt x="945604" y="582412"/>
                </a:cubicBezTo>
                <a:cubicBezTo>
                  <a:pt x="954088" y="606456"/>
                  <a:pt x="930259" y="654907"/>
                  <a:pt x="914013" y="662499"/>
                </a:cubicBezTo>
                <a:cubicBezTo>
                  <a:pt x="902099" y="668103"/>
                  <a:pt x="900113" y="650567"/>
                  <a:pt x="909500" y="622365"/>
                </a:cubicBezTo>
                <a:cubicBezTo>
                  <a:pt x="916405" y="601892"/>
                  <a:pt x="928285" y="580706"/>
                  <a:pt x="937526" y="578104"/>
                </a:cubicBezTo>
                <a:close/>
                <a:moveTo>
                  <a:pt x="1060894" y="589496"/>
                </a:moveTo>
                <a:cubicBezTo>
                  <a:pt x="1064741" y="589325"/>
                  <a:pt x="1068337" y="591429"/>
                  <a:pt x="1071349" y="596563"/>
                </a:cubicBezTo>
                <a:cubicBezTo>
                  <a:pt x="1082676" y="623759"/>
                  <a:pt x="1061100" y="667523"/>
                  <a:pt x="1042041" y="677609"/>
                </a:cubicBezTo>
                <a:cubicBezTo>
                  <a:pt x="1024061" y="687155"/>
                  <a:pt x="1017588" y="665183"/>
                  <a:pt x="1028556" y="632224"/>
                </a:cubicBezTo>
                <a:cubicBezTo>
                  <a:pt x="1035568" y="611016"/>
                  <a:pt x="1049357" y="590011"/>
                  <a:pt x="1060894" y="589496"/>
                </a:cubicBezTo>
                <a:close/>
                <a:moveTo>
                  <a:pt x="1205416" y="637392"/>
                </a:moveTo>
                <a:cubicBezTo>
                  <a:pt x="1209422" y="638128"/>
                  <a:pt x="1213168" y="640880"/>
                  <a:pt x="1216315" y="646091"/>
                </a:cubicBezTo>
                <a:cubicBezTo>
                  <a:pt x="1228726" y="673948"/>
                  <a:pt x="1209400" y="711507"/>
                  <a:pt x="1190605" y="720493"/>
                </a:cubicBezTo>
                <a:cubicBezTo>
                  <a:pt x="1170215" y="730019"/>
                  <a:pt x="1160463" y="705757"/>
                  <a:pt x="1171456" y="673229"/>
                </a:cubicBezTo>
                <a:cubicBezTo>
                  <a:pt x="1176509" y="658492"/>
                  <a:pt x="1184577" y="646496"/>
                  <a:pt x="1192955" y="640789"/>
                </a:cubicBezTo>
                <a:cubicBezTo>
                  <a:pt x="1197144" y="637936"/>
                  <a:pt x="1201410" y="636656"/>
                  <a:pt x="1205416" y="637392"/>
                </a:cubicBezTo>
                <a:close/>
                <a:moveTo>
                  <a:pt x="809245" y="503409"/>
                </a:moveTo>
                <a:cubicBezTo>
                  <a:pt x="815975" y="522913"/>
                  <a:pt x="797239" y="579440"/>
                  <a:pt x="786507" y="587748"/>
                </a:cubicBezTo>
                <a:cubicBezTo>
                  <a:pt x="781050" y="591901"/>
                  <a:pt x="781232" y="579259"/>
                  <a:pt x="786871" y="553975"/>
                </a:cubicBezTo>
                <a:cubicBezTo>
                  <a:pt x="787235" y="551989"/>
                  <a:pt x="788872" y="544765"/>
                  <a:pt x="791054" y="536819"/>
                </a:cubicBezTo>
                <a:cubicBezTo>
                  <a:pt x="793965" y="526525"/>
                  <a:pt x="803606" y="493475"/>
                  <a:pt x="809245" y="503409"/>
                </a:cubicBezTo>
                <a:close/>
                <a:moveTo>
                  <a:pt x="911579" y="519513"/>
                </a:moveTo>
                <a:cubicBezTo>
                  <a:pt x="914408" y="518287"/>
                  <a:pt x="917051" y="519183"/>
                  <a:pt x="919272" y="522989"/>
                </a:cubicBezTo>
                <a:cubicBezTo>
                  <a:pt x="928688" y="546630"/>
                  <a:pt x="908256" y="596421"/>
                  <a:pt x="892977" y="605735"/>
                </a:cubicBezTo>
                <a:cubicBezTo>
                  <a:pt x="881962" y="612540"/>
                  <a:pt x="879475" y="595705"/>
                  <a:pt x="887470" y="566511"/>
                </a:cubicBezTo>
                <a:cubicBezTo>
                  <a:pt x="892933" y="545958"/>
                  <a:pt x="903093" y="523190"/>
                  <a:pt x="911579" y="519513"/>
                </a:cubicBezTo>
                <a:close/>
                <a:moveTo>
                  <a:pt x="791152" y="464260"/>
                </a:moveTo>
                <a:cubicBezTo>
                  <a:pt x="798513" y="483126"/>
                  <a:pt x="782175" y="545777"/>
                  <a:pt x="773377" y="551828"/>
                </a:cubicBezTo>
                <a:cubicBezTo>
                  <a:pt x="768350" y="555388"/>
                  <a:pt x="770504" y="535632"/>
                  <a:pt x="773197" y="518368"/>
                </a:cubicBezTo>
                <a:cubicBezTo>
                  <a:pt x="774813" y="508578"/>
                  <a:pt x="776429" y="500391"/>
                  <a:pt x="777327" y="496297"/>
                </a:cubicBezTo>
                <a:cubicBezTo>
                  <a:pt x="780379" y="481169"/>
                  <a:pt x="786305" y="456963"/>
                  <a:pt x="791152" y="464260"/>
                </a:cubicBezTo>
                <a:close/>
                <a:moveTo>
                  <a:pt x="1024840" y="519587"/>
                </a:moveTo>
                <a:cubicBezTo>
                  <a:pt x="1028462" y="519106"/>
                  <a:pt x="1031953" y="520940"/>
                  <a:pt x="1035041" y="525860"/>
                </a:cubicBezTo>
                <a:cubicBezTo>
                  <a:pt x="1047750" y="553412"/>
                  <a:pt x="1026985" y="602076"/>
                  <a:pt x="1008369" y="611379"/>
                </a:cubicBezTo>
                <a:cubicBezTo>
                  <a:pt x="992974" y="618893"/>
                  <a:pt x="987425" y="598140"/>
                  <a:pt x="996017" y="565578"/>
                </a:cubicBezTo>
                <a:cubicBezTo>
                  <a:pt x="1001925" y="543304"/>
                  <a:pt x="1013974" y="521029"/>
                  <a:pt x="1024840" y="519587"/>
                </a:cubicBezTo>
                <a:close/>
                <a:moveTo>
                  <a:pt x="774581" y="429726"/>
                </a:moveTo>
                <a:cubicBezTo>
                  <a:pt x="782638" y="447759"/>
                  <a:pt x="770105" y="520254"/>
                  <a:pt x="761869" y="522057"/>
                </a:cubicBezTo>
                <a:cubicBezTo>
                  <a:pt x="760794" y="521516"/>
                  <a:pt x="758825" y="520074"/>
                  <a:pt x="761511" y="488515"/>
                </a:cubicBezTo>
                <a:cubicBezTo>
                  <a:pt x="762406" y="479318"/>
                  <a:pt x="763480" y="468859"/>
                  <a:pt x="764554" y="460743"/>
                </a:cubicBezTo>
                <a:cubicBezTo>
                  <a:pt x="767956" y="435677"/>
                  <a:pt x="771179" y="425218"/>
                  <a:pt x="774581" y="429726"/>
                </a:cubicBezTo>
                <a:close/>
                <a:moveTo>
                  <a:pt x="883811" y="463780"/>
                </a:moveTo>
                <a:cubicBezTo>
                  <a:pt x="886426" y="462242"/>
                  <a:pt x="888968" y="462848"/>
                  <a:pt x="891262" y="466396"/>
                </a:cubicBezTo>
                <a:cubicBezTo>
                  <a:pt x="901700" y="489933"/>
                  <a:pt x="882624" y="545451"/>
                  <a:pt x="868227" y="553536"/>
                </a:cubicBezTo>
                <a:cubicBezTo>
                  <a:pt x="859409" y="558566"/>
                  <a:pt x="857250" y="542396"/>
                  <a:pt x="863009" y="514008"/>
                </a:cubicBezTo>
                <a:cubicBezTo>
                  <a:pt x="867462" y="492313"/>
                  <a:pt x="875966" y="468395"/>
                  <a:pt x="883811" y="463780"/>
                </a:cubicBezTo>
                <a:close/>
                <a:moveTo>
                  <a:pt x="1161180" y="553711"/>
                </a:moveTo>
                <a:cubicBezTo>
                  <a:pt x="1165285" y="554040"/>
                  <a:pt x="1169319" y="556699"/>
                  <a:pt x="1172991" y="562425"/>
                </a:cubicBezTo>
                <a:cubicBezTo>
                  <a:pt x="1185863" y="588604"/>
                  <a:pt x="1171178" y="629508"/>
                  <a:pt x="1151053" y="640960"/>
                </a:cubicBezTo>
                <a:cubicBezTo>
                  <a:pt x="1131472" y="652233"/>
                  <a:pt x="1120775" y="627872"/>
                  <a:pt x="1130203" y="593694"/>
                </a:cubicBezTo>
                <a:cubicBezTo>
                  <a:pt x="1135914" y="572697"/>
                  <a:pt x="1148866" y="552722"/>
                  <a:pt x="1161180" y="553711"/>
                </a:cubicBezTo>
                <a:close/>
                <a:moveTo>
                  <a:pt x="858483" y="413828"/>
                </a:moveTo>
                <a:cubicBezTo>
                  <a:pt x="860595" y="412595"/>
                  <a:pt x="862721" y="413142"/>
                  <a:pt x="864779" y="415997"/>
                </a:cubicBezTo>
                <a:cubicBezTo>
                  <a:pt x="876301" y="438836"/>
                  <a:pt x="861121" y="496112"/>
                  <a:pt x="847404" y="506461"/>
                </a:cubicBezTo>
                <a:cubicBezTo>
                  <a:pt x="839356" y="512528"/>
                  <a:pt x="836613" y="497005"/>
                  <a:pt x="840637" y="467742"/>
                </a:cubicBezTo>
                <a:cubicBezTo>
                  <a:pt x="841002" y="465065"/>
                  <a:pt x="841734" y="461318"/>
                  <a:pt x="842100" y="458642"/>
                </a:cubicBezTo>
                <a:cubicBezTo>
                  <a:pt x="845941" y="437230"/>
                  <a:pt x="852147" y="417524"/>
                  <a:pt x="858483" y="413828"/>
                </a:cubicBezTo>
                <a:close/>
                <a:moveTo>
                  <a:pt x="989307" y="452884"/>
                </a:moveTo>
                <a:cubicBezTo>
                  <a:pt x="992732" y="452030"/>
                  <a:pt x="996148" y="453536"/>
                  <a:pt x="999340" y="458214"/>
                </a:cubicBezTo>
                <a:cubicBezTo>
                  <a:pt x="1012826" y="485379"/>
                  <a:pt x="995204" y="536831"/>
                  <a:pt x="977762" y="547985"/>
                </a:cubicBezTo>
                <a:cubicBezTo>
                  <a:pt x="963736" y="556980"/>
                  <a:pt x="957263" y="536112"/>
                  <a:pt x="964096" y="502470"/>
                </a:cubicBezTo>
                <a:cubicBezTo>
                  <a:pt x="968681" y="479263"/>
                  <a:pt x="979032" y="455448"/>
                  <a:pt x="989307" y="452884"/>
                </a:cubicBezTo>
                <a:close/>
                <a:moveTo>
                  <a:pt x="1116725" y="475705"/>
                </a:moveTo>
                <a:cubicBezTo>
                  <a:pt x="1120551" y="475697"/>
                  <a:pt x="1124422" y="478028"/>
                  <a:pt x="1128104" y="483460"/>
                </a:cubicBezTo>
                <a:cubicBezTo>
                  <a:pt x="1141413" y="508992"/>
                  <a:pt x="1129878" y="551546"/>
                  <a:pt x="1111423" y="564764"/>
                </a:cubicBezTo>
                <a:cubicBezTo>
                  <a:pt x="1093500" y="577620"/>
                  <a:pt x="1082675" y="554261"/>
                  <a:pt x="1089773" y="518408"/>
                </a:cubicBezTo>
                <a:cubicBezTo>
                  <a:pt x="1094165" y="496815"/>
                  <a:pt x="1105245" y="475731"/>
                  <a:pt x="1116725" y="475705"/>
                </a:cubicBezTo>
                <a:close/>
                <a:moveTo>
                  <a:pt x="836561" y="368641"/>
                </a:moveTo>
                <a:cubicBezTo>
                  <a:pt x="849313" y="391552"/>
                  <a:pt x="836925" y="455593"/>
                  <a:pt x="824537" y="464432"/>
                </a:cubicBezTo>
                <a:cubicBezTo>
                  <a:pt x="817068" y="469664"/>
                  <a:pt x="815975" y="447656"/>
                  <a:pt x="817614" y="425286"/>
                </a:cubicBezTo>
                <a:cubicBezTo>
                  <a:pt x="817979" y="420415"/>
                  <a:pt x="818343" y="415544"/>
                  <a:pt x="818890" y="410854"/>
                </a:cubicBezTo>
                <a:cubicBezTo>
                  <a:pt x="821804" y="385057"/>
                  <a:pt x="828181" y="358539"/>
                  <a:pt x="836561" y="368641"/>
                </a:cubicBezTo>
                <a:close/>
                <a:moveTo>
                  <a:pt x="951878" y="390436"/>
                </a:moveTo>
                <a:cubicBezTo>
                  <a:pt x="954834" y="389695"/>
                  <a:pt x="957854" y="391031"/>
                  <a:pt x="960794" y="394982"/>
                </a:cubicBezTo>
                <a:cubicBezTo>
                  <a:pt x="974726" y="420124"/>
                  <a:pt x="963327" y="473280"/>
                  <a:pt x="945415" y="487647"/>
                </a:cubicBezTo>
                <a:cubicBezTo>
                  <a:pt x="932388" y="498243"/>
                  <a:pt x="925513" y="478309"/>
                  <a:pt x="930217" y="443470"/>
                </a:cubicBezTo>
                <a:cubicBezTo>
                  <a:pt x="930398" y="442033"/>
                  <a:pt x="930579" y="440057"/>
                  <a:pt x="930760" y="438621"/>
                </a:cubicBezTo>
                <a:cubicBezTo>
                  <a:pt x="934696" y="413569"/>
                  <a:pt x="943007" y="392659"/>
                  <a:pt x="951878" y="390436"/>
                </a:cubicBezTo>
                <a:close/>
                <a:moveTo>
                  <a:pt x="807062" y="326127"/>
                </a:moveTo>
                <a:cubicBezTo>
                  <a:pt x="820738" y="347466"/>
                  <a:pt x="813444" y="414925"/>
                  <a:pt x="802503" y="425957"/>
                </a:cubicBezTo>
                <a:cubicBezTo>
                  <a:pt x="797032" y="431564"/>
                  <a:pt x="793750" y="417638"/>
                  <a:pt x="793750" y="387797"/>
                </a:cubicBezTo>
                <a:cubicBezTo>
                  <a:pt x="793750" y="382733"/>
                  <a:pt x="793750" y="377669"/>
                  <a:pt x="793932" y="372786"/>
                </a:cubicBezTo>
                <a:cubicBezTo>
                  <a:pt x="795026" y="344392"/>
                  <a:pt x="798856" y="317265"/>
                  <a:pt x="807062" y="326127"/>
                </a:cubicBezTo>
                <a:close/>
                <a:moveTo>
                  <a:pt x="1071129" y="401009"/>
                </a:moveTo>
                <a:cubicBezTo>
                  <a:pt x="1074816" y="400632"/>
                  <a:pt x="1078682" y="402634"/>
                  <a:pt x="1082548" y="407806"/>
                </a:cubicBezTo>
                <a:cubicBezTo>
                  <a:pt x="1098551" y="435511"/>
                  <a:pt x="1085604" y="482466"/>
                  <a:pt x="1068882" y="493800"/>
                </a:cubicBezTo>
                <a:cubicBezTo>
                  <a:pt x="1053238" y="504593"/>
                  <a:pt x="1042988" y="482286"/>
                  <a:pt x="1047663" y="447204"/>
                </a:cubicBezTo>
                <a:cubicBezTo>
                  <a:pt x="1050630" y="424672"/>
                  <a:pt x="1060071" y="402139"/>
                  <a:pt x="1071129" y="401009"/>
                </a:cubicBezTo>
                <a:close/>
                <a:moveTo>
                  <a:pt x="774800" y="287109"/>
                </a:moveTo>
                <a:lnTo>
                  <a:pt x="774844" y="287895"/>
                </a:lnTo>
                <a:lnTo>
                  <a:pt x="777875" y="289281"/>
                </a:lnTo>
                <a:cubicBezTo>
                  <a:pt x="792163" y="309247"/>
                  <a:pt x="790046" y="381304"/>
                  <a:pt x="780521" y="393465"/>
                </a:cubicBezTo>
                <a:lnTo>
                  <a:pt x="780502" y="393127"/>
                </a:lnTo>
                <a:lnTo>
                  <a:pt x="774219" y="383545"/>
                </a:lnTo>
                <a:cubicBezTo>
                  <a:pt x="772657" y="375896"/>
                  <a:pt x="771585" y="365092"/>
                  <a:pt x="770871" y="355015"/>
                </a:cubicBezTo>
                <a:cubicBezTo>
                  <a:pt x="770156" y="344665"/>
                  <a:pt x="766763" y="292737"/>
                  <a:pt x="774800" y="287109"/>
                </a:cubicBezTo>
                <a:close/>
                <a:moveTo>
                  <a:pt x="914814" y="331055"/>
                </a:moveTo>
                <a:cubicBezTo>
                  <a:pt x="917439" y="330204"/>
                  <a:pt x="920263" y="331339"/>
                  <a:pt x="923222" y="334971"/>
                </a:cubicBezTo>
                <a:cubicBezTo>
                  <a:pt x="939800" y="361853"/>
                  <a:pt x="928323" y="421973"/>
                  <a:pt x="912838" y="434142"/>
                </a:cubicBezTo>
                <a:cubicBezTo>
                  <a:pt x="901908" y="442679"/>
                  <a:pt x="895350" y="423789"/>
                  <a:pt x="897536" y="388916"/>
                </a:cubicBezTo>
                <a:cubicBezTo>
                  <a:pt x="897718" y="385828"/>
                  <a:pt x="897900" y="381651"/>
                  <a:pt x="898265" y="378563"/>
                </a:cubicBezTo>
                <a:cubicBezTo>
                  <a:pt x="900860" y="354043"/>
                  <a:pt x="906941" y="333610"/>
                  <a:pt x="914814" y="331055"/>
                </a:cubicBezTo>
                <a:close/>
                <a:moveTo>
                  <a:pt x="1024722" y="331362"/>
                </a:moveTo>
                <a:cubicBezTo>
                  <a:pt x="1027885" y="331320"/>
                  <a:pt x="1031268" y="333200"/>
                  <a:pt x="1034764" y="337451"/>
                </a:cubicBezTo>
                <a:cubicBezTo>
                  <a:pt x="1050926" y="362696"/>
                  <a:pt x="1044025" y="412470"/>
                  <a:pt x="1027137" y="426973"/>
                </a:cubicBezTo>
                <a:cubicBezTo>
                  <a:pt x="1012609" y="439506"/>
                  <a:pt x="1001713" y="418021"/>
                  <a:pt x="1004074" y="381138"/>
                </a:cubicBezTo>
                <a:cubicBezTo>
                  <a:pt x="1004074" y="378273"/>
                  <a:pt x="1004619" y="374334"/>
                  <a:pt x="1004982" y="371469"/>
                </a:cubicBezTo>
                <a:cubicBezTo>
                  <a:pt x="1006798" y="356429"/>
                  <a:pt x="1010748" y="343672"/>
                  <a:pt x="1015991" y="336803"/>
                </a:cubicBezTo>
                <a:cubicBezTo>
                  <a:pt x="1018613" y="333367"/>
                  <a:pt x="1021559" y="331403"/>
                  <a:pt x="1024722" y="331362"/>
                </a:cubicBezTo>
                <a:close/>
                <a:moveTo>
                  <a:pt x="875995" y="277867"/>
                </a:moveTo>
                <a:cubicBezTo>
                  <a:pt x="878311" y="276856"/>
                  <a:pt x="880955" y="277706"/>
                  <a:pt x="883932" y="280923"/>
                </a:cubicBezTo>
                <a:cubicBezTo>
                  <a:pt x="901700" y="306839"/>
                  <a:pt x="894922" y="368638"/>
                  <a:pt x="880818" y="383317"/>
                </a:cubicBezTo>
                <a:cubicBezTo>
                  <a:pt x="871293" y="393467"/>
                  <a:pt x="864149" y="375343"/>
                  <a:pt x="863600" y="339459"/>
                </a:cubicBezTo>
                <a:cubicBezTo>
                  <a:pt x="863600" y="334747"/>
                  <a:pt x="863783" y="328224"/>
                  <a:pt x="863966" y="323512"/>
                </a:cubicBezTo>
                <a:cubicBezTo>
                  <a:pt x="865065" y="300677"/>
                  <a:pt x="869050" y="280900"/>
                  <a:pt x="875995" y="277867"/>
                </a:cubicBezTo>
                <a:close/>
                <a:moveTo>
                  <a:pt x="844136" y="230208"/>
                </a:moveTo>
                <a:cubicBezTo>
                  <a:pt x="863600" y="255644"/>
                  <a:pt x="861053" y="324375"/>
                  <a:pt x="847956" y="337903"/>
                </a:cubicBezTo>
                <a:cubicBezTo>
                  <a:pt x="840317" y="345840"/>
                  <a:pt x="833222" y="328524"/>
                  <a:pt x="830312" y="293707"/>
                </a:cubicBezTo>
                <a:cubicBezTo>
                  <a:pt x="829766" y="288656"/>
                  <a:pt x="829221" y="280718"/>
                  <a:pt x="829039" y="271699"/>
                </a:cubicBezTo>
                <a:cubicBezTo>
                  <a:pt x="828675" y="244279"/>
                  <a:pt x="832313" y="218842"/>
                  <a:pt x="844136" y="230208"/>
                </a:cubicBezTo>
                <a:close/>
                <a:moveTo>
                  <a:pt x="976225" y="264508"/>
                </a:moveTo>
                <a:cubicBezTo>
                  <a:pt x="979067" y="264280"/>
                  <a:pt x="982276" y="265936"/>
                  <a:pt x="985832" y="269991"/>
                </a:cubicBezTo>
                <a:cubicBezTo>
                  <a:pt x="1003301" y="295225"/>
                  <a:pt x="1000420" y="346591"/>
                  <a:pt x="985291" y="363534"/>
                </a:cubicBezTo>
                <a:cubicBezTo>
                  <a:pt x="972685" y="377592"/>
                  <a:pt x="961158" y="356684"/>
                  <a:pt x="960618" y="318656"/>
                </a:cubicBezTo>
                <a:cubicBezTo>
                  <a:pt x="960438" y="313610"/>
                  <a:pt x="960798" y="307121"/>
                  <a:pt x="960978" y="303516"/>
                </a:cubicBezTo>
                <a:cubicBezTo>
                  <a:pt x="962463" y="282833"/>
                  <a:pt x="967698" y="265192"/>
                  <a:pt x="976225" y="264508"/>
                </a:cubicBezTo>
                <a:close/>
                <a:moveTo>
                  <a:pt x="754063" y="177570"/>
                </a:moveTo>
                <a:cubicBezTo>
                  <a:pt x="759813" y="199976"/>
                  <a:pt x="764518" y="222200"/>
                  <a:pt x="768351" y="244246"/>
                </a:cubicBezTo>
                <a:cubicBezTo>
                  <a:pt x="766957" y="239765"/>
                  <a:pt x="764692" y="232239"/>
                  <a:pt x="761730" y="219511"/>
                </a:cubicBezTo>
                <a:cubicBezTo>
                  <a:pt x="757722" y="202843"/>
                  <a:pt x="755108" y="186353"/>
                  <a:pt x="754063" y="177570"/>
                </a:cubicBezTo>
                <a:close/>
                <a:moveTo>
                  <a:pt x="802478" y="184400"/>
                </a:moveTo>
                <a:cubicBezTo>
                  <a:pt x="823624" y="208679"/>
                  <a:pt x="827088" y="280065"/>
                  <a:pt x="815603" y="296552"/>
                </a:cubicBezTo>
                <a:cubicBezTo>
                  <a:pt x="809041" y="306155"/>
                  <a:pt x="801384" y="289667"/>
                  <a:pt x="795551" y="253794"/>
                </a:cubicBezTo>
                <a:cubicBezTo>
                  <a:pt x="793363" y="240386"/>
                  <a:pt x="792269" y="229153"/>
                  <a:pt x="791905" y="224805"/>
                </a:cubicBezTo>
                <a:cubicBezTo>
                  <a:pt x="790948" y="212846"/>
                  <a:pt x="789785" y="189576"/>
                  <a:pt x="794955" y="183580"/>
                </a:cubicBezTo>
                <a:cubicBezTo>
                  <a:pt x="796679" y="181581"/>
                  <a:pt x="799105" y="181502"/>
                  <a:pt x="802478" y="184400"/>
                </a:cubicBezTo>
                <a:close/>
                <a:moveTo>
                  <a:pt x="926163" y="201368"/>
                </a:moveTo>
                <a:cubicBezTo>
                  <a:pt x="928736" y="201022"/>
                  <a:pt x="931750" y="202383"/>
                  <a:pt x="935220" y="205892"/>
                </a:cubicBezTo>
                <a:cubicBezTo>
                  <a:pt x="955127" y="231803"/>
                  <a:pt x="955675" y="288841"/>
                  <a:pt x="940699" y="305215"/>
                </a:cubicBezTo>
                <a:cubicBezTo>
                  <a:pt x="929924" y="317270"/>
                  <a:pt x="918783" y="297118"/>
                  <a:pt x="915313" y="259692"/>
                </a:cubicBezTo>
                <a:cubicBezTo>
                  <a:pt x="914583" y="252495"/>
                  <a:pt x="914401" y="245298"/>
                  <a:pt x="914400" y="238640"/>
                </a:cubicBezTo>
                <a:cubicBezTo>
                  <a:pt x="914674" y="218802"/>
                  <a:pt x="918441" y="202406"/>
                  <a:pt x="926163" y="201368"/>
                </a:cubicBezTo>
                <a:close/>
                <a:moveTo>
                  <a:pt x="761471" y="145374"/>
                </a:moveTo>
                <a:cubicBezTo>
                  <a:pt x="782638" y="167036"/>
                  <a:pt x="792163" y="240438"/>
                  <a:pt x="783343" y="259594"/>
                </a:cubicBezTo>
                <a:cubicBezTo>
                  <a:pt x="777875" y="271230"/>
                  <a:pt x="770820" y="250463"/>
                  <a:pt x="768527" y="243661"/>
                </a:cubicBezTo>
                <a:cubicBezTo>
                  <a:pt x="764646" y="221640"/>
                  <a:pt x="759884" y="199441"/>
                  <a:pt x="754063" y="177062"/>
                </a:cubicBezTo>
                <a:cubicBezTo>
                  <a:pt x="750888" y="150029"/>
                  <a:pt x="753357" y="139466"/>
                  <a:pt x="761471" y="145374"/>
                </a:cubicBezTo>
                <a:close/>
                <a:moveTo>
                  <a:pt x="884061" y="148110"/>
                </a:moveTo>
                <a:cubicBezTo>
                  <a:pt x="904346" y="172798"/>
                  <a:pt x="909638" y="232266"/>
                  <a:pt x="897467" y="251187"/>
                </a:cubicBezTo>
                <a:cubicBezTo>
                  <a:pt x="888647" y="264882"/>
                  <a:pt x="877358" y="245961"/>
                  <a:pt x="871008" y="207037"/>
                </a:cubicBezTo>
                <a:cubicBezTo>
                  <a:pt x="868892" y="193702"/>
                  <a:pt x="868186" y="182709"/>
                  <a:pt x="868010" y="179646"/>
                </a:cubicBezTo>
                <a:cubicBezTo>
                  <a:pt x="867745" y="173564"/>
                  <a:pt x="867183" y="149540"/>
                  <a:pt x="874211" y="144903"/>
                </a:cubicBezTo>
                <a:cubicBezTo>
                  <a:pt x="876554" y="143358"/>
                  <a:pt x="879740" y="143966"/>
                  <a:pt x="884061" y="148110"/>
                </a:cubicBezTo>
                <a:close/>
                <a:moveTo>
                  <a:pt x="823663" y="91520"/>
                </a:moveTo>
                <a:cubicBezTo>
                  <a:pt x="825602" y="90644"/>
                  <a:pt x="828237" y="91302"/>
                  <a:pt x="831796" y="94297"/>
                </a:cubicBezTo>
                <a:cubicBezTo>
                  <a:pt x="855869" y="120221"/>
                  <a:pt x="863601" y="185834"/>
                  <a:pt x="852882" y="202640"/>
                </a:cubicBezTo>
                <a:cubicBezTo>
                  <a:pt x="845678" y="214082"/>
                  <a:pt x="834432" y="195846"/>
                  <a:pt x="825470" y="158301"/>
                </a:cubicBezTo>
                <a:cubicBezTo>
                  <a:pt x="822307" y="144893"/>
                  <a:pt x="819847" y="130233"/>
                  <a:pt x="818969" y="119327"/>
                </a:cubicBezTo>
                <a:cubicBezTo>
                  <a:pt x="818310" y="110612"/>
                  <a:pt x="817849" y="94153"/>
                  <a:pt x="823663" y="91520"/>
                </a:cubicBezTo>
                <a:close/>
                <a:moveTo>
                  <a:pt x="777386" y="45595"/>
                </a:moveTo>
                <a:cubicBezTo>
                  <a:pt x="802115" y="68111"/>
                  <a:pt x="819150" y="136551"/>
                  <a:pt x="809625" y="157995"/>
                </a:cubicBezTo>
                <a:cubicBezTo>
                  <a:pt x="803580" y="171219"/>
                  <a:pt x="790941" y="153885"/>
                  <a:pt x="778303" y="115108"/>
                </a:cubicBezTo>
                <a:cubicBezTo>
                  <a:pt x="773723" y="101169"/>
                  <a:pt x="769693" y="85980"/>
                  <a:pt x="767678" y="74365"/>
                </a:cubicBezTo>
                <a:cubicBezTo>
                  <a:pt x="765480" y="62035"/>
                  <a:pt x="762000" y="34695"/>
                  <a:pt x="777386" y="45595"/>
                </a:cubicBezTo>
                <a:close/>
                <a:moveTo>
                  <a:pt x="723401" y="1871"/>
                </a:moveTo>
                <a:cubicBezTo>
                  <a:pt x="751704" y="24890"/>
                  <a:pt x="773113" y="101859"/>
                  <a:pt x="764767" y="120383"/>
                </a:cubicBezTo>
                <a:cubicBezTo>
                  <a:pt x="759869" y="131532"/>
                  <a:pt x="747350" y="114988"/>
                  <a:pt x="732110" y="77402"/>
                </a:cubicBezTo>
                <a:cubicBezTo>
                  <a:pt x="722131" y="52585"/>
                  <a:pt x="717596" y="34422"/>
                  <a:pt x="716326" y="29387"/>
                </a:cubicBezTo>
                <a:cubicBezTo>
                  <a:pt x="713060" y="15539"/>
                  <a:pt x="709613" y="-6581"/>
                  <a:pt x="723401" y="1871"/>
                </a:cubicBezTo>
                <a:close/>
              </a:path>
            </a:pathLst>
          </a:custGeom>
          <a:solidFill>
            <a:schemeClr val="accent1">
              <a:alpha val="4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Tree>
    <p:extLst>
      <p:ext uri="{BB962C8B-B14F-4D97-AF65-F5344CB8AC3E}">
        <p14:creationId xmlns:p14="http://schemas.microsoft.com/office/powerpoint/2010/main" val="34549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39000" b="-39000"/>
          </a:stretch>
        </a:blip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2206E210-A3DF-1764-3505-C520C4A07C02}"/>
              </a:ext>
            </a:extLst>
          </p:cNvPr>
          <p:cNvPicPr>
            <a:picLocks noChangeAspect="1"/>
          </p:cNvPicPr>
          <p:nvPr userDrawn="1"/>
        </p:nvPicPr>
        <p:blipFill>
          <a:blip r:embed="rId4" cstate="screen">
            <a:duotone>
              <a:schemeClr val="accent1">
                <a:shade val="45000"/>
                <a:satMod val="135000"/>
              </a:schemeClr>
              <a:prstClr val="white"/>
            </a:duotone>
            <a:alphaModFix amt="67000"/>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pic>
        <p:nvPicPr>
          <p:cNvPr id="176" name="图片 175">
            <a:extLst>
              <a:ext uri="{FF2B5EF4-FFF2-40B4-BE49-F238E27FC236}">
                <a16:creationId xmlns:a16="http://schemas.microsoft.com/office/drawing/2014/main" id="{EF23391D-FAA3-C298-A425-BDBE7DEEE053}"/>
              </a:ext>
            </a:extLst>
          </p:cNvPr>
          <p:cNvPicPr>
            <a:picLocks/>
          </p:cNvPicPr>
          <p:nvPr userDrawn="1"/>
        </p:nvPicPr>
        <p:blipFill>
          <a:blip r:embed="rId5">
            <a:alphaModFix amt="20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422209"/>
            <a:ext cx="12192000" cy="6435791"/>
          </a:xfrm>
          <a:prstGeom prst="rect">
            <a:avLst/>
          </a:prstGeom>
        </p:spPr>
      </p:pic>
      <p:sp>
        <p:nvSpPr>
          <p:cNvPr id="3" name="矩形: 圆角 2">
            <a:extLst>
              <a:ext uri="{FF2B5EF4-FFF2-40B4-BE49-F238E27FC236}">
                <a16:creationId xmlns:a16="http://schemas.microsoft.com/office/drawing/2014/main" id="{D8A229B3-9114-0DE7-5BAC-8B9DBA49E4BD}"/>
              </a:ext>
            </a:extLst>
          </p:cNvPr>
          <p:cNvSpPr/>
          <p:nvPr userDrawn="1"/>
        </p:nvSpPr>
        <p:spPr>
          <a:xfrm>
            <a:off x="0" y="0"/>
            <a:ext cx="12192000" cy="6858000"/>
          </a:xfrm>
          <a:prstGeom prst="roundRect">
            <a:avLst>
              <a:gd name="adj" fmla="val 0"/>
            </a:avLst>
          </a:prstGeom>
          <a:gradFill flip="none" rotWithShape="1">
            <a:gsLst>
              <a:gs pos="52000">
                <a:schemeClr val="accent3">
                  <a:lumMod val="4000"/>
                  <a:lumOff val="96000"/>
                  <a:alpha val="49000"/>
                </a:schemeClr>
              </a:gs>
              <a:gs pos="0">
                <a:schemeClr val="accent3">
                  <a:lumMod val="2000"/>
                  <a:lumOff val="98000"/>
                </a:schemeClr>
              </a:gs>
              <a:gs pos="100000">
                <a:schemeClr val="accent3">
                  <a:lumMod val="26000"/>
                  <a:lumOff val="74000"/>
                  <a:alpha val="93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rgbClr val="FF0000"/>
              </a:solidFill>
            </a:endParaRPr>
          </a:p>
        </p:txBody>
      </p:sp>
      <p:grpSp>
        <p:nvGrpSpPr>
          <p:cNvPr id="9" name="Graphic 211++">
            <a:extLst>
              <a:ext uri="{FF2B5EF4-FFF2-40B4-BE49-F238E27FC236}">
                <a16:creationId xmlns:a16="http://schemas.microsoft.com/office/drawing/2014/main" id="{AAEE6646-A0A8-822F-A089-9FF5DEBF9995}"/>
              </a:ext>
            </a:extLst>
          </p:cNvPr>
          <p:cNvGrpSpPr/>
          <p:nvPr userDrawn="1"/>
        </p:nvGrpSpPr>
        <p:grpSpPr>
          <a:xfrm rot="5693404">
            <a:off x="218727" y="356580"/>
            <a:ext cx="722270" cy="526426"/>
            <a:chOff x="3595797" y="1707335"/>
            <a:chExt cx="2840677" cy="2070430"/>
          </a:xfrm>
          <a:gradFill flip="none" rotWithShape="1">
            <a:gsLst>
              <a:gs pos="0">
                <a:schemeClr val="accent1"/>
              </a:gs>
              <a:gs pos="100000">
                <a:schemeClr val="accent2"/>
              </a:gs>
            </a:gsLst>
            <a:lin ang="2700000" scaled="1"/>
            <a:tileRect/>
          </a:gradFill>
        </p:grpSpPr>
        <p:sp>
          <p:nvSpPr>
            <p:cNvPr id="10" name="任意多边形: 形状 9">
              <a:extLst>
                <a:ext uri="{FF2B5EF4-FFF2-40B4-BE49-F238E27FC236}">
                  <a16:creationId xmlns:a16="http://schemas.microsoft.com/office/drawing/2014/main" id="{74A32693-D62A-BB3E-989D-1B51B4A355A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1" name="任意多边形: 形状 10">
              <a:extLst>
                <a:ext uri="{FF2B5EF4-FFF2-40B4-BE49-F238E27FC236}">
                  <a16:creationId xmlns:a16="http://schemas.microsoft.com/office/drawing/2014/main" id="{418C1959-C743-E60A-10C4-E230B8FEEB37}"/>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 name="任意多边形: 形状 11">
              <a:extLst>
                <a:ext uri="{FF2B5EF4-FFF2-40B4-BE49-F238E27FC236}">
                  <a16:creationId xmlns:a16="http://schemas.microsoft.com/office/drawing/2014/main" id="{06E35315-4646-F276-5FA9-FC892785BD93}"/>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26" name="组合 125">
            <a:extLst>
              <a:ext uri="{FF2B5EF4-FFF2-40B4-BE49-F238E27FC236}">
                <a16:creationId xmlns:a16="http://schemas.microsoft.com/office/drawing/2014/main" id="{8FDF81AA-CD74-E663-99BE-79CDD1E7A758}"/>
              </a:ext>
            </a:extLst>
          </p:cNvPr>
          <p:cNvGrpSpPr/>
          <p:nvPr userDrawn="1"/>
        </p:nvGrpSpPr>
        <p:grpSpPr>
          <a:xfrm>
            <a:off x="9201017" y="278145"/>
            <a:ext cx="2436520" cy="2264579"/>
            <a:chOff x="3048000" y="599978"/>
            <a:chExt cx="6092438" cy="5662507"/>
          </a:xfrm>
          <a:solidFill>
            <a:schemeClr val="accent2">
              <a:alpha val="4000"/>
            </a:schemeClr>
          </a:solidFill>
        </p:grpSpPr>
        <p:sp>
          <p:nvSpPr>
            <p:cNvPr id="127" name="任意多边形: 形状 126">
              <a:extLst>
                <a:ext uri="{FF2B5EF4-FFF2-40B4-BE49-F238E27FC236}">
                  <a16:creationId xmlns:a16="http://schemas.microsoft.com/office/drawing/2014/main" id="{3917327E-31DC-C48F-DCCB-F831E7C952A3}"/>
                </a:ext>
              </a:extLst>
            </p:cNvPr>
            <p:cNvSpPr/>
            <p:nvPr/>
          </p:nvSpPr>
          <p:spPr>
            <a:xfrm>
              <a:off x="6182677" y="599978"/>
              <a:ext cx="925127" cy="909333"/>
            </a:xfrm>
            <a:custGeom>
              <a:avLst/>
              <a:gdLst>
                <a:gd name="connsiteX0" fmla="*/ 119158 w 925127"/>
                <a:gd name="connsiteY0" fmla="*/ 97 h 909333"/>
                <a:gd name="connsiteX1" fmla="*/ 408622 w 925127"/>
                <a:gd name="connsiteY1" fmla="*/ 46198 h 909333"/>
                <a:gd name="connsiteX2" fmla="*/ 759905 w 925127"/>
                <a:gd name="connsiteY2" fmla="*/ 208885 h 909333"/>
                <a:gd name="connsiteX3" fmla="*/ 919448 w 925127"/>
                <a:gd name="connsiteY3" fmla="*/ 464917 h 909333"/>
                <a:gd name="connsiteX4" fmla="*/ 888301 w 925127"/>
                <a:gd name="connsiteY4" fmla="*/ 760668 h 909333"/>
                <a:gd name="connsiteX5" fmla="*/ 753237 w 925127"/>
                <a:gd name="connsiteY5" fmla="*/ 901352 h 909333"/>
                <a:gd name="connsiteX6" fmla="*/ 534162 w 925127"/>
                <a:gd name="connsiteY6" fmla="*/ 864300 h 909333"/>
                <a:gd name="connsiteX7" fmla="*/ 244697 w 925127"/>
                <a:gd name="connsiteY7" fmla="*/ 454725 h 909333"/>
                <a:gd name="connsiteX8" fmla="*/ 204311 w 925127"/>
                <a:gd name="connsiteY8" fmla="*/ 232697 h 909333"/>
                <a:gd name="connsiteX9" fmla="*/ 102870 w 925127"/>
                <a:gd name="connsiteY9" fmla="*/ 96490 h 909333"/>
                <a:gd name="connsiteX10" fmla="*/ 0 w 925127"/>
                <a:gd name="connsiteY10" fmla="*/ 75535 h 909333"/>
                <a:gd name="connsiteX11" fmla="*/ 236315 w 925127"/>
                <a:gd name="connsiteY11" fmla="*/ 73058 h 909333"/>
                <a:gd name="connsiteX12" fmla="*/ 119158 w 925127"/>
                <a:gd name="connsiteY12" fmla="*/ 97 h 90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127" h="909333">
                  <a:moveTo>
                    <a:pt x="119158" y="97"/>
                  </a:moveTo>
                  <a:cubicBezTo>
                    <a:pt x="217456" y="-1618"/>
                    <a:pt x="314611" y="19718"/>
                    <a:pt x="408622" y="46198"/>
                  </a:cubicBezTo>
                  <a:cubicBezTo>
                    <a:pt x="534257" y="78106"/>
                    <a:pt x="656272" y="130684"/>
                    <a:pt x="759905" y="208885"/>
                  </a:cubicBezTo>
                  <a:cubicBezTo>
                    <a:pt x="842296" y="270607"/>
                    <a:pt x="903922" y="362047"/>
                    <a:pt x="919448" y="464917"/>
                  </a:cubicBezTo>
                  <a:cubicBezTo>
                    <a:pt x="934022" y="564167"/>
                    <a:pt x="919448" y="665894"/>
                    <a:pt x="888301" y="760668"/>
                  </a:cubicBezTo>
                  <a:cubicBezTo>
                    <a:pt x="868108" y="824676"/>
                    <a:pt x="819817" y="883445"/>
                    <a:pt x="753237" y="901352"/>
                  </a:cubicBezTo>
                  <a:cubicBezTo>
                    <a:pt x="679037" y="922021"/>
                    <a:pt x="600361" y="900019"/>
                    <a:pt x="534162" y="864300"/>
                  </a:cubicBezTo>
                  <a:cubicBezTo>
                    <a:pt x="385000" y="777051"/>
                    <a:pt x="283083" y="621698"/>
                    <a:pt x="244697" y="454725"/>
                  </a:cubicBezTo>
                  <a:cubicBezTo>
                    <a:pt x="225647" y="381668"/>
                    <a:pt x="229743" y="304325"/>
                    <a:pt x="204311" y="232697"/>
                  </a:cubicBezTo>
                  <a:cubicBezTo>
                    <a:pt x="185833" y="178786"/>
                    <a:pt x="156115" y="122874"/>
                    <a:pt x="102870" y="96490"/>
                  </a:cubicBezTo>
                  <a:cubicBezTo>
                    <a:pt x="72009" y="77440"/>
                    <a:pt x="35147" y="75725"/>
                    <a:pt x="0" y="75535"/>
                  </a:cubicBezTo>
                  <a:cubicBezTo>
                    <a:pt x="75247" y="41435"/>
                    <a:pt x="158687" y="57247"/>
                    <a:pt x="236315" y="73058"/>
                  </a:cubicBezTo>
                  <a:cubicBezTo>
                    <a:pt x="199053" y="45973"/>
                    <a:pt x="159906" y="21590"/>
                    <a:pt x="119158" y="97"/>
                  </a:cubicBezTo>
                  <a:close/>
                </a:path>
              </a:pathLst>
            </a:custGeom>
            <a:grpFill/>
            <a:ln w="9525"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44128CBD-8E96-47C0-4F10-5EE94895A7E0}"/>
                </a:ext>
              </a:extLst>
            </p:cNvPr>
            <p:cNvSpPr/>
            <p:nvPr/>
          </p:nvSpPr>
          <p:spPr>
            <a:xfrm>
              <a:off x="5708237" y="1340995"/>
              <a:ext cx="2405027" cy="1164984"/>
            </a:xfrm>
            <a:custGeom>
              <a:avLst/>
              <a:gdLst>
                <a:gd name="connsiteX0" fmla="*/ 1979105 w 2405027"/>
                <a:gd name="connsiteY0" fmla="*/ 18031 h 1164984"/>
                <a:gd name="connsiteX1" fmla="*/ 2310194 w 2405027"/>
                <a:gd name="connsiteY1" fmla="*/ 39462 h 1164984"/>
                <a:gd name="connsiteX2" fmla="*/ 2404301 w 2405027"/>
                <a:gd name="connsiteY2" fmla="*/ 220437 h 1164984"/>
                <a:gd name="connsiteX3" fmla="*/ 2258187 w 2405027"/>
                <a:gd name="connsiteY3" fmla="*/ 546288 h 1164984"/>
                <a:gd name="connsiteX4" fmla="*/ 1826038 w 2405027"/>
                <a:gd name="connsiteY4" fmla="*/ 962149 h 1164984"/>
                <a:gd name="connsiteX5" fmla="*/ 1246346 w 2405027"/>
                <a:gd name="connsiteY5" fmla="*/ 1162174 h 1164984"/>
                <a:gd name="connsiteX6" fmla="*/ 539782 w 2405027"/>
                <a:gd name="connsiteY6" fmla="*/ 952624 h 1164984"/>
                <a:gd name="connsiteX7" fmla="*/ 81534 w 2405027"/>
                <a:gd name="connsiteY7" fmla="*/ 334737 h 1164984"/>
                <a:gd name="connsiteX8" fmla="*/ 0 w 2405027"/>
                <a:gd name="connsiteY8" fmla="*/ 115662 h 1164984"/>
                <a:gd name="connsiteX9" fmla="*/ 240982 w 2405027"/>
                <a:gd name="connsiteY9" fmla="*/ 366551 h 1164984"/>
                <a:gd name="connsiteX10" fmla="*/ 571976 w 2405027"/>
                <a:gd name="connsiteY10" fmla="*/ 584388 h 1164984"/>
                <a:gd name="connsiteX11" fmla="*/ 1158907 w 2405027"/>
                <a:gd name="connsiteY11" fmla="*/ 647729 h 1164984"/>
                <a:gd name="connsiteX12" fmla="*/ 1616773 w 2405027"/>
                <a:gd name="connsiteY12" fmla="*/ 431702 h 1164984"/>
                <a:gd name="connsiteX13" fmla="*/ 1780413 w 2405027"/>
                <a:gd name="connsiteY13" fmla="*/ 143380 h 1164984"/>
                <a:gd name="connsiteX14" fmla="*/ 1979105 w 2405027"/>
                <a:gd name="connsiteY14" fmla="*/ 18031 h 11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05027" h="1164984">
                  <a:moveTo>
                    <a:pt x="1979105" y="18031"/>
                  </a:moveTo>
                  <a:cubicBezTo>
                    <a:pt x="2087785" y="-5019"/>
                    <a:pt x="2208657" y="-13592"/>
                    <a:pt x="2310194" y="39462"/>
                  </a:cubicBezTo>
                  <a:cubicBezTo>
                    <a:pt x="2375821" y="72800"/>
                    <a:pt x="2410587" y="148809"/>
                    <a:pt x="2404301" y="220437"/>
                  </a:cubicBezTo>
                  <a:cubicBezTo>
                    <a:pt x="2394776" y="342453"/>
                    <a:pt x="2326291" y="448466"/>
                    <a:pt x="2258187" y="546288"/>
                  </a:cubicBezTo>
                  <a:cubicBezTo>
                    <a:pt x="2138267" y="706879"/>
                    <a:pt x="1995868" y="853945"/>
                    <a:pt x="1826038" y="962149"/>
                  </a:cubicBezTo>
                  <a:cubicBezTo>
                    <a:pt x="1653007" y="1077125"/>
                    <a:pt x="1453467" y="1145982"/>
                    <a:pt x="1246346" y="1162174"/>
                  </a:cubicBezTo>
                  <a:cubicBezTo>
                    <a:pt x="996029" y="1180557"/>
                    <a:pt x="737997" y="1108548"/>
                    <a:pt x="539782" y="952624"/>
                  </a:cubicBezTo>
                  <a:cubicBezTo>
                    <a:pt x="335375" y="791842"/>
                    <a:pt x="189452" y="568671"/>
                    <a:pt x="81534" y="334737"/>
                  </a:cubicBezTo>
                  <a:cubicBezTo>
                    <a:pt x="52483" y="262728"/>
                    <a:pt x="15621" y="191862"/>
                    <a:pt x="0" y="115662"/>
                  </a:cubicBezTo>
                  <a:cubicBezTo>
                    <a:pt x="71056" y="207483"/>
                    <a:pt x="154496" y="289398"/>
                    <a:pt x="240982" y="366551"/>
                  </a:cubicBezTo>
                  <a:cubicBezTo>
                    <a:pt x="341376" y="452276"/>
                    <a:pt x="450532" y="531429"/>
                    <a:pt x="571976" y="584388"/>
                  </a:cubicBezTo>
                  <a:cubicBezTo>
                    <a:pt x="756095" y="661921"/>
                    <a:pt x="962501" y="674970"/>
                    <a:pt x="1158907" y="647729"/>
                  </a:cubicBezTo>
                  <a:cubicBezTo>
                    <a:pt x="1326832" y="621535"/>
                    <a:pt x="1501045" y="562004"/>
                    <a:pt x="1616773" y="431702"/>
                  </a:cubicBezTo>
                  <a:cubicBezTo>
                    <a:pt x="1692307" y="348263"/>
                    <a:pt x="1720120" y="236154"/>
                    <a:pt x="1780413" y="143380"/>
                  </a:cubicBezTo>
                  <a:cubicBezTo>
                    <a:pt x="1824038" y="74610"/>
                    <a:pt x="1900428" y="33366"/>
                    <a:pt x="1979105" y="18031"/>
                  </a:cubicBezTo>
                  <a:close/>
                </a:path>
              </a:pathLst>
            </a:custGeom>
            <a:grpFill/>
            <a:ln w="9525"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DF7FB583-09AA-8C6F-12BE-7CFCD2E65032}"/>
                </a:ext>
              </a:extLst>
            </p:cNvPr>
            <p:cNvSpPr/>
            <p:nvPr/>
          </p:nvSpPr>
          <p:spPr>
            <a:xfrm>
              <a:off x="3048000" y="1942292"/>
              <a:ext cx="6092438" cy="4320193"/>
            </a:xfrm>
            <a:custGeom>
              <a:avLst/>
              <a:gdLst>
                <a:gd name="connsiteX0" fmla="*/ 1754124 w 6092438"/>
                <a:gd name="connsiteY0" fmla="*/ 132729 h 4320193"/>
                <a:gd name="connsiteX1" fmla="*/ 2266474 w 6092438"/>
                <a:gd name="connsiteY1" fmla="*/ 236 h 4320193"/>
                <a:gd name="connsiteX2" fmla="*/ 2739676 w 6092438"/>
                <a:gd name="connsiteY2" fmla="*/ 163780 h 4320193"/>
                <a:gd name="connsiteX3" fmla="*/ 2919984 w 6092438"/>
                <a:gd name="connsiteY3" fmla="*/ 598501 h 4320193"/>
                <a:gd name="connsiteX4" fmla="*/ 2895981 w 6092438"/>
                <a:gd name="connsiteY4" fmla="*/ 969976 h 4320193"/>
                <a:gd name="connsiteX5" fmla="*/ 2726246 w 6092438"/>
                <a:gd name="connsiteY5" fmla="*/ 1374979 h 4320193"/>
                <a:gd name="connsiteX6" fmla="*/ 2696813 w 6092438"/>
                <a:gd name="connsiteY6" fmla="*/ 1432129 h 4320193"/>
                <a:gd name="connsiteX7" fmla="*/ 2793968 w 6092438"/>
                <a:gd name="connsiteY7" fmla="*/ 1381742 h 4320193"/>
                <a:gd name="connsiteX8" fmla="*/ 2996089 w 6092438"/>
                <a:gd name="connsiteY8" fmla="*/ 1302113 h 4320193"/>
                <a:gd name="connsiteX9" fmla="*/ 3365183 w 6092438"/>
                <a:gd name="connsiteY9" fmla="*/ 1375265 h 4320193"/>
                <a:gd name="connsiteX10" fmla="*/ 3623977 w 6092438"/>
                <a:gd name="connsiteY10" fmla="*/ 1812081 h 4320193"/>
                <a:gd name="connsiteX11" fmla="*/ 3937254 w 6092438"/>
                <a:gd name="connsiteY11" fmla="*/ 1978293 h 4320193"/>
                <a:gd name="connsiteX12" fmla="*/ 4036028 w 6092438"/>
                <a:gd name="connsiteY12" fmla="*/ 1346595 h 4320193"/>
                <a:gd name="connsiteX13" fmla="*/ 4449699 w 6092438"/>
                <a:gd name="connsiteY13" fmla="*/ 781572 h 4320193"/>
                <a:gd name="connsiteX14" fmla="*/ 5124260 w 6092438"/>
                <a:gd name="connsiteY14" fmla="*/ 522492 h 4320193"/>
                <a:gd name="connsiteX15" fmla="*/ 5569458 w 6092438"/>
                <a:gd name="connsiteY15" fmla="*/ 593358 h 4320193"/>
                <a:gd name="connsiteX16" fmla="*/ 5940933 w 6092438"/>
                <a:gd name="connsiteY16" fmla="*/ 886061 h 4320193"/>
                <a:gd name="connsiteX17" fmla="*/ 6092285 w 6092438"/>
                <a:gd name="connsiteY17" fmla="*/ 1427843 h 4320193"/>
                <a:gd name="connsiteX18" fmla="*/ 5974652 w 6092438"/>
                <a:gd name="connsiteY18" fmla="*/ 2001629 h 4320193"/>
                <a:gd name="connsiteX19" fmla="*/ 5645944 w 6092438"/>
                <a:gd name="connsiteY19" fmla="*/ 2511312 h 4320193"/>
                <a:gd name="connsiteX20" fmla="*/ 5575173 w 6092438"/>
                <a:gd name="connsiteY20" fmla="*/ 2584464 h 4320193"/>
                <a:gd name="connsiteX21" fmla="*/ 4771073 w 6092438"/>
                <a:gd name="connsiteY21" fmla="*/ 2946414 h 4320193"/>
                <a:gd name="connsiteX22" fmla="*/ 5107686 w 6092438"/>
                <a:gd name="connsiteY22" fmla="*/ 2837733 h 4320193"/>
                <a:gd name="connsiteX23" fmla="*/ 5294567 w 6092438"/>
                <a:gd name="connsiteY23" fmla="*/ 2732958 h 4320193"/>
                <a:gd name="connsiteX24" fmla="*/ 5132642 w 6092438"/>
                <a:gd name="connsiteY24" fmla="*/ 2792490 h 4320193"/>
                <a:gd name="connsiteX25" fmla="*/ 4742117 w 6092438"/>
                <a:gd name="connsiteY25" fmla="*/ 2842686 h 4320193"/>
                <a:gd name="connsiteX26" fmla="*/ 4524375 w 6092438"/>
                <a:gd name="connsiteY26" fmla="*/ 2753532 h 4320193"/>
                <a:gd name="connsiteX27" fmla="*/ 4461987 w 6092438"/>
                <a:gd name="connsiteY27" fmla="*/ 2896407 h 4320193"/>
                <a:gd name="connsiteX28" fmla="*/ 4287870 w 6092438"/>
                <a:gd name="connsiteY28" fmla="*/ 2909552 h 4320193"/>
                <a:gd name="connsiteX29" fmla="*/ 4026122 w 6092438"/>
                <a:gd name="connsiteY29" fmla="*/ 2699431 h 4320193"/>
                <a:gd name="connsiteX30" fmla="*/ 3856387 w 6092438"/>
                <a:gd name="connsiteY30" fmla="*/ 2378914 h 4320193"/>
                <a:gd name="connsiteX31" fmla="*/ 3791998 w 6092438"/>
                <a:gd name="connsiteY31" fmla="*/ 2063351 h 4320193"/>
                <a:gd name="connsiteX32" fmla="*/ 3652171 w 6092438"/>
                <a:gd name="connsiteY32" fmla="*/ 1942955 h 4320193"/>
                <a:gd name="connsiteX33" fmla="*/ 3682174 w 6092438"/>
                <a:gd name="connsiteY33" fmla="*/ 2390058 h 4320193"/>
                <a:gd name="connsiteX34" fmla="*/ 3548824 w 6092438"/>
                <a:gd name="connsiteY34" fmla="*/ 3037092 h 4320193"/>
                <a:gd name="connsiteX35" fmla="*/ 3516440 w 6092438"/>
                <a:gd name="connsiteY35" fmla="*/ 3135199 h 4320193"/>
                <a:gd name="connsiteX36" fmla="*/ 3511582 w 6092438"/>
                <a:gd name="connsiteY36" fmla="*/ 3157011 h 4320193"/>
                <a:gd name="connsiteX37" fmla="*/ 3469100 w 6092438"/>
                <a:gd name="connsiteY37" fmla="*/ 3240069 h 4320193"/>
                <a:gd name="connsiteX38" fmla="*/ 3250692 w 6092438"/>
                <a:gd name="connsiteY38" fmla="*/ 3632118 h 4320193"/>
                <a:gd name="connsiteX39" fmla="*/ 2544032 w 6092438"/>
                <a:gd name="connsiteY39" fmla="*/ 4226669 h 4320193"/>
                <a:gd name="connsiteX40" fmla="*/ 1970818 w 6092438"/>
                <a:gd name="connsiteY40" fmla="*/ 4312394 h 4320193"/>
                <a:gd name="connsiteX41" fmla="*/ 1477994 w 6092438"/>
                <a:gd name="connsiteY41" fmla="*/ 4102844 h 4320193"/>
                <a:gd name="connsiteX42" fmla="*/ 970979 w 6092438"/>
                <a:gd name="connsiteY42" fmla="*/ 3179490 h 4320193"/>
                <a:gd name="connsiteX43" fmla="*/ 956310 w 6092438"/>
                <a:gd name="connsiteY43" fmla="*/ 2988990 h 4320193"/>
                <a:gd name="connsiteX44" fmla="*/ 876014 w 6092438"/>
                <a:gd name="connsiteY44" fmla="*/ 2721719 h 4320193"/>
                <a:gd name="connsiteX45" fmla="*/ 693611 w 6092438"/>
                <a:gd name="connsiteY45" fmla="*/ 2364055 h 4320193"/>
                <a:gd name="connsiteX46" fmla="*/ 604171 w 6092438"/>
                <a:gd name="connsiteY46" fmla="*/ 2246707 h 4320193"/>
                <a:gd name="connsiteX47" fmla="*/ 707517 w 6092438"/>
                <a:gd name="connsiteY47" fmla="*/ 2358816 h 4320193"/>
                <a:gd name="connsiteX48" fmla="*/ 950024 w 6092438"/>
                <a:gd name="connsiteY48" fmla="*/ 2808492 h 4320193"/>
                <a:gd name="connsiteX49" fmla="*/ 864965 w 6092438"/>
                <a:gd name="connsiteY49" fmla="*/ 2543411 h 4320193"/>
                <a:gd name="connsiteX50" fmla="*/ 327184 w 6092438"/>
                <a:gd name="connsiteY50" fmla="*/ 1694162 h 4320193"/>
                <a:gd name="connsiteX51" fmla="*/ 0 w 6092438"/>
                <a:gd name="connsiteY51" fmla="*/ 1315257 h 4320193"/>
                <a:gd name="connsiteX52" fmla="*/ 0 w 6092438"/>
                <a:gd name="connsiteY52" fmla="*/ 1313067 h 4320193"/>
                <a:gd name="connsiteX53" fmla="*/ 832961 w 6092438"/>
                <a:gd name="connsiteY53" fmla="*/ 1979817 h 4320193"/>
                <a:gd name="connsiteX54" fmla="*/ 1082897 w 6092438"/>
                <a:gd name="connsiteY54" fmla="*/ 2271663 h 4320193"/>
                <a:gd name="connsiteX55" fmla="*/ 1101090 w 6092438"/>
                <a:gd name="connsiteY55" fmla="*/ 2269281 h 4320193"/>
                <a:gd name="connsiteX56" fmla="*/ 1093470 w 6092438"/>
                <a:gd name="connsiteY56" fmla="*/ 2279664 h 4320193"/>
                <a:gd name="connsiteX57" fmla="*/ 1370171 w 6092438"/>
                <a:gd name="connsiteY57" fmla="*/ 2855545 h 4320193"/>
                <a:gd name="connsiteX58" fmla="*/ 1465421 w 6092438"/>
                <a:gd name="connsiteY58" fmla="*/ 3162060 h 4320193"/>
                <a:gd name="connsiteX59" fmla="*/ 1754124 w 6092438"/>
                <a:gd name="connsiteY59" fmla="*/ 3407329 h 4320193"/>
                <a:gd name="connsiteX60" fmla="*/ 2245043 w 6092438"/>
                <a:gd name="connsiteY60" fmla="*/ 3350179 h 4320193"/>
                <a:gd name="connsiteX61" fmla="*/ 2626043 w 6092438"/>
                <a:gd name="connsiteY61" fmla="*/ 3100623 h 4320193"/>
                <a:gd name="connsiteX62" fmla="*/ 3002947 w 6092438"/>
                <a:gd name="connsiteY62" fmla="*/ 2611419 h 4320193"/>
                <a:gd name="connsiteX63" fmla="*/ 3079147 w 6092438"/>
                <a:gd name="connsiteY63" fmla="*/ 1984484 h 4320193"/>
                <a:gd name="connsiteX64" fmla="*/ 2985040 w 6092438"/>
                <a:gd name="connsiteY64" fmla="*/ 1806462 h 4320193"/>
                <a:gd name="connsiteX65" fmla="*/ 2809113 w 6092438"/>
                <a:gd name="connsiteY65" fmla="*/ 1803128 h 4320193"/>
                <a:gd name="connsiteX66" fmla="*/ 2495741 w 6092438"/>
                <a:gd name="connsiteY66" fmla="*/ 2010201 h 4320193"/>
                <a:gd name="connsiteX67" fmla="*/ 2305241 w 6092438"/>
                <a:gd name="connsiteY67" fmla="*/ 2220323 h 4320193"/>
                <a:gd name="connsiteX68" fmla="*/ 2259235 w 6092438"/>
                <a:gd name="connsiteY68" fmla="*/ 2275187 h 4320193"/>
                <a:gd name="connsiteX69" fmla="*/ 2068735 w 6092438"/>
                <a:gd name="connsiteY69" fmla="*/ 2287379 h 4320193"/>
                <a:gd name="connsiteX70" fmla="*/ 1872139 w 6092438"/>
                <a:gd name="connsiteY70" fmla="*/ 2212989 h 4320193"/>
                <a:gd name="connsiteX71" fmla="*/ 1759839 w 6092438"/>
                <a:gd name="connsiteY71" fmla="*/ 1874851 h 4320193"/>
                <a:gd name="connsiteX72" fmla="*/ 1748790 w 6092438"/>
                <a:gd name="connsiteY72" fmla="*/ 1581196 h 4320193"/>
                <a:gd name="connsiteX73" fmla="*/ 1819085 w 6092438"/>
                <a:gd name="connsiteY73" fmla="*/ 1428796 h 4320193"/>
                <a:gd name="connsiteX74" fmla="*/ 2061972 w 6092438"/>
                <a:gd name="connsiteY74" fmla="*/ 1318305 h 4320193"/>
                <a:gd name="connsiteX75" fmla="*/ 2453259 w 6092438"/>
                <a:gd name="connsiteY75" fmla="*/ 857200 h 4320193"/>
                <a:gd name="connsiteX76" fmla="*/ 2401443 w 6092438"/>
                <a:gd name="connsiteY76" fmla="*/ 444768 h 4320193"/>
                <a:gd name="connsiteX77" fmla="*/ 2257425 w 6092438"/>
                <a:gd name="connsiteY77" fmla="*/ 378569 h 4320193"/>
                <a:gd name="connsiteX78" fmla="*/ 2047875 w 6092438"/>
                <a:gd name="connsiteY78" fmla="*/ 476772 h 4320193"/>
                <a:gd name="connsiteX79" fmla="*/ 1697641 w 6092438"/>
                <a:gd name="connsiteY79" fmla="*/ 838722 h 4320193"/>
                <a:gd name="connsiteX80" fmla="*/ 1382268 w 6092438"/>
                <a:gd name="connsiteY80" fmla="*/ 1268490 h 4320193"/>
                <a:gd name="connsiteX81" fmla="*/ 1295305 w 6092438"/>
                <a:gd name="connsiteY81" fmla="*/ 1339070 h 4320193"/>
                <a:gd name="connsiteX82" fmla="*/ 1168813 w 6092438"/>
                <a:gd name="connsiteY82" fmla="*/ 1240677 h 4320193"/>
                <a:gd name="connsiteX83" fmla="*/ 823532 w 6092438"/>
                <a:gd name="connsiteY83" fmla="*/ 757378 h 4320193"/>
                <a:gd name="connsiteX84" fmla="*/ 610172 w 6092438"/>
                <a:gd name="connsiteY84" fmla="*/ 628314 h 4320193"/>
                <a:gd name="connsiteX85" fmla="*/ 989743 w 6092438"/>
                <a:gd name="connsiteY85" fmla="*/ 539065 h 4320193"/>
                <a:gd name="connsiteX86" fmla="*/ 1204246 w 6092438"/>
                <a:gd name="connsiteY86" fmla="*/ 424003 h 4320193"/>
                <a:gd name="connsiteX87" fmla="*/ 1754124 w 6092438"/>
                <a:gd name="connsiteY87" fmla="*/ 132729 h 4320193"/>
                <a:gd name="connsiteX88" fmla="*/ 4867847 w 6092438"/>
                <a:gd name="connsiteY88" fmla="*/ 1279253 h 4320193"/>
                <a:gd name="connsiteX89" fmla="*/ 4560380 w 6092438"/>
                <a:gd name="connsiteY89" fmla="*/ 1559859 h 4320193"/>
                <a:gd name="connsiteX90" fmla="*/ 4452938 w 6092438"/>
                <a:gd name="connsiteY90" fmla="*/ 1817034 h 4320193"/>
                <a:gd name="connsiteX91" fmla="*/ 4442174 w 6092438"/>
                <a:gd name="connsiteY91" fmla="*/ 2008106 h 4320193"/>
                <a:gd name="connsiteX92" fmla="*/ 4527899 w 6092438"/>
                <a:gd name="connsiteY92" fmla="*/ 2406918 h 4320193"/>
                <a:gd name="connsiteX93" fmla="*/ 4525423 w 6092438"/>
                <a:gd name="connsiteY93" fmla="*/ 2713527 h 4320193"/>
                <a:gd name="connsiteX94" fmla="*/ 4732973 w 6092438"/>
                <a:gd name="connsiteY94" fmla="*/ 2661902 h 4320193"/>
                <a:gd name="connsiteX95" fmla="*/ 5152549 w 6092438"/>
                <a:gd name="connsiteY95" fmla="*/ 2389773 h 4320193"/>
                <a:gd name="connsiteX96" fmla="*/ 5413248 w 6092438"/>
                <a:gd name="connsiteY96" fmla="*/ 1980198 h 4320193"/>
                <a:gd name="connsiteX97" fmla="*/ 5463540 w 6092438"/>
                <a:gd name="connsiteY97" fmla="*/ 1502900 h 4320193"/>
                <a:gd name="connsiteX98" fmla="*/ 5276850 w 6092438"/>
                <a:gd name="connsiteY98" fmla="*/ 1270680 h 4320193"/>
                <a:gd name="connsiteX99" fmla="*/ 4867847 w 6092438"/>
                <a:gd name="connsiteY99" fmla="*/ 1279253 h 432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92438" h="4320193">
                  <a:moveTo>
                    <a:pt x="1754124" y="132729"/>
                  </a:moveTo>
                  <a:cubicBezTo>
                    <a:pt x="1916621" y="63482"/>
                    <a:pt x="2087499" y="-2431"/>
                    <a:pt x="2266474" y="236"/>
                  </a:cubicBezTo>
                  <a:cubicBezTo>
                    <a:pt x="2436209" y="-3765"/>
                    <a:pt x="2615565" y="42813"/>
                    <a:pt x="2739676" y="163780"/>
                  </a:cubicBezTo>
                  <a:cubicBezTo>
                    <a:pt x="2856548" y="276556"/>
                    <a:pt x="2908078" y="440005"/>
                    <a:pt x="2919984" y="598501"/>
                  </a:cubicBezTo>
                  <a:cubicBezTo>
                    <a:pt x="2925890" y="722326"/>
                    <a:pt x="2924651" y="848723"/>
                    <a:pt x="2895981" y="969976"/>
                  </a:cubicBezTo>
                  <a:cubicBezTo>
                    <a:pt x="2863596" y="1113708"/>
                    <a:pt x="2800731" y="1248773"/>
                    <a:pt x="2726246" y="1374979"/>
                  </a:cubicBezTo>
                  <a:cubicBezTo>
                    <a:pt x="2715197" y="1393363"/>
                    <a:pt x="2706243" y="1413079"/>
                    <a:pt x="2696813" y="1432129"/>
                  </a:cubicBezTo>
                  <a:cubicBezTo>
                    <a:pt x="2723674" y="1406031"/>
                    <a:pt x="2760916" y="1396982"/>
                    <a:pt x="2793968" y="1381742"/>
                  </a:cubicBezTo>
                  <a:cubicBezTo>
                    <a:pt x="2861120" y="1354691"/>
                    <a:pt x="2925604" y="1319734"/>
                    <a:pt x="2996089" y="1302113"/>
                  </a:cubicBezTo>
                  <a:cubicBezTo>
                    <a:pt x="3122295" y="1282206"/>
                    <a:pt x="3259836" y="1298017"/>
                    <a:pt x="3365183" y="1375265"/>
                  </a:cubicBezTo>
                  <a:cubicBezTo>
                    <a:pt x="3508058" y="1477468"/>
                    <a:pt x="3582257" y="1646823"/>
                    <a:pt x="3623977" y="1812081"/>
                  </a:cubicBezTo>
                  <a:cubicBezTo>
                    <a:pt x="3743611" y="1831798"/>
                    <a:pt x="3847719" y="1899807"/>
                    <a:pt x="3937254" y="1978293"/>
                  </a:cubicBezTo>
                  <a:cubicBezTo>
                    <a:pt x="3942683" y="1764933"/>
                    <a:pt x="3967448" y="1549668"/>
                    <a:pt x="4036028" y="1346595"/>
                  </a:cubicBezTo>
                  <a:cubicBezTo>
                    <a:pt x="4111276" y="1121233"/>
                    <a:pt x="4264629" y="927495"/>
                    <a:pt x="4449699" y="781572"/>
                  </a:cubicBezTo>
                  <a:cubicBezTo>
                    <a:pt x="4642104" y="630981"/>
                    <a:pt x="4878801" y="532588"/>
                    <a:pt x="5124260" y="522492"/>
                  </a:cubicBezTo>
                  <a:cubicBezTo>
                    <a:pt x="5275917" y="515967"/>
                    <a:pt x="5427326" y="540065"/>
                    <a:pt x="5569458" y="593358"/>
                  </a:cubicBezTo>
                  <a:cubicBezTo>
                    <a:pt x="5718905" y="650508"/>
                    <a:pt x="5853303" y="751187"/>
                    <a:pt x="5940933" y="886061"/>
                  </a:cubicBezTo>
                  <a:cubicBezTo>
                    <a:pt x="6047232" y="1044652"/>
                    <a:pt x="6094000" y="1238486"/>
                    <a:pt x="6092285" y="1427843"/>
                  </a:cubicBezTo>
                  <a:cubicBezTo>
                    <a:pt x="6095524" y="1624820"/>
                    <a:pt x="6047042" y="1819511"/>
                    <a:pt x="5974652" y="2001629"/>
                  </a:cubicBezTo>
                  <a:cubicBezTo>
                    <a:pt x="5897594" y="2189462"/>
                    <a:pt x="5790057" y="2367198"/>
                    <a:pt x="5645944" y="2511312"/>
                  </a:cubicBezTo>
                  <a:cubicBezTo>
                    <a:pt x="5620598" y="2533934"/>
                    <a:pt x="5596938" y="2558384"/>
                    <a:pt x="5575173" y="2584464"/>
                  </a:cubicBezTo>
                  <a:cubicBezTo>
                    <a:pt x="5368252" y="2810473"/>
                    <a:pt x="5077454" y="2941365"/>
                    <a:pt x="4771073" y="2946414"/>
                  </a:cubicBezTo>
                  <a:cubicBezTo>
                    <a:pt x="4884896" y="2915743"/>
                    <a:pt x="4999673" y="2885263"/>
                    <a:pt x="5107686" y="2837733"/>
                  </a:cubicBezTo>
                  <a:cubicBezTo>
                    <a:pt x="5172742" y="2808111"/>
                    <a:pt x="5233321" y="2769725"/>
                    <a:pt x="5294567" y="2732958"/>
                  </a:cubicBezTo>
                  <a:cubicBezTo>
                    <a:pt x="5239703" y="2750294"/>
                    <a:pt x="5187696" y="2775440"/>
                    <a:pt x="5132642" y="2792490"/>
                  </a:cubicBezTo>
                  <a:cubicBezTo>
                    <a:pt x="5007293" y="2832971"/>
                    <a:pt x="4874038" y="2859165"/>
                    <a:pt x="4742117" y="2842686"/>
                  </a:cubicBezTo>
                  <a:cubicBezTo>
                    <a:pt x="4662707" y="2833590"/>
                    <a:pt x="4587355" y="2802738"/>
                    <a:pt x="4524375" y="2753532"/>
                  </a:cubicBezTo>
                  <a:cubicBezTo>
                    <a:pt x="4519232" y="2805825"/>
                    <a:pt x="4502087" y="2860308"/>
                    <a:pt x="4461987" y="2896407"/>
                  </a:cubicBezTo>
                  <a:cubicBezTo>
                    <a:pt x="4413218" y="2936603"/>
                    <a:pt x="4343305" y="2933174"/>
                    <a:pt x="4287870" y="2909552"/>
                  </a:cubicBezTo>
                  <a:cubicBezTo>
                    <a:pt x="4183095" y="2865927"/>
                    <a:pt x="4099941" y="2783631"/>
                    <a:pt x="4026122" y="2699431"/>
                  </a:cubicBezTo>
                  <a:cubicBezTo>
                    <a:pt x="3950399" y="2605133"/>
                    <a:pt x="3876770" y="2500644"/>
                    <a:pt x="3856387" y="2378914"/>
                  </a:cubicBezTo>
                  <a:cubicBezTo>
                    <a:pt x="3858863" y="2270901"/>
                    <a:pt x="3845243" y="2159173"/>
                    <a:pt x="3791998" y="2063351"/>
                  </a:cubicBezTo>
                  <a:cubicBezTo>
                    <a:pt x="3763423" y="2007154"/>
                    <a:pt x="3714941" y="1958576"/>
                    <a:pt x="3652171" y="1942955"/>
                  </a:cubicBezTo>
                  <a:cubicBezTo>
                    <a:pt x="3675774" y="2090764"/>
                    <a:pt x="3685813" y="2240421"/>
                    <a:pt x="3682174" y="2390058"/>
                  </a:cubicBezTo>
                  <a:cubicBezTo>
                    <a:pt x="3670840" y="2610848"/>
                    <a:pt x="3621691" y="2828685"/>
                    <a:pt x="3548824" y="3037092"/>
                  </a:cubicBezTo>
                  <a:cubicBezTo>
                    <a:pt x="3537871" y="3069763"/>
                    <a:pt x="3522916" y="3101100"/>
                    <a:pt x="3516440" y="3135199"/>
                  </a:cubicBezTo>
                  <a:cubicBezTo>
                    <a:pt x="3519707" y="3142753"/>
                    <a:pt x="3517744" y="3151554"/>
                    <a:pt x="3511582" y="3157011"/>
                  </a:cubicBezTo>
                  <a:cubicBezTo>
                    <a:pt x="3490341" y="3180633"/>
                    <a:pt x="3481864" y="3211685"/>
                    <a:pt x="3469100" y="3240069"/>
                  </a:cubicBezTo>
                  <a:cubicBezTo>
                    <a:pt x="3408883" y="3377382"/>
                    <a:pt x="3335750" y="3508646"/>
                    <a:pt x="3250692" y="3632118"/>
                  </a:cubicBezTo>
                  <a:cubicBezTo>
                    <a:pt x="3074194" y="3888246"/>
                    <a:pt x="2834926" y="4109035"/>
                    <a:pt x="2544032" y="4226669"/>
                  </a:cubicBezTo>
                  <a:cubicBezTo>
                    <a:pt x="2363819" y="4301440"/>
                    <a:pt x="2165128" y="4337159"/>
                    <a:pt x="1970818" y="4312394"/>
                  </a:cubicBezTo>
                  <a:cubicBezTo>
                    <a:pt x="1791081" y="4290486"/>
                    <a:pt x="1620298" y="4214096"/>
                    <a:pt x="1477994" y="4102844"/>
                  </a:cubicBezTo>
                  <a:cubicBezTo>
                    <a:pt x="1194721" y="3879102"/>
                    <a:pt x="1015937" y="3535630"/>
                    <a:pt x="970979" y="3179490"/>
                  </a:cubicBezTo>
                  <a:cubicBezTo>
                    <a:pt x="961454" y="3116244"/>
                    <a:pt x="965549" y="3052046"/>
                    <a:pt x="956310" y="2988990"/>
                  </a:cubicBezTo>
                  <a:cubicBezTo>
                    <a:pt x="939927" y="2897074"/>
                    <a:pt x="908685" y="2808873"/>
                    <a:pt x="876014" y="2721719"/>
                  </a:cubicBezTo>
                  <a:cubicBezTo>
                    <a:pt x="825722" y="2597894"/>
                    <a:pt x="769239" y="2475117"/>
                    <a:pt x="693611" y="2364055"/>
                  </a:cubicBezTo>
                  <a:cubicBezTo>
                    <a:pt x="667036" y="2322526"/>
                    <a:pt x="631031" y="2287855"/>
                    <a:pt x="604171" y="2246707"/>
                  </a:cubicBezTo>
                  <a:cubicBezTo>
                    <a:pt x="637794" y="2284807"/>
                    <a:pt x="677228" y="2317764"/>
                    <a:pt x="707517" y="2358816"/>
                  </a:cubicBezTo>
                  <a:cubicBezTo>
                    <a:pt x="813149" y="2493309"/>
                    <a:pt x="890492" y="2648757"/>
                    <a:pt x="950024" y="2808492"/>
                  </a:cubicBezTo>
                  <a:cubicBezTo>
                    <a:pt x="934212" y="2716671"/>
                    <a:pt x="899636" y="2629326"/>
                    <a:pt x="864965" y="2543411"/>
                  </a:cubicBezTo>
                  <a:cubicBezTo>
                    <a:pt x="730282" y="2234801"/>
                    <a:pt x="533400" y="1958481"/>
                    <a:pt x="327184" y="1694162"/>
                  </a:cubicBezTo>
                  <a:cubicBezTo>
                    <a:pt x="221647" y="1564813"/>
                    <a:pt x="114300" y="1436511"/>
                    <a:pt x="0" y="1315257"/>
                  </a:cubicBezTo>
                  <a:lnTo>
                    <a:pt x="0" y="1313067"/>
                  </a:lnTo>
                  <a:cubicBezTo>
                    <a:pt x="299657" y="1505853"/>
                    <a:pt x="581882" y="1727118"/>
                    <a:pt x="832961" y="1979817"/>
                  </a:cubicBezTo>
                  <a:cubicBezTo>
                    <a:pt x="920306" y="2073447"/>
                    <a:pt x="1009650" y="2166221"/>
                    <a:pt x="1082897" y="2271663"/>
                  </a:cubicBezTo>
                  <a:lnTo>
                    <a:pt x="1101090" y="2269281"/>
                  </a:lnTo>
                  <a:lnTo>
                    <a:pt x="1093470" y="2279664"/>
                  </a:lnTo>
                  <a:cubicBezTo>
                    <a:pt x="1216533" y="2454162"/>
                    <a:pt x="1328166" y="2643519"/>
                    <a:pt x="1370171" y="2855545"/>
                  </a:cubicBezTo>
                  <a:cubicBezTo>
                    <a:pt x="1389221" y="2960987"/>
                    <a:pt x="1413891" y="3067191"/>
                    <a:pt x="1465421" y="3162060"/>
                  </a:cubicBezTo>
                  <a:cubicBezTo>
                    <a:pt x="1523905" y="3277979"/>
                    <a:pt x="1627346" y="3372276"/>
                    <a:pt x="1754124" y="3407329"/>
                  </a:cubicBezTo>
                  <a:cubicBezTo>
                    <a:pt x="1917764" y="3451429"/>
                    <a:pt x="2092071" y="3415044"/>
                    <a:pt x="2245043" y="3350179"/>
                  </a:cubicBezTo>
                  <a:cubicBezTo>
                    <a:pt x="2387251" y="3293505"/>
                    <a:pt x="2511743" y="3200922"/>
                    <a:pt x="2626043" y="3100623"/>
                  </a:cubicBezTo>
                  <a:cubicBezTo>
                    <a:pt x="2783300" y="2965940"/>
                    <a:pt x="2920651" y="2802872"/>
                    <a:pt x="3002947" y="2611419"/>
                  </a:cubicBezTo>
                  <a:cubicBezTo>
                    <a:pt x="3088005" y="2415300"/>
                    <a:pt x="3107722" y="2195082"/>
                    <a:pt x="3079147" y="1984484"/>
                  </a:cubicBezTo>
                  <a:cubicBezTo>
                    <a:pt x="3068193" y="1917809"/>
                    <a:pt x="3044952" y="1844847"/>
                    <a:pt x="2985040" y="1806462"/>
                  </a:cubicBezTo>
                  <a:cubicBezTo>
                    <a:pt x="2931700" y="1773600"/>
                    <a:pt x="2865215" y="1782840"/>
                    <a:pt x="2809113" y="1803128"/>
                  </a:cubicBezTo>
                  <a:cubicBezTo>
                    <a:pt x="2690336" y="1847133"/>
                    <a:pt x="2589276" y="1926953"/>
                    <a:pt x="2495741" y="2010201"/>
                  </a:cubicBezTo>
                  <a:cubicBezTo>
                    <a:pt x="2427256" y="2075448"/>
                    <a:pt x="2357723" y="2141361"/>
                    <a:pt x="2305241" y="2220323"/>
                  </a:cubicBezTo>
                  <a:cubicBezTo>
                    <a:pt x="2291429" y="2239373"/>
                    <a:pt x="2285048" y="2268519"/>
                    <a:pt x="2259235" y="2275187"/>
                  </a:cubicBezTo>
                  <a:cubicBezTo>
                    <a:pt x="2198370" y="2296332"/>
                    <a:pt x="2132267" y="2293665"/>
                    <a:pt x="2068735" y="2287379"/>
                  </a:cubicBezTo>
                  <a:cubicBezTo>
                    <a:pt x="1998536" y="2280997"/>
                    <a:pt x="1923288" y="2265472"/>
                    <a:pt x="1872139" y="2212989"/>
                  </a:cubicBezTo>
                  <a:cubicBezTo>
                    <a:pt x="1783556" y="2125359"/>
                    <a:pt x="1761458" y="1994390"/>
                    <a:pt x="1759839" y="1874851"/>
                  </a:cubicBezTo>
                  <a:cubicBezTo>
                    <a:pt x="1759839" y="1776744"/>
                    <a:pt x="1743075" y="1679208"/>
                    <a:pt x="1748790" y="1581196"/>
                  </a:cubicBezTo>
                  <a:cubicBezTo>
                    <a:pt x="1751648" y="1524046"/>
                    <a:pt x="1773174" y="1464990"/>
                    <a:pt x="1819085" y="1428796"/>
                  </a:cubicBezTo>
                  <a:cubicBezTo>
                    <a:pt x="1889189" y="1370598"/>
                    <a:pt x="1984724" y="1363359"/>
                    <a:pt x="2061972" y="1318305"/>
                  </a:cubicBezTo>
                  <a:cubicBezTo>
                    <a:pt x="2240661" y="1217436"/>
                    <a:pt x="2386298" y="1052177"/>
                    <a:pt x="2453259" y="857200"/>
                  </a:cubicBezTo>
                  <a:cubicBezTo>
                    <a:pt x="2498027" y="721945"/>
                    <a:pt x="2489264" y="561354"/>
                    <a:pt x="2401443" y="444768"/>
                  </a:cubicBezTo>
                  <a:cubicBezTo>
                    <a:pt x="2368582" y="398714"/>
                    <a:pt x="2313775" y="373521"/>
                    <a:pt x="2257425" y="378569"/>
                  </a:cubicBezTo>
                  <a:cubicBezTo>
                    <a:pt x="2178653" y="386665"/>
                    <a:pt x="2109311" y="429909"/>
                    <a:pt x="2047875" y="476772"/>
                  </a:cubicBezTo>
                  <a:cubicBezTo>
                    <a:pt x="1914525" y="579737"/>
                    <a:pt x="1803749" y="708324"/>
                    <a:pt x="1697641" y="838722"/>
                  </a:cubicBezTo>
                  <a:cubicBezTo>
                    <a:pt x="1586484" y="977501"/>
                    <a:pt x="1483900" y="1122757"/>
                    <a:pt x="1382268" y="1268490"/>
                  </a:cubicBezTo>
                  <a:cubicBezTo>
                    <a:pt x="1360646" y="1298874"/>
                    <a:pt x="1335214" y="1333926"/>
                    <a:pt x="1295305" y="1339070"/>
                  </a:cubicBezTo>
                  <a:cubicBezTo>
                    <a:pt x="1237679" y="1333926"/>
                    <a:pt x="1201103" y="1282872"/>
                    <a:pt x="1168813" y="1240677"/>
                  </a:cubicBezTo>
                  <a:cubicBezTo>
                    <a:pt x="1055084" y="1078752"/>
                    <a:pt x="966692" y="896824"/>
                    <a:pt x="823532" y="757378"/>
                  </a:cubicBezTo>
                  <a:cubicBezTo>
                    <a:pt x="763345" y="698437"/>
                    <a:pt x="690313" y="654261"/>
                    <a:pt x="610172" y="628314"/>
                  </a:cubicBezTo>
                  <a:cubicBezTo>
                    <a:pt x="739179" y="610350"/>
                    <a:pt x="866245" y="580470"/>
                    <a:pt x="989743" y="539065"/>
                  </a:cubicBezTo>
                  <a:cubicBezTo>
                    <a:pt x="1067943" y="514395"/>
                    <a:pt x="1134332" y="465151"/>
                    <a:pt x="1204246" y="424003"/>
                  </a:cubicBezTo>
                  <a:cubicBezTo>
                    <a:pt x="1382459" y="317514"/>
                    <a:pt x="1564291" y="216739"/>
                    <a:pt x="1754124" y="132729"/>
                  </a:cubicBezTo>
                  <a:close/>
                  <a:moveTo>
                    <a:pt x="4867847" y="1279253"/>
                  </a:moveTo>
                  <a:cubicBezTo>
                    <a:pt x="4736592" y="1332974"/>
                    <a:pt x="4628483" y="1436320"/>
                    <a:pt x="4560380" y="1559859"/>
                  </a:cubicBezTo>
                  <a:cubicBezTo>
                    <a:pt x="4513898" y="1640631"/>
                    <a:pt x="4473798" y="1726166"/>
                    <a:pt x="4452938" y="1817034"/>
                  </a:cubicBezTo>
                  <a:cubicBezTo>
                    <a:pt x="4437412" y="1879328"/>
                    <a:pt x="4438555" y="1944384"/>
                    <a:pt x="4442174" y="2008106"/>
                  </a:cubicBezTo>
                  <a:cubicBezTo>
                    <a:pt x="4458176" y="2143551"/>
                    <a:pt x="4512374" y="2271282"/>
                    <a:pt x="4527899" y="2406918"/>
                  </a:cubicBezTo>
                  <a:cubicBezTo>
                    <a:pt x="4542758" y="2508549"/>
                    <a:pt x="4538377" y="2611991"/>
                    <a:pt x="4525423" y="2713527"/>
                  </a:cubicBezTo>
                  <a:cubicBezTo>
                    <a:pt x="4596956" y="2708574"/>
                    <a:pt x="4666203" y="2687048"/>
                    <a:pt x="4732973" y="2661902"/>
                  </a:cubicBezTo>
                  <a:cubicBezTo>
                    <a:pt x="4888611" y="2598847"/>
                    <a:pt x="5026343" y="2499310"/>
                    <a:pt x="5152549" y="2389773"/>
                  </a:cubicBezTo>
                  <a:cubicBezTo>
                    <a:pt x="5279136" y="2284140"/>
                    <a:pt x="5357337" y="2132598"/>
                    <a:pt x="5413248" y="1980198"/>
                  </a:cubicBezTo>
                  <a:cubicBezTo>
                    <a:pt x="5465827" y="1827798"/>
                    <a:pt x="5496306" y="1662634"/>
                    <a:pt x="5463540" y="1502900"/>
                  </a:cubicBezTo>
                  <a:cubicBezTo>
                    <a:pt x="5442395" y="1401840"/>
                    <a:pt x="5375910" y="1307256"/>
                    <a:pt x="5276850" y="1270680"/>
                  </a:cubicBezTo>
                  <a:cubicBezTo>
                    <a:pt x="5145881" y="1225341"/>
                    <a:pt x="4996910" y="1225532"/>
                    <a:pt x="4867847" y="1279253"/>
                  </a:cubicBezTo>
                  <a:close/>
                </a:path>
              </a:pathLst>
            </a:custGeom>
            <a:grpFill/>
            <a:ln w="9525" cap="flat">
              <a:noFill/>
              <a:prstDash val="solid"/>
              <a:miter/>
            </a:ln>
          </p:spPr>
          <p:txBody>
            <a:bodyPr rtlCol="0" anchor="ctr">
              <a:noAutofit/>
            </a:bodyPr>
            <a:lstStyle/>
            <a:p>
              <a:endParaRPr lang="en-US" dirty="0"/>
            </a:p>
          </p:txBody>
        </p:sp>
      </p:grpSp>
      <p:pic>
        <p:nvPicPr>
          <p:cNvPr id="141" name="图片 140">
            <a:extLst>
              <a:ext uri="{FF2B5EF4-FFF2-40B4-BE49-F238E27FC236}">
                <a16:creationId xmlns:a16="http://schemas.microsoft.com/office/drawing/2014/main" id="{B5E90408-40FA-818B-4E5C-8429C4487580}"/>
              </a:ext>
            </a:extLst>
          </p:cNvPr>
          <p:cNvPicPr>
            <a:picLocks noChangeAspect="1"/>
          </p:cNvPicPr>
          <p:nvPr userDrawn="1"/>
        </p:nvPicPr>
        <p:blipFill>
          <a:blip r:embed="rId6" cstate="screen">
            <a:alphaModFix amt="27000"/>
            <a:duotone>
              <a:schemeClr val="accent1">
                <a:shade val="45000"/>
                <a:satMod val="135000"/>
              </a:schemeClr>
              <a:prstClr val="white"/>
            </a:duotone>
            <a:extLst>
              <a:ext uri="{BEBA8EAE-BF5A-486C-A8C5-ECC9F3942E4B}">
                <a14:imgProps xmlns:a14="http://schemas.microsoft.com/office/drawing/2010/main">
                  <a14:imgLayer r:embed="rId7">
                    <a14:imgEffect>
                      <a14:colorTemperature colorTemp="3461"/>
                    </a14:imgEffect>
                  </a14:imgLayer>
                </a14:imgProps>
              </a:ext>
              <a:ext uri="{28A0092B-C50C-407E-A947-70E740481C1C}">
                <a14:useLocalDpi xmlns:a14="http://schemas.microsoft.com/office/drawing/2010/main"/>
              </a:ext>
            </a:extLst>
          </a:blip>
          <a:srcRect/>
          <a:stretch>
            <a:fillRect/>
          </a:stretch>
        </p:blipFill>
        <p:spPr>
          <a:xfrm rot="2696494">
            <a:off x="-1003375" y="5063880"/>
            <a:ext cx="3419344" cy="2071457"/>
          </a:xfrm>
          <a:custGeom>
            <a:avLst/>
            <a:gdLst>
              <a:gd name="connsiteX0" fmla="*/ 0 w 3419344"/>
              <a:gd name="connsiteY0" fmla="*/ 0 h 2071457"/>
              <a:gd name="connsiteX1" fmla="*/ 3419344 w 3419344"/>
              <a:gd name="connsiteY1" fmla="*/ 0 h 2071457"/>
              <a:gd name="connsiteX2" fmla="*/ 3419344 w 3419344"/>
              <a:gd name="connsiteY2" fmla="*/ 400975 h 2071457"/>
              <a:gd name="connsiteX3" fmla="*/ 1745452 w 3419344"/>
              <a:gd name="connsiteY3" fmla="*/ 2071457 h 2071457"/>
              <a:gd name="connsiteX4" fmla="*/ 0 w 3419344"/>
              <a:gd name="connsiteY4" fmla="*/ 322441 h 2071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344" h="2071457">
                <a:moveTo>
                  <a:pt x="0" y="0"/>
                </a:moveTo>
                <a:lnTo>
                  <a:pt x="3419344" y="0"/>
                </a:lnTo>
                <a:lnTo>
                  <a:pt x="3419344" y="400975"/>
                </a:lnTo>
                <a:lnTo>
                  <a:pt x="1745452" y="2071457"/>
                </a:lnTo>
                <a:lnTo>
                  <a:pt x="0" y="322441"/>
                </a:lnTo>
                <a:close/>
              </a:path>
            </a:pathLst>
          </a:custGeom>
        </p:spPr>
      </p:pic>
      <p:sp>
        <p:nvSpPr>
          <p:cNvPr id="4" name="标题 3">
            <a:extLst>
              <a:ext uri="{FF2B5EF4-FFF2-40B4-BE49-F238E27FC236}">
                <a16:creationId xmlns:a16="http://schemas.microsoft.com/office/drawing/2014/main" id="{4B7322A9-ADC6-7077-B167-592244950034}"/>
              </a:ext>
            </a:extLst>
          </p:cNvPr>
          <p:cNvSpPr>
            <a:spLocks noGrp="1"/>
          </p:cNvSpPr>
          <p:nvPr>
            <p:ph type="title"/>
          </p:nvPr>
        </p:nvSpPr>
        <p:spPr>
          <a:xfrm>
            <a:off x="802787" y="424410"/>
            <a:ext cx="7952024" cy="690270"/>
          </a:xfrm>
          <a:prstGeom prst="rect">
            <a:avLst/>
          </a:prstGeom>
        </p:spPr>
        <p:txBody>
          <a:bodyPr>
            <a:noAutofit/>
          </a:bodyPr>
          <a:lstStyle>
            <a:lvl1pPr>
              <a:defRPr>
                <a:gradFill>
                  <a:gsLst>
                    <a:gs pos="0">
                      <a:schemeClr val="accent1"/>
                    </a:gs>
                    <a:gs pos="100000">
                      <a:schemeClr val="accent2"/>
                    </a:gs>
                  </a:gsLst>
                  <a:lin ang="2700000" scaled="1"/>
                </a:gradFill>
              </a:defRPr>
            </a:lvl1pPr>
          </a:lstStyle>
          <a:p>
            <a:r>
              <a:rPr lang="zh-CN" altLang="en-US" dirty="0"/>
              <a:t>单击此处编辑母版标题样式</a:t>
            </a:r>
            <a:endParaRPr lang="en-US" dirty="0"/>
          </a:p>
        </p:txBody>
      </p:sp>
      <p:sp>
        <p:nvSpPr>
          <p:cNvPr id="144" name="任意多边形: 形状 143">
            <a:extLst>
              <a:ext uri="{FF2B5EF4-FFF2-40B4-BE49-F238E27FC236}">
                <a16:creationId xmlns:a16="http://schemas.microsoft.com/office/drawing/2014/main" id="{138B6D2C-6E23-FFB6-7E5C-9DBE490D9BC2}"/>
              </a:ext>
            </a:extLst>
          </p:cNvPr>
          <p:cNvSpPr>
            <a:spLocks/>
          </p:cNvSpPr>
          <p:nvPr userDrawn="1"/>
        </p:nvSpPr>
        <p:spPr bwMode="auto">
          <a:xfrm rot="20493245">
            <a:off x="10749745" y="4631785"/>
            <a:ext cx="1440806" cy="2350664"/>
          </a:xfrm>
          <a:custGeom>
            <a:avLst/>
            <a:gdLst>
              <a:gd name="connsiteX0" fmla="*/ 592067 w 1440806"/>
              <a:gd name="connsiteY0" fmla="*/ 2209511 h 2350664"/>
              <a:gd name="connsiteX1" fmla="*/ 595313 w 1440806"/>
              <a:gd name="connsiteY1" fmla="*/ 2210790 h 2350664"/>
              <a:gd name="connsiteX2" fmla="*/ 585456 w 1440806"/>
              <a:gd name="connsiteY2" fmla="*/ 2219081 h 2350664"/>
              <a:gd name="connsiteX3" fmla="*/ 586404 w 1440806"/>
              <a:gd name="connsiteY3" fmla="*/ 2212731 h 2350664"/>
              <a:gd name="connsiteX4" fmla="*/ 592067 w 1440806"/>
              <a:gd name="connsiteY4" fmla="*/ 2209511 h 2350664"/>
              <a:gd name="connsiteX5" fmla="*/ 947992 w 1440806"/>
              <a:gd name="connsiteY5" fmla="*/ 2326427 h 2350664"/>
              <a:gd name="connsiteX6" fmla="*/ 955675 w 1440806"/>
              <a:gd name="connsiteY6" fmla="*/ 2330225 h 2350664"/>
              <a:gd name="connsiteX7" fmla="*/ 934648 w 1440806"/>
              <a:gd name="connsiteY7" fmla="*/ 2350662 h 2350664"/>
              <a:gd name="connsiteX8" fmla="*/ 935726 w 1440806"/>
              <a:gd name="connsiteY8" fmla="*/ 2334023 h 2350664"/>
              <a:gd name="connsiteX9" fmla="*/ 947992 w 1440806"/>
              <a:gd name="connsiteY9" fmla="*/ 2326427 h 2350664"/>
              <a:gd name="connsiteX10" fmla="*/ 414338 w 1440806"/>
              <a:gd name="connsiteY10" fmla="*/ 2112718 h 2350664"/>
              <a:gd name="connsiteX11" fmla="*/ 412750 w 1440806"/>
              <a:gd name="connsiteY11" fmla="*/ 2115893 h 2350664"/>
              <a:gd name="connsiteX12" fmla="*/ 409575 w 1440806"/>
              <a:gd name="connsiteY12" fmla="*/ 2115893 h 2350664"/>
              <a:gd name="connsiteX13" fmla="*/ 412750 w 1440806"/>
              <a:gd name="connsiteY13" fmla="*/ 2112718 h 2350664"/>
              <a:gd name="connsiteX14" fmla="*/ 767029 w 1440806"/>
              <a:gd name="connsiteY14" fmla="*/ 2208225 h 2350664"/>
              <a:gd name="connsiteX15" fmla="*/ 773113 w 1440806"/>
              <a:gd name="connsiteY15" fmla="*/ 2210956 h 2350664"/>
              <a:gd name="connsiteX16" fmla="*/ 755847 w 1440806"/>
              <a:gd name="connsiteY16" fmla="*/ 2226831 h 2350664"/>
              <a:gd name="connsiteX17" fmla="*/ 757500 w 1440806"/>
              <a:gd name="connsiteY17" fmla="*/ 2214318 h 2350664"/>
              <a:gd name="connsiteX18" fmla="*/ 767029 w 1440806"/>
              <a:gd name="connsiteY18" fmla="*/ 2208225 h 2350664"/>
              <a:gd name="connsiteX19" fmla="*/ 588102 w 1440806"/>
              <a:gd name="connsiteY19" fmla="*/ 2102217 h 2350664"/>
              <a:gd name="connsiteX20" fmla="*/ 592138 w 1440806"/>
              <a:gd name="connsiteY20" fmla="*/ 2103843 h 2350664"/>
              <a:gd name="connsiteX21" fmla="*/ 579830 w 1440806"/>
              <a:gd name="connsiteY21" fmla="*/ 2115893 h 2350664"/>
              <a:gd name="connsiteX22" fmla="*/ 581257 w 1440806"/>
              <a:gd name="connsiteY22" fmla="*/ 2106903 h 2350664"/>
              <a:gd name="connsiteX23" fmla="*/ 588102 w 1440806"/>
              <a:gd name="connsiteY23" fmla="*/ 2102217 h 2350664"/>
              <a:gd name="connsiteX24" fmla="*/ 941013 w 1440806"/>
              <a:gd name="connsiteY24" fmla="*/ 2212005 h 2350664"/>
              <a:gd name="connsiteX25" fmla="*/ 949325 w 1440806"/>
              <a:gd name="connsiteY25" fmla="*/ 2216132 h 2350664"/>
              <a:gd name="connsiteX26" fmla="*/ 926042 w 1440806"/>
              <a:gd name="connsiteY26" fmla="*/ 2239174 h 2350664"/>
              <a:gd name="connsiteX27" fmla="*/ 927276 w 1440806"/>
              <a:gd name="connsiteY27" fmla="*/ 2220668 h 2350664"/>
              <a:gd name="connsiteX28" fmla="*/ 941013 w 1440806"/>
              <a:gd name="connsiteY28" fmla="*/ 2212005 h 2350664"/>
              <a:gd name="connsiteX29" fmla="*/ 412750 w 1440806"/>
              <a:gd name="connsiteY29" fmla="*/ 2011584 h 2350664"/>
              <a:gd name="connsiteX30" fmla="*/ 405303 w 1440806"/>
              <a:gd name="connsiteY30" fmla="*/ 2019055 h 2350664"/>
              <a:gd name="connsiteX31" fmla="*/ 406169 w 1440806"/>
              <a:gd name="connsiteY31" fmla="*/ 2013825 h 2350664"/>
              <a:gd name="connsiteX32" fmla="*/ 412750 w 1440806"/>
              <a:gd name="connsiteY32" fmla="*/ 2011584 h 2350664"/>
              <a:gd name="connsiteX33" fmla="*/ 1120222 w 1440806"/>
              <a:gd name="connsiteY33" fmla="*/ 2221947 h 2350664"/>
              <a:gd name="connsiteX34" fmla="*/ 1123951 w 1440806"/>
              <a:gd name="connsiteY34" fmla="*/ 2227462 h 2350664"/>
              <a:gd name="connsiteX35" fmla="*/ 1094928 w 1440806"/>
              <a:gd name="connsiteY35" fmla="*/ 2256813 h 2350664"/>
              <a:gd name="connsiteX36" fmla="*/ 1096152 w 1440806"/>
              <a:gd name="connsiteY36" fmla="*/ 2232782 h 2350664"/>
              <a:gd name="connsiteX37" fmla="*/ 1113002 w 1440806"/>
              <a:gd name="connsiteY37" fmla="*/ 2221867 h 2350664"/>
              <a:gd name="connsiteX38" fmla="*/ 1120222 w 1440806"/>
              <a:gd name="connsiteY38" fmla="*/ 2221947 h 2350664"/>
              <a:gd name="connsiteX39" fmla="*/ 760967 w 1440806"/>
              <a:gd name="connsiteY39" fmla="*/ 2099206 h 2350664"/>
              <a:gd name="connsiteX40" fmla="*/ 768351 w 1440806"/>
              <a:gd name="connsiteY40" fmla="*/ 2102016 h 2350664"/>
              <a:gd name="connsiteX41" fmla="*/ 747402 w 1440806"/>
              <a:gd name="connsiteY41" fmla="*/ 2120472 h 2350664"/>
              <a:gd name="connsiteX42" fmla="*/ 749478 w 1440806"/>
              <a:gd name="connsiteY42" fmla="*/ 2106402 h 2350664"/>
              <a:gd name="connsiteX43" fmla="*/ 760967 w 1440806"/>
              <a:gd name="connsiteY43" fmla="*/ 2099206 h 2350664"/>
              <a:gd name="connsiteX44" fmla="*/ 587375 w 1440806"/>
              <a:gd name="connsiteY44" fmla="*/ 2001370 h 2350664"/>
              <a:gd name="connsiteX45" fmla="*/ 572538 w 1440806"/>
              <a:gd name="connsiteY45" fmla="*/ 2014118 h 2350664"/>
              <a:gd name="connsiteX46" fmla="*/ 574186 w 1440806"/>
              <a:gd name="connsiteY46" fmla="*/ 2004863 h 2350664"/>
              <a:gd name="connsiteX47" fmla="*/ 582292 w 1440806"/>
              <a:gd name="connsiteY47" fmla="*/ 1999711 h 2350664"/>
              <a:gd name="connsiteX48" fmla="*/ 587375 w 1440806"/>
              <a:gd name="connsiteY48" fmla="*/ 2001370 h 2350664"/>
              <a:gd name="connsiteX49" fmla="*/ 933294 w 1440806"/>
              <a:gd name="connsiteY49" fmla="*/ 2100575 h 2350664"/>
              <a:gd name="connsiteX50" fmla="*/ 942975 w 1440806"/>
              <a:gd name="connsiteY50" fmla="*/ 2104896 h 2350664"/>
              <a:gd name="connsiteX51" fmla="*/ 917098 w 1440806"/>
              <a:gd name="connsiteY51" fmla="*/ 2129816 h 2350664"/>
              <a:gd name="connsiteX52" fmla="*/ 918184 w 1440806"/>
              <a:gd name="connsiteY52" fmla="*/ 2110171 h 2350664"/>
              <a:gd name="connsiteX53" fmla="*/ 933294 w 1440806"/>
              <a:gd name="connsiteY53" fmla="*/ 2100575 h 2350664"/>
              <a:gd name="connsiteX54" fmla="*/ 411163 w 1440806"/>
              <a:gd name="connsiteY54" fmla="*/ 1916844 h 2350664"/>
              <a:gd name="connsiteX55" fmla="*/ 400967 w 1440806"/>
              <a:gd name="connsiteY55" fmla="*/ 1925393 h 2350664"/>
              <a:gd name="connsiteX56" fmla="*/ 402577 w 1440806"/>
              <a:gd name="connsiteY56" fmla="*/ 1919409 h 2350664"/>
              <a:gd name="connsiteX57" fmla="*/ 411163 w 1440806"/>
              <a:gd name="connsiteY57" fmla="*/ 1916844 h 2350664"/>
              <a:gd name="connsiteX58" fmla="*/ 241301 w 1440806"/>
              <a:gd name="connsiteY58" fmla="*/ 1850780 h 2350664"/>
              <a:gd name="connsiteX59" fmla="*/ 239713 w 1440806"/>
              <a:gd name="connsiteY59" fmla="*/ 1853955 h 2350664"/>
              <a:gd name="connsiteX60" fmla="*/ 236538 w 1440806"/>
              <a:gd name="connsiteY60" fmla="*/ 1853955 h 2350664"/>
              <a:gd name="connsiteX61" fmla="*/ 239713 w 1440806"/>
              <a:gd name="connsiteY61" fmla="*/ 1850780 h 2350664"/>
              <a:gd name="connsiteX62" fmla="*/ 753692 w 1440806"/>
              <a:gd name="connsiteY62" fmla="*/ 1993147 h 2350664"/>
              <a:gd name="connsiteX63" fmla="*/ 762001 w 1440806"/>
              <a:gd name="connsiteY63" fmla="*/ 1995941 h 2350664"/>
              <a:gd name="connsiteX64" fmla="*/ 738727 w 1440806"/>
              <a:gd name="connsiteY64" fmla="*/ 2015709 h 2350664"/>
              <a:gd name="connsiteX65" fmla="*/ 740775 w 1440806"/>
              <a:gd name="connsiteY65" fmla="*/ 2000926 h 2350664"/>
              <a:gd name="connsiteX66" fmla="*/ 753692 w 1440806"/>
              <a:gd name="connsiteY66" fmla="*/ 1993147 h 2350664"/>
              <a:gd name="connsiteX67" fmla="*/ 1111709 w 1440806"/>
              <a:gd name="connsiteY67" fmla="*/ 2109420 h 2350664"/>
              <a:gd name="connsiteX68" fmla="*/ 1115837 w 1440806"/>
              <a:gd name="connsiteY68" fmla="*/ 2115060 h 2350664"/>
              <a:gd name="connsiteX69" fmla="*/ 1084569 w 1440806"/>
              <a:gd name="connsiteY69" fmla="*/ 2145702 h 2350664"/>
              <a:gd name="connsiteX70" fmla="*/ 1085623 w 1440806"/>
              <a:gd name="connsiteY70" fmla="*/ 2120728 h 2350664"/>
              <a:gd name="connsiteX71" fmla="*/ 1103892 w 1440806"/>
              <a:gd name="connsiteY71" fmla="*/ 2109392 h 2350664"/>
              <a:gd name="connsiteX72" fmla="*/ 1111709 w 1440806"/>
              <a:gd name="connsiteY72" fmla="*/ 2109420 h 2350664"/>
              <a:gd name="connsiteX73" fmla="*/ 582613 w 1440806"/>
              <a:gd name="connsiteY73" fmla="*/ 1901444 h 2350664"/>
              <a:gd name="connsiteX74" fmla="*/ 565366 w 1440806"/>
              <a:gd name="connsiteY74" fmla="*/ 1917278 h 2350664"/>
              <a:gd name="connsiteX75" fmla="*/ 567322 w 1440806"/>
              <a:gd name="connsiteY75" fmla="*/ 1906069 h 2350664"/>
              <a:gd name="connsiteX76" fmla="*/ 576901 w 1440806"/>
              <a:gd name="connsiteY76" fmla="*/ 1899753 h 2350664"/>
              <a:gd name="connsiteX77" fmla="*/ 582613 w 1440806"/>
              <a:gd name="connsiteY77" fmla="*/ 1901444 h 2350664"/>
              <a:gd name="connsiteX78" fmla="*/ 411163 w 1440806"/>
              <a:gd name="connsiteY78" fmla="*/ 1822906 h 2350664"/>
              <a:gd name="connsiteX79" fmla="*/ 396962 w 1440806"/>
              <a:gd name="connsiteY79" fmla="*/ 1834905 h 2350664"/>
              <a:gd name="connsiteX80" fmla="*/ 399073 w 1440806"/>
              <a:gd name="connsiteY80" fmla="*/ 1826783 h 2350664"/>
              <a:gd name="connsiteX81" fmla="*/ 406629 w 1440806"/>
              <a:gd name="connsiteY81" fmla="*/ 1821799 h 2350664"/>
              <a:gd name="connsiteX82" fmla="*/ 411163 w 1440806"/>
              <a:gd name="connsiteY82" fmla="*/ 1822906 h 2350664"/>
              <a:gd name="connsiteX83" fmla="*/ 246063 w 1440806"/>
              <a:gd name="connsiteY83" fmla="*/ 1766960 h 2350664"/>
              <a:gd name="connsiteX84" fmla="*/ 237796 w 1440806"/>
              <a:gd name="connsiteY84" fmla="*/ 1774580 h 2350664"/>
              <a:gd name="connsiteX85" fmla="*/ 239593 w 1440806"/>
              <a:gd name="connsiteY85" fmla="*/ 1770008 h 2350664"/>
              <a:gd name="connsiteX86" fmla="*/ 246063 w 1440806"/>
              <a:gd name="connsiteY86" fmla="*/ 1766960 h 2350664"/>
              <a:gd name="connsiteX87" fmla="*/ 924231 w 1440806"/>
              <a:gd name="connsiteY87" fmla="*/ 1992813 h 2350664"/>
              <a:gd name="connsiteX88" fmla="*/ 934855 w 1440806"/>
              <a:gd name="connsiteY88" fmla="*/ 1997018 h 2350664"/>
              <a:gd name="connsiteX89" fmla="*/ 905730 w 1440806"/>
              <a:gd name="connsiteY89" fmla="*/ 2023458 h 2350664"/>
              <a:gd name="connsiteX90" fmla="*/ 908111 w 1440806"/>
              <a:gd name="connsiteY90" fmla="*/ 2002773 h 2350664"/>
              <a:gd name="connsiteX91" fmla="*/ 924231 w 1440806"/>
              <a:gd name="connsiteY91" fmla="*/ 1992813 h 2350664"/>
              <a:gd name="connsiteX92" fmla="*/ 746914 w 1440806"/>
              <a:gd name="connsiteY92" fmla="*/ 1890469 h 2350664"/>
              <a:gd name="connsiteX93" fmla="*/ 755650 w 1440806"/>
              <a:gd name="connsiteY93" fmla="*/ 1893471 h 2350664"/>
              <a:gd name="connsiteX94" fmla="*/ 731016 w 1440806"/>
              <a:gd name="connsiteY94" fmla="*/ 1915868 h 2350664"/>
              <a:gd name="connsiteX95" fmla="*/ 733388 w 1440806"/>
              <a:gd name="connsiteY95" fmla="*/ 1899251 h 2350664"/>
              <a:gd name="connsiteX96" fmla="*/ 746914 w 1440806"/>
              <a:gd name="connsiteY96" fmla="*/ 1890469 h 2350664"/>
              <a:gd name="connsiteX97" fmla="*/ 1101567 w 1440806"/>
              <a:gd name="connsiteY97" fmla="*/ 1998737 h 2350664"/>
              <a:gd name="connsiteX98" fmla="*/ 1106130 w 1440806"/>
              <a:gd name="connsiteY98" fmla="*/ 2004706 h 2350664"/>
              <a:gd name="connsiteX99" fmla="*/ 1072631 w 1440806"/>
              <a:gd name="connsiteY99" fmla="*/ 2037564 h 2350664"/>
              <a:gd name="connsiteX100" fmla="*/ 1073706 w 1440806"/>
              <a:gd name="connsiteY100" fmla="*/ 2011025 h 2350664"/>
              <a:gd name="connsiteX101" fmla="*/ 1093141 w 1440806"/>
              <a:gd name="connsiteY101" fmla="*/ 1998793 h 2350664"/>
              <a:gd name="connsiteX102" fmla="*/ 1101567 w 1440806"/>
              <a:gd name="connsiteY102" fmla="*/ 1998737 h 2350664"/>
              <a:gd name="connsiteX103" fmla="*/ 114300 w 1440806"/>
              <a:gd name="connsiteY103" fmla="*/ 1666630 h 2350664"/>
              <a:gd name="connsiteX104" fmla="*/ 111125 w 1440806"/>
              <a:gd name="connsiteY104" fmla="*/ 1671393 h 2350664"/>
              <a:gd name="connsiteX105" fmla="*/ 107951 w 1440806"/>
              <a:gd name="connsiteY105" fmla="*/ 1671393 h 2350664"/>
              <a:gd name="connsiteX106" fmla="*/ 111125 w 1440806"/>
              <a:gd name="connsiteY106" fmla="*/ 1668218 h 2350664"/>
              <a:gd name="connsiteX107" fmla="*/ 579438 w 1440806"/>
              <a:gd name="connsiteY107" fmla="*/ 1804183 h 2350664"/>
              <a:gd name="connsiteX108" fmla="*/ 558977 w 1440806"/>
              <a:gd name="connsiteY108" fmla="*/ 1823419 h 2350664"/>
              <a:gd name="connsiteX109" fmla="*/ 561799 w 1440806"/>
              <a:gd name="connsiteY109" fmla="*/ 1809972 h 2350664"/>
              <a:gd name="connsiteX110" fmla="*/ 572867 w 1440806"/>
              <a:gd name="connsiteY110" fmla="*/ 1802175 h 2350664"/>
              <a:gd name="connsiteX111" fmla="*/ 579438 w 1440806"/>
              <a:gd name="connsiteY111" fmla="*/ 1804183 h 2350664"/>
              <a:gd name="connsiteX112" fmla="*/ 20638 w 1440806"/>
              <a:gd name="connsiteY112" fmla="*/ 1617418 h 2350664"/>
              <a:gd name="connsiteX113" fmla="*/ 17463 w 1440806"/>
              <a:gd name="connsiteY113" fmla="*/ 1619005 h 2350664"/>
              <a:gd name="connsiteX114" fmla="*/ 19050 w 1440806"/>
              <a:gd name="connsiteY114" fmla="*/ 1617418 h 2350664"/>
              <a:gd name="connsiteX115" fmla="*/ 252413 w 1440806"/>
              <a:gd name="connsiteY115" fmla="*/ 1688441 h 2350664"/>
              <a:gd name="connsiteX116" fmla="*/ 241477 w 1440806"/>
              <a:gd name="connsiteY116" fmla="*/ 1698380 h 2350664"/>
              <a:gd name="connsiteX117" fmla="*/ 243770 w 1440806"/>
              <a:gd name="connsiteY117" fmla="*/ 1692490 h 2350664"/>
              <a:gd name="connsiteX118" fmla="*/ 249216 w 1440806"/>
              <a:gd name="connsiteY118" fmla="*/ 1688326 h 2350664"/>
              <a:gd name="connsiteX119" fmla="*/ 252413 w 1440806"/>
              <a:gd name="connsiteY119" fmla="*/ 1688441 h 2350664"/>
              <a:gd name="connsiteX120" fmla="*/ 409576 w 1440806"/>
              <a:gd name="connsiteY120" fmla="*/ 1734199 h 2350664"/>
              <a:gd name="connsiteX121" fmla="*/ 393102 w 1440806"/>
              <a:gd name="connsiteY121" fmla="*/ 1748995 h 2350664"/>
              <a:gd name="connsiteX122" fmla="*/ 395636 w 1440806"/>
              <a:gd name="connsiteY122" fmla="*/ 1739377 h 2350664"/>
              <a:gd name="connsiteX123" fmla="*/ 404507 w 1440806"/>
              <a:gd name="connsiteY123" fmla="*/ 1733112 h 2350664"/>
              <a:gd name="connsiteX124" fmla="*/ 409576 w 1440806"/>
              <a:gd name="connsiteY124" fmla="*/ 1734199 h 2350664"/>
              <a:gd name="connsiteX125" fmla="*/ 922840 w 1440806"/>
              <a:gd name="connsiteY125" fmla="*/ 1886566 h 2350664"/>
              <a:gd name="connsiteX126" fmla="*/ 926735 w 1440806"/>
              <a:gd name="connsiteY126" fmla="*/ 1891312 h 2350664"/>
              <a:gd name="connsiteX127" fmla="*/ 895322 w 1440806"/>
              <a:gd name="connsiteY127" fmla="*/ 1920095 h 2350664"/>
              <a:gd name="connsiteX128" fmla="*/ 897696 w 1440806"/>
              <a:gd name="connsiteY128" fmla="*/ 1898105 h 2350664"/>
              <a:gd name="connsiteX129" fmla="*/ 915297 w 1440806"/>
              <a:gd name="connsiteY129" fmla="*/ 1886999 h 2350664"/>
              <a:gd name="connsiteX130" fmla="*/ 922840 w 1440806"/>
              <a:gd name="connsiteY130" fmla="*/ 1886566 h 2350664"/>
              <a:gd name="connsiteX131" fmla="*/ 4763 w 1440806"/>
              <a:gd name="connsiteY131" fmla="*/ 1579318 h 2350664"/>
              <a:gd name="connsiteX132" fmla="*/ 3175 w 1440806"/>
              <a:gd name="connsiteY132" fmla="*/ 1580906 h 2350664"/>
              <a:gd name="connsiteX133" fmla="*/ 0 w 1440806"/>
              <a:gd name="connsiteY133" fmla="*/ 1584081 h 2350664"/>
              <a:gd name="connsiteX134" fmla="*/ 1588 w 1440806"/>
              <a:gd name="connsiteY134" fmla="*/ 1582493 h 2350664"/>
              <a:gd name="connsiteX135" fmla="*/ 131561 w 1440806"/>
              <a:gd name="connsiteY135" fmla="*/ 1602904 h 2350664"/>
              <a:gd name="connsiteX136" fmla="*/ 121660 w 1440806"/>
              <a:gd name="connsiteY136" fmla="*/ 1611068 h 2350664"/>
              <a:gd name="connsiteX137" fmla="*/ 124489 w 1440806"/>
              <a:gd name="connsiteY137" fmla="*/ 1606791 h 2350664"/>
              <a:gd name="connsiteX138" fmla="*/ 128530 w 1440806"/>
              <a:gd name="connsiteY138" fmla="*/ 1603681 h 2350664"/>
              <a:gd name="connsiteX139" fmla="*/ 131561 w 1440806"/>
              <a:gd name="connsiteY139" fmla="*/ 1602904 h 2350664"/>
              <a:gd name="connsiteX140" fmla="*/ 749120 w 1440806"/>
              <a:gd name="connsiteY140" fmla="*/ 1792883 h 2350664"/>
              <a:gd name="connsiteX141" fmla="*/ 722296 w 1440806"/>
              <a:gd name="connsiteY141" fmla="*/ 1818843 h 2350664"/>
              <a:gd name="connsiteX142" fmla="*/ 724636 w 1440806"/>
              <a:gd name="connsiteY142" fmla="*/ 1799980 h 2350664"/>
              <a:gd name="connsiteX143" fmla="*/ 739579 w 1440806"/>
              <a:gd name="connsiteY143" fmla="*/ 1789708 h 2350664"/>
              <a:gd name="connsiteX144" fmla="*/ 749120 w 1440806"/>
              <a:gd name="connsiteY144" fmla="*/ 1792883 h 2350664"/>
              <a:gd name="connsiteX145" fmla="*/ 46038 w 1440806"/>
              <a:gd name="connsiteY145" fmla="*/ 1549155 h 2350664"/>
              <a:gd name="connsiteX146" fmla="*/ 44450 w 1440806"/>
              <a:gd name="connsiteY146" fmla="*/ 1550742 h 2350664"/>
              <a:gd name="connsiteX147" fmla="*/ 39688 w 1440806"/>
              <a:gd name="connsiteY147" fmla="*/ 1555505 h 2350664"/>
              <a:gd name="connsiteX148" fmla="*/ 41275 w 1440806"/>
              <a:gd name="connsiteY148" fmla="*/ 1552330 h 2350664"/>
              <a:gd name="connsiteX149" fmla="*/ 261938 w 1440806"/>
              <a:gd name="connsiteY149" fmla="*/ 1613837 h 2350664"/>
              <a:gd name="connsiteX150" fmla="*/ 246373 w 1440806"/>
              <a:gd name="connsiteY150" fmla="*/ 1626574 h 2350664"/>
              <a:gd name="connsiteX151" fmla="*/ 250359 w 1440806"/>
              <a:gd name="connsiteY151" fmla="*/ 1619559 h 2350664"/>
              <a:gd name="connsiteX152" fmla="*/ 261938 w 1440806"/>
              <a:gd name="connsiteY152" fmla="*/ 1613837 h 2350664"/>
              <a:gd name="connsiteX153" fmla="*/ 1091707 w 1440806"/>
              <a:gd name="connsiteY153" fmla="*/ 1890418 h 2350664"/>
              <a:gd name="connsiteX154" fmla="*/ 1096247 w 1440806"/>
              <a:gd name="connsiteY154" fmla="*/ 1896380 h 2350664"/>
              <a:gd name="connsiteX155" fmla="*/ 1060814 w 1440806"/>
              <a:gd name="connsiteY155" fmla="*/ 1931032 h 2350664"/>
              <a:gd name="connsiteX156" fmla="*/ 1061709 w 1440806"/>
              <a:gd name="connsiteY156" fmla="*/ 1903488 h 2350664"/>
              <a:gd name="connsiteX157" fmla="*/ 1083005 w 1440806"/>
              <a:gd name="connsiteY157" fmla="*/ 1890271 h 2350664"/>
              <a:gd name="connsiteX158" fmla="*/ 1091707 w 1440806"/>
              <a:gd name="connsiteY158" fmla="*/ 1890418 h 2350664"/>
              <a:gd name="connsiteX159" fmla="*/ 574675 w 1440806"/>
              <a:gd name="connsiteY159" fmla="*/ 1712560 h 2350664"/>
              <a:gd name="connsiteX160" fmla="*/ 551560 w 1440806"/>
              <a:gd name="connsiteY160" fmla="*/ 1733122 h 2350664"/>
              <a:gd name="connsiteX161" fmla="*/ 554836 w 1440806"/>
              <a:gd name="connsiteY161" fmla="*/ 1718986 h 2350664"/>
              <a:gd name="connsiteX162" fmla="*/ 567349 w 1440806"/>
              <a:gd name="connsiteY162" fmla="*/ 1710403 h 2350664"/>
              <a:gd name="connsiteX163" fmla="*/ 574675 w 1440806"/>
              <a:gd name="connsiteY163" fmla="*/ 1712560 h 2350664"/>
              <a:gd name="connsiteX164" fmla="*/ 409575 w 1440806"/>
              <a:gd name="connsiteY164" fmla="*/ 1650190 h 2350664"/>
              <a:gd name="connsiteX165" fmla="*/ 390575 w 1440806"/>
              <a:gd name="connsiteY165" fmla="*/ 1666281 h 2350664"/>
              <a:gd name="connsiteX166" fmla="*/ 394340 w 1440806"/>
              <a:gd name="connsiteY166" fmla="*/ 1656312 h 2350664"/>
              <a:gd name="connsiteX167" fmla="*/ 403907 w 1440806"/>
              <a:gd name="connsiteY167" fmla="*/ 1649578 h 2350664"/>
              <a:gd name="connsiteX168" fmla="*/ 409575 w 1440806"/>
              <a:gd name="connsiteY168" fmla="*/ 1650190 h 2350664"/>
              <a:gd name="connsiteX169" fmla="*/ 77788 w 1440806"/>
              <a:gd name="connsiteY169" fmla="*/ 1522362 h 2350664"/>
              <a:gd name="connsiteX170" fmla="*/ 77608 w 1440806"/>
              <a:gd name="connsiteY170" fmla="*/ 1522557 h 2350664"/>
              <a:gd name="connsiteX171" fmla="*/ 68263 w 1440806"/>
              <a:gd name="connsiteY171" fmla="*/ 1531693 h 2350664"/>
              <a:gd name="connsiteX172" fmla="*/ 71677 w 1440806"/>
              <a:gd name="connsiteY172" fmla="*/ 1527805 h 2350664"/>
              <a:gd name="connsiteX173" fmla="*/ 77788 w 1440806"/>
              <a:gd name="connsiteY173" fmla="*/ 1522362 h 2350664"/>
              <a:gd name="connsiteX174" fmla="*/ 1237566 w 1440806"/>
              <a:gd name="connsiteY174" fmla="*/ 1906220 h 2350664"/>
              <a:gd name="connsiteX175" fmla="*/ 1223976 w 1440806"/>
              <a:gd name="connsiteY175" fmla="*/ 1946962 h 2350664"/>
              <a:gd name="connsiteX176" fmla="*/ 1216381 w 1440806"/>
              <a:gd name="connsiteY176" fmla="*/ 1944463 h 2350664"/>
              <a:gd name="connsiteX177" fmla="*/ 1225409 w 1440806"/>
              <a:gd name="connsiteY177" fmla="*/ 1913872 h 2350664"/>
              <a:gd name="connsiteX178" fmla="*/ 150641 w 1440806"/>
              <a:gd name="connsiteY178" fmla="*/ 1543599 h 2350664"/>
              <a:gd name="connsiteX179" fmla="*/ 139143 w 1440806"/>
              <a:gd name="connsiteY179" fmla="*/ 1555306 h 2350664"/>
              <a:gd name="connsiteX180" fmla="*/ 142747 w 1440806"/>
              <a:gd name="connsiteY180" fmla="*/ 1549552 h 2350664"/>
              <a:gd name="connsiteX181" fmla="*/ 148753 w 1440806"/>
              <a:gd name="connsiteY181" fmla="*/ 1543995 h 2350664"/>
              <a:gd name="connsiteX182" fmla="*/ 150641 w 1440806"/>
              <a:gd name="connsiteY182" fmla="*/ 1543599 h 2350664"/>
              <a:gd name="connsiteX183" fmla="*/ 90324 w 1440806"/>
              <a:gd name="connsiteY183" fmla="*/ 1520580 h 2350664"/>
              <a:gd name="connsiteX184" fmla="*/ 84904 w 1440806"/>
              <a:gd name="connsiteY184" fmla="*/ 1526930 h 2350664"/>
              <a:gd name="connsiteX185" fmla="*/ 81291 w 1440806"/>
              <a:gd name="connsiteY185" fmla="*/ 1530105 h 2350664"/>
              <a:gd name="connsiteX186" fmla="*/ 90159 w 1440806"/>
              <a:gd name="connsiteY186" fmla="*/ 1520756 h 2350664"/>
              <a:gd name="connsiteX187" fmla="*/ 90324 w 1440806"/>
              <a:gd name="connsiteY187" fmla="*/ 1520580 h 2350664"/>
              <a:gd name="connsiteX188" fmla="*/ 913064 w 1440806"/>
              <a:gd name="connsiteY188" fmla="*/ 1783618 h 2350664"/>
              <a:gd name="connsiteX189" fmla="*/ 917217 w 1440806"/>
              <a:gd name="connsiteY189" fmla="*/ 1788476 h 2350664"/>
              <a:gd name="connsiteX190" fmla="*/ 884756 w 1440806"/>
              <a:gd name="connsiteY190" fmla="*/ 1819030 h 2350664"/>
              <a:gd name="connsiteX191" fmla="*/ 887088 w 1440806"/>
              <a:gd name="connsiteY191" fmla="*/ 1795980 h 2350664"/>
              <a:gd name="connsiteX192" fmla="*/ 905246 w 1440806"/>
              <a:gd name="connsiteY192" fmla="*/ 1784187 h 2350664"/>
              <a:gd name="connsiteX193" fmla="*/ 913064 w 1440806"/>
              <a:gd name="connsiteY193" fmla="*/ 1783618 h 2350664"/>
              <a:gd name="connsiteX194" fmla="*/ 271295 w 1440806"/>
              <a:gd name="connsiteY194" fmla="*/ 1545656 h 2350664"/>
              <a:gd name="connsiteX195" fmla="*/ 255847 w 1440806"/>
              <a:gd name="connsiteY195" fmla="*/ 1559911 h 2350664"/>
              <a:gd name="connsiteX196" fmla="*/ 259877 w 1440806"/>
              <a:gd name="connsiteY196" fmla="*/ 1552249 h 2350664"/>
              <a:gd name="connsiteX197" fmla="*/ 260548 w 1440806"/>
              <a:gd name="connsiteY197" fmla="*/ 1551536 h 2350664"/>
              <a:gd name="connsiteX198" fmla="*/ 271295 w 1440806"/>
              <a:gd name="connsiteY198" fmla="*/ 1545656 h 2350664"/>
              <a:gd name="connsiteX199" fmla="*/ 136525 w 1440806"/>
              <a:gd name="connsiteY199" fmla="*/ 1498547 h 2350664"/>
              <a:gd name="connsiteX200" fmla="*/ 129428 w 1440806"/>
              <a:gd name="connsiteY200" fmla="*/ 1506822 h 2350664"/>
              <a:gd name="connsiteX201" fmla="*/ 124198 w 1440806"/>
              <a:gd name="connsiteY201" fmla="*/ 1511055 h 2350664"/>
              <a:gd name="connsiteX202" fmla="*/ 136151 w 1440806"/>
              <a:gd name="connsiteY202" fmla="*/ 1498547 h 2350664"/>
              <a:gd name="connsiteX203" fmla="*/ 136525 w 1440806"/>
              <a:gd name="connsiteY203" fmla="*/ 1498547 h 2350664"/>
              <a:gd name="connsiteX204" fmla="*/ 741363 w 1440806"/>
              <a:gd name="connsiteY204" fmla="*/ 1697010 h 2350664"/>
              <a:gd name="connsiteX205" fmla="*/ 713358 w 1440806"/>
              <a:gd name="connsiteY205" fmla="*/ 1723248 h 2350664"/>
              <a:gd name="connsiteX206" fmla="*/ 715839 w 1440806"/>
              <a:gd name="connsiteY206" fmla="*/ 1704456 h 2350664"/>
              <a:gd name="connsiteX207" fmla="*/ 731725 w 1440806"/>
              <a:gd name="connsiteY207" fmla="*/ 1693885 h 2350664"/>
              <a:gd name="connsiteX208" fmla="*/ 741363 w 1440806"/>
              <a:gd name="connsiteY208" fmla="*/ 1697010 h 2350664"/>
              <a:gd name="connsiteX209" fmla="*/ 111125 w 1440806"/>
              <a:gd name="connsiteY209" fmla="*/ 1482480 h 2350664"/>
              <a:gd name="connsiteX210" fmla="*/ 110941 w 1440806"/>
              <a:gd name="connsiteY210" fmla="*/ 1482654 h 2350664"/>
              <a:gd name="connsiteX211" fmla="*/ 98425 w 1440806"/>
              <a:gd name="connsiteY211" fmla="*/ 1493593 h 2350664"/>
              <a:gd name="connsiteX212" fmla="*/ 103026 w 1440806"/>
              <a:gd name="connsiteY212" fmla="*/ 1489252 h 2350664"/>
              <a:gd name="connsiteX213" fmla="*/ 111125 w 1440806"/>
              <a:gd name="connsiteY213" fmla="*/ 1482480 h 2350664"/>
              <a:gd name="connsiteX214" fmla="*/ 412750 w 1440806"/>
              <a:gd name="connsiteY214" fmla="*/ 1571594 h 2350664"/>
              <a:gd name="connsiteX215" fmla="*/ 391106 w 1440806"/>
              <a:gd name="connsiteY215" fmla="*/ 1590431 h 2350664"/>
              <a:gd name="connsiteX216" fmla="*/ 395578 w 1440806"/>
              <a:gd name="connsiteY216" fmla="*/ 1579058 h 2350664"/>
              <a:gd name="connsiteX217" fmla="*/ 406445 w 1440806"/>
              <a:gd name="connsiteY217" fmla="*/ 1571061 h 2350664"/>
              <a:gd name="connsiteX218" fmla="*/ 412750 w 1440806"/>
              <a:gd name="connsiteY218" fmla="*/ 1571594 h 2350664"/>
              <a:gd name="connsiteX219" fmla="*/ 171115 w 1440806"/>
              <a:gd name="connsiteY219" fmla="*/ 1489770 h 2350664"/>
              <a:gd name="connsiteX220" fmla="*/ 158003 w 1440806"/>
              <a:gd name="connsiteY220" fmla="*/ 1502930 h 2350664"/>
              <a:gd name="connsiteX221" fmla="*/ 162206 w 1440806"/>
              <a:gd name="connsiteY221" fmla="*/ 1496726 h 2350664"/>
              <a:gd name="connsiteX222" fmla="*/ 170274 w 1440806"/>
              <a:gd name="connsiteY222" fmla="*/ 1489582 h 2350664"/>
              <a:gd name="connsiteX223" fmla="*/ 171115 w 1440806"/>
              <a:gd name="connsiteY223" fmla="*/ 1489770 h 2350664"/>
              <a:gd name="connsiteX224" fmla="*/ 571500 w 1440806"/>
              <a:gd name="connsiteY224" fmla="*/ 1622735 h 2350664"/>
              <a:gd name="connsiteX225" fmla="*/ 545737 w 1440806"/>
              <a:gd name="connsiteY225" fmla="*/ 1645993 h 2350664"/>
              <a:gd name="connsiteX226" fmla="*/ 549547 w 1440806"/>
              <a:gd name="connsiteY226" fmla="*/ 1630366 h 2350664"/>
              <a:gd name="connsiteX227" fmla="*/ 563041 w 1440806"/>
              <a:gd name="connsiteY227" fmla="*/ 1620963 h 2350664"/>
              <a:gd name="connsiteX228" fmla="*/ 571500 w 1440806"/>
              <a:gd name="connsiteY228" fmla="*/ 1622735 h 2350664"/>
              <a:gd name="connsiteX229" fmla="*/ 1080178 w 1440806"/>
              <a:gd name="connsiteY229" fmla="*/ 1784491 h 2350664"/>
              <a:gd name="connsiteX230" fmla="*/ 1084965 w 1440806"/>
              <a:gd name="connsiteY230" fmla="*/ 1790725 h 2350664"/>
              <a:gd name="connsiteX231" fmla="*/ 1048856 w 1440806"/>
              <a:gd name="connsiteY231" fmla="*/ 1827654 h 2350664"/>
              <a:gd name="connsiteX232" fmla="*/ 1049387 w 1440806"/>
              <a:gd name="connsiteY232" fmla="*/ 1798651 h 2350664"/>
              <a:gd name="connsiteX233" fmla="*/ 1071225 w 1440806"/>
              <a:gd name="connsiteY233" fmla="*/ 1784488 h 2350664"/>
              <a:gd name="connsiteX234" fmla="*/ 1080178 w 1440806"/>
              <a:gd name="connsiteY234" fmla="*/ 1784491 h 2350664"/>
              <a:gd name="connsiteX235" fmla="*/ 143129 w 1440806"/>
              <a:gd name="connsiteY235" fmla="*/ 1448981 h 2350664"/>
              <a:gd name="connsiteX236" fmla="*/ 137299 w 1440806"/>
              <a:gd name="connsiteY236" fmla="*/ 1454992 h 2350664"/>
              <a:gd name="connsiteX237" fmla="*/ 131763 w 1440806"/>
              <a:gd name="connsiteY237" fmla="*/ 1460256 h 2350664"/>
              <a:gd name="connsiteX238" fmla="*/ 135692 w 1440806"/>
              <a:gd name="connsiteY238" fmla="*/ 1456496 h 2350664"/>
              <a:gd name="connsiteX239" fmla="*/ 144463 w 1440806"/>
              <a:gd name="connsiteY239" fmla="*/ 1447555 h 2350664"/>
              <a:gd name="connsiteX240" fmla="*/ 134938 w 1440806"/>
              <a:gd name="connsiteY240" fmla="*/ 1457080 h 2350664"/>
              <a:gd name="connsiteX241" fmla="*/ 144463 w 1440806"/>
              <a:gd name="connsiteY241" fmla="*/ 1447555 h 2350664"/>
              <a:gd name="connsiteX242" fmla="*/ 146051 w 1440806"/>
              <a:gd name="connsiteY242" fmla="*/ 1445968 h 2350664"/>
              <a:gd name="connsiteX243" fmla="*/ 145694 w 1440806"/>
              <a:gd name="connsiteY243" fmla="*/ 1446344 h 2350664"/>
              <a:gd name="connsiteX244" fmla="*/ 144622 w 1440806"/>
              <a:gd name="connsiteY244" fmla="*/ 1447472 h 2350664"/>
              <a:gd name="connsiteX245" fmla="*/ 143506 w 1440806"/>
              <a:gd name="connsiteY245" fmla="*/ 1448600 h 2350664"/>
              <a:gd name="connsiteX246" fmla="*/ 143129 w 1440806"/>
              <a:gd name="connsiteY246" fmla="*/ 1448981 h 2350664"/>
              <a:gd name="connsiteX247" fmla="*/ 285568 w 1440806"/>
              <a:gd name="connsiteY247" fmla="*/ 1480795 h 2350664"/>
              <a:gd name="connsiteX248" fmla="*/ 265711 w 1440806"/>
              <a:gd name="connsiteY248" fmla="*/ 1498175 h 2350664"/>
              <a:gd name="connsiteX249" fmla="*/ 271176 w 1440806"/>
              <a:gd name="connsiteY249" fmla="*/ 1489304 h 2350664"/>
              <a:gd name="connsiteX250" fmla="*/ 275002 w 1440806"/>
              <a:gd name="connsiteY250" fmla="*/ 1485683 h 2350664"/>
              <a:gd name="connsiteX251" fmla="*/ 285568 w 1440806"/>
              <a:gd name="connsiteY251" fmla="*/ 1480795 h 2350664"/>
              <a:gd name="connsiteX252" fmla="*/ 902995 w 1440806"/>
              <a:gd name="connsiteY252" fmla="*/ 1684005 h 2350664"/>
              <a:gd name="connsiteX253" fmla="*/ 907507 w 1440806"/>
              <a:gd name="connsiteY253" fmla="*/ 1689035 h 2350664"/>
              <a:gd name="connsiteX254" fmla="*/ 872525 w 1440806"/>
              <a:gd name="connsiteY254" fmla="*/ 1722014 h 2350664"/>
              <a:gd name="connsiteX255" fmla="*/ 874882 w 1440806"/>
              <a:gd name="connsiteY255" fmla="*/ 1697817 h 2350664"/>
              <a:gd name="connsiteX256" fmla="*/ 894525 w 1440806"/>
              <a:gd name="connsiteY256" fmla="*/ 1684823 h 2350664"/>
              <a:gd name="connsiteX257" fmla="*/ 902995 w 1440806"/>
              <a:gd name="connsiteY257" fmla="*/ 1684005 h 2350664"/>
              <a:gd name="connsiteX258" fmla="*/ 1246465 w 1440806"/>
              <a:gd name="connsiteY258" fmla="*/ 1791108 h 2350664"/>
              <a:gd name="connsiteX259" fmla="*/ 1252667 w 1440806"/>
              <a:gd name="connsiteY259" fmla="*/ 1798844 h 2350664"/>
              <a:gd name="connsiteX260" fmla="*/ 1210020 w 1440806"/>
              <a:gd name="connsiteY260" fmla="*/ 1840901 h 2350664"/>
              <a:gd name="connsiteX261" fmla="*/ 1210020 w 1440806"/>
              <a:gd name="connsiteY261" fmla="*/ 1806829 h 2350664"/>
              <a:gd name="connsiteX262" fmla="*/ 1246465 w 1440806"/>
              <a:gd name="connsiteY262" fmla="*/ 1791108 h 2350664"/>
              <a:gd name="connsiteX263" fmla="*/ 195263 w 1440806"/>
              <a:gd name="connsiteY263" fmla="*/ 1440125 h 2350664"/>
              <a:gd name="connsiteX264" fmla="*/ 195263 w 1440806"/>
              <a:gd name="connsiteY264" fmla="*/ 1440462 h 2350664"/>
              <a:gd name="connsiteX265" fmla="*/ 177800 w 1440806"/>
              <a:gd name="connsiteY265" fmla="*/ 1454817 h 2350664"/>
              <a:gd name="connsiteX266" fmla="*/ 183621 w 1440806"/>
              <a:gd name="connsiteY266" fmla="*/ 1448569 h 2350664"/>
              <a:gd name="connsiteX267" fmla="*/ 195263 w 1440806"/>
              <a:gd name="connsiteY267" fmla="*/ 1440125 h 2350664"/>
              <a:gd name="connsiteX268" fmla="*/ 734834 w 1440806"/>
              <a:gd name="connsiteY268" fmla="*/ 1603917 h 2350664"/>
              <a:gd name="connsiteX269" fmla="*/ 703012 w 1440806"/>
              <a:gd name="connsiteY269" fmla="*/ 1632937 h 2350664"/>
              <a:gd name="connsiteX270" fmla="*/ 706945 w 1440806"/>
              <a:gd name="connsiteY270" fmla="*/ 1612819 h 2350664"/>
              <a:gd name="connsiteX271" fmla="*/ 724309 w 1440806"/>
              <a:gd name="connsiteY271" fmla="*/ 1600890 h 2350664"/>
              <a:gd name="connsiteX272" fmla="*/ 734834 w 1440806"/>
              <a:gd name="connsiteY272" fmla="*/ 1603917 h 2350664"/>
              <a:gd name="connsiteX273" fmla="*/ 417513 w 1440806"/>
              <a:gd name="connsiteY273" fmla="*/ 1497050 h 2350664"/>
              <a:gd name="connsiteX274" fmla="*/ 394431 w 1440806"/>
              <a:gd name="connsiteY274" fmla="*/ 1517231 h 2350664"/>
              <a:gd name="connsiteX275" fmla="*/ 399403 w 1440806"/>
              <a:gd name="connsiteY275" fmla="*/ 1505575 h 2350664"/>
              <a:gd name="connsiteX276" fmla="*/ 410921 w 1440806"/>
              <a:gd name="connsiteY276" fmla="*/ 1496876 h 2350664"/>
              <a:gd name="connsiteX277" fmla="*/ 417513 w 1440806"/>
              <a:gd name="connsiteY277" fmla="*/ 1497050 h 2350664"/>
              <a:gd name="connsiteX278" fmla="*/ 182563 w 1440806"/>
              <a:gd name="connsiteY278" fmla="*/ 1414218 h 2350664"/>
              <a:gd name="connsiteX279" fmla="*/ 171788 w 1440806"/>
              <a:gd name="connsiteY279" fmla="*/ 1425297 h 2350664"/>
              <a:gd name="connsiteX280" fmla="*/ 165100 w 1440806"/>
              <a:gd name="connsiteY280" fmla="*/ 1431681 h 2350664"/>
              <a:gd name="connsiteX281" fmla="*/ 182191 w 1440806"/>
              <a:gd name="connsiteY281" fmla="*/ 1414406 h 2350664"/>
              <a:gd name="connsiteX282" fmla="*/ 182563 w 1440806"/>
              <a:gd name="connsiteY282" fmla="*/ 1414218 h 2350664"/>
              <a:gd name="connsiteX283" fmla="*/ 568326 w 1440806"/>
              <a:gd name="connsiteY283" fmla="*/ 1538330 h 2350664"/>
              <a:gd name="connsiteX284" fmla="*/ 541440 w 1440806"/>
              <a:gd name="connsiteY284" fmla="*/ 1563263 h 2350664"/>
              <a:gd name="connsiteX285" fmla="*/ 545563 w 1440806"/>
              <a:gd name="connsiteY285" fmla="*/ 1547299 h 2350664"/>
              <a:gd name="connsiteX286" fmla="*/ 559969 w 1440806"/>
              <a:gd name="connsiteY286" fmla="*/ 1536760 h 2350664"/>
              <a:gd name="connsiteX287" fmla="*/ 568326 w 1440806"/>
              <a:gd name="connsiteY287" fmla="*/ 1538330 h 2350664"/>
              <a:gd name="connsiteX288" fmla="*/ 1067979 w 1440806"/>
              <a:gd name="connsiteY288" fmla="*/ 1681064 h 2350664"/>
              <a:gd name="connsiteX289" fmla="*/ 1073634 w 1440806"/>
              <a:gd name="connsiteY289" fmla="*/ 1687918 h 2350664"/>
              <a:gd name="connsiteX290" fmla="*/ 1034262 w 1440806"/>
              <a:gd name="connsiteY290" fmla="*/ 1727450 h 2350664"/>
              <a:gd name="connsiteX291" fmla="*/ 1034629 w 1440806"/>
              <a:gd name="connsiteY291" fmla="*/ 1696845 h 2350664"/>
              <a:gd name="connsiteX292" fmla="*/ 1057789 w 1440806"/>
              <a:gd name="connsiteY292" fmla="*/ 1681588 h 2350664"/>
              <a:gd name="connsiteX293" fmla="*/ 1067979 w 1440806"/>
              <a:gd name="connsiteY293" fmla="*/ 1681064 h 2350664"/>
              <a:gd name="connsiteX294" fmla="*/ 299677 w 1440806"/>
              <a:gd name="connsiteY294" fmla="*/ 1421712 h 2350664"/>
              <a:gd name="connsiteX295" fmla="*/ 278570 w 1440806"/>
              <a:gd name="connsiteY295" fmla="*/ 1441023 h 2350664"/>
              <a:gd name="connsiteX296" fmla="*/ 284523 w 1440806"/>
              <a:gd name="connsiteY296" fmla="*/ 1431368 h 2350664"/>
              <a:gd name="connsiteX297" fmla="*/ 293002 w 1440806"/>
              <a:gd name="connsiteY297" fmla="*/ 1423899 h 2350664"/>
              <a:gd name="connsiteX298" fmla="*/ 297287 w 1440806"/>
              <a:gd name="connsiteY298" fmla="*/ 1421166 h 2350664"/>
              <a:gd name="connsiteX299" fmla="*/ 299677 w 1440806"/>
              <a:gd name="connsiteY299" fmla="*/ 1421712 h 2350664"/>
              <a:gd name="connsiteX300" fmla="*/ 220663 w 1440806"/>
              <a:gd name="connsiteY300" fmla="*/ 1393765 h 2350664"/>
              <a:gd name="connsiteX301" fmla="*/ 220481 w 1440806"/>
              <a:gd name="connsiteY301" fmla="*/ 1394320 h 2350664"/>
              <a:gd name="connsiteX302" fmla="*/ 201613 w 1440806"/>
              <a:gd name="connsiteY302" fmla="*/ 1412075 h 2350664"/>
              <a:gd name="connsiteX303" fmla="*/ 208325 w 1440806"/>
              <a:gd name="connsiteY303" fmla="*/ 1404492 h 2350664"/>
              <a:gd name="connsiteX304" fmla="*/ 220663 w 1440806"/>
              <a:gd name="connsiteY304" fmla="*/ 1393765 h 2350664"/>
              <a:gd name="connsiteX305" fmla="*/ 222072 w 1440806"/>
              <a:gd name="connsiteY305" fmla="*/ 1387230 h 2350664"/>
              <a:gd name="connsiteX306" fmla="*/ 211034 w 1440806"/>
              <a:gd name="connsiteY306" fmla="*/ 1399639 h 2350664"/>
              <a:gd name="connsiteX307" fmla="*/ 203200 w 1440806"/>
              <a:gd name="connsiteY307" fmla="*/ 1406280 h 2350664"/>
              <a:gd name="connsiteX308" fmla="*/ 221716 w 1440806"/>
              <a:gd name="connsiteY308" fmla="*/ 1387405 h 2350664"/>
              <a:gd name="connsiteX309" fmla="*/ 222072 w 1440806"/>
              <a:gd name="connsiteY309" fmla="*/ 1387230 h 2350664"/>
              <a:gd name="connsiteX310" fmla="*/ 891686 w 1440806"/>
              <a:gd name="connsiteY310" fmla="*/ 1587332 h 2350664"/>
              <a:gd name="connsiteX311" fmla="*/ 896397 w 1440806"/>
              <a:gd name="connsiteY311" fmla="*/ 1592370 h 2350664"/>
              <a:gd name="connsiteX312" fmla="*/ 860317 w 1440806"/>
              <a:gd name="connsiteY312" fmla="*/ 1626590 h 2350664"/>
              <a:gd name="connsiteX313" fmla="*/ 862843 w 1440806"/>
              <a:gd name="connsiteY313" fmla="*/ 1601719 h 2350664"/>
              <a:gd name="connsiteX314" fmla="*/ 882935 w 1440806"/>
              <a:gd name="connsiteY314" fmla="*/ 1588313 h 2350664"/>
              <a:gd name="connsiteX315" fmla="*/ 891686 w 1440806"/>
              <a:gd name="connsiteY315" fmla="*/ 1587332 h 2350664"/>
              <a:gd name="connsiteX316" fmla="*/ 423863 w 1440806"/>
              <a:gd name="connsiteY316" fmla="*/ 1427334 h 2350664"/>
              <a:gd name="connsiteX317" fmla="*/ 398483 w 1440806"/>
              <a:gd name="connsiteY317" fmla="*/ 1450194 h 2350664"/>
              <a:gd name="connsiteX318" fmla="*/ 404695 w 1440806"/>
              <a:gd name="connsiteY318" fmla="*/ 1437514 h 2350664"/>
              <a:gd name="connsiteX319" fmla="*/ 423863 w 1440806"/>
              <a:gd name="connsiteY319" fmla="*/ 1427334 h 2350664"/>
              <a:gd name="connsiteX320" fmla="*/ 261588 w 1440806"/>
              <a:gd name="connsiteY320" fmla="*/ 1363431 h 2350664"/>
              <a:gd name="connsiteX321" fmla="*/ 250045 w 1440806"/>
              <a:gd name="connsiteY321" fmla="*/ 1378296 h 2350664"/>
              <a:gd name="connsiteX322" fmla="*/ 241650 w 1440806"/>
              <a:gd name="connsiteY322" fmla="*/ 1385643 h 2350664"/>
              <a:gd name="connsiteX323" fmla="*/ 261063 w 1440806"/>
              <a:gd name="connsiteY323" fmla="*/ 1363615 h 2350664"/>
              <a:gd name="connsiteX324" fmla="*/ 261588 w 1440806"/>
              <a:gd name="connsiteY324" fmla="*/ 1363431 h 2350664"/>
              <a:gd name="connsiteX325" fmla="*/ 1231524 w 1440806"/>
              <a:gd name="connsiteY325" fmla="*/ 1685292 h 2350664"/>
              <a:gd name="connsiteX326" fmla="*/ 1238059 w 1440806"/>
              <a:gd name="connsiteY326" fmla="*/ 1693391 h 2350664"/>
              <a:gd name="connsiteX327" fmla="*/ 1194827 w 1440806"/>
              <a:gd name="connsiteY327" fmla="*/ 1738748 h 2350664"/>
              <a:gd name="connsiteX328" fmla="*/ 1194471 w 1440806"/>
              <a:gd name="connsiteY328" fmla="*/ 1702462 h 2350664"/>
              <a:gd name="connsiteX329" fmla="*/ 1231524 w 1440806"/>
              <a:gd name="connsiteY329" fmla="*/ 1685292 h 2350664"/>
              <a:gd name="connsiteX330" fmla="*/ 722876 w 1440806"/>
              <a:gd name="connsiteY330" fmla="*/ 1510329 h 2350664"/>
              <a:gd name="connsiteX331" fmla="*/ 726718 w 1440806"/>
              <a:gd name="connsiteY331" fmla="*/ 1514384 h 2350664"/>
              <a:gd name="connsiteX332" fmla="*/ 693840 w 1440806"/>
              <a:gd name="connsiteY332" fmla="*/ 1545797 h 2350664"/>
              <a:gd name="connsiteX333" fmla="*/ 697950 w 1440806"/>
              <a:gd name="connsiteY333" fmla="*/ 1524429 h 2350664"/>
              <a:gd name="connsiteX334" fmla="*/ 715416 w 1440806"/>
              <a:gd name="connsiteY334" fmla="*/ 1511668 h 2350664"/>
              <a:gd name="connsiteX335" fmla="*/ 722876 w 1440806"/>
              <a:gd name="connsiteY335" fmla="*/ 1510329 h 2350664"/>
              <a:gd name="connsiteX336" fmla="*/ 249238 w 1440806"/>
              <a:gd name="connsiteY336" fmla="*/ 1352307 h 2350664"/>
              <a:gd name="connsiteX337" fmla="*/ 249051 w 1440806"/>
              <a:gd name="connsiteY337" fmla="*/ 1352693 h 2350664"/>
              <a:gd name="connsiteX338" fmla="*/ 227013 w 1440806"/>
              <a:gd name="connsiteY338" fmla="*/ 1374532 h 2350664"/>
              <a:gd name="connsiteX339" fmla="*/ 235112 w 1440806"/>
              <a:gd name="connsiteY339" fmla="*/ 1365642 h 2350664"/>
              <a:gd name="connsiteX340" fmla="*/ 249238 w 1440806"/>
              <a:gd name="connsiteY340" fmla="*/ 1352307 h 2350664"/>
              <a:gd name="connsiteX341" fmla="*/ 566738 w 1440806"/>
              <a:gd name="connsiteY341" fmla="*/ 1458176 h 2350664"/>
              <a:gd name="connsiteX342" fmla="*/ 535757 w 1440806"/>
              <a:gd name="connsiteY342" fmla="*/ 1485300 h 2350664"/>
              <a:gd name="connsiteX343" fmla="*/ 541658 w 1440806"/>
              <a:gd name="connsiteY343" fmla="*/ 1468636 h 2350664"/>
              <a:gd name="connsiteX344" fmla="*/ 557310 w 1440806"/>
              <a:gd name="connsiteY344" fmla="*/ 1457157 h 2350664"/>
              <a:gd name="connsiteX345" fmla="*/ 566738 w 1440806"/>
              <a:gd name="connsiteY345" fmla="*/ 1458176 h 2350664"/>
              <a:gd name="connsiteX346" fmla="*/ 316808 w 1440806"/>
              <a:gd name="connsiteY346" fmla="*/ 1364718 h 2350664"/>
              <a:gd name="connsiteX347" fmla="*/ 317131 w 1440806"/>
              <a:gd name="connsiteY347" fmla="*/ 1365645 h 2350664"/>
              <a:gd name="connsiteX348" fmla="*/ 292546 w 1440806"/>
              <a:gd name="connsiteY348" fmla="*/ 1388447 h 2350664"/>
              <a:gd name="connsiteX349" fmla="*/ 300125 w 1440806"/>
              <a:gd name="connsiteY349" fmla="*/ 1377696 h 2350664"/>
              <a:gd name="connsiteX350" fmla="*/ 312881 w 1440806"/>
              <a:gd name="connsiteY350" fmla="*/ 1366572 h 2350664"/>
              <a:gd name="connsiteX351" fmla="*/ 316808 w 1440806"/>
              <a:gd name="connsiteY351" fmla="*/ 1364718 h 2350664"/>
              <a:gd name="connsiteX352" fmla="*/ 1055090 w 1440806"/>
              <a:gd name="connsiteY352" fmla="*/ 1580478 h 2350664"/>
              <a:gd name="connsiteX353" fmla="*/ 1060764 w 1440806"/>
              <a:gd name="connsiteY353" fmla="*/ 1587173 h 2350664"/>
              <a:gd name="connsiteX354" fmla="*/ 1018357 w 1440806"/>
              <a:gd name="connsiteY354" fmla="*/ 1628531 h 2350664"/>
              <a:gd name="connsiteX355" fmla="*/ 1020359 w 1440806"/>
              <a:gd name="connsiteY355" fmla="*/ 1597243 h 2350664"/>
              <a:gd name="connsiteX356" fmla="*/ 1044861 w 1440806"/>
              <a:gd name="connsiteY356" fmla="*/ 1580812 h 2350664"/>
              <a:gd name="connsiteX357" fmla="*/ 1055090 w 1440806"/>
              <a:gd name="connsiteY357" fmla="*/ 1580478 h 2350664"/>
              <a:gd name="connsiteX358" fmla="*/ 279401 w 1440806"/>
              <a:gd name="connsiteY358" fmla="*/ 1315794 h 2350664"/>
              <a:gd name="connsiteX359" fmla="*/ 279216 w 1440806"/>
              <a:gd name="connsiteY359" fmla="*/ 1315978 h 2350664"/>
              <a:gd name="connsiteX360" fmla="*/ 255588 w 1440806"/>
              <a:gd name="connsiteY360" fmla="*/ 1339607 h 2350664"/>
              <a:gd name="connsiteX361" fmla="*/ 264449 w 1440806"/>
              <a:gd name="connsiteY361" fmla="*/ 1330449 h 2350664"/>
              <a:gd name="connsiteX362" fmla="*/ 279401 w 1440806"/>
              <a:gd name="connsiteY362" fmla="*/ 1315794 h 2350664"/>
              <a:gd name="connsiteX363" fmla="*/ 431800 w 1440806"/>
              <a:gd name="connsiteY363" fmla="*/ 1361711 h 2350664"/>
              <a:gd name="connsiteX364" fmla="*/ 403517 w 1440806"/>
              <a:gd name="connsiteY364" fmla="*/ 1387052 h 2350664"/>
              <a:gd name="connsiteX365" fmla="*/ 410816 w 1440806"/>
              <a:gd name="connsiteY365" fmla="*/ 1373490 h 2350664"/>
              <a:gd name="connsiteX366" fmla="*/ 413370 w 1440806"/>
              <a:gd name="connsiteY366" fmla="*/ 1370813 h 2350664"/>
              <a:gd name="connsiteX367" fmla="*/ 425870 w 1440806"/>
              <a:gd name="connsiteY367" fmla="*/ 1361511 h 2350664"/>
              <a:gd name="connsiteX368" fmla="*/ 431800 w 1440806"/>
              <a:gd name="connsiteY368" fmla="*/ 1361711 h 2350664"/>
              <a:gd name="connsiteX369" fmla="*/ 336184 w 1440806"/>
              <a:gd name="connsiteY369" fmla="*/ 1314272 h 2350664"/>
              <a:gd name="connsiteX370" fmla="*/ 309807 w 1440806"/>
              <a:gd name="connsiteY370" fmla="*/ 1339608 h 2350664"/>
              <a:gd name="connsiteX371" fmla="*/ 318233 w 1440806"/>
              <a:gd name="connsiteY371" fmla="*/ 1328042 h 2350664"/>
              <a:gd name="connsiteX372" fmla="*/ 334352 w 1440806"/>
              <a:gd name="connsiteY372" fmla="*/ 1314089 h 2350664"/>
              <a:gd name="connsiteX373" fmla="*/ 336184 w 1440806"/>
              <a:gd name="connsiteY373" fmla="*/ 1314272 h 2350664"/>
              <a:gd name="connsiteX374" fmla="*/ 881805 w 1440806"/>
              <a:gd name="connsiteY374" fmla="*/ 1493529 h 2350664"/>
              <a:gd name="connsiteX375" fmla="*/ 886682 w 1440806"/>
              <a:gd name="connsiteY375" fmla="*/ 1498696 h 2350664"/>
              <a:gd name="connsiteX376" fmla="*/ 848491 w 1440806"/>
              <a:gd name="connsiteY376" fmla="*/ 1535740 h 2350664"/>
              <a:gd name="connsiteX377" fmla="*/ 850866 w 1440806"/>
              <a:gd name="connsiteY377" fmla="*/ 1509433 h 2350664"/>
              <a:gd name="connsiteX378" fmla="*/ 872748 w 1440806"/>
              <a:gd name="connsiteY378" fmla="*/ 1494401 h 2350664"/>
              <a:gd name="connsiteX379" fmla="*/ 881805 w 1440806"/>
              <a:gd name="connsiteY379" fmla="*/ 1493529 h 2350664"/>
              <a:gd name="connsiteX380" fmla="*/ 563625 w 1440806"/>
              <a:gd name="connsiteY380" fmla="*/ 1379253 h 2350664"/>
              <a:gd name="connsiteX381" fmla="*/ 566738 w 1440806"/>
              <a:gd name="connsiteY381" fmla="*/ 1381867 h 2350664"/>
              <a:gd name="connsiteX382" fmla="*/ 534444 w 1440806"/>
              <a:gd name="connsiteY382" fmla="*/ 1411043 h 2350664"/>
              <a:gd name="connsiteX383" fmla="*/ 540612 w 1440806"/>
              <a:gd name="connsiteY383" fmla="*/ 1393747 h 2350664"/>
              <a:gd name="connsiteX384" fmla="*/ 556941 w 1440806"/>
              <a:gd name="connsiteY384" fmla="*/ 1381387 h 2350664"/>
              <a:gd name="connsiteX385" fmla="*/ 563625 w 1440806"/>
              <a:gd name="connsiteY385" fmla="*/ 1379253 h 2350664"/>
              <a:gd name="connsiteX386" fmla="*/ 714852 w 1440806"/>
              <a:gd name="connsiteY386" fmla="*/ 1423476 h 2350664"/>
              <a:gd name="connsiteX387" fmla="*/ 718963 w 1440806"/>
              <a:gd name="connsiteY387" fmla="*/ 1427553 h 2350664"/>
              <a:gd name="connsiteX388" fmla="*/ 684673 w 1440806"/>
              <a:gd name="connsiteY388" fmla="*/ 1461661 h 2350664"/>
              <a:gd name="connsiteX389" fmla="*/ 688872 w 1440806"/>
              <a:gd name="connsiteY389" fmla="*/ 1439346 h 2350664"/>
              <a:gd name="connsiteX390" fmla="*/ 707066 w 1440806"/>
              <a:gd name="connsiteY390" fmla="*/ 1425285 h 2350664"/>
              <a:gd name="connsiteX391" fmla="*/ 714852 w 1440806"/>
              <a:gd name="connsiteY391" fmla="*/ 1423476 h 2350664"/>
              <a:gd name="connsiteX392" fmla="*/ 309562 w 1440806"/>
              <a:gd name="connsiteY392" fmla="*/ 1284054 h 2350664"/>
              <a:gd name="connsiteX393" fmla="*/ 294922 w 1440806"/>
              <a:gd name="connsiteY393" fmla="*/ 1300155 h 2350664"/>
              <a:gd name="connsiteX394" fmla="*/ 285750 w 1440806"/>
              <a:gd name="connsiteY394" fmla="*/ 1309456 h 2350664"/>
              <a:gd name="connsiteX395" fmla="*/ 309210 w 1440806"/>
              <a:gd name="connsiteY395" fmla="*/ 1284234 h 2350664"/>
              <a:gd name="connsiteX396" fmla="*/ 309562 w 1440806"/>
              <a:gd name="connsiteY396" fmla="*/ 1284054 h 2350664"/>
              <a:gd name="connsiteX397" fmla="*/ 1214980 w 1440806"/>
              <a:gd name="connsiteY397" fmla="*/ 1582554 h 2350664"/>
              <a:gd name="connsiteX398" fmla="*/ 1221817 w 1440806"/>
              <a:gd name="connsiteY398" fmla="*/ 1590849 h 2350664"/>
              <a:gd name="connsiteX399" fmla="*/ 1177993 w 1440806"/>
              <a:gd name="connsiteY399" fmla="*/ 1636983 h 2350664"/>
              <a:gd name="connsiteX400" fmla="*/ 1177098 w 1440806"/>
              <a:gd name="connsiteY400" fmla="*/ 1600684 h 2350664"/>
              <a:gd name="connsiteX401" fmla="*/ 1214980 w 1440806"/>
              <a:gd name="connsiteY401" fmla="*/ 1582554 h 2350664"/>
              <a:gd name="connsiteX402" fmla="*/ 1337964 w 1440806"/>
              <a:gd name="connsiteY402" fmla="*/ 1605216 h 2350664"/>
              <a:gd name="connsiteX403" fmla="*/ 1323720 w 1440806"/>
              <a:gd name="connsiteY403" fmla="*/ 1647921 h 2350664"/>
              <a:gd name="connsiteX404" fmla="*/ 1319786 w 1440806"/>
              <a:gd name="connsiteY404" fmla="*/ 1638695 h 2350664"/>
              <a:gd name="connsiteX405" fmla="*/ 1333161 w 1440806"/>
              <a:gd name="connsiteY405" fmla="*/ 1609355 h 2350664"/>
              <a:gd name="connsiteX406" fmla="*/ 442726 w 1440806"/>
              <a:gd name="connsiteY406" fmla="*/ 1300887 h 2350664"/>
              <a:gd name="connsiteX407" fmla="*/ 411537 w 1440806"/>
              <a:gd name="connsiteY407" fmla="*/ 1328323 h 2350664"/>
              <a:gd name="connsiteX408" fmla="*/ 419754 w 1440806"/>
              <a:gd name="connsiteY408" fmla="*/ 1314346 h 2350664"/>
              <a:gd name="connsiteX409" fmla="*/ 426104 w 1440806"/>
              <a:gd name="connsiteY409" fmla="*/ 1308825 h 2350664"/>
              <a:gd name="connsiteX410" fmla="*/ 437567 w 1440806"/>
              <a:gd name="connsiteY410" fmla="*/ 1300714 h 2350664"/>
              <a:gd name="connsiteX411" fmla="*/ 442726 w 1440806"/>
              <a:gd name="connsiteY411" fmla="*/ 1300887 h 2350664"/>
              <a:gd name="connsiteX412" fmla="*/ 355601 w 1440806"/>
              <a:gd name="connsiteY412" fmla="*/ 1267144 h 2350664"/>
              <a:gd name="connsiteX413" fmla="*/ 355426 w 1440806"/>
              <a:gd name="connsiteY413" fmla="*/ 1267893 h 2350664"/>
              <a:gd name="connsiteX414" fmla="*/ 328613 w 1440806"/>
              <a:gd name="connsiteY414" fmla="*/ 1295996 h 2350664"/>
              <a:gd name="connsiteX415" fmla="*/ 337726 w 1440806"/>
              <a:gd name="connsiteY415" fmla="*/ 1283817 h 2350664"/>
              <a:gd name="connsiteX416" fmla="*/ 355601 w 1440806"/>
              <a:gd name="connsiteY416" fmla="*/ 1267144 h 2350664"/>
              <a:gd name="connsiteX417" fmla="*/ 342900 w 1440806"/>
              <a:gd name="connsiteY417" fmla="*/ 1253892 h 2350664"/>
              <a:gd name="connsiteX418" fmla="*/ 327660 w 1440806"/>
              <a:gd name="connsiteY418" fmla="*/ 1272402 h 2350664"/>
              <a:gd name="connsiteX419" fmla="*/ 317500 w 1440806"/>
              <a:gd name="connsiteY419" fmla="*/ 1282466 h 2350664"/>
              <a:gd name="connsiteX420" fmla="*/ 342550 w 1440806"/>
              <a:gd name="connsiteY420" fmla="*/ 1254071 h 2350664"/>
              <a:gd name="connsiteX421" fmla="*/ 342900 w 1440806"/>
              <a:gd name="connsiteY421" fmla="*/ 1253892 h 2350664"/>
              <a:gd name="connsiteX422" fmla="*/ 1040250 w 1440806"/>
              <a:gd name="connsiteY422" fmla="*/ 1483688 h 2350664"/>
              <a:gd name="connsiteX423" fmla="*/ 1046114 w 1440806"/>
              <a:gd name="connsiteY423" fmla="*/ 1490195 h 2350664"/>
              <a:gd name="connsiteX424" fmla="*/ 1002834 w 1440806"/>
              <a:gd name="connsiteY424" fmla="*/ 1533102 h 2350664"/>
              <a:gd name="connsiteX425" fmla="*/ 1004652 w 1440806"/>
              <a:gd name="connsiteY425" fmla="*/ 1501589 h 2350664"/>
              <a:gd name="connsiteX426" fmla="*/ 1029748 w 1440806"/>
              <a:gd name="connsiteY426" fmla="*/ 1484342 h 2350664"/>
              <a:gd name="connsiteX427" fmla="*/ 1040250 w 1440806"/>
              <a:gd name="connsiteY427" fmla="*/ 1483688 h 2350664"/>
              <a:gd name="connsiteX428" fmla="*/ 565243 w 1440806"/>
              <a:gd name="connsiteY428" fmla="*/ 1308111 h 2350664"/>
              <a:gd name="connsiteX429" fmla="*/ 568326 w 1440806"/>
              <a:gd name="connsiteY429" fmla="*/ 1310572 h 2350664"/>
              <a:gd name="connsiteX430" fmla="*/ 534646 w 1440806"/>
              <a:gd name="connsiteY430" fmla="*/ 1342251 h 2350664"/>
              <a:gd name="connsiteX431" fmla="*/ 541382 w 1440806"/>
              <a:gd name="connsiteY431" fmla="*/ 1324453 h 2350664"/>
              <a:gd name="connsiteX432" fmla="*/ 565243 w 1440806"/>
              <a:gd name="connsiteY432" fmla="*/ 1308111 h 2350664"/>
              <a:gd name="connsiteX433" fmla="*/ 870192 w 1440806"/>
              <a:gd name="connsiteY433" fmla="*/ 1403287 h 2350664"/>
              <a:gd name="connsiteX434" fmla="*/ 875221 w 1440806"/>
              <a:gd name="connsiteY434" fmla="*/ 1408417 h 2350664"/>
              <a:gd name="connsiteX435" fmla="*/ 836155 w 1440806"/>
              <a:gd name="connsiteY435" fmla="*/ 1448066 h 2350664"/>
              <a:gd name="connsiteX436" fmla="*/ 838495 w 1440806"/>
              <a:gd name="connsiteY436" fmla="*/ 1420796 h 2350664"/>
              <a:gd name="connsiteX437" fmla="*/ 860909 w 1440806"/>
              <a:gd name="connsiteY437" fmla="*/ 1404515 h 2350664"/>
              <a:gd name="connsiteX438" fmla="*/ 870192 w 1440806"/>
              <a:gd name="connsiteY438" fmla="*/ 1403287 h 2350664"/>
              <a:gd name="connsiteX439" fmla="*/ 708333 w 1440806"/>
              <a:gd name="connsiteY439" fmla="*/ 1342792 h 2350664"/>
              <a:gd name="connsiteX440" fmla="*/ 712607 w 1440806"/>
              <a:gd name="connsiteY440" fmla="*/ 1346796 h 2350664"/>
              <a:gd name="connsiteX441" fmla="*/ 675631 w 1440806"/>
              <a:gd name="connsiteY441" fmla="*/ 1383328 h 2350664"/>
              <a:gd name="connsiteX442" fmla="*/ 680525 w 1440806"/>
              <a:gd name="connsiteY442" fmla="*/ 1360429 h 2350664"/>
              <a:gd name="connsiteX443" fmla="*/ 700032 w 1440806"/>
              <a:gd name="connsiteY443" fmla="*/ 1345024 h 2350664"/>
              <a:gd name="connsiteX444" fmla="*/ 708333 w 1440806"/>
              <a:gd name="connsiteY444" fmla="*/ 1342792 h 2350664"/>
              <a:gd name="connsiteX445" fmla="*/ 377647 w 1440806"/>
              <a:gd name="connsiteY445" fmla="*/ 1230079 h 2350664"/>
              <a:gd name="connsiteX446" fmla="*/ 362276 w 1440806"/>
              <a:gd name="connsiteY446" fmla="*/ 1251123 h 2350664"/>
              <a:gd name="connsiteX447" fmla="*/ 351195 w 1440806"/>
              <a:gd name="connsiteY447" fmla="*/ 1261829 h 2350664"/>
              <a:gd name="connsiteX448" fmla="*/ 377111 w 1440806"/>
              <a:gd name="connsiteY448" fmla="*/ 1230448 h 2350664"/>
              <a:gd name="connsiteX449" fmla="*/ 377647 w 1440806"/>
              <a:gd name="connsiteY449" fmla="*/ 1230079 h 2350664"/>
              <a:gd name="connsiteX450" fmla="*/ 377825 w 1440806"/>
              <a:gd name="connsiteY450" fmla="*/ 1225307 h 2350664"/>
              <a:gd name="connsiteX451" fmla="*/ 377650 w 1440806"/>
              <a:gd name="connsiteY451" fmla="*/ 1226017 h 2350664"/>
              <a:gd name="connsiteX452" fmla="*/ 349250 w 1440806"/>
              <a:gd name="connsiteY452" fmla="*/ 1255292 h 2350664"/>
              <a:gd name="connsiteX453" fmla="*/ 359242 w 1440806"/>
              <a:gd name="connsiteY453" fmla="*/ 1243227 h 2350664"/>
              <a:gd name="connsiteX454" fmla="*/ 377825 w 1440806"/>
              <a:gd name="connsiteY454" fmla="*/ 1225307 h 2350664"/>
              <a:gd name="connsiteX455" fmla="*/ 453655 w 1440806"/>
              <a:gd name="connsiteY455" fmla="*/ 1243536 h 2350664"/>
              <a:gd name="connsiteX456" fmla="*/ 421502 w 1440806"/>
              <a:gd name="connsiteY456" fmla="*/ 1273983 h 2350664"/>
              <a:gd name="connsiteX457" fmla="*/ 430742 w 1440806"/>
              <a:gd name="connsiteY457" fmla="*/ 1259118 h 2350664"/>
              <a:gd name="connsiteX458" fmla="*/ 443677 w 1440806"/>
              <a:gd name="connsiteY458" fmla="*/ 1247476 h 2350664"/>
              <a:gd name="connsiteX459" fmla="*/ 449983 w 1440806"/>
              <a:gd name="connsiteY459" fmla="*/ 1243088 h 2350664"/>
              <a:gd name="connsiteX460" fmla="*/ 453655 w 1440806"/>
              <a:gd name="connsiteY460" fmla="*/ 1243536 h 2350664"/>
              <a:gd name="connsiteX461" fmla="*/ 1198143 w 1440806"/>
              <a:gd name="connsiteY461" fmla="*/ 1481224 h 2350664"/>
              <a:gd name="connsiteX462" fmla="*/ 1205565 w 1440806"/>
              <a:gd name="connsiteY462" fmla="*/ 1489548 h 2350664"/>
              <a:gd name="connsiteX463" fmla="*/ 1160154 w 1440806"/>
              <a:gd name="connsiteY463" fmla="*/ 1538027 h 2350664"/>
              <a:gd name="connsiteX464" fmla="*/ 1158713 w 1440806"/>
              <a:gd name="connsiteY464" fmla="*/ 1500598 h 2350664"/>
              <a:gd name="connsiteX465" fmla="*/ 1198143 w 1440806"/>
              <a:gd name="connsiteY465" fmla="*/ 1481224 h 2350664"/>
              <a:gd name="connsiteX466" fmla="*/ 401638 w 1440806"/>
              <a:gd name="connsiteY466" fmla="*/ 1187207 h 2350664"/>
              <a:gd name="connsiteX467" fmla="*/ 401456 w 1440806"/>
              <a:gd name="connsiteY467" fmla="*/ 1187935 h 2350664"/>
              <a:gd name="connsiteX468" fmla="*/ 371475 w 1440806"/>
              <a:gd name="connsiteY468" fmla="*/ 1220545 h 2350664"/>
              <a:gd name="connsiteX469" fmla="*/ 382377 w 1440806"/>
              <a:gd name="connsiteY469" fmla="*/ 1207610 h 2350664"/>
              <a:gd name="connsiteX470" fmla="*/ 401638 w 1440806"/>
              <a:gd name="connsiteY470" fmla="*/ 1187207 h 2350664"/>
              <a:gd name="connsiteX471" fmla="*/ 568394 w 1440806"/>
              <a:gd name="connsiteY471" fmla="*/ 1241700 h 2350664"/>
              <a:gd name="connsiteX472" fmla="*/ 571500 w 1440806"/>
              <a:gd name="connsiteY472" fmla="*/ 1244017 h 2350664"/>
              <a:gd name="connsiteX473" fmla="*/ 535016 w 1440806"/>
              <a:gd name="connsiteY473" fmla="*/ 1278923 h 2350664"/>
              <a:gd name="connsiteX474" fmla="*/ 543492 w 1440806"/>
              <a:gd name="connsiteY474" fmla="*/ 1260114 h 2350664"/>
              <a:gd name="connsiteX475" fmla="*/ 568394 w 1440806"/>
              <a:gd name="connsiteY475" fmla="*/ 1241700 h 2350664"/>
              <a:gd name="connsiteX476" fmla="*/ 1025279 w 1440806"/>
              <a:gd name="connsiteY476" fmla="*/ 1388808 h 2350664"/>
              <a:gd name="connsiteX477" fmla="*/ 1031464 w 1440806"/>
              <a:gd name="connsiteY477" fmla="*/ 1395515 h 2350664"/>
              <a:gd name="connsiteX478" fmla="*/ 987311 w 1440806"/>
              <a:gd name="connsiteY478" fmla="*/ 1440848 h 2350664"/>
              <a:gd name="connsiteX479" fmla="*/ 988764 w 1440806"/>
              <a:gd name="connsiteY479" fmla="*/ 1408008 h 2350664"/>
              <a:gd name="connsiteX480" fmla="*/ 1014407 w 1440806"/>
              <a:gd name="connsiteY480" fmla="*/ 1389648 h 2350664"/>
              <a:gd name="connsiteX481" fmla="*/ 1025279 w 1440806"/>
              <a:gd name="connsiteY481" fmla="*/ 1388808 h 2350664"/>
              <a:gd name="connsiteX482" fmla="*/ 465772 w 1440806"/>
              <a:gd name="connsiteY482" fmla="*/ 1190675 h 2350664"/>
              <a:gd name="connsiteX483" fmla="*/ 466370 w 1440806"/>
              <a:gd name="connsiteY483" fmla="*/ 1192017 h 2350664"/>
              <a:gd name="connsiteX484" fmla="*/ 434105 w 1440806"/>
              <a:gd name="connsiteY484" fmla="*/ 1225309 h 2350664"/>
              <a:gd name="connsiteX485" fmla="*/ 443678 w 1440806"/>
              <a:gd name="connsiteY485" fmla="*/ 1209916 h 2350664"/>
              <a:gd name="connsiteX486" fmla="*/ 460520 w 1440806"/>
              <a:gd name="connsiteY486" fmla="*/ 1193628 h 2350664"/>
              <a:gd name="connsiteX487" fmla="*/ 465772 w 1440806"/>
              <a:gd name="connsiteY487" fmla="*/ 1190675 h 2350664"/>
              <a:gd name="connsiteX488" fmla="*/ 1356860 w 1440806"/>
              <a:gd name="connsiteY488" fmla="*/ 1486322 h 2350664"/>
              <a:gd name="connsiteX489" fmla="*/ 1365002 w 1440806"/>
              <a:gd name="connsiteY489" fmla="*/ 1496074 h 2350664"/>
              <a:gd name="connsiteX490" fmla="*/ 1315620 w 1440806"/>
              <a:gd name="connsiteY490" fmla="*/ 1550031 h 2350664"/>
              <a:gd name="connsiteX491" fmla="*/ 1312737 w 1440806"/>
              <a:gd name="connsiteY491" fmla="*/ 1506581 h 2350664"/>
              <a:gd name="connsiteX492" fmla="*/ 1343397 w 1440806"/>
              <a:gd name="connsiteY492" fmla="*/ 1485902 h 2350664"/>
              <a:gd name="connsiteX493" fmla="*/ 1356860 w 1440806"/>
              <a:gd name="connsiteY493" fmla="*/ 1486322 h 2350664"/>
              <a:gd name="connsiteX494" fmla="*/ 857420 w 1440806"/>
              <a:gd name="connsiteY494" fmla="*/ 1316366 h 2350664"/>
              <a:gd name="connsiteX495" fmla="*/ 862532 w 1440806"/>
              <a:gd name="connsiteY495" fmla="*/ 1321615 h 2350664"/>
              <a:gd name="connsiteX496" fmla="*/ 823508 w 1440806"/>
              <a:gd name="connsiteY496" fmla="*/ 1363560 h 2350664"/>
              <a:gd name="connsiteX497" fmla="*/ 825646 w 1440806"/>
              <a:gd name="connsiteY497" fmla="*/ 1335415 h 2350664"/>
              <a:gd name="connsiteX498" fmla="*/ 848098 w 1440806"/>
              <a:gd name="connsiteY498" fmla="*/ 1317893 h 2350664"/>
              <a:gd name="connsiteX499" fmla="*/ 857420 w 1440806"/>
              <a:gd name="connsiteY499" fmla="*/ 1316366 h 2350664"/>
              <a:gd name="connsiteX500" fmla="*/ 703856 w 1440806"/>
              <a:gd name="connsiteY500" fmla="*/ 1265047 h 2350664"/>
              <a:gd name="connsiteX501" fmla="*/ 708026 w 1440806"/>
              <a:gd name="connsiteY501" fmla="*/ 1268672 h 2350664"/>
              <a:gd name="connsiteX502" fmla="*/ 669361 w 1440806"/>
              <a:gd name="connsiteY502" fmla="*/ 1307679 h 2350664"/>
              <a:gd name="connsiteX503" fmla="*/ 675834 w 1440806"/>
              <a:gd name="connsiteY503" fmla="*/ 1284348 h 2350664"/>
              <a:gd name="connsiteX504" fmla="*/ 695572 w 1440806"/>
              <a:gd name="connsiteY504" fmla="*/ 1267830 h 2350664"/>
              <a:gd name="connsiteX505" fmla="*/ 703856 w 1440806"/>
              <a:gd name="connsiteY505" fmla="*/ 1265047 h 2350664"/>
              <a:gd name="connsiteX506" fmla="*/ 423829 w 1440806"/>
              <a:gd name="connsiteY506" fmla="*/ 1157602 h 2350664"/>
              <a:gd name="connsiteX507" fmla="*/ 409862 w 1440806"/>
              <a:gd name="connsiteY507" fmla="*/ 1174060 h 2350664"/>
              <a:gd name="connsiteX508" fmla="*/ 396875 w 1440806"/>
              <a:gd name="connsiteY508" fmla="*/ 1188805 h 2350664"/>
              <a:gd name="connsiteX509" fmla="*/ 407988 w 1440806"/>
              <a:gd name="connsiteY509" fmla="*/ 1175976 h 2350664"/>
              <a:gd name="connsiteX510" fmla="*/ 427038 w 1440806"/>
              <a:gd name="connsiteY510" fmla="*/ 1153879 h 2350664"/>
              <a:gd name="connsiteX511" fmla="*/ 423829 w 1440806"/>
              <a:gd name="connsiteY511" fmla="*/ 1157602 h 2350664"/>
              <a:gd name="connsiteX512" fmla="*/ 426685 w 1440806"/>
              <a:gd name="connsiteY512" fmla="*/ 1154235 h 2350664"/>
              <a:gd name="connsiteX513" fmla="*/ 427038 w 1440806"/>
              <a:gd name="connsiteY513" fmla="*/ 1153879 h 2350664"/>
              <a:gd name="connsiteX514" fmla="*/ 1180151 w 1440806"/>
              <a:gd name="connsiteY514" fmla="*/ 1383649 h 2350664"/>
              <a:gd name="connsiteX515" fmla="*/ 1187523 w 1440806"/>
              <a:gd name="connsiteY515" fmla="*/ 1391812 h 2350664"/>
              <a:gd name="connsiteX516" fmla="*/ 1141710 w 1440806"/>
              <a:gd name="connsiteY516" fmla="*/ 1442400 h 2350664"/>
              <a:gd name="connsiteX517" fmla="*/ 1139520 w 1440806"/>
              <a:gd name="connsiteY517" fmla="*/ 1404054 h 2350664"/>
              <a:gd name="connsiteX518" fmla="*/ 1180151 w 1440806"/>
              <a:gd name="connsiteY518" fmla="*/ 1383649 h 2350664"/>
              <a:gd name="connsiteX519" fmla="*/ 572039 w 1440806"/>
              <a:gd name="connsiteY519" fmla="*/ 1179596 h 2350664"/>
              <a:gd name="connsiteX520" fmla="*/ 574676 w 1440806"/>
              <a:gd name="connsiteY520" fmla="*/ 1181736 h 2350664"/>
              <a:gd name="connsiteX521" fmla="*/ 539378 w 1440806"/>
              <a:gd name="connsiteY521" fmla="*/ 1218778 h 2350664"/>
              <a:gd name="connsiteX522" fmla="*/ 548159 w 1440806"/>
              <a:gd name="connsiteY522" fmla="*/ 1199444 h 2350664"/>
              <a:gd name="connsiteX523" fmla="*/ 549739 w 1440806"/>
              <a:gd name="connsiteY523" fmla="*/ 1197637 h 2350664"/>
              <a:gd name="connsiteX524" fmla="*/ 572039 w 1440806"/>
              <a:gd name="connsiteY524" fmla="*/ 1179596 h 2350664"/>
              <a:gd name="connsiteX525" fmla="*/ 480489 w 1440806"/>
              <a:gd name="connsiteY525" fmla="*/ 1143337 h 2350664"/>
              <a:gd name="connsiteX526" fmla="*/ 448358 w 1440806"/>
              <a:gd name="connsiteY526" fmla="*/ 1179090 h 2350664"/>
              <a:gd name="connsiteX527" fmla="*/ 458312 w 1440806"/>
              <a:gd name="connsiteY527" fmla="*/ 1163200 h 2350664"/>
              <a:gd name="connsiteX528" fmla="*/ 478044 w 1440806"/>
              <a:gd name="connsiteY528" fmla="*/ 1143157 h 2350664"/>
              <a:gd name="connsiteX529" fmla="*/ 480489 w 1440806"/>
              <a:gd name="connsiteY529" fmla="*/ 1143337 h 2350664"/>
              <a:gd name="connsiteX530" fmla="*/ 452438 w 1440806"/>
              <a:gd name="connsiteY530" fmla="*/ 1123717 h 2350664"/>
              <a:gd name="connsiteX531" fmla="*/ 433985 w 1440806"/>
              <a:gd name="connsiteY531" fmla="*/ 1148447 h 2350664"/>
              <a:gd name="connsiteX532" fmla="*/ 422275 w 1440806"/>
              <a:gd name="connsiteY532" fmla="*/ 1161817 h 2350664"/>
              <a:gd name="connsiteX533" fmla="*/ 452083 w 1440806"/>
              <a:gd name="connsiteY533" fmla="*/ 1124084 h 2350664"/>
              <a:gd name="connsiteX534" fmla="*/ 452438 w 1440806"/>
              <a:gd name="connsiteY534" fmla="*/ 1123717 h 2350664"/>
              <a:gd name="connsiteX535" fmla="*/ 1008859 w 1440806"/>
              <a:gd name="connsiteY535" fmla="*/ 1298260 h 2350664"/>
              <a:gd name="connsiteX536" fmla="*/ 1015383 w 1440806"/>
              <a:gd name="connsiteY536" fmla="*/ 1304648 h 2350664"/>
              <a:gd name="connsiteX537" fmla="*/ 970373 w 1440806"/>
              <a:gd name="connsiteY537" fmla="*/ 1351258 h 2350664"/>
              <a:gd name="connsiteX538" fmla="*/ 971475 w 1440806"/>
              <a:gd name="connsiteY538" fmla="*/ 1318543 h 2350664"/>
              <a:gd name="connsiteX539" fmla="*/ 997632 w 1440806"/>
              <a:gd name="connsiteY539" fmla="*/ 1299459 h 2350664"/>
              <a:gd name="connsiteX540" fmla="*/ 1008859 w 1440806"/>
              <a:gd name="connsiteY540" fmla="*/ 1298260 h 2350664"/>
              <a:gd name="connsiteX541" fmla="*/ 699201 w 1440806"/>
              <a:gd name="connsiteY541" fmla="*/ 1193682 h 2350664"/>
              <a:gd name="connsiteX542" fmla="*/ 703263 w 1440806"/>
              <a:gd name="connsiteY542" fmla="*/ 1197006 h 2350664"/>
              <a:gd name="connsiteX543" fmla="*/ 664541 w 1440806"/>
              <a:gd name="connsiteY543" fmla="*/ 1237828 h 2350664"/>
              <a:gd name="connsiteX544" fmla="*/ 671322 w 1440806"/>
              <a:gd name="connsiteY544" fmla="*/ 1214424 h 2350664"/>
              <a:gd name="connsiteX545" fmla="*/ 690973 w 1440806"/>
              <a:gd name="connsiteY545" fmla="*/ 1196939 h 2350664"/>
              <a:gd name="connsiteX546" fmla="*/ 699201 w 1440806"/>
              <a:gd name="connsiteY546" fmla="*/ 1193682 h 2350664"/>
              <a:gd name="connsiteX547" fmla="*/ 845747 w 1440806"/>
              <a:gd name="connsiteY547" fmla="*/ 1233042 h 2350664"/>
              <a:gd name="connsiteX548" fmla="*/ 851237 w 1440806"/>
              <a:gd name="connsiteY548" fmla="*/ 1238090 h 2350664"/>
              <a:gd name="connsiteX549" fmla="*/ 809415 w 1440806"/>
              <a:gd name="connsiteY549" fmla="*/ 1281750 h 2350664"/>
              <a:gd name="connsiteX550" fmla="*/ 813526 w 1440806"/>
              <a:gd name="connsiteY550" fmla="*/ 1253708 h 2350664"/>
              <a:gd name="connsiteX551" fmla="*/ 835866 w 1440806"/>
              <a:gd name="connsiteY551" fmla="*/ 1235515 h 2350664"/>
              <a:gd name="connsiteX552" fmla="*/ 845747 w 1440806"/>
              <a:gd name="connsiteY552" fmla="*/ 1233042 h 2350664"/>
              <a:gd name="connsiteX553" fmla="*/ 1334487 w 1440806"/>
              <a:gd name="connsiteY553" fmla="*/ 1383249 h 2350664"/>
              <a:gd name="connsiteX554" fmla="*/ 1343485 w 1440806"/>
              <a:gd name="connsiteY554" fmla="*/ 1393551 h 2350664"/>
              <a:gd name="connsiteX555" fmla="*/ 1294179 w 1440806"/>
              <a:gd name="connsiteY555" fmla="*/ 1451044 h 2350664"/>
              <a:gd name="connsiteX556" fmla="*/ 1290414 w 1440806"/>
              <a:gd name="connsiteY556" fmla="*/ 1405559 h 2350664"/>
              <a:gd name="connsiteX557" fmla="*/ 1334487 w 1440806"/>
              <a:gd name="connsiteY557" fmla="*/ 1383249 h 2350664"/>
              <a:gd name="connsiteX558" fmla="*/ 480646 w 1440806"/>
              <a:gd name="connsiteY558" fmla="*/ 1098318 h 2350664"/>
              <a:gd name="connsiteX559" fmla="*/ 481013 w 1440806"/>
              <a:gd name="connsiteY559" fmla="*/ 1098497 h 2350664"/>
              <a:gd name="connsiteX560" fmla="*/ 462110 w 1440806"/>
              <a:gd name="connsiteY560" fmla="*/ 1124598 h 2350664"/>
              <a:gd name="connsiteX561" fmla="*/ 449630 w 1440806"/>
              <a:gd name="connsiteY561" fmla="*/ 1138006 h 2350664"/>
              <a:gd name="connsiteX562" fmla="*/ 449264 w 1440806"/>
              <a:gd name="connsiteY562" fmla="*/ 1137827 h 2350664"/>
              <a:gd name="connsiteX563" fmla="*/ 480279 w 1440806"/>
              <a:gd name="connsiteY563" fmla="*/ 1098497 h 2350664"/>
              <a:gd name="connsiteX564" fmla="*/ 480646 w 1440806"/>
              <a:gd name="connsiteY564" fmla="*/ 1098318 h 2350664"/>
              <a:gd name="connsiteX565" fmla="*/ 496887 w 1440806"/>
              <a:gd name="connsiteY565" fmla="*/ 1098662 h 2350664"/>
              <a:gd name="connsiteX566" fmla="*/ 496707 w 1440806"/>
              <a:gd name="connsiteY566" fmla="*/ 1099548 h 2350664"/>
              <a:gd name="connsiteX567" fmla="*/ 461963 w 1440806"/>
              <a:gd name="connsiteY567" fmla="*/ 1137464 h 2350664"/>
              <a:gd name="connsiteX568" fmla="*/ 473544 w 1440806"/>
              <a:gd name="connsiteY568" fmla="*/ 1121518 h 2350664"/>
              <a:gd name="connsiteX569" fmla="*/ 496887 w 1440806"/>
              <a:gd name="connsiteY569" fmla="*/ 1098662 h 2350664"/>
              <a:gd name="connsiteX570" fmla="*/ 578872 w 1440806"/>
              <a:gd name="connsiteY570" fmla="*/ 1121857 h 2350664"/>
              <a:gd name="connsiteX571" fmla="*/ 581025 w 1440806"/>
              <a:gd name="connsiteY571" fmla="*/ 1123733 h 2350664"/>
              <a:gd name="connsiteX572" fmla="*/ 544217 w 1440806"/>
              <a:gd name="connsiteY572" fmla="*/ 1162865 h 2350664"/>
              <a:gd name="connsiteX573" fmla="*/ 553687 w 1440806"/>
              <a:gd name="connsiteY573" fmla="*/ 1143388 h 2350664"/>
              <a:gd name="connsiteX574" fmla="*/ 559047 w 1440806"/>
              <a:gd name="connsiteY574" fmla="*/ 1137544 h 2350664"/>
              <a:gd name="connsiteX575" fmla="*/ 578872 w 1440806"/>
              <a:gd name="connsiteY575" fmla="*/ 1121857 h 2350664"/>
              <a:gd name="connsiteX576" fmla="*/ 1159236 w 1440806"/>
              <a:gd name="connsiteY576" fmla="*/ 1287127 h 2350664"/>
              <a:gd name="connsiteX577" fmla="*/ 1166772 w 1440806"/>
              <a:gd name="connsiteY577" fmla="*/ 1295285 h 2350664"/>
              <a:gd name="connsiteX578" fmla="*/ 1121561 w 1440806"/>
              <a:gd name="connsiteY578" fmla="*/ 1348395 h 2350664"/>
              <a:gd name="connsiteX579" fmla="*/ 1118702 w 1440806"/>
              <a:gd name="connsiteY579" fmla="*/ 1309280 h 2350664"/>
              <a:gd name="connsiteX580" fmla="*/ 1159236 w 1440806"/>
              <a:gd name="connsiteY580" fmla="*/ 1287127 h 2350664"/>
              <a:gd name="connsiteX581" fmla="*/ 696001 w 1440806"/>
              <a:gd name="connsiteY581" fmla="*/ 1125554 h 2350664"/>
              <a:gd name="connsiteX582" fmla="*/ 700088 w 1440806"/>
              <a:gd name="connsiteY582" fmla="*/ 1128663 h 2350664"/>
              <a:gd name="connsiteX583" fmla="*/ 660040 w 1440806"/>
              <a:gd name="connsiteY583" fmla="*/ 1172023 h 2350664"/>
              <a:gd name="connsiteX584" fmla="*/ 667436 w 1440806"/>
              <a:gd name="connsiteY584" fmla="*/ 1148274 h 2350664"/>
              <a:gd name="connsiteX585" fmla="*/ 696001 w 1440806"/>
              <a:gd name="connsiteY585" fmla="*/ 1125554 h 2350664"/>
              <a:gd name="connsiteX586" fmla="*/ 514350 w 1440806"/>
              <a:gd name="connsiteY586" fmla="*/ 1060208 h 2350664"/>
              <a:gd name="connsiteX587" fmla="*/ 514168 w 1440806"/>
              <a:gd name="connsiteY587" fmla="*/ 1061097 h 2350664"/>
              <a:gd name="connsiteX588" fmla="*/ 479425 w 1440806"/>
              <a:gd name="connsiteY588" fmla="*/ 1101483 h 2350664"/>
              <a:gd name="connsiteX589" fmla="*/ 491430 w 1440806"/>
              <a:gd name="connsiteY589" fmla="*/ 1085293 h 2350664"/>
              <a:gd name="connsiteX590" fmla="*/ 514350 w 1440806"/>
              <a:gd name="connsiteY590" fmla="*/ 1060208 h 2350664"/>
              <a:gd name="connsiteX591" fmla="*/ 990922 w 1440806"/>
              <a:gd name="connsiteY591" fmla="*/ 1209837 h 2350664"/>
              <a:gd name="connsiteX592" fmla="*/ 997592 w 1440806"/>
              <a:gd name="connsiteY592" fmla="*/ 1216276 h 2350664"/>
              <a:gd name="connsiteX593" fmla="*/ 953058 w 1440806"/>
              <a:gd name="connsiteY593" fmla="*/ 1266733 h 2350664"/>
              <a:gd name="connsiteX594" fmla="*/ 953601 w 1440806"/>
              <a:gd name="connsiteY594" fmla="*/ 1232315 h 2350664"/>
              <a:gd name="connsiteX595" fmla="*/ 979670 w 1440806"/>
              <a:gd name="connsiteY595" fmla="*/ 1211524 h 2350664"/>
              <a:gd name="connsiteX596" fmla="*/ 990922 w 1440806"/>
              <a:gd name="connsiteY596" fmla="*/ 1209837 h 2350664"/>
              <a:gd name="connsiteX597" fmla="*/ 834549 w 1440806"/>
              <a:gd name="connsiteY597" fmla="*/ 1153747 h 2350664"/>
              <a:gd name="connsiteX598" fmla="*/ 840084 w 1440806"/>
              <a:gd name="connsiteY598" fmla="*/ 1158435 h 2350664"/>
              <a:gd name="connsiteX599" fmla="*/ 797073 w 1440806"/>
              <a:gd name="connsiteY599" fmla="*/ 1205173 h 2350664"/>
              <a:gd name="connsiteX600" fmla="*/ 801503 w 1440806"/>
              <a:gd name="connsiteY600" fmla="*/ 1176370 h 2350664"/>
              <a:gd name="connsiteX601" fmla="*/ 824462 w 1440806"/>
              <a:gd name="connsiteY601" fmla="*/ 1156804 h 2350664"/>
              <a:gd name="connsiteX602" fmla="*/ 834549 w 1440806"/>
              <a:gd name="connsiteY602" fmla="*/ 1153747 h 2350664"/>
              <a:gd name="connsiteX603" fmla="*/ 587194 w 1440806"/>
              <a:gd name="connsiteY603" fmla="*/ 1069282 h 2350664"/>
              <a:gd name="connsiteX604" fmla="*/ 549177 w 1440806"/>
              <a:gd name="connsiteY604" fmla="*/ 1112412 h 2350664"/>
              <a:gd name="connsiteX605" fmla="*/ 559857 w 1440806"/>
              <a:gd name="connsiteY605" fmla="*/ 1091953 h 2350664"/>
              <a:gd name="connsiteX606" fmla="*/ 573073 w 1440806"/>
              <a:gd name="connsiteY606" fmla="*/ 1077023 h 2350664"/>
              <a:gd name="connsiteX607" fmla="*/ 587194 w 1440806"/>
              <a:gd name="connsiteY607" fmla="*/ 1069282 h 2350664"/>
              <a:gd name="connsiteX608" fmla="*/ 520381 w 1440806"/>
              <a:gd name="connsiteY608" fmla="*/ 1037219 h 2350664"/>
              <a:gd name="connsiteX609" fmla="*/ 519844 w 1440806"/>
              <a:gd name="connsiteY609" fmla="*/ 1038001 h 2350664"/>
              <a:gd name="connsiteX610" fmla="*/ 517525 w 1440806"/>
              <a:gd name="connsiteY610" fmla="*/ 1041172 h 2350664"/>
              <a:gd name="connsiteX611" fmla="*/ 1310574 w 1440806"/>
              <a:gd name="connsiteY611" fmla="*/ 1285175 h 2350664"/>
              <a:gd name="connsiteX612" fmla="*/ 1319335 w 1440806"/>
              <a:gd name="connsiteY612" fmla="*/ 1294904 h 2350664"/>
              <a:gd name="connsiteX613" fmla="*/ 1270796 w 1440806"/>
              <a:gd name="connsiteY613" fmla="*/ 1353869 h 2350664"/>
              <a:gd name="connsiteX614" fmla="*/ 1266156 w 1440806"/>
              <a:gd name="connsiteY614" fmla="*/ 1308429 h 2350664"/>
              <a:gd name="connsiteX615" fmla="*/ 1310574 w 1440806"/>
              <a:gd name="connsiteY615" fmla="*/ 1285175 h 2350664"/>
              <a:gd name="connsiteX616" fmla="*/ 531813 w 1440806"/>
              <a:gd name="connsiteY616" fmla="*/ 1023709 h 2350664"/>
              <a:gd name="connsiteX617" fmla="*/ 531720 w 1440806"/>
              <a:gd name="connsiteY617" fmla="*/ 1023828 h 2350664"/>
              <a:gd name="connsiteX618" fmla="*/ 531813 w 1440806"/>
              <a:gd name="connsiteY618" fmla="*/ 1023876 h 2350664"/>
              <a:gd name="connsiteX619" fmla="*/ 531464 w 1440806"/>
              <a:gd name="connsiteY619" fmla="*/ 1024236 h 2350664"/>
              <a:gd name="connsiteX620" fmla="*/ 498475 w 1440806"/>
              <a:gd name="connsiteY620" fmla="*/ 1068146 h 2350664"/>
              <a:gd name="connsiteX621" fmla="*/ 523926 w 1440806"/>
              <a:gd name="connsiteY621" fmla="*/ 1033852 h 2350664"/>
              <a:gd name="connsiteX622" fmla="*/ 497254 w 1440806"/>
              <a:gd name="connsiteY622" fmla="*/ 1068157 h 2350664"/>
              <a:gd name="connsiteX623" fmla="*/ 496888 w 1440806"/>
              <a:gd name="connsiteY623" fmla="*/ 1068157 h 2350664"/>
              <a:gd name="connsiteX624" fmla="*/ 509505 w 1440806"/>
              <a:gd name="connsiteY624" fmla="*/ 1051600 h 2350664"/>
              <a:gd name="connsiteX625" fmla="*/ 527516 w 1440806"/>
              <a:gd name="connsiteY625" fmla="*/ 1028748 h 2350664"/>
              <a:gd name="connsiteX626" fmla="*/ 529046 w 1440806"/>
              <a:gd name="connsiteY626" fmla="*/ 1026953 h 2350664"/>
              <a:gd name="connsiteX627" fmla="*/ 531464 w 1440806"/>
              <a:gd name="connsiteY627" fmla="*/ 1023696 h 2350664"/>
              <a:gd name="connsiteX628" fmla="*/ 531714 w 1440806"/>
              <a:gd name="connsiteY628" fmla="*/ 1023824 h 2350664"/>
              <a:gd name="connsiteX629" fmla="*/ 694474 w 1440806"/>
              <a:gd name="connsiteY629" fmla="*/ 1060631 h 2350664"/>
              <a:gd name="connsiteX630" fmla="*/ 698500 w 1440806"/>
              <a:gd name="connsiteY630" fmla="*/ 1063416 h 2350664"/>
              <a:gd name="connsiteX631" fmla="*/ 658174 w 1440806"/>
              <a:gd name="connsiteY631" fmla="*/ 1109724 h 2350664"/>
              <a:gd name="connsiteX632" fmla="*/ 665838 w 1440806"/>
              <a:gd name="connsiteY632" fmla="*/ 1085284 h 2350664"/>
              <a:gd name="connsiteX633" fmla="*/ 694474 w 1440806"/>
              <a:gd name="connsiteY633" fmla="*/ 1060631 h 2350664"/>
              <a:gd name="connsiteX634" fmla="*/ 594277 w 1440806"/>
              <a:gd name="connsiteY634" fmla="*/ 1018229 h 2350664"/>
              <a:gd name="connsiteX635" fmla="*/ 595133 w 1440806"/>
              <a:gd name="connsiteY635" fmla="*/ 1019710 h 2350664"/>
              <a:gd name="connsiteX636" fmla="*/ 556922 w 1440806"/>
              <a:gd name="connsiteY636" fmla="*/ 1064792 h 2350664"/>
              <a:gd name="connsiteX637" fmla="*/ 567916 w 1440806"/>
              <a:gd name="connsiteY637" fmla="*/ 1044496 h 2350664"/>
              <a:gd name="connsiteX638" fmla="*/ 587743 w 1440806"/>
              <a:gd name="connsiteY638" fmla="*/ 1022404 h 2350664"/>
              <a:gd name="connsiteX639" fmla="*/ 594277 w 1440806"/>
              <a:gd name="connsiteY639" fmla="*/ 1018229 h 2350664"/>
              <a:gd name="connsiteX640" fmla="*/ 1440806 w 1440806"/>
              <a:gd name="connsiteY640" fmla="*/ 1296887 h 2350664"/>
              <a:gd name="connsiteX641" fmla="*/ 1419959 w 1440806"/>
              <a:gd name="connsiteY641" fmla="*/ 1359389 h 2350664"/>
              <a:gd name="connsiteX642" fmla="*/ 1412107 w 1440806"/>
              <a:gd name="connsiteY642" fmla="*/ 1357946 h 2350664"/>
              <a:gd name="connsiteX643" fmla="*/ 1416345 w 1440806"/>
              <a:gd name="connsiteY643" fmla="*/ 1315212 h 2350664"/>
              <a:gd name="connsiteX644" fmla="*/ 1436957 w 1440806"/>
              <a:gd name="connsiteY644" fmla="*/ 1297479 h 2350664"/>
              <a:gd name="connsiteX645" fmla="*/ 1137516 w 1440806"/>
              <a:gd name="connsiteY645" fmla="*/ 1193914 h 2350664"/>
              <a:gd name="connsiteX646" fmla="*/ 1145400 w 1440806"/>
              <a:gd name="connsiteY646" fmla="*/ 1202158 h 2350664"/>
              <a:gd name="connsiteX647" fmla="*/ 1100329 w 1440806"/>
              <a:gd name="connsiteY647" fmla="*/ 1258898 h 2350664"/>
              <a:gd name="connsiteX648" fmla="*/ 1096559 w 1440806"/>
              <a:gd name="connsiteY648" fmla="*/ 1218082 h 2350664"/>
              <a:gd name="connsiteX649" fmla="*/ 1137516 w 1440806"/>
              <a:gd name="connsiteY649" fmla="*/ 1193914 h 2350664"/>
              <a:gd name="connsiteX650" fmla="*/ 549275 w 1440806"/>
              <a:gd name="connsiteY650" fmla="*/ 995129 h 2350664"/>
              <a:gd name="connsiteX651" fmla="*/ 544226 w 1440806"/>
              <a:gd name="connsiteY651" fmla="*/ 1002674 h 2350664"/>
              <a:gd name="connsiteX652" fmla="*/ 548544 w 1440806"/>
              <a:gd name="connsiteY652" fmla="*/ 996600 h 2350664"/>
              <a:gd name="connsiteX653" fmla="*/ 549204 w 1440806"/>
              <a:gd name="connsiteY653" fmla="*/ 995730 h 2350664"/>
              <a:gd name="connsiteX654" fmla="*/ 543693 w 1440806"/>
              <a:gd name="connsiteY654" fmla="*/ 1003472 h 2350664"/>
              <a:gd name="connsiteX655" fmla="*/ 530189 w 1440806"/>
              <a:gd name="connsiteY655" fmla="*/ 1023652 h 2350664"/>
              <a:gd name="connsiteX656" fmla="*/ 520381 w 1440806"/>
              <a:gd name="connsiteY656" fmla="*/ 1037219 h 2350664"/>
              <a:gd name="connsiteX657" fmla="*/ 536859 w 1440806"/>
              <a:gd name="connsiteY657" fmla="*/ 1013219 h 2350664"/>
              <a:gd name="connsiteX658" fmla="*/ 539669 w 1440806"/>
              <a:gd name="connsiteY658" fmla="*/ 1009124 h 2350664"/>
              <a:gd name="connsiteX659" fmla="*/ 519113 w 1440806"/>
              <a:gd name="connsiteY659" fmla="*/ 1037994 h 2350664"/>
              <a:gd name="connsiteX660" fmla="*/ 531529 w 1440806"/>
              <a:gd name="connsiteY660" fmla="*/ 1020533 h 2350664"/>
              <a:gd name="connsiteX661" fmla="*/ 540449 w 1440806"/>
              <a:gd name="connsiteY661" fmla="*/ 1007988 h 2350664"/>
              <a:gd name="connsiteX662" fmla="*/ 547723 w 1440806"/>
              <a:gd name="connsiteY662" fmla="*/ 997389 h 2350664"/>
              <a:gd name="connsiteX663" fmla="*/ 549275 w 1440806"/>
              <a:gd name="connsiteY663" fmla="*/ 995129 h 2350664"/>
              <a:gd name="connsiteX664" fmla="*/ 550863 w 1440806"/>
              <a:gd name="connsiteY664" fmla="*/ 993540 h 2350664"/>
              <a:gd name="connsiteX665" fmla="*/ 549204 w 1440806"/>
              <a:gd name="connsiteY665" fmla="*/ 995730 h 2350664"/>
              <a:gd name="connsiteX666" fmla="*/ 550506 w 1440806"/>
              <a:gd name="connsiteY666" fmla="*/ 993900 h 2350664"/>
              <a:gd name="connsiteX667" fmla="*/ 550863 w 1440806"/>
              <a:gd name="connsiteY667" fmla="*/ 993540 h 2350664"/>
              <a:gd name="connsiteX668" fmla="*/ 823622 w 1440806"/>
              <a:gd name="connsiteY668" fmla="*/ 1079298 h 2350664"/>
              <a:gd name="connsiteX669" fmla="*/ 829016 w 1440806"/>
              <a:gd name="connsiteY669" fmla="*/ 1083736 h 2350664"/>
              <a:gd name="connsiteX670" fmla="*/ 787154 w 1440806"/>
              <a:gd name="connsiteY670" fmla="*/ 1133025 h 2350664"/>
              <a:gd name="connsiteX671" fmla="*/ 791609 w 1440806"/>
              <a:gd name="connsiteY671" fmla="*/ 1104063 h 2350664"/>
              <a:gd name="connsiteX672" fmla="*/ 813919 w 1440806"/>
              <a:gd name="connsiteY672" fmla="*/ 1082904 h 2350664"/>
              <a:gd name="connsiteX673" fmla="*/ 823622 w 1440806"/>
              <a:gd name="connsiteY673" fmla="*/ 1079298 h 2350664"/>
              <a:gd name="connsiteX674" fmla="*/ 972571 w 1440806"/>
              <a:gd name="connsiteY674" fmla="*/ 1123743 h 2350664"/>
              <a:gd name="connsiteX675" fmla="*/ 979603 w 1440806"/>
              <a:gd name="connsiteY675" fmla="*/ 1130266 h 2350664"/>
              <a:gd name="connsiteX676" fmla="*/ 935688 w 1440806"/>
              <a:gd name="connsiteY676" fmla="*/ 1183433 h 2350664"/>
              <a:gd name="connsiteX677" fmla="*/ 936048 w 1440806"/>
              <a:gd name="connsiteY677" fmla="*/ 1148536 h 2350664"/>
              <a:gd name="connsiteX678" fmla="*/ 961133 w 1440806"/>
              <a:gd name="connsiteY678" fmla="*/ 1126451 h 2350664"/>
              <a:gd name="connsiteX679" fmla="*/ 972571 w 1440806"/>
              <a:gd name="connsiteY679" fmla="*/ 1123743 h 2350664"/>
              <a:gd name="connsiteX680" fmla="*/ 571501 w 1440806"/>
              <a:gd name="connsiteY680" fmla="*/ 966555 h 2350664"/>
              <a:gd name="connsiteX681" fmla="*/ 551208 w 1440806"/>
              <a:gd name="connsiteY681" fmla="*/ 998950 h 2350664"/>
              <a:gd name="connsiteX682" fmla="*/ 538344 w 1440806"/>
              <a:gd name="connsiteY682" fmla="*/ 1015771 h 2350664"/>
              <a:gd name="connsiteX683" fmla="*/ 571139 w 1440806"/>
              <a:gd name="connsiteY683" fmla="*/ 966909 h 2350664"/>
              <a:gd name="connsiteX684" fmla="*/ 571501 w 1440806"/>
              <a:gd name="connsiteY684" fmla="*/ 966555 h 2350664"/>
              <a:gd name="connsiteX685" fmla="*/ 604272 w 1440806"/>
              <a:gd name="connsiteY685" fmla="*/ 972700 h 2350664"/>
              <a:gd name="connsiteX686" fmla="*/ 604476 w 1440806"/>
              <a:gd name="connsiteY686" fmla="*/ 974046 h 2350664"/>
              <a:gd name="connsiteX687" fmla="*/ 566459 w 1440806"/>
              <a:gd name="connsiteY687" fmla="*/ 1022967 h 2350664"/>
              <a:gd name="connsiteX688" fmla="*/ 577864 w 1440806"/>
              <a:gd name="connsiteY688" fmla="*/ 1001974 h 2350664"/>
              <a:gd name="connsiteX689" fmla="*/ 601217 w 1440806"/>
              <a:gd name="connsiteY689" fmla="*/ 974229 h 2350664"/>
              <a:gd name="connsiteX690" fmla="*/ 604272 w 1440806"/>
              <a:gd name="connsiteY690" fmla="*/ 972700 h 2350664"/>
              <a:gd name="connsiteX691" fmla="*/ 693133 w 1440806"/>
              <a:gd name="connsiteY691" fmla="*/ 1001727 h 2350664"/>
              <a:gd name="connsiteX692" fmla="*/ 696913 w 1440806"/>
              <a:gd name="connsiteY692" fmla="*/ 1003969 h 2350664"/>
              <a:gd name="connsiteX693" fmla="*/ 656541 w 1440806"/>
              <a:gd name="connsiteY693" fmla="*/ 1051743 h 2350664"/>
              <a:gd name="connsiteX694" fmla="*/ 665395 w 1440806"/>
              <a:gd name="connsiteY694" fmla="*/ 1027680 h 2350664"/>
              <a:gd name="connsiteX695" fmla="*/ 693133 w 1440806"/>
              <a:gd name="connsiteY695" fmla="*/ 1001727 h 2350664"/>
              <a:gd name="connsiteX696" fmla="*/ 1285292 w 1440806"/>
              <a:gd name="connsiteY696" fmla="*/ 1187238 h 2350664"/>
              <a:gd name="connsiteX697" fmla="*/ 1294428 w 1440806"/>
              <a:gd name="connsiteY697" fmla="*/ 1197122 h 2350664"/>
              <a:gd name="connsiteX698" fmla="*/ 1246393 w 1440806"/>
              <a:gd name="connsiteY698" fmla="*/ 1259452 h 2350664"/>
              <a:gd name="connsiteX699" fmla="*/ 1240478 w 1440806"/>
              <a:gd name="connsiteY699" fmla="*/ 1212476 h 2350664"/>
              <a:gd name="connsiteX700" fmla="*/ 1285292 w 1440806"/>
              <a:gd name="connsiteY700" fmla="*/ 1187238 h 2350664"/>
              <a:gd name="connsiteX701" fmla="*/ 814163 w 1440806"/>
              <a:gd name="connsiteY701" fmla="*/ 1009529 h 2350664"/>
              <a:gd name="connsiteX702" fmla="*/ 819478 w 1440806"/>
              <a:gd name="connsiteY702" fmla="*/ 1013523 h 2350664"/>
              <a:gd name="connsiteX703" fmla="*/ 775759 w 1440806"/>
              <a:gd name="connsiteY703" fmla="*/ 1065843 h 2350664"/>
              <a:gd name="connsiteX704" fmla="*/ 782056 w 1440806"/>
              <a:gd name="connsiteY704" fmla="*/ 1036356 h 2350664"/>
              <a:gd name="connsiteX705" fmla="*/ 814163 w 1440806"/>
              <a:gd name="connsiteY705" fmla="*/ 1009529 h 2350664"/>
              <a:gd name="connsiteX706" fmla="*/ 1114794 w 1440806"/>
              <a:gd name="connsiteY706" fmla="*/ 1104901 h 2350664"/>
              <a:gd name="connsiteX707" fmla="*/ 1122838 w 1440806"/>
              <a:gd name="connsiteY707" fmla="*/ 1112637 h 2350664"/>
              <a:gd name="connsiteX708" fmla="*/ 1078712 w 1440806"/>
              <a:gd name="connsiteY708" fmla="*/ 1170906 h 2350664"/>
              <a:gd name="connsiteX709" fmla="*/ 1074246 w 1440806"/>
              <a:gd name="connsiteY709" fmla="*/ 1130497 h 2350664"/>
              <a:gd name="connsiteX710" fmla="*/ 1102160 w 1440806"/>
              <a:gd name="connsiteY710" fmla="*/ 1106617 h 2350664"/>
              <a:gd name="connsiteX711" fmla="*/ 1114794 w 1440806"/>
              <a:gd name="connsiteY711" fmla="*/ 1104901 h 2350664"/>
              <a:gd name="connsiteX712" fmla="*/ 614363 w 1440806"/>
              <a:gd name="connsiteY712" fmla="*/ 931622 h 2350664"/>
              <a:gd name="connsiteX713" fmla="*/ 614363 w 1440806"/>
              <a:gd name="connsiteY713" fmla="*/ 932716 h 2350664"/>
              <a:gd name="connsiteX714" fmla="*/ 576445 w 1440806"/>
              <a:gd name="connsiteY714" fmla="*/ 984010 h 2350664"/>
              <a:gd name="connsiteX715" fmla="*/ 588659 w 1440806"/>
              <a:gd name="connsiteY715" fmla="*/ 963200 h 2350664"/>
              <a:gd name="connsiteX716" fmla="*/ 614363 w 1440806"/>
              <a:gd name="connsiteY716" fmla="*/ 931622 h 2350664"/>
              <a:gd name="connsiteX717" fmla="*/ 954873 w 1440806"/>
              <a:gd name="connsiteY717" fmla="*/ 1042856 h 2350664"/>
              <a:gd name="connsiteX718" fmla="*/ 961942 w 1440806"/>
              <a:gd name="connsiteY718" fmla="*/ 1048916 h 2350664"/>
              <a:gd name="connsiteX719" fmla="*/ 918133 w 1440806"/>
              <a:gd name="connsiteY719" fmla="*/ 1104738 h 2350664"/>
              <a:gd name="connsiteX720" fmla="*/ 918495 w 1440806"/>
              <a:gd name="connsiteY720" fmla="*/ 1069895 h 2350664"/>
              <a:gd name="connsiteX721" fmla="*/ 943409 w 1440806"/>
              <a:gd name="connsiteY721" fmla="*/ 1046271 h 2350664"/>
              <a:gd name="connsiteX722" fmla="*/ 954873 w 1440806"/>
              <a:gd name="connsiteY722" fmla="*/ 1042856 h 2350664"/>
              <a:gd name="connsiteX723" fmla="*/ 1430656 w 1440806"/>
              <a:gd name="connsiteY723" fmla="*/ 1193183 h 2350664"/>
              <a:gd name="connsiteX724" fmla="*/ 1439863 w 1440806"/>
              <a:gd name="connsiteY724" fmla="*/ 1203227 h 2350664"/>
              <a:gd name="connsiteX725" fmla="*/ 1398135 w 1440806"/>
              <a:gd name="connsiteY725" fmla="*/ 1261211 h 2350664"/>
              <a:gd name="connsiteX726" fmla="*/ 1387793 w 1440806"/>
              <a:gd name="connsiteY726" fmla="*/ 1215510 h 2350664"/>
              <a:gd name="connsiteX727" fmla="*/ 1416958 w 1440806"/>
              <a:gd name="connsiteY727" fmla="*/ 1193045 h 2350664"/>
              <a:gd name="connsiteX728" fmla="*/ 1430656 w 1440806"/>
              <a:gd name="connsiteY728" fmla="*/ 1193183 h 2350664"/>
              <a:gd name="connsiteX729" fmla="*/ 693641 w 1440806"/>
              <a:gd name="connsiteY729" fmla="*/ 945804 h 2350664"/>
              <a:gd name="connsiteX730" fmla="*/ 696913 w 1440806"/>
              <a:gd name="connsiteY730" fmla="*/ 947923 h 2350664"/>
              <a:gd name="connsiteX731" fmla="*/ 656291 w 1440806"/>
              <a:gd name="connsiteY731" fmla="*/ 998817 h 2350664"/>
              <a:gd name="connsiteX732" fmla="*/ 665499 w 1440806"/>
              <a:gd name="connsiteY732" fmla="*/ 974437 h 2350664"/>
              <a:gd name="connsiteX733" fmla="*/ 669471 w 1440806"/>
              <a:gd name="connsiteY733" fmla="*/ 969278 h 2350664"/>
              <a:gd name="connsiteX734" fmla="*/ 693641 w 1440806"/>
              <a:gd name="connsiteY734" fmla="*/ 945804 h 2350664"/>
              <a:gd name="connsiteX735" fmla="*/ 623525 w 1440806"/>
              <a:gd name="connsiteY735" fmla="*/ 895108 h 2350664"/>
              <a:gd name="connsiteX736" fmla="*/ 623888 w 1440806"/>
              <a:gd name="connsiteY736" fmla="*/ 895466 h 2350664"/>
              <a:gd name="connsiteX737" fmla="*/ 623706 w 1440806"/>
              <a:gd name="connsiteY737" fmla="*/ 896184 h 2350664"/>
              <a:gd name="connsiteX738" fmla="*/ 587557 w 1440806"/>
              <a:gd name="connsiteY738" fmla="*/ 949083 h 2350664"/>
              <a:gd name="connsiteX739" fmla="*/ 587375 w 1440806"/>
              <a:gd name="connsiteY739" fmla="*/ 948904 h 2350664"/>
              <a:gd name="connsiteX740" fmla="*/ 599546 w 1440806"/>
              <a:gd name="connsiteY740" fmla="*/ 928462 h 2350664"/>
              <a:gd name="connsiteX741" fmla="*/ 623525 w 1440806"/>
              <a:gd name="connsiteY741" fmla="*/ 895108 h 2350664"/>
              <a:gd name="connsiteX742" fmla="*/ 804904 w 1440806"/>
              <a:gd name="connsiteY742" fmla="*/ 943015 h 2350664"/>
              <a:gd name="connsiteX743" fmla="*/ 810133 w 1440806"/>
              <a:gd name="connsiteY743" fmla="*/ 946598 h 2350664"/>
              <a:gd name="connsiteX744" fmla="*/ 767286 w 1440806"/>
              <a:gd name="connsiteY744" fmla="*/ 1001972 h 2350664"/>
              <a:gd name="connsiteX745" fmla="*/ 773587 w 1440806"/>
              <a:gd name="connsiteY745" fmla="*/ 972198 h 2350664"/>
              <a:gd name="connsiteX746" fmla="*/ 804904 w 1440806"/>
              <a:gd name="connsiteY746" fmla="*/ 943015 h 2350664"/>
              <a:gd name="connsiteX747" fmla="*/ 1257603 w 1440806"/>
              <a:gd name="connsiteY747" fmla="*/ 1093587 h 2350664"/>
              <a:gd name="connsiteX748" fmla="*/ 1267054 w 1440806"/>
              <a:gd name="connsiteY748" fmla="*/ 1103144 h 2350664"/>
              <a:gd name="connsiteX749" fmla="*/ 1220237 w 1440806"/>
              <a:gd name="connsiteY749" fmla="*/ 1166692 h 2350664"/>
              <a:gd name="connsiteX750" fmla="*/ 1213215 w 1440806"/>
              <a:gd name="connsiteY750" fmla="*/ 1120067 h 2350664"/>
              <a:gd name="connsiteX751" fmla="*/ 1257603 w 1440806"/>
              <a:gd name="connsiteY751" fmla="*/ 1093587 h 2350664"/>
              <a:gd name="connsiteX752" fmla="*/ 696913 w 1440806"/>
              <a:gd name="connsiteY752" fmla="*/ 896754 h 2350664"/>
              <a:gd name="connsiteX753" fmla="*/ 657724 w 1440806"/>
              <a:gd name="connsiteY753" fmla="*/ 950494 h 2350664"/>
              <a:gd name="connsiteX754" fmla="*/ 667696 w 1440806"/>
              <a:gd name="connsiteY754" fmla="*/ 925938 h 2350664"/>
              <a:gd name="connsiteX755" fmla="*/ 677143 w 1440806"/>
              <a:gd name="connsiteY755" fmla="*/ 912413 h 2350664"/>
              <a:gd name="connsiteX756" fmla="*/ 696913 w 1440806"/>
              <a:gd name="connsiteY756" fmla="*/ 896754 h 2350664"/>
              <a:gd name="connsiteX757" fmla="*/ 937477 w 1440806"/>
              <a:gd name="connsiteY757" fmla="*/ 966538 h 2350664"/>
              <a:gd name="connsiteX758" fmla="*/ 944306 w 1440806"/>
              <a:gd name="connsiteY758" fmla="*/ 972019 h 2350664"/>
              <a:gd name="connsiteX759" fmla="*/ 899875 w 1440806"/>
              <a:gd name="connsiteY759" fmla="*/ 1029834 h 2350664"/>
              <a:gd name="connsiteX760" fmla="*/ 902223 w 1440806"/>
              <a:gd name="connsiteY760" fmla="*/ 995144 h 2350664"/>
              <a:gd name="connsiteX761" fmla="*/ 926380 w 1440806"/>
              <a:gd name="connsiteY761" fmla="*/ 970575 h 2350664"/>
              <a:gd name="connsiteX762" fmla="*/ 937477 w 1440806"/>
              <a:gd name="connsiteY762" fmla="*/ 966538 h 2350664"/>
              <a:gd name="connsiteX763" fmla="*/ 1090506 w 1440806"/>
              <a:gd name="connsiteY763" fmla="*/ 1017396 h 2350664"/>
              <a:gd name="connsiteX764" fmla="*/ 1099462 w 1440806"/>
              <a:gd name="connsiteY764" fmla="*/ 1025298 h 2350664"/>
              <a:gd name="connsiteX765" fmla="*/ 1055584 w 1440806"/>
              <a:gd name="connsiteY765" fmla="*/ 1085884 h 2350664"/>
              <a:gd name="connsiteX766" fmla="*/ 1050144 w 1440806"/>
              <a:gd name="connsiteY766" fmla="*/ 1045433 h 2350664"/>
              <a:gd name="connsiteX767" fmla="*/ 1077319 w 1440806"/>
              <a:gd name="connsiteY767" fmla="*/ 1020197 h 2350664"/>
              <a:gd name="connsiteX768" fmla="*/ 1090506 w 1440806"/>
              <a:gd name="connsiteY768" fmla="*/ 1017396 h 2350664"/>
              <a:gd name="connsiteX769" fmla="*/ 635001 w 1440806"/>
              <a:gd name="connsiteY769" fmla="*/ 861783 h 2350664"/>
              <a:gd name="connsiteX770" fmla="*/ 634828 w 1440806"/>
              <a:gd name="connsiteY770" fmla="*/ 862324 h 2350664"/>
              <a:gd name="connsiteX771" fmla="*/ 601663 w 1440806"/>
              <a:gd name="connsiteY771" fmla="*/ 918930 h 2350664"/>
              <a:gd name="connsiteX772" fmla="*/ 613236 w 1440806"/>
              <a:gd name="connsiteY772" fmla="*/ 898198 h 2350664"/>
              <a:gd name="connsiteX773" fmla="*/ 635001 w 1440806"/>
              <a:gd name="connsiteY773" fmla="*/ 861783 h 2350664"/>
              <a:gd name="connsiteX774" fmla="*/ 1399128 w 1440806"/>
              <a:gd name="connsiteY774" fmla="*/ 1095014 h 2350664"/>
              <a:gd name="connsiteX775" fmla="*/ 1408861 w 1440806"/>
              <a:gd name="connsiteY775" fmla="*/ 1105059 h 2350664"/>
              <a:gd name="connsiteX776" fmla="*/ 1368605 w 1440806"/>
              <a:gd name="connsiteY776" fmla="*/ 1165442 h 2350664"/>
              <a:gd name="connsiteX777" fmla="*/ 1356923 w 1440806"/>
              <a:gd name="connsiteY777" fmla="*/ 1118896 h 2350664"/>
              <a:gd name="connsiteX778" fmla="*/ 1385318 w 1440806"/>
              <a:gd name="connsiteY778" fmla="*/ 1095195 h 2350664"/>
              <a:gd name="connsiteX779" fmla="*/ 1399128 w 1440806"/>
              <a:gd name="connsiteY779" fmla="*/ 1095014 h 2350664"/>
              <a:gd name="connsiteX780" fmla="*/ 647700 w 1440806"/>
              <a:gd name="connsiteY780" fmla="*/ 834795 h 2350664"/>
              <a:gd name="connsiteX781" fmla="*/ 647514 w 1440806"/>
              <a:gd name="connsiteY781" fmla="*/ 835330 h 2350664"/>
              <a:gd name="connsiteX782" fmla="*/ 639304 w 1440806"/>
              <a:gd name="connsiteY782" fmla="*/ 850905 h 2350664"/>
              <a:gd name="connsiteX783" fmla="*/ 627334 w 1440806"/>
              <a:gd name="connsiteY783" fmla="*/ 871481 h 2350664"/>
              <a:gd name="connsiteX784" fmla="*/ 626453 w 1440806"/>
              <a:gd name="connsiteY784" fmla="*/ 873105 h 2350664"/>
              <a:gd name="connsiteX785" fmla="*/ 622777 w 1440806"/>
              <a:gd name="connsiteY785" fmla="*/ 879314 h 2350664"/>
              <a:gd name="connsiteX786" fmla="*/ 619125 w 1440806"/>
              <a:gd name="connsiteY786" fmla="*/ 885593 h 2350664"/>
              <a:gd name="connsiteX787" fmla="*/ 620661 w 1440806"/>
              <a:gd name="connsiteY787" fmla="*/ 882890 h 2350664"/>
              <a:gd name="connsiteX788" fmla="*/ 614363 w 1440806"/>
              <a:gd name="connsiteY788" fmla="*/ 893530 h 2350664"/>
              <a:gd name="connsiteX789" fmla="*/ 618942 w 1440806"/>
              <a:gd name="connsiteY789" fmla="*/ 885360 h 2350664"/>
              <a:gd name="connsiteX790" fmla="*/ 642938 w 1440806"/>
              <a:gd name="connsiteY790" fmla="*/ 842734 h 2350664"/>
              <a:gd name="connsiteX791" fmla="*/ 631388 w 1440806"/>
              <a:gd name="connsiteY791" fmla="*/ 864012 h 2350664"/>
              <a:gd name="connsiteX792" fmla="*/ 643432 w 1440806"/>
              <a:gd name="connsiteY792" fmla="*/ 842817 h 2350664"/>
              <a:gd name="connsiteX793" fmla="*/ 647700 w 1440806"/>
              <a:gd name="connsiteY793" fmla="*/ 834795 h 2350664"/>
              <a:gd name="connsiteX794" fmla="*/ 698501 w 1440806"/>
              <a:gd name="connsiteY794" fmla="*/ 848922 h 2350664"/>
              <a:gd name="connsiteX795" fmla="*/ 659286 w 1440806"/>
              <a:gd name="connsiteY795" fmla="*/ 905513 h 2350664"/>
              <a:gd name="connsiteX796" fmla="*/ 669500 w 1440806"/>
              <a:gd name="connsiteY796" fmla="*/ 880855 h 2350664"/>
              <a:gd name="connsiteX797" fmla="*/ 686828 w 1440806"/>
              <a:gd name="connsiteY797" fmla="*/ 856729 h 2350664"/>
              <a:gd name="connsiteX798" fmla="*/ 694443 w 1440806"/>
              <a:gd name="connsiteY798" fmla="*/ 848768 h 2350664"/>
              <a:gd name="connsiteX799" fmla="*/ 698501 w 1440806"/>
              <a:gd name="connsiteY799" fmla="*/ 848922 h 2350664"/>
              <a:gd name="connsiteX800" fmla="*/ 797016 w 1440806"/>
              <a:gd name="connsiteY800" fmla="*/ 881302 h 2350664"/>
              <a:gd name="connsiteX801" fmla="*/ 802027 w 1440806"/>
              <a:gd name="connsiteY801" fmla="*/ 884403 h 2350664"/>
              <a:gd name="connsiteX802" fmla="*/ 760852 w 1440806"/>
              <a:gd name="connsiteY802" fmla="*/ 942164 h 2350664"/>
              <a:gd name="connsiteX803" fmla="*/ 766913 w 1440806"/>
              <a:gd name="connsiteY803" fmla="*/ 912653 h 2350664"/>
              <a:gd name="connsiteX804" fmla="*/ 797016 w 1440806"/>
              <a:gd name="connsiteY804" fmla="*/ 881302 h 2350664"/>
              <a:gd name="connsiteX805" fmla="*/ 1228410 w 1440806"/>
              <a:gd name="connsiteY805" fmla="*/ 1001515 h 2350664"/>
              <a:gd name="connsiteX806" fmla="*/ 1238788 w 1440806"/>
              <a:gd name="connsiteY806" fmla="*/ 1011305 h 2350664"/>
              <a:gd name="connsiteX807" fmla="*/ 1193848 w 1440806"/>
              <a:gd name="connsiteY807" fmla="*/ 1077250 h 2350664"/>
              <a:gd name="connsiteX808" fmla="*/ 1185365 w 1440806"/>
              <a:gd name="connsiteY808" fmla="*/ 1030405 h 2350664"/>
              <a:gd name="connsiteX809" fmla="*/ 1213972 w 1440806"/>
              <a:gd name="connsiteY809" fmla="*/ 1003690 h 2350664"/>
              <a:gd name="connsiteX810" fmla="*/ 1228410 w 1440806"/>
              <a:gd name="connsiteY810" fmla="*/ 1001515 h 2350664"/>
              <a:gd name="connsiteX811" fmla="*/ 921264 w 1440806"/>
              <a:gd name="connsiteY811" fmla="*/ 893866 h 2350664"/>
              <a:gd name="connsiteX812" fmla="*/ 928358 w 1440806"/>
              <a:gd name="connsiteY812" fmla="*/ 899022 h 2350664"/>
              <a:gd name="connsiteX813" fmla="*/ 884083 w 1440806"/>
              <a:gd name="connsiteY813" fmla="*/ 959463 h 2350664"/>
              <a:gd name="connsiteX814" fmla="*/ 886112 w 1440806"/>
              <a:gd name="connsiteY814" fmla="*/ 924772 h 2350664"/>
              <a:gd name="connsiteX815" fmla="*/ 910071 w 1440806"/>
              <a:gd name="connsiteY815" fmla="*/ 898687 h 2350664"/>
              <a:gd name="connsiteX816" fmla="*/ 921264 w 1440806"/>
              <a:gd name="connsiteY816" fmla="*/ 893866 h 2350664"/>
              <a:gd name="connsiteX817" fmla="*/ 1064748 w 1440806"/>
              <a:gd name="connsiteY817" fmla="*/ 933381 h 2350664"/>
              <a:gd name="connsiteX818" fmla="*/ 1073393 w 1440806"/>
              <a:gd name="connsiteY818" fmla="*/ 940768 h 2350664"/>
              <a:gd name="connsiteX819" fmla="*/ 1029202 w 1440806"/>
              <a:gd name="connsiteY819" fmla="*/ 1004928 h 2350664"/>
              <a:gd name="connsiteX820" fmla="*/ 1026148 w 1440806"/>
              <a:gd name="connsiteY820" fmla="*/ 963785 h 2350664"/>
              <a:gd name="connsiteX821" fmla="*/ 1052061 w 1440806"/>
              <a:gd name="connsiteY821" fmla="*/ 936984 h 2350664"/>
              <a:gd name="connsiteX822" fmla="*/ 1064748 w 1440806"/>
              <a:gd name="connsiteY822" fmla="*/ 933381 h 2350664"/>
              <a:gd name="connsiteX823" fmla="*/ 699258 w 1440806"/>
              <a:gd name="connsiteY823" fmla="*/ 804986 h 2350664"/>
              <a:gd name="connsiteX824" fmla="*/ 700088 w 1440806"/>
              <a:gd name="connsiteY824" fmla="*/ 806405 h 2350664"/>
              <a:gd name="connsiteX825" fmla="*/ 663453 w 1440806"/>
              <a:gd name="connsiteY825" fmla="*/ 865293 h 2350664"/>
              <a:gd name="connsiteX826" fmla="*/ 673330 w 1440806"/>
              <a:gd name="connsiteY826" fmla="*/ 840994 h 2350664"/>
              <a:gd name="connsiteX827" fmla="*/ 695060 w 1440806"/>
              <a:gd name="connsiteY827" fmla="*/ 808356 h 2350664"/>
              <a:gd name="connsiteX828" fmla="*/ 699258 w 1440806"/>
              <a:gd name="connsiteY828" fmla="*/ 804986 h 2350664"/>
              <a:gd name="connsiteX829" fmla="*/ 789031 w 1440806"/>
              <a:gd name="connsiteY829" fmla="*/ 824197 h 2350664"/>
              <a:gd name="connsiteX830" fmla="*/ 793897 w 1440806"/>
              <a:gd name="connsiteY830" fmla="*/ 826791 h 2350664"/>
              <a:gd name="connsiteX831" fmla="*/ 752795 w 1440806"/>
              <a:gd name="connsiteY831" fmla="*/ 887856 h 2350664"/>
              <a:gd name="connsiteX832" fmla="*/ 760005 w 1440806"/>
              <a:gd name="connsiteY832" fmla="*/ 858139 h 2350664"/>
              <a:gd name="connsiteX833" fmla="*/ 789031 w 1440806"/>
              <a:gd name="connsiteY833" fmla="*/ 824197 h 2350664"/>
              <a:gd name="connsiteX834" fmla="*/ 1365121 w 1440806"/>
              <a:gd name="connsiteY834" fmla="*/ 998536 h 2350664"/>
              <a:gd name="connsiteX835" fmla="*/ 1375056 w 1440806"/>
              <a:gd name="connsiteY835" fmla="*/ 1008658 h 2350664"/>
              <a:gd name="connsiteX836" fmla="*/ 1337126 w 1440806"/>
              <a:gd name="connsiteY836" fmla="*/ 1071085 h 2350664"/>
              <a:gd name="connsiteX837" fmla="*/ 1324127 w 1440806"/>
              <a:gd name="connsiteY837" fmla="*/ 1024223 h 2350664"/>
              <a:gd name="connsiteX838" fmla="*/ 1351528 w 1440806"/>
              <a:gd name="connsiteY838" fmla="*/ 999064 h 2350664"/>
              <a:gd name="connsiteX839" fmla="*/ 1365121 w 1440806"/>
              <a:gd name="connsiteY839" fmla="*/ 998536 h 2350664"/>
              <a:gd name="connsiteX840" fmla="*/ 701495 w 1440806"/>
              <a:gd name="connsiteY840" fmla="*/ 765652 h 2350664"/>
              <a:gd name="connsiteX841" fmla="*/ 701676 w 1440806"/>
              <a:gd name="connsiteY841" fmla="*/ 766907 h 2350664"/>
              <a:gd name="connsiteX842" fmla="*/ 666067 w 1440806"/>
              <a:gd name="connsiteY842" fmla="*/ 830023 h 2350664"/>
              <a:gd name="connsiteX843" fmla="*/ 676731 w 1440806"/>
              <a:gd name="connsiteY843" fmla="*/ 805278 h 2350664"/>
              <a:gd name="connsiteX844" fmla="*/ 701495 w 1440806"/>
              <a:gd name="connsiteY844" fmla="*/ 765652 h 2350664"/>
              <a:gd name="connsiteX845" fmla="*/ 904356 w 1440806"/>
              <a:gd name="connsiteY845" fmla="*/ 826081 h 2350664"/>
              <a:gd name="connsiteX846" fmla="*/ 910771 w 1440806"/>
              <a:gd name="connsiteY846" fmla="*/ 830526 h 2350664"/>
              <a:gd name="connsiteX847" fmla="*/ 869224 w 1440806"/>
              <a:gd name="connsiteY847" fmla="*/ 893312 h 2350664"/>
              <a:gd name="connsiteX848" fmla="*/ 870857 w 1440806"/>
              <a:gd name="connsiteY848" fmla="*/ 859066 h 2350664"/>
              <a:gd name="connsiteX849" fmla="*/ 904356 w 1440806"/>
              <a:gd name="connsiteY849" fmla="*/ 826081 h 2350664"/>
              <a:gd name="connsiteX850" fmla="*/ 1196800 w 1440806"/>
              <a:gd name="connsiteY850" fmla="*/ 911377 h 2350664"/>
              <a:gd name="connsiteX851" fmla="*/ 1207524 w 1440806"/>
              <a:gd name="connsiteY851" fmla="*/ 921003 h 2350664"/>
              <a:gd name="connsiteX852" fmla="*/ 1164469 w 1440806"/>
              <a:gd name="connsiteY852" fmla="*/ 990401 h 2350664"/>
              <a:gd name="connsiteX853" fmla="*/ 1154519 w 1440806"/>
              <a:gd name="connsiteY853" fmla="*/ 942803 h 2350664"/>
              <a:gd name="connsiteX854" fmla="*/ 1182378 w 1440806"/>
              <a:gd name="connsiteY854" fmla="*/ 914188 h 2350664"/>
              <a:gd name="connsiteX855" fmla="*/ 1196800 w 1440806"/>
              <a:gd name="connsiteY855" fmla="*/ 911377 h 2350664"/>
              <a:gd name="connsiteX856" fmla="*/ 781632 w 1440806"/>
              <a:gd name="connsiteY856" fmla="*/ 771102 h 2350664"/>
              <a:gd name="connsiteX857" fmla="*/ 785984 w 1440806"/>
              <a:gd name="connsiteY857" fmla="*/ 773121 h 2350664"/>
              <a:gd name="connsiteX858" fmla="*/ 747383 w 1440806"/>
              <a:gd name="connsiteY858" fmla="*/ 836187 h 2350664"/>
              <a:gd name="connsiteX859" fmla="*/ 754289 w 1440806"/>
              <a:gd name="connsiteY859" fmla="*/ 807051 h 2350664"/>
              <a:gd name="connsiteX860" fmla="*/ 756060 w 1440806"/>
              <a:gd name="connsiteY860" fmla="*/ 803853 h 2350664"/>
              <a:gd name="connsiteX861" fmla="*/ 781632 w 1440806"/>
              <a:gd name="connsiteY861" fmla="*/ 771102 h 2350664"/>
              <a:gd name="connsiteX862" fmla="*/ 1040297 w 1440806"/>
              <a:gd name="connsiteY862" fmla="*/ 855400 h 2350664"/>
              <a:gd name="connsiteX863" fmla="*/ 1049082 w 1440806"/>
              <a:gd name="connsiteY863" fmla="*/ 862062 h 2350664"/>
              <a:gd name="connsiteX864" fmla="*/ 1005959 w 1440806"/>
              <a:gd name="connsiteY864" fmla="*/ 927722 h 2350664"/>
              <a:gd name="connsiteX865" fmla="*/ 1002105 w 1440806"/>
              <a:gd name="connsiteY865" fmla="*/ 887616 h 2350664"/>
              <a:gd name="connsiteX866" fmla="*/ 1027658 w 1440806"/>
              <a:gd name="connsiteY866" fmla="*/ 859733 h 2350664"/>
              <a:gd name="connsiteX867" fmla="*/ 1040297 w 1440806"/>
              <a:gd name="connsiteY867" fmla="*/ 855400 h 2350664"/>
              <a:gd name="connsiteX868" fmla="*/ 704668 w 1440806"/>
              <a:gd name="connsiteY868" fmla="*/ 730019 h 2350664"/>
              <a:gd name="connsiteX869" fmla="*/ 704851 w 1440806"/>
              <a:gd name="connsiteY869" fmla="*/ 730925 h 2350664"/>
              <a:gd name="connsiteX870" fmla="*/ 702836 w 1440806"/>
              <a:gd name="connsiteY870" fmla="*/ 738529 h 2350664"/>
              <a:gd name="connsiteX871" fmla="*/ 681954 w 1440806"/>
              <a:gd name="connsiteY871" fmla="*/ 782891 h 2350664"/>
              <a:gd name="connsiteX872" fmla="*/ 671879 w 1440806"/>
              <a:gd name="connsiteY872" fmla="*/ 798280 h 2350664"/>
              <a:gd name="connsiteX873" fmla="*/ 671513 w 1440806"/>
              <a:gd name="connsiteY873" fmla="*/ 797918 h 2350664"/>
              <a:gd name="connsiteX874" fmla="*/ 682137 w 1440806"/>
              <a:gd name="connsiteY874" fmla="*/ 773113 h 2350664"/>
              <a:gd name="connsiteX875" fmla="*/ 704668 w 1440806"/>
              <a:gd name="connsiteY875" fmla="*/ 730019 h 2350664"/>
              <a:gd name="connsiteX876" fmla="*/ 887972 w 1440806"/>
              <a:gd name="connsiteY876" fmla="*/ 762067 h 2350664"/>
              <a:gd name="connsiteX877" fmla="*/ 894649 w 1440806"/>
              <a:gd name="connsiteY877" fmla="*/ 766022 h 2350664"/>
              <a:gd name="connsiteX878" fmla="*/ 854592 w 1440806"/>
              <a:gd name="connsiteY878" fmla="*/ 832260 h 2350664"/>
              <a:gd name="connsiteX879" fmla="*/ 856069 w 1440806"/>
              <a:gd name="connsiteY879" fmla="*/ 798065 h 2350664"/>
              <a:gd name="connsiteX880" fmla="*/ 887972 w 1440806"/>
              <a:gd name="connsiteY880" fmla="*/ 762067 h 2350664"/>
              <a:gd name="connsiteX881" fmla="*/ 708026 w 1440806"/>
              <a:gd name="connsiteY881" fmla="*/ 701444 h 2350664"/>
              <a:gd name="connsiteX882" fmla="*/ 708026 w 1440806"/>
              <a:gd name="connsiteY882" fmla="*/ 702158 h 2350664"/>
              <a:gd name="connsiteX883" fmla="*/ 677863 w 1440806"/>
              <a:gd name="connsiteY883" fmla="*/ 771293 h 2350664"/>
              <a:gd name="connsiteX884" fmla="*/ 687856 w 1440806"/>
              <a:gd name="connsiteY884" fmla="*/ 746819 h 2350664"/>
              <a:gd name="connsiteX885" fmla="*/ 707656 w 1440806"/>
              <a:gd name="connsiteY885" fmla="*/ 701444 h 2350664"/>
              <a:gd name="connsiteX886" fmla="*/ 708026 w 1440806"/>
              <a:gd name="connsiteY886" fmla="*/ 701444 h 2350664"/>
              <a:gd name="connsiteX887" fmla="*/ 775963 w 1440806"/>
              <a:gd name="connsiteY887" fmla="*/ 720467 h 2350664"/>
              <a:gd name="connsiteX888" fmla="*/ 779417 w 1440806"/>
              <a:gd name="connsiteY888" fmla="*/ 722239 h 2350664"/>
              <a:gd name="connsiteX889" fmla="*/ 742406 w 1440806"/>
              <a:gd name="connsiteY889" fmla="*/ 789583 h 2350664"/>
              <a:gd name="connsiteX890" fmla="*/ 749118 w 1440806"/>
              <a:gd name="connsiteY890" fmla="*/ 760052 h 2350664"/>
              <a:gd name="connsiteX891" fmla="*/ 754380 w 1440806"/>
              <a:gd name="connsiteY891" fmla="*/ 749789 h 2350664"/>
              <a:gd name="connsiteX892" fmla="*/ 775963 w 1440806"/>
              <a:gd name="connsiteY892" fmla="*/ 720467 h 2350664"/>
              <a:gd name="connsiteX893" fmla="*/ 1328344 w 1440806"/>
              <a:gd name="connsiteY893" fmla="*/ 903606 h 2350664"/>
              <a:gd name="connsiteX894" fmla="*/ 1338641 w 1440806"/>
              <a:gd name="connsiteY894" fmla="*/ 913626 h 2350664"/>
              <a:gd name="connsiteX895" fmla="*/ 1303128 w 1440806"/>
              <a:gd name="connsiteY895" fmla="*/ 979590 h 2350664"/>
              <a:gd name="connsiteX896" fmla="*/ 1288241 w 1440806"/>
              <a:gd name="connsiteY896" fmla="*/ 931667 h 2350664"/>
              <a:gd name="connsiteX897" fmla="*/ 1314786 w 1440806"/>
              <a:gd name="connsiteY897" fmla="*/ 904674 h 2350664"/>
              <a:gd name="connsiteX898" fmla="*/ 1328344 w 1440806"/>
              <a:gd name="connsiteY898" fmla="*/ 903606 h 2350664"/>
              <a:gd name="connsiteX899" fmla="*/ 1014721 w 1440806"/>
              <a:gd name="connsiteY899" fmla="*/ 779677 h 2350664"/>
              <a:gd name="connsiteX900" fmla="*/ 1023399 w 1440806"/>
              <a:gd name="connsiteY900" fmla="*/ 786028 h 2350664"/>
              <a:gd name="connsiteX901" fmla="*/ 983149 w 1440806"/>
              <a:gd name="connsiteY901" fmla="*/ 855354 h 2350664"/>
              <a:gd name="connsiteX902" fmla="*/ 978798 w 1440806"/>
              <a:gd name="connsiteY902" fmla="*/ 814869 h 2350664"/>
              <a:gd name="connsiteX903" fmla="*/ 1002662 w 1440806"/>
              <a:gd name="connsiteY903" fmla="*/ 784931 h 2350664"/>
              <a:gd name="connsiteX904" fmla="*/ 1014721 w 1440806"/>
              <a:gd name="connsiteY904" fmla="*/ 779677 h 2350664"/>
              <a:gd name="connsiteX905" fmla="*/ 1164261 w 1440806"/>
              <a:gd name="connsiteY905" fmla="*/ 825660 h 2350664"/>
              <a:gd name="connsiteX906" fmla="*/ 1175044 w 1440806"/>
              <a:gd name="connsiteY906" fmla="*/ 834632 h 2350664"/>
              <a:gd name="connsiteX907" fmla="*/ 1134320 w 1440806"/>
              <a:gd name="connsiteY907" fmla="*/ 906971 h 2350664"/>
              <a:gd name="connsiteX908" fmla="*/ 1123460 w 1440806"/>
              <a:gd name="connsiteY908" fmla="*/ 859409 h 2350664"/>
              <a:gd name="connsiteX909" fmla="*/ 1150134 w 1440806"/>
              <a:gd name="connsiteY909" fmla="*/ 829320 h 2350664"/>
              <a:gd name="connsiteX910" fmla="*/ 1164261 w 1440806"/>
              <a:gd name="connsiteY910" fmla="*/ 825660 h 2350664"/>
              <a:gd name="connsiteX911" fmla="*/ 768191 w 1440806"/>
              <a:gd name="connsiteY911" fmla="*/ 676300 h 2350664"/>
              <a:gd name="connsiteX912" fmla="*/ 771333 w 1440806"/>
              <a:gd name="connsiteY912" fmla="*/ 677408 h 2350664"/>
              <a:gd name="connsiteX913" fmla="*/ 737518 w 1440806"/>
              <a:gd name="connsiteY913" fmla="*/ 747804 h 2350664"/>
              <a:gd name="connsiteX914" fmla="*/ 744459 w 1440806"/>
              <a:gd name="connsiteY914" fmla="*/ 718173 h 2350664"/>
              <a:gd name="connsiteX915" fmla="*/ 754426 w 1440806"/>
              <a:gd name="connsiteY915" fmla="*/ 696983 h 2350664"/>
              <a:gd name="connsiteX916" fmla="*/ 768191 w 1440806"/>
              <a:gd name="connsiteY916" fmla="*/ 676300 h 2350664"/>
              <a:gd name="connsiteX917" fmla="*/ 871593 w 1440806"/>
              <a:gd name="connsiteY917" fmla="*/ 701688 h 2350664"/>
              <a:gd name="connsiteX918" fmla="*/ 877937 w 1440806"/>
              <a:gd name="connsiteY918" fmla="*/ 704923 h 2350664"/>
              <a:gd name="connsiteX919" fmla="*/ 839689 w 1440806"/>
              <a:gd name="connsiteY919" fmla="*/ 774608 h 2350664"/>
              <a:gd name="connsiteX920" fmla="*/ 842227 w 1440806"/>
              <a:gd name="connsiteY920" fmla="*/ 740033 h 2350664"/>
              <a:gd name="connsiteX921" fmla="*/ 871593 w 1440806"/>
              <a:gd name="connsiteY921" fmla="*/ 701688 h 2350664"/>
              <a:gd name="connsiteX922" fmla="*/ 763254 w 1440806"/>
              <a:gd name="connsiteY922" fmla="*/ 636557 h 2350664"/>
              <a:gd name="connsiteX923" fmla="*/ 733742 w 1440806"/>
              <a:gd name="connsiteY923" fmla="*/ 709182 h 2350664"/>
              <a:gd name="connsiteX924" fmla="*/ 739854 w 1440806"/>
              <a:gd name="connsiteY924" fmla="*/ 680346 h 2350664"/>
              <a:gd name="connsiteX925" fmla="*/ 753999 w 1440806"/>
              <a:gd name="connsiteY925" fmla="*/ 646169 h 2350664"/>
              <a:gd name="connsiteX926" fmla="*/ 763254 w 1440806"/>
              <a:gd name="connsiteY926" fmla="*/ 636557 h 2350664"/>
              <a:gd name="connsiteX927" fmla="*/ 1289474 w 1440806"/>
              <a:gd name="connsiteY927" fmla="*/ 811461 h 2350664"/>
              <a:gd name="connsiteX928" fmla="*/ 1300823 w 1440806"/>
              <a:gd name="connsiteY928" fmla="*/ 821494 h 2350664"/>
              <a:gd name="connsiteX929" fmla="*/ 1267662 w 1440806"/>
              <a:gd name="connsiteY929" fmla="*/ 889508 h 2350664"/>
              <a:gd name="connsiteX930" fmla="*/ 1250901 w 1440806"/>
              <a:gd name="connsiteY930" fmla="*/ 841827 h 2350664"/>
              <a:gd name="connsiteX931" fmla="*/ 1275592 w 1440806"/>
              <a:gd name="connsiteY931" fmla="*/ 813846 h 2350664"/>
              <a:gd name="connsiteX932" fmla="*/ 1289474 w 1440806"/>
              <a:gd name="connsiteY932" fmla="*/ 811461 h 2350664"/>
              <a:gd name="connsiteX933" fmla="*/ 989575 w 1440806"/>
              <a:gd name="connsiteY933" fmla="*/ 708197 h 2350664"/>
              <a:gd name="connsiteX934" fmla="*/ 998151 w 1440806"/>
              <a:gd name="connsiteY934" fmla="*/ 713718 h 2350664"/>
              <a:gd name="connsiteX935" fmla="*/ 960638 w 1440806"/>
              <a:gd name="connsiteY935" fmla="*/ 786008 h 2350664"/>
              <a:gd name="connsiteX936" fmla="*/ 955722 w 1440806"/>
              <a:gd name="connsiteY936" fmla="*/ 746187 h 2350664"/>
              <a:gd name="connsiteX937" fmla="*/ 989575 w 1440806"/>
              <a:gd name="connsiteY937" fmla="*/ 708197 h 2350664"/>
              <a:gd name="connsiteX938" fmla="*/ 1130804 w 1440806"/>
              <a:gd name="connsiteY938" fmla="*/ 743480 h 2350664"/>
              <a:gd name="connsiteX939" fmla="*/ 1140972 w 1440806"/>
              <a:gd name="connsiteY939" fmla="*/ 751600 h 2350664"/>
              <a:gd name="connsiteX940" fmla="*/ 1103644 w 1440806"/>
              <a:gd name="connsiteY940" fmla="*/ 826541 h 2350664"/>
              <a:gd name="connsiteX941" fmla="*/ 1092047 w 1440806"/>
              <a:gd name="connsiteY941" fmla="*/ 779881 h 2350664"/>
              <a:gd name="connsiteX942" fmla="*/ 1117665 w 1440806"/>
              <a:gd name="connsiteY942" fmla="*/ 747300 h 2350664"/>
              <a:gd name="connsiteX943" fmla="*/ 1130804 w 1440806"/>
              <a:gd name="connsiteY943" fmla="*/ 743480 h 2350664"/>
              <a:gd name="connsiteX944" fmla="*/ 854195 w 1440806"/>
              <a:gd name="connsiteY944" fmla="*/ 646016 h 2350664"/>
              <a:gd name="connsiteX945" fmla="*/ 860159 w 1440806"/>
              <a:gd name="connsiteY945" fmla="*/ 648620 h 2350664"/>
              <a:gd name="connsiteX946" fmla="*/ 825853 w 1440806"/>
              <a:gd name="connsiteY946" fmla="*/ 720806 h 2350664"/>
              <a:gd name="connsiteX947" fmla="*/ 827649 w 1440806"/>
              <a:gd name="connsiteY947" fmla="*/ 686847 h 2350664"/>
              <a:gd name="connsiteX948" fmla="*/ 854195 w 1440806"/>
              <a:gd name="connsiteY948" fmla="*/ 646016 h 2350664"/>
              <a:gd name="connsiteX949" fmla="*/ 749301 w 1440806"/>
              <a:gd name="connsiteY949" fmla="*/ 607783 h 2350664"/>
              <a:gd name="connsiteX950" fmla="*/ 728663 w 1440806"/>
              <a:gd name="connsiteY950" fmla="*/ 671283 h 2350664"/>
              <a:gd name="connsiteX951" fmla="*/ 735420 w 1440806"/>
              <a:gd name="connsiteY951" fmla="*/ 646458 h 2350664"/>
              <a:gd name="connsiteX952" fmla="*/ 749301 w 1440806"/>
              <a:gd name="connsiteY952" fmla="*/ 607783 h 2350664"/>
              <a:gd name="connsiteX953" fmla="*/ 755810 w 1440806"/>
              <a:gd name="connsiteY953" fmla="*/ 598250 h 2350664"/>
              <a:gd name="connsiteX954" fmla="*/ 756519 w 1440806"/>
              <a:gd name="connsiteY954" fmla="*/ 599496 h 2350664"/>
              <a:gd name="connsiteX955" fmla="*/ 729550 w 1440806"/>
              <a:gd name="connsiteY955" fmla="*/ 676037 h 2350664"/>
              <a:gd name="connsiteX956" fmla="*/ 729373 w 1440806"/>
              <a:gd name="connsiteY956" fmla="*/ 671587 h 2350664"/>
              <a:gd name="connsiteX957" fmla="*/ 749422 w 1440806"/>
              <a:gd name="connsiteY957" fmla="*/ 608752 h 2350664"/>
              <a:gd name="connsiteX958" fmla="*/ 755810 w 1440806"/>
              <a:gd name="connsiteY958" fmla="*/ 598250 h 2350664"/>
              <a:gd name="connsiteX959" fmla="*/ 963387 w 1440806"/>
              <a:gd name="connsiteY959" fmla="*/ 640180 h 2350664"/>
              <a:gd name="connsiteX960" fmla="*/ 971501 w 1440806"/>
              <a:gd name="connsiteY960" fmla="*/ 645273 h 2350664"/>
              <a:gd name="connsiteX961" fmla="*/ 936537 w 1440806"/>
              <a:gd name="connsiteY961" fmla="*/ 722489 h 2350664"/>
              <a:gd name="connsiteX962" fmla="*/ 932987 w 1440806"/>
              <a:gd name="connsiteY962" fmla="*/ 681524 h 2350664"/>
              <a:gd name="connsiteX963" fmla="*/ 963387 w 1440806"/>
              <a:gd name="connsiteY963" fmla="*/ 640180 h 2350664"/>
              <a:gd name="connsiteX964" fmla="*/ 749593 w 1440806"/>
              <a:gd name="connsiteY964" fmla="*/ 566507 h 2350664"/>
              <a:gd name="connsiteX965" fmla="*/ 750313 w 1440806"/>
              <a:gd name="connsiteY965" fmla="*/ 567405 h 2350664"/>
              <a:gd name="connsiteX966" fmla="*/ 727976 w 1440806"/>
              <a:gd name="connsiteY966" fmla="*/ 647470 h 2350664"/>
              <a:gd name="connsiteX967" fmla="*/ 727435 w 1440806"/>
              <a:gd name="connsiteY967" fmla="*/ 647470 h 2350664"/>
              <a:gd name="connsiteX968" fmla="*/ 733200 w 1440806"/>
              <a:gd name="connsiteY968" fmla="*/ 618747 h 2350664"/>
              <a:gd name="connsiteX969" fmla="*/ 749593 w 1440806"/>
              <a:gd name="connsiteY969" fmla="*/ 566507 h 2350664"/>
              <a:gd name="connsiteX970" fmla="*/ 843554 w 1440806"/>
              <a:gd name="connsiteY970" fmla="*/ 595698 h 2350664"/>
              <a:gd name="connsiteX971" fmla="*/ 811521 w 1440806"/>
              <a:gd name="connsiteY971" fmla="*/ 673511 h 2350664"/>
              <a:gd name="connsiteX972" fmla="*/ 813861 w 1440806"/>
              <a:gd name="connsiteY972" fmla="*/ 638486 h 2350664"/>
              <a:gd name="connsiteX973" fmla="*/ 843554 w 1440806"/>
              <a:gd name="connsiteY973" fmla="*/ 595698 h 2350664"/>
              <a:gd name="connsiteX974" fmla="*/ 1248059 w 1440806"/>
              <a:gd name="connsiteY974" fmla="*/ 721642 h 2350664"/>
              <a:gd name="connsiteX975" fmla="*/ 1259107 w 1440806"/>
              <a:gd name="connsiteY975" fmla="*/ 731179 h 2350664"/>
              <a:gd name="connsiteX976" fmla="*/ 1229460 w 1440806"/>
              <a:gd name="connsiteY976" fmla="*/ 802875 h 2350664"/>
              <a:gd name="connsiteX977" fmla="*/ 1211065 w 1440806"/>
              <a:gd name="connsiteY977" fmla="*/ 754777 h 2350664"/>
              <a:gd name="connsiteX978" fmla="*/ 1234885 w 1440806"/>
              <a:gd name="connsiteY978" fmla="*/ 724063 h 2350664"/>
              <a:gd name="connsiteX979" fmla="*/ 1248059 w 1440806"/>
              <a:gd name="connsiteY979" fmla="*/ 721642 h 2350664"/>
              <a:gd name="connsiteX980" fmla="*/ 1095469 w 1440806"/>
              <a:gd name="connsiteY980" fmla="*/ 664173 h 2350664"/>
              <a:gd name="connsiteX981" fmla="*/ 1106032 w 1440806"/>
              <a:gd name="connsiteY981" fmla="*/ 672089 h 2350664"/>
              <a:gd name="connsiteX982" fmla="*/ 1072881 w 1440806"/>
              <a:gd name="connsiteY982" fmla="*/ 750302 h 2350664"/>
              <a:gd name="connsiteX983" fmla="*/ 1060405 w 1440806"/>
              <a:gd name="connsiteY983" fmla="*/ 703987 h 2350664"/>
              <a:gd name="connsiteX984" fmla="*/ 1095469 w 1440806"/>
              <a:gd name="connsiteY984" fmla="*/ 664173 h 2350664"/>
              <a:gd name="connsiteX985" fmla="*/ 825717 w 1440806"/>
              <a:gd name="connsiteY985" fmla="*/ 547347 h 2350664"/>
              <a:gd name="connsiteX986" fmla="*/ 798296 w 1440806"/>
              <a:gd name="connsiteY986" fmla="*/ 628328 h 2350664"/>
              <a:gd name="connsiteX987" fmla="*/ 799559 w 1440806"/>
              <a:gd name="connsiteY987" fmla="*/ 594088 h 2350664"/>
              <a:gd name="connsiteX988" fmla="*/ 801904 w 1440806"/>
              <a:gd name="connsiteY988" fmla="*/ 585755 h 2350664"/>
              <a:gd name="connsiteX989" fmla="*/ 825717 w 1440806"/>
              <a:gd name="connsiteY989" fmla="*/ 547347 h 2350664"/>
              <a:gd name="connsiteX990" fmla="*/ 937526 w 1440806"/>
              <a:gd name="connsiteY990" fmla="*/ 578104 h 2350664"/>
              <a:gd name="connsiteX991" fmla="*/ 945604 w 1440806"/>
              <a:gd name="connsiteY991" fmla="*/ 582412 h 2350664"/>
              <a:gd name="connsiteX992" fmla="*/ 914013 w 1440806"/>
              <a:gd name="connsiteY992" fmla="*/ 662499 h 2350664"/>
              <a:gd name="connsiteX993" fmla="*/ 909500 w 1440806"/>
              <a:gd name="connsiteY993" fmla="*/ 622365 h 2350664"/>
              <a:gd name="connsiteX994" fmla="*/ 937526 w 1440806"/>
              <a:gd name="connsiteY994" fmla="*/ 578104 h 2350664"/>
              <a:gd name="connsiteX995" fmla="*/ 1060894 w 1440806"/>
              <a:gd name="connsiteY995" fmla="*/ 589496 h 2350664"/>
              <a:gd name="connsiteX996" fmla="*/ 1071349 w 1440806"/>
              <a:gd name="connsiteY996" fmla="*/ 596563 h 2350664"/>
              <a:gd name="connsiteX997" fmla="*/ 1042041 w 1440806"/>
              <a:gd name="connsiteY997" fmla="*/ 677609 h 2350664"/>
              <a:gd name="connsiteX998" fmla="*/ 1028556 w 1440806"/>
              <a:gd name="connsiteY998" fmla="*/ 632224 h 2350664"/>
              <a:gd name="connsiteX999" fmla="*/ 1060894 w 1440806"/>
              <a:gd name="connsiteY999" fmla="*/ 589496 h 2350664"/>
              <a:gd name="connsiteX1000" fmla="*/ 1205416 w 1440806"/>
              <a:gd name="connsiteY1000" fmla="*/ 637392 h 2350664"/>
              <a:gd name="connsiteX1001" fmla="*/ 1216315 w 1440806"/>
              <a:gd name="connsiteY1001" fmla="*/ 646091 h 2350664"/>
              <a:gd name="connsiteX1002" fmla="*/ 1190605 w 1440806"/>
              <a:gd name="connsiteY1002" fmla="*/ 720493 h 2350664"/>
              <a:gd name="connsiteX1003" fmla="*/ 1171456 w 1440806"/>
              <a:gd name="connsiteY1003" fmla="*/ 673229 h 2350664"/>
              <a:gd name="connsiteX1004" fmla="*/ 1192955 w 1440806"/>
              <a:gd name="connsiteY1004" fmla="*/ 640789 h 2350664"/>
              <a:gd name="connsiteX1005" fmla="*/ 1205416 w 1440806"/>
              <a:gd name="connsiteY1005" fmla="*/ 637392 h 2350664"/>
              <a:gd name="connsiteX1006" fmla="*/ 809245 w 1440806"/>
              <a:gd name="connsiteY1006" fmla="*/ 503409 h 2350664"/>
              <a:gd name="connsiteX1007" fmla="*/ 786507 w 1440806"/>
              <a:gd name="connsiteY1007" fmla="*/ 587748 h 2350664"/>
              <a:gd name="connsiteX1008" fmla="*/ 786871 w 1440806"/>
              <a:gd name="connsiteY1008" fmla="*/ 553975 h 2350664"/>
              <a:gd name="connsiteX1009" fmla="*/ 791054 w 1440806"/>
              <a:gd name="connsiteY1009" fmla="*/ 536819 h 2350664"/>
              <a:gd name="connsiteX1010" fmla="*/ 809245 w 1440806"/>
              <a:gd name="connsiteY1010" fmla="*/ 503409 h 2350664"/>
              <a:gd name="connsiteX1011" fmla="*/ 911579 w 1440806"/>
              <a:gd name="connsiteY1011" fmla="*/ 519513 h 2350664"/>
              <a:gd name="connsiteX1012" fmla="*/ 919272 w 1440806"/>
              <a:gd name="connsiteY1012" fmla="*/ 522989 h 2350664"/>
              <a:gd name="connsiteX1013" fmla="*/ 892977 w 1440806"/>
              <a:gd name="connsiteY1013" fmla="*/ 605735 h 2350664"/>
              <a:gd name="connsiteX1014" fmla="*/ 887470 w 1440806"/>
              <a:gd name="connsiteY1014" fmla="*/ 566511 h 2350664"/>
              <a:gd name="connsiteX1015" fmla="*/ 911579 w 1440806"/>
              <a:gd name="connsiteY1015" fmla="*/ 519513 h 2350664"/>
              <a:gd name="connsiteX1016" fmla="*/ 791152 w 1440806"/>
              <a:gd name="connsiteY1016" fmla="*/ 464260 h 2350664"/>
              <a:gd name="connsiteX1017" fmla="*/ 773377 w 1440806"/>
              <a:gd name="connsiteY1017" fmla="*/ 551828 h 2350664"/>
              <a:gd name="connsiteX1018" fmla="*/ 773197 w 1440806"/>
              <a:gd name="connsiteY1018" fmla="*/ 518368 h 2350664"/>
              <a:gd name="connsiteX1019" fmla="*/ 777327 w 1440806"/>
              <a:gd name="connsiteY1019" fmla="*/ 496297 h 2350664"/>
              <a:gd name="connsiteX1020" fmla="*/ 791152 w 1440806"/>
              <a:gd name="connsiteY1020" fmla="*/ 464260 h 2350664"/>
              <a:gd name="connsiteX1021" fmla="*/ 1024840 w 1440806"/>
              <a:gd name="connsiteY1021" fmla="*/ 519587 h 2350664"/>
              <a:gd name="connsiteX1022" fmla="*/ 1035041 w 1440806"/>
              <a:gd name="connsiteY1022" fmla="*/ 525860 h 2350664"/>
              <a:gd name="connsiteX1023" fmla="*/ 1008369 w 1440806"/>
              <a:gd name="connsiteY1023" fmla="*/ 611379 h 2350664"/>
              <a:gd name="connsiteX1024" fmla="*/ 996017 w 1440806"/>
              <a:gd name="connsiteY1024" fmla="*/ 565578 h 2350664"/>
              <a:gd name="connsiteX1025" fmla="*/ 1024840 w 1440806"/>
              <a:gd name="connsiteY1025" fmla="*/ 519587 h 2350664"/>
              <a:gd name="connsiteX1026" fmla="*/ 774581 w 1440806"/>
              <a:gd name="connsiteY1026" fmla="*/ 429726 h 2350664"/>
              <a:gd name="connsiteX1027" fmla="*/ 761869 w 1440806"/>
              <a:gd name="connsiteY1027" fmla="*/ 522057 h 2350664"/>
              <a:gd name="connsiteX1028" fmla="*/ 761511 w 1440806"/>
              <a:gd name="connsiteY1028" fmla="*/ 488515 h 2350664"/>
              <a:gd name="connsiteX1029" fmla="*/ 764554 w 1440806"/>
              <a:gd name="connsiteY1029" fmla="*/ 460743 h 2350664"/>
              <a:gd name="connsiteX1030" fmla="*/ 774581 w 1440806"/>
              <a:gd name="connsiteY1030" fmla="*/ 429726 h 2350664"/>
              <a:gd name="connsiteX1031" fmla="*/ 883811 w 1440806"/>
              <a:gd name="connsiteY1031" fmla="*/ 463780 h 2350664"/>
              <a:gd name="connsiteX1032" fmla="*/ 891262 w 1440806"/>
              <a:gd name="connsiteY1032" fmla="*/ 466396 h 2350664"/>
              <a:gd name="connsiteX1033" fmla="*/ 868227 w 1440806"/>
              <a:gd name="connsiteY1033" fmla="*/ 553536 h 2350664"/>
              <a:gd name="connsiteX1034" fmla="*/ 863009 w 1440806"/>
              <a:gd name="connsiteY1034" fmla="*/ 514008 h 2350664"/>
              <a:gd name="connsiteX1035" fmla="*/ 883811 w 1440806"/>
              <a:gd name="connsiteY1035" fmla="*/ 463780 h 2350664"/>
              <a:gd name="connsiteX1036" fmla="*/ 1161180 w 1440806"/>
              <a:gd name="connsiteY1036" fmla="*/ 553711 h 2350664"/>
              <a:gd name="connsiteX1037" fmla="*/ 1172991 w 1440806"/>
              <a:gd name="connsiteY1037" fmla="*/ 562425 h 2350664"/>
              <a:gd name="connsiteX1038" fmla="*/ 1151053 w 1440806"/>
              <a:gd name="connsiteY1038" fmla="*/ 640960 h 2350664"/>
              <a:gd name="connsiteX1039" fmla="*/ 1130203 w 1440806"/>
              <a:gd name="connsiteY1039" fmla="*/ 593694 h 2350664"/>
              <a:gd name="connsiteX1040" fmla="*/ 1161180 w 1440806"/>
              <a:gd name="connsiteY1040" fmla="*/ 553711 h 2350664"/>
              <a:gd name="connsiteX1041" fmla="*/ 858483 w 1440806"/>
              <a:gd name="connsiteY1041" fmla="*/ 413828 h 2350664"/>
              <a:gd name="connsiteX1042" fmla="*/ 864779 w 1440806"/>
              <a:gd name="connsiteY1042" fmla="*/ 415997 h 2350664"/>
              <a:gd name="connsiteX1043" fmla="*/ 847404 w 1440806"/>
              <a:gd name="connsiteY1043" fmla="*/ 506461 h 2350664"/>
              <a:gd name="connsiteX1044" fmla="*/ 840637 w 1440806"/>
              <a:gd name="connsiteY1044" fmla="*/ 467742 h 2350664"/>
              <a:gd name="connsiteX1045" fmla="*/ 842100 w 1440806"/>
              <a:gd name="connsiteY1045" fmla="*/ 458642 h 2350664"/>
              <a:gd name="connsiteX1046" fmla="*/ 858483 w 1440806"/>
              <a:gd name="connsiteY1046" fmla="*/ 413828 h 2350664"/>
              <a:gd name="connsiteX1047" fmla="*/ 989307 w 1440806"/>
              <a:gd name="connsiteY1047" fmla="*/ 452884 h 2350664"/>
              <a:gd name="connsiteX1048" fmla="*/ 999340 w 1440806"/>
              <a:gd name="connsiteY1048" fmla="*/ 458214 h 2350664"/>
              <a:gd name="connsiteX1049" fmla="*/ 977762 w 1440806"/>
              <a:gd name="connsiteY1049" fmla="*/ 547985 h 2350664"/>
              <a:gd name="connsiteX1050" fmla="*/ 964096 w 1440806"/>
              <a:gd name="connsiteY1050" fmla="*/ 502470 h 2350664"/>
              <a:gd name="connsiteX1051" fmla="*/ 989307 w 1440806"/>
              <a:gd name="connsiteY1051" fmla="*/ 452884 h 2350664"/>
              <a:gd name="connsiteX1052" fmla="*/ 1116725 w 1440806"/>
              <a:gd name="connsiteY1052" fmla="*/ 475705 h 2350664"/>
              <a:gd name="connsiteX1053" fmla="*/ 1128104 w 1440806"/>
              <a:gd name="connsiteY1053" fmla="*/ 483460 h 2350664"/>
              <a:gd name="connsiteX1054" fmla="*/ 1111423 w 1440806"/>
              <a:gd name="connsiteY1054" fmla="*/ 564764 h 2350664"/>
              <a:gd name="connsiteX1055" fmla="*/ 1089773 w 1440806"/>
              <a:gd name="connsiteY1055" fmla="*/ 518408 h 2350664"/>
              <a:gd name="connsiteX1056" fmla="*/ 1116725 w 1440806"/>
              <a:gd name="connsiteY1056" fmla="*/ 475705 h 2350664"/>
              <a:gd name="connsiteX1057" fmla="*/ 836561 w 1440806"/>
              <a:gd name="connsiteY1057" fmla="*/ 368641 h 2350664"/>
              <a:gd name="connsiteX1058" fmla="*/ 824537 w 1440806"/>
              <a:gd name="connsiteY1058" fmla="*/ 464432 h 2350664"/>
              <a:gd name="connsiteX1059" fmla="*/ 817614 w 1440806"/>
              <a:gd name="connsiteY1059" fmla="*/ 425286 h 2350664"/>
              <a:gd name="connsiteX1060" fmla="*/ 818890 w 1440806"/>
              <a:gd name="connsiteY1060" fmla="*/ 410854 h 2350664"/>
              <a:gd name="connsiteX1061" fmla="*/ 836561 w 1440806"/>
              <a:gd name="connsiteY1061" fmla="*/ 368641 h 2350664"/>
              <a:gd name="connsiteX1062" fmla="*/ 951878 w 1440806"/>
              <a:gd name="connsiteY1062" fmla="*/ 390436 h 2350664"/>
              <a:gd name="connsiteX1063" fmla="*/ 960794 w 1440806"/>
              <a:gd name="connsiteY1063" fmla="*/ 394982 h 2350664"/>
              <a:gd name="connsiteX1064" fmla="*/ 945415 w 1440806"/>
              <a:gd name="connsiteY1064" fmla="*/ 487647 h 2350664"/>
              <a:gd name="connsiteX1065" fmla="*/ 930217 w 1440806"/>
              <a:gd name="connsiteY1065" fmla="*/ 443470 h 2350664"/>
              <a:gd name="connsiteX1066" fmla="*/ 930760 w 1440806"/>
              <a:gd name="connsiteY1066" fmla="*/ 438621 h 2350664"/>
              <a:gd name="connsiteX1067" fmla="*/ 951878 w 1440806"/>
              <a:gd name="connsiteY1067" fmla="*/ 390436 h 2350664"/>
              <a:gd name="connsiteX1068" fmla="*/ 807062 w 1440806"/>
              <a:gd name="connsiteY1068" fmla="*/ 326127 h 2350664"/>
              <a:gd name="connsiteX1069" fmla="*/ 802503 w 1440806"/>
              <a:gd name="connsiteY1069" fmla="*/ 425957 h 2350664"/>
              <a:gd name="connsiteX1070" fmla="*/ 793750 w 1440806"/>
              <a:gd name="connsiteY1070" fmla="*/ 387797 h 2350664"/>
              <a:gd name="connsiteX1071" fmla="*/ 793932 w 1440806"/>
              <a:gd name="connsiteY1071" fmla="*/ 372786 h 2350664"/>
              <a:gd name="connsiteX1072" fmla="*/ 807062 w 1440806"/>
              <a:gd name="connsiteY1072" fmla="*/ 326127 h 2350664"/>
              <a:gd name="connsiteX1073" fmla="*/ 1071129 w 1440806"/>
              <a:gd name="connsiteY1073" fmla="*/ 401009 h 2350664"/>
              <a:gd name="connsiteX1074" fmla="*/ 1082548 w 1440806"/>
              <a:gd name="connsiteY1074" fmla="*/ 407806 h 2350664"/>
              <a:gd name="connsiteX1075" fmla="*/ 1068882 w 1440806"/>
              <a:gd name="connsiteY1075" fmla="*/ 493800 h 2350664"/>
              <a:gd name="connsiteX1076" fmla="*/ 1047663 w 1440806"/>
              <a:gd name="connsiteY1076" fmla="*/ 447204 h 2350664"/>
              <a:gd name="connsiteX1077" fmla="*/ 1071129 w 1440806"/>
              <a:gd name="connsiteY1077" fmla="*/ 401009 h 2350664"/>
              <a:gd name="connsiteX1078" fmla="*/ 774800 w 1440806"/>
              <a:gd name="connsiteY1078" fmla="*/ 287109 h 2350664"/>
              <a:gd name="connsiteX1079" fmla="*/ 774844 w 1440806"/>
              <a:gd name="connsiteY1079" fmla="*/ 287895 h 2350664"/>
              <a:gd name="connsiteX1080" fmla="*/ 777875 w 1440806"/>
              <a:gd name="connsiteY1080" fmla="*/ 289281 h 2350664"/>
              <a:gd name="connsiteX1081" fmla="*/ 780521 w 1440806"/>
              <a:gd name="connsiteY1081" fmla="*/ 393465 h 2350664"/>
              <a:gd name="connsiteX1082" fmla="*/ 780502 w 1440806"/>
              <a:gd name="connsiteY1082" fmla="*/ 393127 h 2350664"/>
              <a:gd name="connsiteX1083" fmla="*/ 774219 w 1440806"/>
              <a:gd name="connsiteY1083" fmla="*/ 383545 h 2350664"/>
              <a:gd name="connsiteX1084" fmla="*/ 770871 w 1440806"/>
              <a:gd name="connsiteY1084" fmla="*/ 355015 h 2350664"/>
              <a:gd name="connsiteX1085" fmla="*/ 774800 w 1440806"/>
              <a:gd name="connsiteY1085" fmla="*/ 287109 h 2350664"/>
              <a:gd name="connsiteX1086" fmla="*/ 914814 w 1440806"/>
              <a:gd name="connsiteY1086" fmla="*/ 331055 h 2350664"/>
              <a:gd name="connsiteX1087" fmla="*/ 923222 w 1440806"/>
              <a:gd name="connsiteY1087" fmla="*/ 334971 h 2350664"/>
              <a:gd name="connsiteX1088" fmla="*/ 912838 w 1440806"/>
              <a:gd name="connsiteY1088" fmla="*/ 434142 h 2350664"/>
              <a:gd name="connsiteX1089" fmla="*/ 897536 w 1440806"/>
              <a:gd name="connsiteY1089" fmla="*/ 388916 h 2350664"/>
              <a:gd name="connsiteX1090" fmla="*/ 898265 w 1440806"/>
              <a:gd name="connsiteY1090" fmla="*/ 378563 h 2350664"/>
              <a:gd name="connsiteX1091" fmla="*/ 914814 w 1440806"/>
              <a:gd name="connsiteY1091" fmla="*/ 331055 h 2350664"/>
              <a:gd name="connsiteX1092" fmla="*/ 1024722 w 1440806"/>
              <a:gd name="connsiteY1092" fmla="*/ 331362 h 2350664"/>
              <a:gd name="connsiteX1093" fmla="*/ 1034764 w 1440806"/>
              <a:gd name="connsiteY1093" fmla="*/ 337451 h 2350664"/>
              <a:gd name="connsiteX1094" fmla="*/ 1027137 w 1440806"/>
              <a:gd name="connsiteY1094" fmla="*/ 426973 h 2350664"/>
              <a:gd name="connsiteX1095" fmla="*/ 1004074 w 1440806"/>
              <a:gd name="connsiteY1095" fmla="*/ 381138 h 2350664"/>
              <a:gd name="connsiteX1096" fmla="*/ 1004982 w 1440806"/>
              <a:gd name="connsiteY1096" fmla="*/ 371469 h 2350664"/>
              <a:gd name="connsiteX1097" fmla="*/ 1015991 w 1440806"/>
              <a:gd name="connsiteY1097" fmla="*/ 336803 h 2350664"/>
              <a:gd name="connsiteX1098" fmla="*/ 1024722 w 1440806"/>
              <a:gd name="connsiteY1098" fmla="*/ 331362 h 2350664"/>
              <a:gd name="connsiteX1099" fmla="*/ 875995 w 1440806"/>
              <a:gd name="connsiteY1099" fmla="*/ 277867 h 2350664"/>
              <a:gd name="connsiteX1100" fmla="*/ 883932 w 1440806"/>
              <a:gd name="connsiteY1100" fmla="*/ 280923 h 2350664"/>
              <a:gd name="connsiteX1101" fmla="*/ 880818 w 1440806"/>
              <a:gd name="connsiteY1101" fmla="*/ 383317 h 2350664"/>
              <a:gd name="connsiteX1102" fmla="*/ 863600 w 1440806"/>
              <a:gd name="connsiteY1102" fmla="*/ 339459 h 2350664"/>
              <a:gd name="connsiteX1103" fmla="*/ 863966 w 1440806"/>
              <a:gd name="connsiteY1103" fmla="*/ 323512 h 2350664"/>
              <a:gd name="connsiteX1104" fmla="*/ 875995 w 1440806"/>
              <a:gd name="connsiteY1104" fmla="*/ 277867 h 2350664"/>
              <a:gd name="connsiteX1105" fmla="*/ 844136 w 1440806"/>
              <a:gd name="connsiteY1105" fmla="*/ 230208 h 2350664"/>
              <a:gd name="connsiteX1106" fmla="*/ 847956 w 1440806"/>
              <a:gd name="connsiteY1106" fmla="*/ 337903 h 2350664"/>
              <a:gd name="connsiteX1107" fmla="*/ 830312 w 1440806"/>
              <a:gd name="connsiteY1107" fmla="*/ 293707 h 2350664"/>
              <a:gd name="connsiteX1108" fmla="*/ 829039 w 1440806"/>
              <a:gd name="connsiteY1108" fmla="*/ 271699 h 2350664"/>
              <a:gd name="connsiteX1109" fmla="*/ 844136 w 1440806"/>
              <a:gd name="connsiteY1109" fmla="*/ 230208 h 2350664"/>
              <a:gd name="connsiteX1110" fmla="*/ 976225 w 1440806"/>
              <a:gd name="connsiteY1110" fmla="*/ 264508 h 2350664"/>
              <a:gd name="connsiteX1111" fmla="*/ 985832 w 1440806"/>
              <a:gd name="connsiteY1111" fmla="*/ 269991 h 2350664"/>
              <a:gd name="connsiteX1112" fmla="*/ 985291 w 1440806"/>
              <a:gd name="connsiteY1112" fmla="*/ 363534 h 2350664"/>
              <a:gd name="connsiteX1113" fmla="*/ 960618 w 1440806"/>
              <a:gd name="connsiteY1113" fmla="*/ 318656 h 2350664"/>
              <a:gd name="connsiteX1114" fmla="*/ 960978 w 1440806"/>
              <a:gd name="connsiteY1114" fmla="*/ 303516 h 2350664"/>
              <a:gd name="connsiteX1115" fmla="*/ 976225 w 1440806"/>
              <a:gd name="connsiteY1115" fmla="*/ 264508 h 2350664"/>
              <a:gd name="connsiteX1116" fmla="*/ 754063 w 1440806"/>
              <a:gd name="connsiteY1116" fmla="*/ 177570 h 2350664"/>
              <a:gd name="connsiteX1117" fmla="*/ 768351 w 1440806"/>
              <a:gd name="connsiteY1117" fmla="*/ 244246 h 2350664"/>
              <a:gd name="connsiteX1118" fmla="*/ 761730 w 1440806"/>
              <a:gd name="connsiteY1118" fmla="*/ 219511 h 2350664"/>
              <a:gd name="connsiteX1119" fmla="*/ 754063 w 1440806"/>
              <a:gd name="connsiteY1119" fmla="*/ 177570 h 2350664"/>
              <a:gd name="connsiteX1120" fmla="*/ 802478 w 1440806"/>
              <a:gd name="connsiteY1120" fmla="*/ 184400 h 2350664"/>
              <a:gd name="connsiteX1121" fmla="*/ 815603 w 1440806"/>
              <a:gd name="connsiteY1121" fmla="*/ 296552 h 2350664"/>
              <a:gd name="connsiteX1122" fmla="*/ 795551 w 1440806"/>
              <a:gd name="connsiteY1122" fmla="*/ 253794 h 2350664"/>
              <a:gd name="connsiteX1123" fmla="*/ 791905 w 1440806"/>
              <a:gd name="connsiteY1123" fmla="*/ 224805 h 2350664"/>
              <a:gd name="connsiteX1124" fmla="*/ 794955 w 1440806"/>
              <a:gd name="connsiteY1124" fmla="*/ 183580 h 2350664"/>
              <a:gd name="connsiteX1125" fmla="*/ 802478 w 1440806"/>
              <a:gd name="connsiteY1125" fmla="*/ 184400 h 2350664"/>
              <a:gd name="connsiteX1126" fmla="*/ 926163 w 1440806"/>
              <a:gd name="connsiteY1126" fmla="*/ 201368 h 2350664"/>
              <a:gd name="connsiteX1127" fmla="*/ 935220 w 1440806"/>
              <a:gd name="connsiteY1127" fmla="*/ 205892 h 2350664"/>
              <a:gd name="connsiteX1128" fmla="*/ 940699 w 1440806"/>
              <a:gd name="connsiteY1128" fmla="*/ 305215 h 2350664"/>
              <a:gd name="connsiteX1129" fmla="*/ 915313 w 1440806"/>
              <a:gd name="connsiteY1129" fmla="*/ 259692 h 2350664"/>
              <a:gd name="connsiteX1130" fmla="*/ 914400 w 1440806"/>
              <a:gd name="connsiteY1130" fmla="*/ 238640 h 2350664"/>
              <a:gd name="connsiteX1131" fmla="*/ 926163 w 1440806"/>
              <a:gd name="connsiteY1131" fmla="*/ 201368 h 2350664"/>
              <a:gd name="connsiteX1132" fmla="*/ 761471 w 1440806"/>
              <a:gd name="connsiteY1132" fmla="*/ 145374 h 2350664"/>
              <a:gd name="connsiteX1133" fmla="*/ 783343 w 1440806"/>
              <a:gd name="connsiteY1133" fmla="*/ 259594 h 2350664"/>
              <a:gd name="connsiteX1134" fmla="*/ 768527 w 1440806"/>
              <a:gd name="connsiteY1134" fmla="*/ 243661 h 2350664"/>
              <a:gd name="connsiteX1135" fmla="*/ 754063 w 1440806"/>
              <a:gd name="connsiteY1135" fmla="*/ 177062 h 2350664"/>
              <a:gd name="connsiteX1136" fmla="*/ 761471 w 1440806"/>
              <a:gd name="connsiteY1136" fmla="*/ 145374 h 2350664"/>
              <a:gd name="connsiteX1137" fmla="*/ 884061 w 1440806"/>
              <a:gd name="connsiteY1137" fmla="*/ 148110 h 2350664"/>
              <a:gd name="connsiteX1138" fmla="*/ 897467 w 1440806"/>
              <a:gd name="connsiteY1138" fmla="*/ 251187 h 2350664"/>
              <a:gd name="connsiteX1139" fmla="*/ 871008 w 1440806"/>
              <a:gd name="connsiteY1139" fmla="*/ 207037 h 2350664"/>
              <a:gd name="connsiteX1140" fmla="*/ 868010 w 1440806"/>
              <a:gd name="connsiteY1140" fmla="*/ 179646 h 2350664"/>
              <a:gd name="connsiteX1141" fmla="*/ 874211 w 1440806"/>
              <a:gd name="connsiteY1141" fmla="*/ 144903 h 2350664"/>
              <a:gd name="connsiteX1142" fmla="*/ 884061 w 1440806"/>
              <a:gd name="connsiteY1142" fmla="*/ 148110 h 2350664"/>
              <a:gd name="connsiteX1143" fmla="*/ 823663 w 1440806"/>
              <a:gd name="connsiteY1143" fmla="*/ 91520 h 2350664"/>
              <a:gd name="connsiteX1144" fmla="*/ 831796 w 1440806"/>
              <a:gd name="connsiteY1144" fmla="*/ 94297 h 2350664"/>
              <a:gd name="connsiteX1145" fmla="*/ 852882 w 1440806"/>
              <a:gd name="connsiteY1145" fmla="*/ 202640 h 2350664"/>
              <a:gd name="connsiteX1146" fmla="*/ 825470 w 1440806"/>
              <a:gd name="connsiteY1146" fmla="*/ 158301 h 2350664"/>
              <a:gd name="connsiteX1147" fmla="*/ 818969 w 1440806"/>
              <a:gd name="connsiteY1147" fmla="*/ 119327 h 2350664"/>
              <a:gd name="connsiteX1148" fmla="*/ 823663 w 1440806"/>
              <a:gd name="connsiteY1148" fmla="*/ 91520 h 2350664"/>
              <a:gd name="connsiteX1149" fmla="*/ 777386 w 1440806"/>
              <a:gd name="connsiteY1149" fmla="*/ 45595 h 2350664"/>
              <a:gd name="connsiteX1150" fmla="*/ 809625 w 1440806"/>
              <a:gd name="connsiteY1150" fmla="*/ 157995 h 2350664"/>
              <a:gd name="connsiteX1151" fmla="*/ 778303 w 1440806"/>
              <a:gd name="connsiteY1151" fmla="*/ 115108 h 2350664"/>
              <a:gd name="connsiteX1152" fmla="*/ 767678 w 1440806"/>
              <a:gd name="connsiteY1152" fmla="*/ 74365 h 2350664"/>
              <a:gd name="connsiteX1153" fmla="*/ 777386 w 1440806"/>
              <a:gd name="connsiteY1153" fmla="*/ 45595 h 2350664"/>
              <a:gd name="connsiteX1154" fmla="*/ 723401 w 1440806"/>
              <a:gd name="connsiteY1154" fmla="*/ 1871 h 2350664"/>
              <a:gd name="connsiteX1155" fmla="*/ 764767 w 1440806"/>
              <a:gd name="connsiteY1155" fmla="*/ 120383 h 2350664"/>
              <a:gd name="connsiteX1156" fmla="*/ 732110 w 1440806"/>
              <a:gd name="connsiteY1156" fmla="*/ 77402 h 2350664"/>
              <a:gd name="connsiteX1157" fmla="*/ 716326 w 1440806"/>
              <a:gd name="connsiteY1157" fmla="*/ 29387 h 2350664"/>
              <a:gd name="connsiteX1158" fmla="*/ 723401 w 1440806"/>
              <a:gd name="connsiteY1158" fmla="*/ 1871 h 235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Lst>
            <a:rect l="l" t="t" r="r" b="b"/>
            <a:pathLst>
              <a:path w="1440806" h="2350664">
                <a:moveTo>
                  <a:pt x="592067" y="2209511"/>
                </a:moveTo>
                <a:cubicBezTo>
                  <a:pt x="593797" y="2209070"/>
                  <a:pt x="595123" y="2209379"/>
                  <a:pt x="595313" y="2210790"/>
                </a:cubicBezTo>
                <a:cubicBezTo>
                  <a:pt x="595123" y="2214318"/>
                  <a:pt x="588868" y="2219081"/>
                  <a:pt x="585456" y="2219081"/>
                </a:cubicBezTo>
                <a:cubicBezTo>
                  <a:pt x="582613" y="2219081"/>
                  <a:pt x="583182" y="2215906"/>
                  <a:pt x="586404" y="2212731"/>
                </a:cubicBezTo>
                <a:cubicBezTo>
                  <a:pt x="588204" y="2211143"/>
                  <a:pt x="590337" y="2209952"/>
                  <a:pt x="592067" y="2209511"/>
                </a:cubicBezTo>
                <a:close/>
                <a:moveTo>
                  <a:pt x="947992" y="2326427"/>
                </a:moveTo>
                <a:cubicBezTo>
                  <a:pt x="951946" y="2325388"/>
                  <a:pt x="955136" y="2326247"/>
                  <a:pt x="955675" y="2330225"/>
                </a:cubicBezTo>
                <a:cubicBezTo>
                  <a:pt x="955675" y="2339268"/>
                  <a:pt x="942735" y="2350481"/>
                  <a:pt x="934648" y="2350662"/>
                </a:cubicBezTo>
                <a:cubicBezTo>
                  <a:pt x="927100" y="2350843"/>
                  <a:pt x="927819" y="2342343"/>
                  <a:pt x="935726" y="2334023"/>
                </a:cubicBezTo>
                <a:cubicBezTo>
                  <a:pt x="939321" y="2330406"/>
                  <a:pt x="944038" y="2327467"/>
                  <a:pt x="947992" y="2326427"/>
                </a:cubicBezTo>
                <a:close/>
                <a:moveTo>
                  <a:pt x="414338" y="2112718"/>
                </a:moveTo>
                <a:lnTo>
                  <a:pt x="412750" y="2115893"/>
                </a:lnTo>
                <a:lnTo>
                  <a:pt x="409575" y="2115893"/>
                </a:lnTo>
                <a:lnTo>
                  <a:pt x="412750" y="2112718"/>
                </a:lnTo>
                <a:close/>
                <a:moveTo>
                  <a:pt x="767029" y="2208225"/>
                </a:moveTo>
                <a:cubicBezTo>
                  <a:pt x="770128" y="2207314"/>
                  <a:pt x="772654" y="2207874"/>
                  <a:pt x="773113" y="2210956"/>
                </a:cubicBezTo>
                <a:cubicBezTo>
                  <a:pt x="772929" y="2217866"/>
                  <a:pt x="761909" y="2227018"/>
                  <a:pt x="755847" y="2226831"/>
                </a:cubicBezTo>
                <a:cubicBezTo>
                  <a:pt x="750888" y="2226644"/>
                  <a:pt x="751623" y="2220294"/>
                  <a:pt x="757500" y="2214318"/>
                </a:cubicBezTo>
                <a:cubicBezTo>
                  <a:pt x="760256" y="2211516"/>
                  <a:pt x="763929" y="2209135"/>
                  <a:pt x="767029" y="2208225"/>
                </a:cubicBezTo>
                <a:close/>
                <a:moveTo>
                  <a:pt x="588102" y="2102217"/>
                </a:moveTo>
                <a:cubicBezTo>
                  <a:pt x="590220" y="2101548"/>
                  <a:pt x="591870" y="2101931"/>
                  <a:pt x="592138" y="2103843"/>
                </a:cubicBezTo>
                <a:cubicBezTo>
                  <a:pt x="591960" y="2109390"/>
                  <a:pt x="583933" y="2115893"/>
                  <a:pt x="579830" y="2115893"/>
                </a:cubicBezTo>
                <a:cubicBezTo>
                  <a:pt x="576263" y="2115893"/>
                  <a:pt x="576976" y="2111494"/>
                  <a:pt x="581257" y="2106903"/>
                </a:cubicBezTo>
                <a:cubicBezTo>
                  <a:pt x="583398" y="2104608"/>
                  <a:pt x="585984" y="2102887"/>
                  <a:pt x="588102" y="2102217"/>
                </a:cubicBezTo>
                <a:close/>
                <a:moveTo>
                  <a:pt x="941013" y="2212005"/>
                </a:moveTo>
                <a:cubicBezTo>
                  <a:pt x="945312" y="2210961"/>
                  <a:pt x="948708" y="2212050"/>
                  <a:pt x="949325" y="2216132"/>
                </a:cubicBezTo>
                <a:cubicBezTo>
                  <a:pt x="949325" y="2226292"/>
                  <a:pt x="935214" y="2238629"/>
                  <a:pt x="926042" y="2239174"/>
                </a:cubicBezTo>
                <a:cubicBezTo>
                  <a:pt x="917576" y="2239718"/>
                  <a:pt x="918280" y="2230102"/>
                  <a:pt x="927276" y="2220668"/>
                </a:cubicBezTo>
                <a:cubicBezTo>
                  <a:pt x="931510" y="2216223"/>
                  <a:pt x="936713" y="2213048"/>
                  <a:pt x="941013" y="2212005"/>
                </a:cubicBezTo>
                <a:close/>
                <a:moveTo>
                  <a:pt x="412750" y="2011584"/>
                </a:moveTo>
                <a:cubicBezTo>
                  <a:pt x="412750" y="2014386"/>
                  <a:pt x="408074" y="2018868"/>
                  <a:pt x="405303" y="2019055"/>
                </a:cubicBezTo>
                <a:cubicBezTo>
                  <a:pt x="403225" y="2019055"/>
                  <a:pt x="403571" y="2016627"/>
                  <a:pt x="406169" y="2013825"/>
                </a:cubicBezTo>
                <a:cubicBezTo>
                  <a:pt x="408767" y="2011211"/>
                  <a:pt x="412577" y="2009530"/>
                  <a:pt x="412750" y="2011584"/>
                </a:cubicBezTo>
                <a:close/>
                <a:moveTo>
                  <a:pt x="1120222" y="2221947"/>
                </a:moveTo>
                <a:cubicBezTo>
                  <a:pt x="1122159" y="2222807"/>
                  <a:pt x="1123514" y="2224573"/>
                  <a:pt x="1123951" y="2227462"/>
                </a:cubicBezTo>
                <a:cubicBezTo>
                  <a:pt x="1123951" y="2240486"/>
                  <a:pt x="1106118" y="2256630"/>
                  <a:pt x="1094928" y="2256813"/>
                </a:cubicBezTo>
                <a:cubicBezTo>
                  <a:pt x="1084263" y="2257180"/>
                  <a:pt x="1084962" y="2244706"/>
                  <a:pt x="1096152" y="2232782"/>
                </a:cubicBezTo>
                <a:cubicBezTo>
                  <a:pt x="1100960" y="2227554"/>
                  <a:pt x="1107473" y="2223334"/>
                  <a:pt x="1113002" y="2221867"/>
                </a:cubicBezTo>
                <a:cubicBezTo>
                  <a:pt x="1115766" y="2221133"/>
                  <a:pt x="1118285" y="2221087"/>
                  <a:pt x="1120222" y="2221947"/>
                </a:cubicBezTo>
                <a:close/>
                <a:moveTo>
                  <a:pt x="760967" y="2099206"/>
                </a:moveTo>
                <a:cubicBezTo>
                  <a:pt x="764719" y="2098087"/>
                  <a:pt x="767785" y="2098635"/>
                  <a:pt x="768351" y="2102016"/>
                </a:cubicBezTo>
                <a:cubicBezTo>
                  <a:pt x="768351" y="2109874"/>
                  <a:pt x="754951" y="2120655"/>
                  <a:pt x="747402" y="2120472"/>
                </a:cubicBezTo>
                <a:cubicBezTo>
                  <a:pt x="741363" y="2120472"/>
                  <a:pt x="742307" y="2113346"/>
                  <a:pt x="749478" y="2106402"/>
                </a:cubicBezTo>
                <a:cubicBezTo>
                  <a:pt x="752781" y="2103112"/>
                  <a:pt x="757216" y="2100326"/>
                  <a:pt x="760967" y="2099206"/>
                </a:cubicBezTo>
                <a:close/>
                <a:moveTo>
                  <a:pt x="587375" y="2001370"/>
                </a:moveTo>
                <a:cubicBezTo>
                  <a:pt x="587192" y="2006609"/>
                  <a:pt x="577850" y="2014118"/>
                  <a:pt x="572538" y="2014118"/>
                </a:cubicBezTo>
                <a:cubicBezTo>
                  <a:pt x="568325" y="2014293"/>
                  <a:pt x="569241" y="2009403"/>
                  <a:pt x="574186" y="2004863"/>
                </a:cubicBezTo>
                <a:cubicBezTo>
                  <a:pt x="576568" y="2002593"/>
                  <a:pt x="579682" y="2000584"/>
                  <a:pt x="582292" y="1999711"/>
                </a:cubicBezTo>
                <a:cubicBezTo>
                  <a:pt x="584902" y="1998838"/>
                  <a:pt x="587009" y="1999100"/>
                  <a:pt x="587375" y="2001370"/>
                </a:cubicBezTo>
                <a:close/>
                <a:moveTo>
                  <a:pt x="933294" y="2100575"/>
                </a:moveTo>
                <a:cubicBezTo>
                  <a:pt x="938225" y="2099166"/>
                  <a:pt x="942251" y="2100075"/>
                  <a:pt x="942975" y="2104896"/>
                </a:cubicBezTo>
                <a:cubicBezTo>
                  <a:pt x="942975" y="2115628"/>
                  <a:pt x="927231" y="2129270"/>
                  <a:pt x="917098" y="2129816"/>
                </a:cubicBezTo>
                <a:cubicBezTo>
                  <a:pt x="908050" y="2130180"/>
                  <a:pt x="908593" y="2119993"/>
                  <a:pt x="918184" y="2110171"/>
                </a:cubicBezTo>
                <a:cubicBezTo>
                  <a:pt x="922527" y="2105714"/>
                  <a:pt x="928362" y="2101985"/>
                  <a:pt x="933294" y="2100575"/>
                </a:cubicBezTo>
                <a:close/>
                <a:moveTo>
                  <a:pt x="411163" y="1916844"/>
                </a:moveTo>
                <a:cubicBezTo>
                  <a:pt x="410984" y="1920435"/>
                  <a:pt x="403829" y="1925393"/>
                  <a:pt x="400967" y="1925393"/>
                </a:cubicBezTo>
                <a:cubicBezTo>
                  <a:pt x="398463" y="1925393"/>
                  <a:pt x="399178" y="1922486"/>
                  <a:pt x="402577" y="1919409"/>
                </a:cubicBezTo>
                <a:cubicBezTo>
                  <a:pt x="405976" y="1916161"/>
                  <a:pt x="410805" y="1914280"/>
                  <a:pt x="411163" y="1916844"/>
                </a:cubicBezTo>
                <a:close/>
                <a:moveTo>
                  <a:pt x="241301" y="1850780"/>
                </a:moveTo>
                <a:lnTo>
                  <a:pt x="239713" y="1853955"/>
                </a:lnTo>
                <a:lnTo>
                  <a:pt x="236538" y="1853955"/>
                </a:lnTo>
                <a:lnTo>
                  <a:pt x="239713" y="1850780"/>
                </a:lnTo>
                <a:close/>
                <a:moveTo>
                  <a:pt x="753692" y="1993147"/>
                </a:moveTo>
                <a:cubicBezTo>
                  <a:pt x="757905" y="1991901"/>
                  <a:pt x="761349" y="1992417"/>
                  <a:pt x="762001" y="1995941"/>
                </a:cubicBezTo>
                <a:cubicBezTo>
                  <a:pt x="762001" y="2004536"/>
                  <a:pt x="747106" y="2015881"/>
                  <a:pt x="738727" y="2015709"/>
                </a:cubicBezTo>
                <a:cubicBezTo>
                  <a:pt x="731838" y="2015709"/>
                  <a:pt x="732955" y="2008317"/>
                  <a:pt x="740775" y="2000926"/>
                </a:cubicBezTo>
                <a:cubicBezTo>
                  <a:pt x="744499" y="1997402"/>
                  <a:pt x="749480" y="1994394"/>
                  <a:pt x="753692" y="1993147"/>
                </a:cubicBezTo>
                <a:close/>
                <a:moveTo>
                  <a:pt x="1111709" y="2109420"/>
                </a:moveTo>
                <a:cubicBezTo>
                  <a:pt x="1113817" y="2110288"/>
                  <a:pt x="1115309" y="2112093"/>
                  <a:pt x="1115837" y="2115060"/>
                </a:cubicBezTo>
                <a:cubicBezTo>
                  <a:pt x="1116013" y="2128521"/>
                  <a:pt x="1096865" y="2145347"/>
                  <a:pt x="1084569" y="2145702"/>
                </a:cubicBezTo>
                <a:cubicBezTo>
                  <a:pt x="1073150" y="2146056"/>
                  <a:pt x="1073853" y="2132949"/>
                  <a:pt x="1085623" y="2120728"/>
                </a:cubicBezTo>
                <a:cubicBezTo>
                  <a:pt x="1090893" y="2115326"/>
                  <a:pt x="1097919" y="2110942"/>
                  <a:pt x="1103892" y="2109392"/>
                </a:cubicBezTo>
                <a:cubicBezTo>
                  <a:pt x="1106879" y="2108617"/>
                  <a:pt x="1109601" y="2108551"/>
                  <a:pt x="1111709" y="2109420"/>
                </a:cubicBezTo>
                <a:close/>
                <a:moveTo>
                  <a:pt x="582613" y="1901444"/>
                </a:moveTo>
                <a:cubicBezTo>
                  <a:pt x="582435" y="1908026"/>
                  <a:pt x="571589" y="1916922"/>
                  <a:pt x="565366" y="1917278"/>
                </a:cubicBezTo>
                <a:cubicBezTo>
                  <a:pt x="560388" y="1917456"/>
                  <a:pt x="561277" y="1911941"/>
                  <a:pt x="567322" y="1906069"/>
                </a:cubicBezTo>
                <a:cubicBezTo>
                  <a:pt x="570345" y="1903045"/>
                  <a:pt x="573945" y="1900732"/>
                  <a:pt x="576901" y="1899753"/>
                </a:cubicBezTo>
                <a:cubicBezTo>
                  <a:pt x="579857" y="1898775"/>
                  <a:pt x="582168" y="1899131"/>
                  <a:pt x="582613" y="1901444"/>
                </a:cubicBezTo>
                <a:close/>
                <a:moveTo>
                  <a:pt x="411163" y="1822906"/>
                </a:moveTo>
                <a:cubicBezTo>
                  <a:pt x="410971" y="1827521"/>
                  <a:pt x="401376" y="1834905"/>
                  <a:pt x="396962" y="1834905"/>
                </a:cubicBezTo>
                <a:cubicBezTo>
                  <a:pt x="393700" y="1834905"/>
                  <a:pt x="394659" y="1831028"/>
                  <a:pt x="399073" y="1826783"/>
                </a:cubicBezTo>
                <a:cubicBezTo>
                  <a:pt x="401280" y="1824660"/>
                  <a:pt x="404207" y="1822722"/>
                  <a:pt x="406629" y="1821799"/>
                </a:cubicBezTo>
                <a:cubicBezTo>
                  <a:pt x="409052" y="1820876"/>
                  <a:pt x="410971" y="1820968"/>
                  <a:pt x="411163" y="1822906"/>
                </a:cubicBezTo>
                <a:close/>
                <a:moveTo>
                  <a:pt x="246063" y="1766960"/>
                </a:moveTo>
                <a:cubicBezTo>
                  <a:pt x="245703" y="1770008"/>
                  <a:pt x="239773" y="1774580"/>
                  <a:pt x="237796" y="1774580"/>
                </a:cubicBezTo>
                <a:cubicBezTo>
                  <a:pt x="236538" y="1774389"/>
                  <a:pt x="237077" y="1772484"/>
                  <a:pt x="239593" y="1770008"/>
                </a:cubicBezTo>
                <a:cubicBezTo>
                  <a:pt x="242109" y="1767531"/>
                  <a:pt x="246063" y="1765055"/>
                  <a:pt x="246063" y="1766960"/>
                </a:cubicBezTo>
                <a:close/>
                <a:moveTo>
                  <a:pt x="924231" y="1992813"/>
                </a:moveTo>
                <a:cubicBezTo>
                  <a:pt x="929543" y="1991307"/>
                  <a:pt x="933939" y="1992161"/>
                  <a:pt x="934855" y="1997018"/>
                </a:cubicBezTo>
                <a:cubicBezTo>
                  <a:pt x="935038" y="2008709"/>
                  <a:pt x="916353" y="2023818"/>
                  <a:pt x="905730" y="2023458"/>
                </a:cubicBezTo>
                <a:cubicBezTo>
                  <a:pt x="896938" y="2023098"/>
                  <a:pt x="898220" y="2012666"/>
                  <a:pt x="908111" y="2002773"/>
                </a:cubicBezTo>
                <a:cubicBezTo>
                  <a:pt x="912691" y="1998187"/>
                  <a:pt x="918919" y="1994320"/>
                  <a:pt x="924231" y="1992813"/>
                </a:cubicBezTo>
                <a:close/>
                <a:moveTo>
                  <a:pt x="746914" y="1890469"/>
                </a:moveTo>
                <a:cubicBezTo>
                  <a:pt x="751316" y="1889046"/>
                  <a:pt x="754920" y="1889588"/>
                  <a:pt x="755650" y="1893471"/>
                </a:cubicBezTo>
                <a:cubicBezTo>
                  <a:pt x="755650" y="1903044"/>
                  <a:pt x="739957" y="1915868"/>
                  <a:pt x="731016" y="1915868"/>
                </a:cubicBezTo>
                <a:cubicBezTo>
                  <a:pt x="723900" y="1915868"/>
                  <a:pt x="724995" y="1907560"/>
                  <a:pt x="733388" y="1899251"/>
                </a:cubicBezTo>
                <a:cubicBezTo>
                  <a:pt x="737312" y="1895278"/>
                  <a:pt x="742512" y="1891891"/>
                  <a:pt x="746914" y="1890469"/>
                </a:cubicBezTo>
                <a:close/>
                <a:moveTo>
                  <a:pt x="1101567" y="1998737"/>
                </a:moveTo>
                <a:cubicBezTo>
                  <a:pt x="1103857" y="1999640"/>
                  <a:pt x="1105503" y="2001547"/>
                  <a:pt x="1106130" y="2004706"/>
                </a:cubicBezTo>
                <a:cubicBezTo>
                  <a:pt x="1106488" y="2020232"/>
                  <a:pt x="1084992" y="2036842"/>
                  <a:pt x="1072631" y="2037564"/>
                </a:cubicBezTo>
                <a:cubicBezTo>
                  <a:pt x="1060450" y="2038106"/>
                  <a:pt x="1060988" y="2024204"/>
                  <a:pt x="1073706" y="2011025"/>
                </a:cubicBezTo>
                <a:cubicBezTo>
                  <a:pt x="1079259" y="2005247"/>
                  <a:pt x="1086738" y="2000508"/>
                  <a:pt x="1093141" y="1998793"/>
                </a:cubicBezTo>
                <a:cubicBezTo>
                  <a:pt x="1096344" y="1997935"/>
                  <a:pt x="1099278" y="1997834"/>
                  <a:pt x="1101567" y="1998737"/>
                </a:cubicBezTo>
                <a:close/>
                <a:moveTo>
                  <a:pt x="114300" y="1666630"/>
                </a:moveTo>
                <a:lnTo>
                  <a:pt x="111125" y="1671393"/>
                </a:lnTo>
                <a:lnTo>
                  <a:pt x="107951" y="1671393"/>
                </a:lnTo>
                <a:lnTo>
                  <a:pt x="111125" y="1668218"/>
                </a:lnTo>
                <a:close/>
                <a:moveTo>
                  <a:pt x="579438" y="1804183"/>
                </a:moveTo>
                <a:cubicBezTo>
                  <a:pt x="579261" y="1812213"/>
                  <a:pt x="565680" y="1823793"/>
                  <a:pt x="558977" y="1823419"/>
                </a:cubicBezTo>
                <a:cubicBezTo>
                  <a:pt x="554038" y="1823233"/>
                  <a:pt x="555449" y="1816883"/>
                  <a:pt x="561799" y="1809972"/>
                </a:cubicBezTo>
                <a:cubicBezTo>
                  <a:pt x="565239" y="1806330"/>
                  <a:pt x="569428" y="1803436"/>
                  <a:pt x="572867" y="1802175"/>
                </a:cubicBezTo>
                <a:cubicBezTo>
                  <a:pt x="576307" y="1800914"/>
                  <a:pt x="578997" y="1801288"/>
                  <a:pt x="579438" y="1804183"/>
                </a:cubicBezTo>
                <a:close/>
                <a:moveTo>
                  <a:pt x="20638" y="1617418"/>
                </a:moveTo>
                <a:lnTo>
                  <a:pt x="17463" y="1619005"/>
                </a:lnTo>
                <a:lnTo>
                  <a:pt x="19050" y="1617418"/>
                </a:lnTo>
                <a:close/>
                <a:moveTo>
                  <a:pt x="252413" y="1688441"/>
                </a:moveTo>
                <a:cubicBezTo>
                  <a:pt x="251884" y="1691938"/>
                  <a:pt x="244123" y="1698380"/>
                  <a:pt x="241477" y="1698380"/>
                </a:cubicBezTo>
                <a:cubicBezTo>
                  <a:pt x="239713" y="1698196"/>
                  <a:pt x="240771" y="1695435"/>
                  <a:pt x="243770" y="1692490"/>
                </a:cubicBezTo>
                <a:cubicBezTo>
                  <a:pt x="245269" y="1691018"/>
                  <a:pt x="247430" y="1689315"/>
                  <a:pt x="249216" y="1688326"/>
                </a:cubicBezTo>
                <a:cubicBezTo>
                  <a:pt x="251002" y="1687336"/>
                  <a:pt x="252413" y="1687060"/>
                  <a:pt x="252413" y="1688441"/>
                </a:cubicBezTo>
                <a:close/>
                <a:moveTo>
                  <a:pt x="409576" y="1734199"/>
                </a:moveTo>
                <a:cubicBezTo>
                  <a:pt x="409214" y="1739747"/>
                  <a:pt x="398171" y="1748810"/>
                  <a:pt x="393102" y="1748995"/>
                </a:cubicBezTo>
                <a:cubicBezTo>
                  <a:pt x="388938" y="1749180"/>
                  <a:pt x="391110" y="1744001"/>
                  <a:pt x="395636" y="1739377"/>
                </a:cubicBezTo>
                <a:cubicBezTo>
                  <a:pt x="398442" y="1736511"/>
                  <a:pt x="401791" y="1734199"/>
                  <a:pt x="404507" y="1733112"/>
                </a:cubicBezTo>
                <a:cubicBezTo>
                  <a:pt x="407224" y="1732026"/>
                  <a:pt x="409304" y="1732164"/>
                  <a:pt x="409576" y="1734199"/>
                </a:cubicBezTo>
                <a:close/>
                <a:moveTo>
                  <a:pt x="922840" y="1886566"/>
                </a:moveTo>
                <a:cubicBezTo>
                  <a:pt x="924862" y="1887211"/>
                  <a:pt x="926278" y="1888719"/>
                  <a:pt x="926735" y="1891312"/>
                </a:cubicBezTo>
                <a:cubicBezTo>
                  <a:pt x="927100" y="1904005"/>
                  <a:pt x="906828" y="1920631"/>
                  <a:pt x="895322" y="1920095"/>
                </a:cubicBezTo>
                <a:cubicBezTo>
                  <a:pt x="885825" y="1919916"/>
                  <a:pt x="887103" y="1908653"/>
                  <a:pt x="897696" y="1898105"/>
                </a:cubicBezTo>
                <a:cubicBezTo>
                  <a:pt x="902718" y="1893010"/>
                  <a:pt x="909522" y="1888720"/>
                  <a:pt x="915297" y="1886999"/>
                </a:cubicBezTo>
                <a:cubicBezTo>
                  <a:pt x="918185" y="1886138"/>
                  <a:pt x="920816" y="1885921"/>
                  <a:pt x="922840" y="1886566"/>
                </a:cubicBezTo>
                <a:close/>
                <a:moveTo>
                  <a:pt x="4763" y="1579318"/>
                </a:moveTo>
                <a:lnTo>
                  <a:pt x="3175" y="1580906"/>
                </a:lnTo>
                <a:lnTo>
                  <a:pt x="0" y="1584081"/>
                </a:lnTo>
                <a:lnTo>
                  <a:pt x="1588" y="1582493"/>
                </a:lnTo>
                <a:close/>
                <a:moveTo>
                  <a:pt x="131561" y="1602904"/>
                </a:moveTo>
                <a:cubicBezTo>
                  <a:pt x="130551" y="1605431"/>
                  <a:pt x="123479" y="1611068"/>
                  <a:pt x="121660" y="1611068"/>
                </a:cubicBezTo>
                <a:cubicBezTo>
                  <a:pt x="120650" y="1611068"/>
                  <a:pt x="121862" y="1609124"/>
                  <a:pt x="124489" y="1606791"/>
                </a:cubicBezTo>
                <a:cubicBezTo>
                  <a:pt x="125701" y="1605625"/>
                  <a:pt x="127116" y="1604653"/>
                  <a:pt x="128530" y="1603681"/>
                </a:cubicBezTo>
                <a:cubicBezTo>
                  <a:pt x="129540" y="1602904"/>
                  <a:pt x="131763" y="1601543"/>
                  <a:pt x="131561" y="1602904"/>
                </a:cubicBezTo>
                <a:close/>
                <a:moveTo>
                  <a:pt x="749120" y="1792883"/>
                </a:moveTo>
                <a:cubicBezTo>
                  <a:pt x="749300" y="1803342"/>
                  <a:pt x="732017" y="1818470"/>
                  <a:pt x="722296" y="1818843"/>
                </a:cubicBezTo>
                <a:cubicBezTo>
                  <a:pt x="714375" y="1819030"/>
                  <a:pt x="715635" y="1809692"/>
                  <a:pt x="724636" y="1799980"/>
                </a:cubicBezTo>
                <a:cubicBezTo>
                  <a:pt x="728957" y="1795404"/>
                  <a:pt x="734718" y="1791435"/>
                  <a:pt x="739579" y="1789708"/>
                </a:cubicBezTo>
                <a:cubicBezTo>
                  <a:pt x="744439" y="1787980"/>
                  <a:pt x="748400" y="1788494"/>
                  <a:pt x="749120" y="1792883"/>
                </a:cubicBezTo>
                <a:close/>
                <a:moveTo>
                  <a:pt x="46038" y="1549155"/>
                </a:moveTo>
                <a:lnTo>
                  <a:pt x="44450" y="1550742"/>
                </a:lnTo>
                <a:lnTo>
                  <a:pt x="39688" y="1555505"/>
                </a:lnTo>
                <a:lnTo>
                  <a:pt x="41275" y="1552330"/>
                </a:lnTo>
                <a:close/>
                <a:moveTo>
                  <a:pt x="261938" y="1613837"/>
                </a:moveTo>
                <a:cubicBezTo>
                  <a:pt x="260989" y="1618267"/>
                  <a:pt x="249790" y="1626943"/>
                  <a:pt x="246373" y="1626574"/>
                </a:cubicBezTo>
                <a:cubicBezTo>
                  <a:pt x="244475" y="1626389"/>
                  <a:pt x="246183" y="1623436"/>
                  <a:pt x="250359" y="1619559"/>
                </a:cubicBezTo>
                <a:cubicBezTo>
                  <a:pt x="255294" y="1614760"/>
                  <a:pt x="261938" y="1611068"/>
                  <a:pt x="261938" y="1613837"/>
                </a:cubicBezTo>
                <a:close/>
                <a:moveTo>
                  <a:pt x="1091707" y="1890418"/>
                </a:moveTo>
                <a:cubicBezTo>
                  <a:pt x="1094032" y="1891382"/>
                  <a:pt x="1095666" y="1893315"/>
                  <a:pt x="1096247" y="1896380"/>
                </a:cubicBezTo>
                <a:cubicBezTo>
                  <a:pt x="1096963" y="1911307"/>
                  <a:pt x="1075130" y="1930321"/>
                  <a:pt x="1060814" y="1931032"/>
                </a:cubicBezTo>
                <a:cubicBezTo>
                  <a:pt x="1047750" y="1931743"/>
                  <a:pt x="1048108" y="1917526"/>
                  <a:pt x="1061709" y="1903488"/>
                </a:cubicBezTo>
                <a:cubicBezTo>
                  <a:pt x="1068241" y="1896735"/>
                  <a:pt x="1076294" y="1891892"/>
                  <a:pt x="1083005" y="1890271"/>
                </a:cubicBezTo>
                <a:cubicBezTo>
                  <a:pt x="1086360" y="1889460"/>
                  <a:pt x="1089380" y="1889455"/>
                  <a:pt x="1091707" y="1890418"/>
                </a:cubicBezTo>
                <a:close/>
                <a:moveTo>
                  <a:pt x="574675" y="1712560"/>
                </a:moveTo>
                <a:cubicBezTo>
                  <a:pt x="574493" y="1720638"/>
                  <a:pt x="559204" y="1733306"/>
                  <a:pt x="551560" y="1733122"/>
                </a:cubicBezTo>
                <a:cubicBezTo>
                  <a:pt x="546100" y="1733122"/>
                  <a:pt x="547556" y="1726329"/>
                  <a:pt x="554836" y="1718986"/>
                </a:cubicBezTo>
                <a:cubicBezTo>
                  <a:pt x="558840" y="1714947"/>
                  <a:pt x="563527" y="1711780"/>
                  <a:pt x="567349" y="1710403"/>
                </a:cubicBezTo>
                <a:cubicBezTo>
                  <a:pt x="571171" y="1709026"/>
                  <a:pt x="574129" y="1709439"/>
                  <a:pt x="574675" y="1712560"/>
                </a:cubicBezTo>
                <a:close/>
                <a:moveTo>
                  <a:pt x="409575" y="1650190"/>
                </a:moveTo>
                <a:cubicBezTo>
                  <a:pt x="409037" y="1656312"/>
                  <a:pt x="395774" y="1666631"/>
                  <a:pt x="390575" y="1666281"/>
                </a:cubicBezTo>
                <a:cubicBezTo>
                  <a:pt x="387350" y="1666106"/>
                  <a:pt x="388963" y="1661384"/>
                  <a:pt x="394340" y="1656312"/>
                </a:cubicBezTo>
                <a:cubicBezTo>
                  <a:pt x="397208" y="1653514"/>
                  <a:pt x="400882" y="1650934"/>
                  <a:pt x="403907" y="1649578"/>
                </a:cubicBezTo>
                <a:cubicBezTo>
                  <a:pt x="406931" y="1648223"/>
                  <a:pt x="409306" y="1648092"/>
                  <a:pt x="409575" y="1650190"/>
                </a:cubicBezTo>
                <a:close/>
                <a:moveTo>
                  <a:pt x="77788" y="1522362"/>
                </a:moveTo>
                <a:cubicBezTo>
                  <a:pt x="77608" y="1522362"/>
                  <a:pt x="77608" y="1522362"/>
                  <a:pt x="77608" y="1522557"/>
                </a:cubicBezTo>
                <a:cubicBezTo>
                  <a:pt x="76350" y="1524306"/>
                  <a:pt x="68802" y="1531693"/>
                  <a:pt x="68263" y="1531693"/>
                </a:cubicBezTo>
                <a:cubicBezTo>
                  <a:pt x="68443" y="1531110"/>
                  <a:pt x="70959" y="1528388"/>
                  <a:pt x="71677" y="1527805"/>
                </a:cubicBezTo>
                <a:cubicBezTo>
                  <a:pt x="73834" y="1525667"/>
                  <a:pt x="77249" y="1522168"/>
                  <a:pt x="77788" y="1522362"/>
                </a:cubicBezTo>
                <a:close/>
                <a:moveTo>
                  <a:pt x="1237566" y="1906220"/>
                </a:moveTo>
                <a:lnTo>
                  <a:pt x="1223976" y="1946962"/>
                </a:lnTo>
                <a:lnTo>
                  <a:pt x="1216381" y="1944463"/>
                </a:lnTo>
                <a:cubicBezTo>
                  <a:pt x="1210794" y="1938909"/>
                  <a:pt x="1213880" y="1925982"/>
                  <a:pt x="1225409" y="1913872"/>
                </a:cubicBezTo>
                <a:close/>
                <a:moveTo>
                  <a:pt x="150641" y="1543599"/>
                </a:moveTo>
                <a:cubicBezTo>
                  <a:pt x="149440" y="1547170"/>
                  <a:pt x="140687" y="1555505"/>
                  <a:pt x="139143" y="1555306"/>
                </a:cubicBezTo>
                <a:cubicBezTo>
                  <a:pt x="138113" y="1555306"/>
                  <a:pt x="140344" y="1552330"/>
                  <a:pt x="142747" y="1549552"/>
                </a:cubicBezTo>
                <a:cubicBezTo>
                  <a:pt x="144806" y="1547369"/>
                  <a:pt x="147037" y="1545186"/>
                  <a:pt x="148753" y="1543995"/>
                </a:cubicBezTo>
                <a:cubicBezTo>
                  <a:pt x="150298" y="1543003"/>
                  <a:pt x="150813" y="1542805"/>
                  <a:pt x="150641" y="1543599"/>
                </a:cubicBezTo>
                <a:close/>
                <a:moveTo>
                  <a:pt x="90324" y="1520580"/>
                </a:moveTo>
                <a:cubicBezTo>
                  <a:pt x="90488" y="1521285"/>
                  <a:pt x="86382" y="1525519"/>
                  <a:pt x="84904" y="1526930"/>
                </a:cubicBezTo>
                <a:cubicBezTo>
                  <a:pt x="84247" y="1527635"/>
                  <a:pt x="81784" y="1530105"/>
                  <a:pt x="81291" y="1530105"/>
                </a:cubicBezTo>
                <a:cubicBezTo>
                  <a:pt x="80963" y="1529399"/>
                  <a:pt x="88517" y="1521815"/>
                  <a:pt x="90159" y="1520756"/>
                </a:cubicBezTo>
                <a:cubicBezTo>
                  <a:pt x="90159" y="1520580"/>
                  <a:pt x="90324" y="1520580"/>
                  <a:pt x="90324" y="1520580"/>
                </a:cubicBezTo>
                <a:close/>
                <a:moveTo>
                  <a:pt x="913064" y="1783618"/>
                </a:moveTo>
                <a:cubicBezTo>
                  <a:pt x="915177" y="1784254"/>
                  <a:pt x="916679" y="1785795"/>
                  <a:pt x="917217" y="1788476"/>
                </a:cubicBezTo>
                <a:cubicBezTo>
                  <a:pt x="917576" y="1801519"/>
                  <a:pt x="896772" y="1819030"/>
                  <a:pt x="884756" y="1819030"/>
                </a:cubicBezTo>
                <a:cubicBezTo>
                  <a:pt x="874713" y="1818851"/>
                  <a:pt x="875968" y="1807416"/>
                  <a:pt x="887088" y="1795980"/>
                </a:cubicBezTo>
                <a:cubicBezTo>
                  <a:pt x="892288" y="1790620"/>
                  <a:pt x="899283" y="1786064"/>
                  <a:pt x="905246" y="1784187"/>
                </a:cubicBezTo>
                <a:cubicBezTo>
                  <a:pt x="908227" y="1783249"/>
                  <a:pt x="910951" y="1782981"/>
                  <a:pt x="913064" y="1783618"/>
                </a:cubicBezTo>
                <a:close/>
                <a:moveTo>
                  <a:pt x="271295" y="1545656"/>
                </a:moveTo>
                <a:cubicBezTo>
                  <a:pt x="270287" y="1550289"/>
                  <a:pt x="258869" y="1560268"/>
                  <a:pt x="255847" y="1559911"/>
                </a:cubicBezTo>
                <a:cubicBezTo>
                  <a:pt x="254000" y="1559911"/>
                  <a:pt x="255847" y="1556526"/>
                  <a:pt x="259877" y="1552249"/>
                </a:cubicBezTo>
                <a:cubicBezTo>
                  <a:pt x="260045" y="1552071"/>
                  <a:pt x="260381" y="1551893"/>
                  <a:pt x="260548" y="1551536"/>
                </a:cubicBezTo>
                <a:cubicBezTo>
                  <a:pt x="264914" y="1547260"/>
                  <a:pt x="271463" y="1542805"/>
                  <a:pt x="271295" y="1545656"/>
                </a:cubicBezTo>
                <a:close/>
                <a:moveTo>
                  <a:pt x="136525" y="1498547"/>
                </a:moveTo>
                <a:cubicBezTo>
                  <a:pt x="136525" y="1499509"/>
                  <a:pt x="132416" y="1504128"/>
                  <a:pt x="129428" y="1506822"/>
                </a:cubicBezTo>
                <a:cubicBezTo>
                  <a:pt x="128681" y="1507591"/>
                  <a:pt x="125132" y="1511055"/>
                  <a:pt x="124198" y="1511055"/>
                </a:cubicBezTo>
                <a:cubicBezTo>
                  <a:pt x="123825" y="1509708"/>
                  <a:pt x="133537" y="1499894"/>
                  <a:pt x="136151" y="1498547"/>
                </a:cubicBezTo>
                <a:cubicBezTo>
                  <a:pt x="136151" y="1498547"/>
                  <a:pt x="136338" y="1498355"/>
                  <a:pt x="136525" y="1498547"/>
                </a:cubicBezTo>
                <a:close/>
                <a:moveTo>
                  <a:pt x="741363" y="1697010"/>
                </a:moveTo>
                <a:cubicBezTo>
                  <a:pt x="741363" y="1707647"/>
                  <a:pt x="723815" y="1722716"/>
                  <a:pt x="713358" y="1723248"/>
                </a:cubicBezTo>
                <a:cubicBezTo>
                  <a:pt x="704850" y="1723780"/>
                  <a:pt x="705913" y="1714738"/>
                  <a:pt x="715839" y="1704456"/>
                </a:cubicBezTo>
                <a:cubicBezTo>
                  <a:pt x="720802" y="1699403"/>
                  <a:pt x="726784" y="1695503"/>
                  <a:pt x="731725" y="1693885"/>
                </a:cubicBezTo>
                <a:cubicBezTo>
                  <a:pt x="736666" y="1692268"/>
                  <a:pt x="740565" y="1692932"/>
                  <a:pt x="741363" y="1697010"/>
                </a:cubicBezTo>
                <a:close/>
                <a:moveTo>
                  <a:pt x="111125" y="1482480"/>
                </a:moveTo>
                <a:cubicBezTo>
                  <a:pt x="111125" y="1482480"/>
                  <a:pt x="110941" y="1482654"/>
                  <a:pt x="110941" y="1482654"/>
                </a:cubicBezTo>
                <a:cubicBezTo>
                  <a:pt x="109284" y="1484390"/>
                  <a:pt x="99345" y="1493246"/>
                  <a:pt x="98425" y="1493593"/>
                </a:cubicBezTo>
                <a:cubicBezTo>
                  <a:pt x="99529" y="1491856"/>
                  <a:pt x="101370" y="1490641"/>
                  <a:pt x="103026" y="1489252"/>
                </a:cubicBezTo>
                <a:cubicBezTo>
                  <a:pt x="105051" y="1487515"/>
                  <a:pt x="110573" y="1482654"/>
                  <a:pt x="111125" y="1482480"/>
                </a:cubicBezTo>
                <a:close/>
                <a:moveTo>
                  <a:pt x="412750" y="1571594"/>
                </a:moveTo>
                <a:cubicBezTo>
                  <a:pt x="411856" y="1578169"/>
                  <a:pt x="397188" y="1590253"/>
                  <a:pt x="391106" y="1590431"/>
                </a:cubicBezTo>
                <a:cubicBezTo>
                  <a:pt x="387350" y="1590431"/>
                  <a:pt x="389317" y="1585100"/>
                  <a:pt x="395578" y="1579058"/>
                </a:cubicBezTo>
                <a:cubicBezTo>
                  <a:pt x="398798" y="1575859"/>
                  <a:pt x="403001" y="1572749"/>
                  <a:pt x="406445" y="1571061"/>
                </a:cubicBezTo>
                <a:cubicBezTo>
                  <a:pt x="409888" y="1569372"/>
                  <a:pt x="412571" y="1569106"/>
                  <a:pt x="412750" y="1571594"/>
                </a:cubicBezTo>
                <a:close/>
                <a:moveTo>
                  <a:pt x="171115" y="1489770"/>
                </a:moveTo>
                <a:cubicBezTo>
                  <a:pt x="169602" y="1493342"/>
                  <a:pt x="159348" y="1503118"/>
                  <a:pt x="158003" y="1502930"/>
                </a:cubicBezTo>
                <a:cubicBezTo>
                  <a:pt x="157163" y="1502742"/>
                  <a:pt x="159012" y="1500298"/>
                  <a:pt x="162206" y="1496726"/>
                </a:cubicBezTo>
                <a:cubicBezTo>
                  <a:pt x="165231" y="1493530"/>
                  <a:pt x="168593" y="1490522"/>
                  <a:pt x="170274" y="1489582"/>
                </a:cubicBezTo>
                <a:cubicBezTo>
                  <a:pt x="171451" y="1488830"/>
                  <a:pt x="171115" y="1489582"/>
                  <a:pt x="171115" y="1489770"/>
                </a:cubicBezTo>
                <a:close/>
                <a:moveTo>
                  <a:pt x="571500" y="1622735"/>
                </a:moveTo>
                <a:cubicBezTo>
                  <a:pt x="571137" y="1631638"/>
                  <a:pt x="554264" y="1645811"/>
                  <a:pt x="545737" y="1645993"/>
                </a:cubicBezTo>
                <a:cubicBezTo>
                  <a:pt x="539750" y="1645993"/>
                  <a:pt x="541383" y="1638543"/>
                  <a:pt x="549547" y="1630366"/>
                </a:cubicBezTo>
                <a:cubicBezTo>
                  <a:pt x="553448" y="1626369"/>
                  <a:pt x="558664" y="1622735"/>
                  <a:pt x="563041" y="1620963"/>
                </a:cubicBezTo>
                <a:cubicBezTo>
                  <a:pt x="567418" y="1619191"/>
                  <a:pt x="570956" y="1619282"/>
                  <a:pt x="571500" y="1622735"/>
                </a:cubicBezTo>
                <a:close/>
                <a:moveTo>
                  <a:pt x="1080178" y="1784491"/>
                </a:moveTo>
                <a:cubicBezTo>
                  <a:pt x="1082586" y="1785467"/>
                  <a:pt x="1084301" y="1787482"/>
                  <a:pt x="1084965" y="1790725"/>
                </a:cubicBezTo>
                <a:cubicBezTo>
                  <a:pt x="1085850" y="1807658"/>
                  <a:pt x="1062485" y="1826573"/>
                  <a:pt x="1048856" y="1827654"/>
                </a:cubicBezTo>
                <a:cubicBezTo>
                  <a:pt x="1035050" y="1828555"/>
                  <a:pt x="1035227" y="1813603"/>
                  <a:pt x="1049387" y="1798651"/>
                </a:cubicBezTo>
                <a:cubicBezTo>
                  <a:pt x="1056113" y="1791536"/>
                  <a:pt x="1064344" y="1786312"/>
                  <a:pt x="1071225" y="1784488"/>
                </a:cubicBezTo>
                <a:cubicBezTo>
                  <a:pt x="1074665" y="1783576"/>
                  <a:pt x="1077769" y="1783514"/>
                  <a:pt x="1080178" y="1784491"/>
                </a:cubicBezTo>
                <a:close/>
                <a:moveTo>
                  <a:pt x="143129" y="1448981"/>
                </a:moveTo>
                <a:lnTo>
                  <a:pt x="137299" y="1454992"/>
                </a:lnTo>
                <a:cubicBezTo>
                  <a:pt x="135513" y="1456684"/>
                  <a:pt x="133727" y="1458564"/>
                  <a:pt x="131763" y="1460256"/>
                </a:cubicBezTo>
                <a:cubicBezTo>
                  <a:pt x="133013" y="1458940"/>
                  <a:pt x="134442" y="1457812"/>
                  <a:pt x="135692" y="1456496"/>
                </a:cubicBezTo>
                <a:close/>
                <a:moveTo>
                  <a:pt x="144463" y="1447555"/>
                </a:moveTo>
                <a:cubicBezTo>
                  <a:pt x="134938" y="1457080"/>
                  <a:pt x="134938" y="1457080"/>
                  <a:pt x="134938" y="1457080"/>
                </a:cubicBezTo>
                <a:cubicBezTo>
                  <a:pt x="138176" y="1453905"/>
                  <a:pt x="141224" y="1450730"/>
                  <a:pt x="144463" y="1447555"/>
                </a:cubicBezTo>
                <a:close/>
                <a:moveTo>
                  <a:pt x="146051" y="1445968"/>
                </a:moveTo>
                <a:cubicBezTo>
                  <a:pt x="145872" y="1446156"/>
                  <a:pt x="145872" y="1446156"/>
                  <a:pt x="145694" y="1446344"/>
                </a:cubicBezTo>
                <a:cubicBezTo>
                  <a:pt x="145336" y="1446720"/>
                  <a:pt x="144979" y="1446908"/>
                  <a:pt x="144622" y="1447472"/>
                </a:cubicBezTo>
                <a:cubicBezTo>
                  <a:pt x="144622" y="1447472"/>
                  <a:pt x="144622" y="1447472"/>
                  <a:pt x="143506" y="1448600"/>
                </a:cubicBezTo>
                <a:lnTo>
                  <a:pt x="143129" y="1448981"/>
                </a:lnTo>
                <a:close/>
                <a:moveTo>
                  <a:pt x="285568" y="1480795"/>
                </a:moveTo>
                <a:cubicBezTo>
                  <a:pt x="283928" y="1486227"/>
                  <a:pt x="269719" y="1497994"/>
                  <a:pt x="265711" y="1498175"/>
                </a:cubicBezTo>
                <a:cubicBezTo>
                  <a:pt x="263525" y="1498356"/>
                  <a:pt x="265893" y="1494373"/>
                  <a:pt x="271176" y="1489304"/>
                </a:cubicBezTo>
                <a:cubicBezTo>
                  <a:pt x="272451" y="1488037"/>
                  <a:pt x="273727" y="1486770"/>
                  <a:pt x="275002" y="1485683"/>
                </a:cubicBezTo>
                <a:cubicBezTo>
                  <a:pt x="279192" y="1482244"/>
                  <a:pt x="285750" y="1477718"/>
                  <a:pt x="285568" y="1480795"/>
                </a:cubicBezTo>
                <a:close/>
                <a:moveTo>
                  <a:pt x="902995" y="1684005"/>
                </a:moveTo>
                <a:cubicBezTo>
                  <a:pt x="905287" y="1684621"/>
                  <a:pt x="906918" y="1686212"/>
                  <a:pt x="907507" y="1689035"/>
                </a:cubicBezTo>
                <a:cubicBezTo>
                  <a:pt x="908051" y="1702836"/>
                  <a:pt x="885576" y="1722014"/>
                  <a:pt x="872525" y="1722014"/>
                </a:cubicBezTo>
                <a:cubicBezTo>
                  <a:pt x="862013" y="1722193"/>
                  <a:pt x="863282" y="1710005"/>
                  <a:pt x="874882" y="1697817"/>
                </a:cubicBezTo>
                <a:cubicBezTo>
                  <a:pt x="880501" y="1691992"/>
                  <a:pt x="888068" y="1686974"/>
                  <a:pt x="894525" y="1684823"/>
                </a:cubicBezTo>
                <a:cubicBezTo>
                  <a:pt x="897753" y="1683747"/>
                  <a:pt x="900704" y="1683389"/>
                  <a:pt x="902995" y="1684005"/>
                </a:cubicBezTo>
                <a:close/>
                <a:moveTo>
                  <a:pt x="1246465" y="1791108"/>
                </a:moveTo>
                <a:cubicBezTo>
                  <a:pt x="1249523" y="1792289"/>
                  <a:pt x="1251756" y="1794762"/>
                  <a:pt x="1252667" y="1798844"/>
                </a:cubicBezTo>
                <a:cubicBezTo>
                  <a:pt x="1254126" y="1817477"/>
                  <a:pt x="1227699" y="1840546"/>
                  <a:pt x="1210020" y="1840901"/>
                </a:cubicBezTo>
                <a:cubicBezTo>
                  <a:pt x="1193800" y="1841256"/>
                  <a:pt x="1193800" y="1823865"/>
                  <a:pt x="1210020" y="1806829"/>
                </a:cubicBezTo>
                <a:cubicBezTo>
                  <a:pt x="1220681" y="1795650"/>
                  <a:pt x="1237290" y="1787564"/>
                  <a:pt x="1246465" y="1791108"/>
                </a:cubicBezTo>
                <a:close/>
                <a:moveTo>
                  <a:pt x="195263" y="1440125"/>
                </a:moveTo>
                <a:cubicBezTo>
                  <a:pt x="195263" y="1440125"/>
                  <a:pt x="195263" y="1440293"/>
                  <a:pt x="195263" y="1440462"/>
                </a:cubicBezTo>
                <a:cubicBezTo>
                  <a:pt x="193262" y="1443671"/>
                  <a:pt x="179437" y="1455493"/>
                  <a:pt x="177800" y="1454817"/>
                </a:cubicBezTo>
                <a:cubicBezTo>
                  <a:pt x="177982" y="1453804"/>
                  <a:pt x="182348" y="1449751"/>
                  <a:pt x="183621" y="1448569"/>
                </a:cubicBezTo>
                <a:cubicBezTo>
                  <a:pt x="185804" y="1446542"/>
                  <a:pt x="193990" y="1439618"/>
                  <a:pt x="195263" y="1440125"/>
                </a:cubicBezTo>
                <a:close/>
                <a:moveTo>
                  <a:pt x="734834" y="1603917"/>
                </a:moveTo>
                <a:cubicBezTo>
                  <a:pt x="735013" y="1615845"/>
                  <a:pt x="713917" y="1633293"/>
                  <a:pt x="703012" y="1632937"/>
                </a:cubicBezTo>
                <a:cubicBezTo>
                  <a:pt x="695325" y="1632759"/>
                  <a:pt x="697113" y="1622967"/>
                  <a:pt x="706945" y="1612819"/>
                </a:cubicBezTo>
                <a:cubicBezTo>
                  <a:pt x="712308" y="1607210"/>
                  <a:pt x="718879" y="1602804"/>
                  <a:pt x="724309" y="1600890"/>
                </a:cubicBezTo>
                <a:cubicBezTo>
                  <a:pt x="729739" y="1598976"/>
                  <a:pt x="734030" y="1599555"/>
                  <a:pt x="734834" y="1603917"/>
                </a:cubicBezTo>
                <a:close/>
                <a:moveTo>
                  <a:pt x="417513" y="1497050"/>
                </a:moveTo>
                <a:cubicBezTo>
                  <a:pt x="416448" y="1504009"/>
                  <a:pt x="400468" y="1517057"/>
                  <a:pt x="394431" y="1517231"/>
                </a:cubicBezTo>
                <a:cubicBezTo>
                  <a:pt x="390525" y="1517405"/>
                  <a:pt x="392833" y="1511838"/>
                  <a:pt x="399403" y="1505575"/>
                </a:cubicBezTo>
                <a:cubicBezTo>
                  <a:pt x="402865" y="1502182"/>
                  <a:pt x="407304" y="1498790"/>
                  <a:pt x="410921" y="1496876"/>
                </a:cubicBezTo>
                <a:cubicBezTo>
                  <a:pt x="414539" y="1494962"/>
                  <a:pt x="417335" y="1494528"/>
                  <a:pt x="417513" y="1497050"/>
                </a:cubicBezTo>
                <a:close/>
                <a:moveTo>
                  <a:pt x="182563" y="1414218"/>
                </a:moveTo>
                <a:cubicBezTo>
                  <a:pt x="182006" y="1415157"/>
                  <a:pt x="176432" y="1420978"/>
                  <a:pt x="171788" y="1425297"/>
                </a:cubicBezTo>
                <a:cubicBezTo>
                  <a:pt x="170487" y="1426799"/>
                  <a:pt x="165843" y="1431118"/>
                  <a:pt x="165100" y="1431681"/>
                </a:cubicBezTo>
                <a:cubicBezTo>
                  <a:pt x="165286" y="1430742"/>
                  <a:pt x="179033" y="1417034"/>
                  <a:pt x="182191" y="1414406"/>
                </a:cubicBezTo>
                <a:cubicBezTo>
                  <a:pt x="182191" y="1414406"/>
                  <a:pt x="182377" y="1414218"/>
                  <a:pt x="182563" y="1414218"/>
                </a:cubicBezTo>
                <a:close/>
                <a:moveTo>
                  <a:pt x="568326" y="1538330"/>
                </a:moveTo>
                <a:cubicBezTo>
                  <a:pt x="567967" y="1547658"/>
                  <a:pt x="550223" y="1562725"/>
                  <a:pt x="541440" y="1563263"/>
                </a:cubicBezTo>
                <a:cubicBezTo>
                  <a:pt x="534988" y="1563443"/>
                  <a:pt x="536959" y="1556088"/>
                  <a:pt x="545563" y="1547299"/>
                </a:cubicBezTo>
                <a:cubicBezTo>
                  <a:pt x="550133" y="1542545"/>
                  <a:pt x="555555" y="1538644"/>
                  <a:pt x="559969" y="1536760"/>
                </a:cubicBezTo>
                <a:cubicBezTo>
                  <a:pt x="564383" y="1534877"/>
                  <a:pt x="567788" y="1535011"/>
                  <a:pt x="568326" y="1538330"/>
                </a:cubicBezTo>
                <a:close/>
                <a:moveTo>
                  <a:pt x="1067979" y="1681064"/>
                </a:moveTo>
                <a:cubicBezTo>
                  <a:pt x="1070771" y="1682009"/>
                  <a:pt x="1072806" y="1684184"/>
                  <a:pt x="1073634" y="1687918"/>
                </a:cubicBezTo>
                <a:cubicBezTo>
                  <a:pt x="1074738" y="1704314"/>
                  <a:pt x="1050268" y="1725992"/>
                  <a:pt x="1034262" y="1727450"/>
                </a:cubicBezTo>
                <a:cubicBezTo>
                  <a:pt x="1019175" y="1728543"/>
                  <a:pt x="1019359" y="1712876"/>
                  <a:pt x="1034629" y="1696845"/>
                </a:cubicBezTo>
                <a:cubicBezTo>
                  <a:pt x="1041161" y="1689922"/>
                  <a:pt x="1050084" y="1683956"/>
                  <a:pt x="1057789" y="1681588"/>
                </a:cubicBezTo>
                <a:cubicBezTo>
                  <a:pt x="1061641" y="1680403"/>
                  <a:pt x="1065188" y="1680119"/>
                  <a:pt x="1067979" y="1681064"/>
                </a:cubicBezTo>
                <a:close/>
                <a:moveTo>
                  <a:pt x="299677" y="1421712"/>
                </a:moveTo>
                <a:cubicBezTo>
                  <a:pt x="297693" y="1427360"/>
                  <a:pt x="282539" y="1440658"/>
                  <a:pt x="278570" y="1441023"/>
                </a:cubicBezTo>
                <a:cubicBezTo>
                  <a:pt x="276225" y="1441205"/>
                  <a:pt x="278931" y="1437015"/>
                  <a:pt x="284523" y="1431368"/>
                </a:cubicBezTo>
                <a:cubicBezTo>
                  <a:pt x="288131" y="1427724"/>
                  <a:pt x="291379" y="1425174"/>
                  <a:pt x="293002" y="1423899"/>
                </a:cubicBezTo>
                <a:cubicBezTo>
                  <a:pt x="294085" y="1423079"/>
                  <a:pt x="295844" y="1421849"/>
                  <a:pt x="297287" y="1421166"/>
                </a:cubicBezTo>
                <a:cubicBezTo>
                  <a:pt x="298730" y="1420483"/>
                  <a:pt x="299858" y="1420346"/>
                  <a:pt x="299677" y="1421712"/>
                </a:cubicBezTo>
                <a:close/>
                <a:moveTo>
                  <a:pt x="220663" y="1393765"/>
                </a:moveTo>
                <a:cubicBezTo>
                  <a:pt x="220663" y="1393950"/>
                  <a:pt x="220663" y="1394135"/>
                  <a:pt x="220481" y="1394320"/>
                </a:cubicBezTo>
                <a:cubicBezTo>
                  <a:pt x="218304" y="1397649"/>
                  <a:pt x="203064" y="1412630"/>
                  <a:pt x="201613" y="1412075"/>
                </a:cubicBezTo>
                <a:cubicBezTo>
                  <a:pt x="201976" y="1410965"/>
                  <a:pt x="206330" y="1406526"/>
                  <a:pt x="208325" y="1404492"/>
                </a:cubicBezTo>
                <a:cubicBezTo>
                  <a:pt x="210684" y="1402273"/>
                  <a:pt x="219393" y="1393580"/>
                  <a:pt x="220663" y="1393765"/>
                </a:cubicBezTo>
                <a:close/>
                <a:moveTo>
                  <a:pt x="222072" y="1387230"/>
                </a:moveTo>
                <a:cubicBezTo>
                  <a:pt x="222250" y="1388278"/>
                  <a:pt x="214950" y="1395794"/>
                  <a:pt x="211034" y="1399639"/>
                </a:cubicBezTo>
                <a:cubicBezTo>
                  <a:pt x="209432" y="1401037"/>
                  <a:pt x="204268" y="1405930"/>
                  <a:pt x="203200" y="1406280"/>
                </a:cubicBezTo>
                <a:cubicBezTo>
                  <a:pt x="203200" y="1404707"/>
                  <a:pt x="218155" y="1389851"/>
                  <a:pt x="221716" y="1387405"/>
                </a:cubicBezTo>
                <a:cubicBezTo>
                  <a:pt x="221894" y="1387230"/>
                  <a:pt x="222072" y="1387230"/>
                  <a:pt x="222072" y="1387230"/>
                </a:cubicBezTo>
                <a:close/>
                <a:moveTo>
                  <a:pt x="891686" y="1587332"/>
                </a:moveTo>
                <a:cubicBezTo>
                  <a:pt x="894063" y="1587916"/>
                  <a:pt x="895766" y="1589504"/>
                  <a:pt x="896397" y="1592370"/>
                </a:cubicBezTo>
                <a:cubicBezTo>
                  <a:pt x="896938" y="1606305"/>
                  <a:pt x="874027" y="1626061"/>
                  <a:pt x="860317" y="1626590"/>
                </a:cubicBezTo>
                <a:cubicBezTo>
                  <a:pt x="849313" y="1626943"/>
                  <a:pt x="850576" y="1614596"/>
                  <a:pt x="862843" y="1601719"/>
                </a:cubicBezTo>
                <a:cubicBezTo>
                  <a:pt x="868525" y="1595810"/>
                  <a:pt x="876282" y="1590606"/>
                  <a:pt x="882935" y="1588313"/>
                </a:cubicBezTo>
                <a:cubicBezTo>
                  <a:pt x="886261" y="1587166"/>
                  <a:pt x="889310" y="1586747"/>
                  <a:pt x="891686" y="1587332"/>
                </a:cubicBezTo>
                <a:close/>
                <a:moveTo>
                  <a:pt x="423863" y="1427334"/>
                </a:moveTo>
                <a:cubicBezTo>
                  <a:pt x="422443" y="1435014"/>
                  <a:pt x="403985" y="1450730"/>
                  <a:pt x="398483" y="1450194"/>
                </a:cubicBezTo>
                <a:cubicBezTo>
                  <a:pt x="395288" y="1449837"/>
                  <a:pt x="397950" y="1444300"/>
                  <a:pt x="404695" y="1437514"/>
                </a:cubicBezTo>
                <a:cubicBezTo>
                  <a:pt x="412149" y="1430013"/>
                  <a:pt x="423685" y="1422155"/>
                  <a:pt x="423863" y="1427334"/>
                </a:cubicBezTo>
                <a:close/>
                <a:moveTo>
                  <a:pt x="261588" y="1363431"/>
                </a:moveTo>
                <a:cubicBezTo>
                  <a:pt x="261938" y="1365084"/>
                  <a:pt x="254242" y="1373900"/>
                  <a:pt x="250045" y="1378296"/>
                </a:cubicBezTo>
                <a:cubicBezTo>
                  <a:pt x="248821" y="1379398"/>
                  <a:pt x="243049" y="1385643"/>
                  <a:pt x="241650" y="1385643"/>
                </a:cubicBezTo>
                <a:cubicBezTo>
                  <a:pt x="241300" y="1383439"/>
                  <a:pt x="257041" y="1366003"/>
                  <a:pt x="261063" y="1363615"/>
                </a:cubicBezTo>
                <a:cubicBezTo>
                  <a:pt x="261238" y="1363431"/>
                  <a:pt x="261413" y="1363431"/>
                  <a:pt x="261588" y="1363431"/>
                </a:cubicBezTo>
                <a:close/>
                <a:moveTo>
                  <a:pt x="1231524" y="1685292"/>
                </a:moveTo>
                <a:cubicBezTo>
                  <a:pt x="1234690" y="1686496"/>
                  <a:pt x="1237036" y="1689082"/>
                  <a:pt x="1238059" y="1693391"/>
                </a:cubicBezTo>
                <a:cubicBezTo>
                  <a:pt x="1239838" y="1712985"/>
                  <a:pt x="1212974" y="1738022"/>
                  <a:pt x="1194827" y="1738748"/>
                </a:cubicBezTo>
                <a:cubicBezTo>
                  <a:pt x="1178103" y="1739655"/>
                  <a:pt x="1177925" y="1720968"/>
                  <a:pt x="1194471" y="1702462"/>
                </a:cubicBezTo>
                <a:cubicBezTo>
                  <a:pt x="1205144" y="1690488"/>
                  <a:pt x="1222025" y="1681677"/>
                  <a:pt x="1231524" y="1685292"/>
                </a:cubicBezTo>
                <a:close/>
                <a:moveTo>
                  <a:pt x="722876" y="1510329"/>
                </a:moveTo>
                <a:cubicBezTo>
                  <a:pt x="724875" y="1510698"/>
                  <a:pt x="726272" y="1511965"/>
                  <a:pt x="726718" y="1514384"/>
                </a:cubicBezTo>
                <a:cubicBezTo>
                  <a:pt x="727075" y="1526803"/>
                  <a:pt x="705097" y="1545980"/>
                  <a:pt x="693840" y="1545797"/>
                </a:cubicBezTo>
                <a:cubicBezTo>
                  <a:pt x="685800" y="1545797"/>
                  <a:pt x="687765" y="1535570"/>
                  <a:pt x="697950" y="1524429"/>
                </a:cubicBezTo>
                <a:cubicBezTo>
                  <a:pt x="702953" y="1518950"/>
                  <a:pt x="709698" y="1514019"/>
                  <a:pt x="715416" y="1511668"/>
                </a:cubicBezTo>
                <a:cubicBezTo>
                  <a:pt x="718275" y="1510492"/>
                  <a:pt x="720877" y="1509961"/>
                  <a:pt x="722876" y="1510329"/>
                </a:cubicBezTo>
                <a:close/>
                <a:moveTo>
                  <a:pt x="249238" y="1352307"/>
                </a:moveTo>
                <a:cubicBezTo>
                  <a:pt x="249238" y="1352307"/>
                  <a:pt x="249050" y="1352500"/>
                  <a:pt x="249051" y="1352693"/>
                </a:cubicBezTo>
                <a:cubicBezTo>
                  <a:pt x="246036" y="1356752"/>
                  <a:pt x="228520" y="1374532"/>
                  <a:pt x="227013" y="1374532"/>
                </a:cubicBezTo>
                <a:cubicBezTo>
                  <a:pt x="227578" y="1373372"/>
                  <a:pt x="232852" y="1367960"/>
                  <a:pt x="235112" y="1365642"/>
                </a:cubicBezTo>
                <a:cubicBezTo>
                  <a:pt x="235112" y="1365448"/>
                  <a:pt x="248108" y="1352307"/>
                  <a:pt x="249238" y="1352307"/>
                </a:cubicBezTo>
                <a:close/>
                <a:moveTo>
                  <a:pt x="566738" y="1458176"/>
                </a:moveTo>
                <a:cubicBezTo>
                  <a:pt x="566185" y="1468281"/>
                  <a:pt x="544609" y="1485655"/>
                  <a:pt x="535757" y="1485300"/>
                </a:cubicBezTo>
                <a:cubicBezTo>
                  <a:pt x="530225" y="1484946"/>
                  <a:pt x="532807" y="1477500"/>
                  <a:pt x="541658" y="1468636"/>
                </a:cubicBezTo>
                <a:cubicBezTo>
                  <a:pt x="546268" y="1464026"/>
                  <a:pt x="552308" y="1459550"/>
                  <a:pt x="557310" y="1457157"/>
                </a:cubicBezTo>
                <a:cubicBezTo>
                  <a:pt x="562312" y="1454763"/>
                  <a:pt x="566277" y="1454453"/>
                  <a:pt x="566738" y="1458176"/>
                </a:cubicBezTo>
                <a:close/>
                <a:moveTo>
                  <a:pt x="316808" y="1364718"/>
                </a:moveTo>
                <a:cubicBezTo>
                  <a:pt x="317316" y="1364811"/>
                  <a:pt x="317224" y="1365367"/>
                  <a:pt x="317131" y="1365645"/>
                </a:cubicBezTo>
                <a:cubicBezTo>
                  <a:pt x="314358" y="1372319"/>
                  <a:pt x="295874" y="1388818"/>
                  <a:pt x="292546" y="1388447"/>
                </a:cubicBezTo>
                <a:cubicBezTo>
                  <a:pt x="290513" y="1388447"/>
                  <a:pt x="294764" y="1382885"/>
                  <a:pt x="300125" y="1377696"/>
                </a:cubicBezTo>
                <a:cubicBezTo>
                  <a:pt x="305301" y="1372319"/>
                  <a:pt x="310107" y="1368426"/>
                  <a:pt x="312881" y="1366572"/>
                </a:cubicBezTo>
                <a:cubicBezTo>
                  <a:pt x="315191" y="1364996"/>
                  <a:pt x="316300" y="1364625"/>
                  <a:pt x="316808" y="1364718"/>
                </a:cubicBezTo>
                <a:close/>
                <a:moveTo>
                  <a:pt x="1055090" y="1580478"/>
                </a:moveTo>
                <a:cubicBezTo>
                  <a:pt x="1057875" y="1581465"/>
                  <a:pt x="1059900" y="1583622"/>
                  <a:pt x="1060764" y="1587173"/>
                </a:cubicBezTo>
                <a:cubicBezTo>
                  <a:pt x="1062038" y="1604795"/>
                  <a:pt x="1034919" y="1628531"/>
                  <a:pt x="1018357" y="1628531"/>
                </a:cubicBezTo>
                <a:cubicBezTo>
                  <a:pt x="1004888" y="1628351"/>
                  <a:pt x="1005798" y="1612887"/>
                  <a:pt x="1020359" y="1597243"/>
                </a:cubicBezTo>
                <a:cubicBezTo>
                  <a:pt x="1027821" y="1589151"/>
                  <a:pt x="1037058" y="1583083"/>
                  <a:pt x="1044861" y="1580812"/>
                </a:cubicBezTo>
                <a:cubicBezTo>
                  <a:pt x="1048763" y="1579677"/>
                  <a:pt x="1052306" y="1579492"/>
                  <a:pt x="1055090" y="1580478"/>
                </a:cubicBezTo>
                <a:close/>
                <a:moveTo>
                  <a:pt x="279401" y="1315794"/>
                </a:moveTo>
                <a:cubicBezTo>
                  <a:pt x="279401" y="1315794"/>
                  <a:pt x="279216" y="1315978"/>
                  <a:pt x="279216" y="1315978"/>
                </a:cubicBezTo>
                <a:cubicBezTo>
                  <a:pt x="275894" y="1319824"/>
                  <a:pt x="257065" y="1338691"/>
                  <a:pt x="255588" y="1339607"/>
                </a:cubicBezTo>
                <a:cubicBezTo>
                  <a:pt x="258357" y="1336310"/>
                  <a:pt x="261495" y="1333562"/>
                  <a:pt x="264449" y="1330449"/>
                </a:cubicBezTo>
                <a:cubicBezTo>
                  <a:pt x="278478" y="1316344"/>
                  <a:pt x="279032" y="1315978"/>
                  <a:pt x="279401" y="1315794"/>
                </a:cubicBezTo>
                <a:close/>
                <a:moveTo>
                  <a:pt x="431800" y="1361711"/>
                </a:moveTo>
                <a:cubicBezTo>
                  <a:pt x="429975" y="1369743"/>
                  <a:pt x="409538" y="1387231"/>
                  <a:pt x="403517" y="1387052"/>
                </a:cubicBezTo>
                <a:cubicBezTo>
                  <a:pt x="400050" y="1387052"/>
                  <a:pt x="403334" y="1380984"/>
                  <a:pt x="410816" y="1373490"/>
                </a:cubicBezTo>
                <a:cubicBezTo>
                  <a:pt x="411546" y="1372777"/>
                  <a:pt x="412640" y="1371706"/>
                  <a:pt x="413370" y="1370813"/>
                </a:cubicBezTo>
                <a:cubicBezTo>
                  <a:pt x="417750" y="1366798"/>
                  <a:pt x="422357" y="1363362"/>
                  <a:pt x="425870" y="1361511"/>
                </a:cubicBezTo>
                <a:cubicBezTo>
                  <a:pt x="429382" y="1359659"/>
                  <a:pt x="431800" y="1359391"/>
                  <a:pt x="431800" y="1361711"/>
                </a:cubicBezTo>
                <a:close/>
                <a:moveTo>
                  <a:pt x="336184" y="1314272"/>
                </a:moveTo>
                <a:cubicBezTo>
                  <a:pt x="333070" y="1321066"/>
                  <a:pt x="313104" y="1339424"/>
                  <a:pt x="309807" y="1339608"/>
                </a:cubicBezTo>
                <a:cubicBezTo>
                  <a:pt x="307975" y="1339608"/>
                  <a:pt x="311637" y="1334835"/>
                  <a:pt x="318233" y="1328042"/>
                </a:cubicBezTo>
                <a:cubicBezTo>
                  <a:pt x="324277" y="1321799"/>
                  <a:pt x="331055" y="1315925"/>
                  <a:pt x="334352" y="1314089"/>
                </a:cubicBezTo>
                <a:cubicBezTo>
                  <a:pt x="336551" y="1312620"/>
                  <a:pt x="336367" y="1313721"/>
                  <a:pt x="336184" y="1314272"/>
                </a:cubicBezTo>
                <a:close/>
                <a:moveTo>
                  <a:pt x="881805" y="1493529"/>
                </a:moveTo>
                <a:cubicBezTo>
                  <a:pt x="884249" y="1494178"/>
                  <a:pt x="885996" y="1495833"/>
                  <a:pt x="886682" y="1498696"/>
                </a:cubicBezTo>
                <a:cubicBezTo>
                  <a:pt x="887413" y="1513371"/>
                  <a:pt x="862927" y="1534845"/>
                  <a:pt x="848491" y="1535740"/>
                </a:cubicBezTo>
                <a:cubicBezTo>
                  <a:pt x="836613" y="1536456"/>
                  <a:pt x="837892" y="1523392"/>
                  <a:pt x="850866" y="1509433"/>
                </a:cubicBezTo>
                <a:cubicBezTo>
                  <a:pt x="857536" y="1502275"/>
                  <a:pt x="865805" y="1496728"/>
                  <a:pt x="872748" y="1494401"/>
                </a:cubicBezTo>
                <a:cubicBezTo>
                  <a:pt x="876220" y="1493238"/>
                  <a:pt x="879361" y="1492880"/>
                  <a:pt x="881805" y="1493529"/>
                </a:cubicBezTo>
                <a:close/>
                <a:moveTo>
                  <a:pt x="563625" y="1379253"/>
                </a:moveTo>
                <a:cubicBezTo>
                  <a:pt x="565366" y="1379247"/>
                  <a:pt x="566511" y="1380033"/>
                  <a:pt x="566738" y="1381867"/>
                </a:cubicBezTo>
                <a:cubicBezTo>
                  <a:pt x="565831" y="1392000"/>
                  <a:pt x="543334" y="1410868"/>
                  <a:pt x="534444" y="1411043"/>
                </a:cubicBezTo>
                <a:cubicBezTo>
                  <a:pt x="528638" y="1411043"/>
                  <a:pt x="531359" y="1403181"/>
                  <a:pt x="540612" y="1393747"/>
                </a:cubicBezTo>
                <a:cubicBezTo>
                  <a:pt x="545420" y="1388856"/>
                  <a:pt x="551725" y="1384051"/>
                  <a:pt x="556941" y="1381387"/>
                </a:cubicBezTo>
                <a:cubicBezTo>
                  <a:pt x="559549" y="1380055"/>
                  <a:pt x="561885" y="1379258"/>
                  <a:pt x="563625" y="1379253"/>
                </a:cubicBezTo>
                <a:close/>
                <a:moveTo>
                  <a:pt x="714852" y="1423476"/>
                </a:moveTo>
                <a:cubicBezTo>
                  <a:pt x="716952" y="1423754"/>
                  <a:pt x="718438" y="1425013"/>
                  <a:pt x="718963" y="1427553"/>
                </a:cubicBezTo>
                <a:cubicBezTo>
                  <a:pt x="719138" y="1440616"/>
                  <a:pt x="696394" y="1461480"/>
                  <a:pt x="684673" y="1461661"/>
                </a:cubicBezTo>
                <a:cubicBezTo>
                  <a:pt x="676275" y="1461843"/>
                  <a:pt x="678374" y="1451139"/>
                  <a:pt x="688872" y="1439346"/>
                </a:cubicBezTo>
                <a:cubicBezTo>
                  <a:pt x="694120" y="1433540"/>
                  <a:pt x="701118" y="1428052"/>
                  <a:pt x="707066" y="1425285"/>
                </a:cubicBezTo>
                <a:cubicBezTo>
                  <a:pt x="710041" y="1423902"/>
                  <a:pt x="712753" y="1423199"/>
                  <a:pt x="714852" y="1423476"/>
                </a:cubicBezTo>
                <a:close/>
                <a:moveTo>
                  <a:pt x="309562" y="1284054"/>
                </a:moveTo>
                <a:cubicBezTo>
                  <a:pt x="309034" y="1285127"/>
                  <a:pt x="298450" y="1296398"/>
                  <a:pt x="294922" y="1300155"/>
                </a:cubicBezTo>
                <a:cubicBezTo>
                  <a:pt x="291924" y="1303374"/>
                  <a:pt x="289101" y="1306593"/>
                  <a:pt x="285750" y="1309456"/>
                </a:cubicBezTo>
                <a:cubicBezTo>
                  <a:pt x="286632" y="1308025"/>
                  <a:pt x="309034" y="1284591"/>
                  <a:pt x="309210" y="1284234"/>
                </a:cubicBezTo>
                <a:cubicBezTo>
                  <a:pt x="309386" y="1284234"/>
                  <a:pt x="309386" y="1284234"/>
                  <a:pt x="309562" y="1284054"/>
                </a:cubicBezTo>
                <a:close/>
                <a:moveTo>
                  <a:pt x="1214980" y="1582554"/>
                </a:moveTo>
                <a:cubicBezTo>
                  <a:pt x="1218250" y="1583741"/>
                  <a:pt x="1220699" y="1586379"/>
                  <a:pt x="1221817" y="1590849"/>
                </a:cubicBezTo>
                <a:cubicBezTo>
                  <a:pt x="1223963" y="1610519"/>
                  <a:pt x="1196596" y="1635910"/>
                  <a:pt x="1177993" y="1636983"/>
                </a:cubicBezTo>
                <a:cubicBezTo>
                  <a:pt x="1160821" y="1638056"/>
                  <a:pt x="1160463" y="1619280"/>
                  <a:pt x="1177098" y="1600684"/>
                </a:cubicBezTo>
                <a:cubicBezTo>
                  <a:pt x="1187965" y="1588480"/>
                  <a:pt x="1205170" y="1578992"/>
                  <a:pt x="1214980" y="1582554"/>
                </a:cubicBezTo>
                <a:close/>
                <a:moveTo>
                  <a:pt x="1337964" y="1605216"/>
                </a:moveTo>
                <a:lnTo>
                  <a:pt x="1323720" y="1647921"/>
                </a:lnTo>
                <a:lnTo>
                  <a:pt x="1319786" y="1638695"/>
                </a:lnTo>
                <a:cubicBezTo>
                  <a:pt x="1319400" y="1630624"/>
                  <a:pt x="1323806" y="1619877"/>
                  <a:pt x="1333161" y="1609355"/>
                </a:cubicBezTo>
                <a:close/>
                <a:moveTo>
                  <a:pt x="442726" y="1300887"/>
                </a:moveTo>
                <a:cubicBezTo>
                  <a:pt x="440298" y="1308997"/>
                  <a:pt x="417886" y="1327805"/>
                  <a:pt x="411537" y="1328323"/>
                </a:cubicBezTo>
                <a:cubicBezTo>
                  <a:pt x="407988" y="1328495"/>
                  <a:pt x="411536" y="1322456"/>
                  <a:pt x="419754" y="1314346"/>
                </a:cubicBezTo>
                <a:cubicBezTo>
                  <a:pt x="421808" y="1312448"/>
                  <a:pt x="423863" y="1310550"/>
                  <a:pt x="426104" y="1308825"/>
                </a:cubicBezTo>
                <a:cubicBezTo>
                  <a:pt x="430213" y="1305373"/>
                  <a:pt x="434415" y="1302353"/>
                  <a:pt x="437567" y="1300714"/>
                </a:cubicBezTo>
                <a:cubicBezTo>
                  <a:pt x="440718" y="1299075"/>
                  <a:pt x="442820" y="1298816"/>
                  <a:pt x="442726" y="1300887"/>
                </a:cubicBezTo>
                <a:close/>
                <a:moveTo>
                  <a:pt x="355601" y="1267144"/>
                </a:moveTo>
                <a:cubicBezTo>
                  <a:pt x="355601" y="1267331"/>
                  <a:pt x="355601" y="1267706"/>
                  <a:pt x="355426" y="1267893"/>
                </a:cubicBezTo>
                <a:cubicBezTo>
                  <a:pt x="352447" y="1273701"/>
                  <a:pt x="331242" y="1296744"/>
                  <a:pt x="328613" y="1295996"/>
                </a:cubicBezTo>
                <a:cubicBezTo>
                  <a:pt x="328613" y="1294122"/>
                  <a:pt x="334922" y="1286816"/>
                  <a:pt x="337726" y="1283817"/>
                </a:cubicBezTo>
                <a:cubicBezTo>
                  <a:pt x="341055" y="1280071"/>
                  <a:pt x="353498" y="1266582"/>
                  <a:pt x="355601" y="1267144"/>
                </a:cubicBezTo>
                <a:close/>
                <a:moveTo>
                  <a:pt x="342900" y="1253892"/>
                </a:moveTo>
                <a:cubicBezTo>
                  <a:pt x="342374" y="1255509"/>
                  <a:pt x="334141" y="1265214"/>
                  <a:pt x="327660" y="1272402"/>
                </a:cubicBezTo>
                <a:cubicBezTo>
                  <a:pt x="326784" y="1273301"/>
                  <a:pt x="318901" y="1281927"/>
                  <a:pt x="317500" y="1282466"/>
                </a:cubicBezTo>
                <a:cubicBezTo>
                  <a:pt x="317850" y="1280670"/>
                  <a:pt x="338170" y="1257666"/>
                  <a:pt x="342550" y="1254071"/>
                </a:cubicBezTo>
                <a:cubicBezTo>
                  <a:pt x="342550" y="1253892"/>
                  <a:pt x="342725" y="1253892"/>
                  <a:pt x="342900" y="1253892"/>
                </a:cubicBezTo>
                <a:close/>
                <a:moveTo>
                  <a:pt x="1040250" y="1483688"/>
                </a:moveTo>
                <a:cubicBezTo>
                  <a:pt x="1043114" y="1484587"/>
                  <a:pt x="1045205" y="1486678"/>
                  <a:pt x="1046114" y="1490195"/>
                </a:cubicBezTo>
                <a:cubicBezTo>
                  <a:pt x="1047751" y="1507999"/>
                  <a:pt x="1019928" y="1532924"/>
                  <a:pt x="1002834" y="1533102"/>
                </a:cubicBezTo>
                <a:cubicBezTo>
                  <a:pt x="989013" y="1533280"/>
                  <a:pt x="989922" y="1517613"/>
                  <a:pt x="1004652" y="1501589"/>
                </a:cubicBezTo>
                <a:cubicBezTo>
                  <a:pt x="1012290" y="1493221"/>
                  <a:pt x="1021746" y="1486857"/>
                  <a:pt x="1029748" y="1484342"/>
                </a:cubicBezTo>
                <a:cubicBezTo>
                  <a:pt x="1033748" y="1483084"/>
                  <a:pt x="1037385" y="1482789"/>
                  <a:pt x="1040250" y="1483688"/>
                </a:cubicBezTo>
                <a:close/>
                <a:moveTo>
                  <a:pt x="565243" y="1308111"/>
                </a:moveTo>
                <a:cubicBezTo>
                  <a:pt x="567007" y="1307981"/>
                  <a:pt x="568144" y="1308704"/>
                  <a:pt x="568326" y="1310572"/>
                </a:cubicBezTo>
                <a:cubicBezTo>
                  <a:pt x="567051" y="1321072"/>
                  <a:pt x="543748" y="1341539"/>
                  <a:pt x="534646" y="1342251"/>
                </a:cubicBezTo>
                <a:cubicBezTo>
                  <a:pt x="528638" y="1342785"/>
                  <a:pt x="531733" y="1334598"/>
                  <a:pt x="541382" y="1324453"/>
                </a:cubicBezTo>
                <a:cubicBezTo>
                  <a:pt x="549029" y="1316578"/>
                  <a:pt x="559952" y="1308503"/>
                  <a:pt x="565243" y="1308111"/>
                </a:cubicBezTo>
                <a:close/>
                <a:moveTo>
                  <a:pt x="870192" y="1403287"/>
                </a:moveTo>
                <a:cubicBezTo>
                  <a:pt x="872701" y="1403864"/>
                  <a:pt x="874501" y="1405502"/>
                  <a:pt x="875221" y="1408417"/>
                </a:cubicBezTo>
                <a:cubicBezTo>
                  <a:pt x="876301" y="1424025"/>
                  <a:pt x="851457" y="1446811"/>
                  <a:pt x="836155" y="1448066"/>
                </a:cubicBezTo>
                <a:cubicBezTo>
                  <a:pt x="823913" y="1449143"/>
                  <a:pt x="825173" y="1435687"/>
                  <a:pt x="838495" y="1420796"/>
                </a:cubicBezTo>
                <a:cubicBezTo>
                  <a:pt x="845336" y="1413171"/>
                  <a:pt x="853797" y="1407161"/>
                  <a:pt x="860909" y="1404515"/>
                </a:cubicBezTo>
                <a:cubicBezTo>
                  <a:pt x="864465" y="1403192"/>
                  <a:pt x="867683" y="1402709"/>
                  <a:pt x="870192" y="1403287"/>
                </a:cubicBezTo>
                <a:close/>
                <a:moveTo>
                  <a:pt x="708333" y="1342792"/>
                </a:moveTo>
                <a:cubicBezTo>
                  <a:pt x="710556" y="1342979"/>
                  <a:pt x="712109" y="1344206"/>
                  <a:pt x="712607" y="1346796"/>
                </a:cubicBezTo>
                <a:cubicBezTo>
                  <a:pt x="712787" y="1360065"/>
                  <a:pt x="688138" y="1382419"/>
                  <a:pt x="675631" y="1383328"/>
                </a:cubicBezTo>
                <a:cubicBezTo>
                  <a:pt x="666750" y="1384055"/>
                  <a:pt x="669106" y="1372972"/>
                  <a:pt x="680525" y="1360429"/>
                </a:cubicBezTo>
                <a:cubicBezTo>
                  <a:pt x="686144" y="1354158"/>
                  <a:pt x="693666" y="1348160"/>
                  <a:pt x="700032" y="1345024"/>
                </a:cubicBezTo>
                <a:cubicBezTo>
                  <a:pt x="703215" y="1343456"/>
                  <a:pt x="706110" y="1342604"/>
                  <a:pt x="708333" y="1342792"/>
                </a:cubicBezTo>
                <a:close/>
                <a:moveTo>
                  <a:pt x="377647" y="1230079"/>
                </a:moveTo>
                <a:cubicBezTo>
                  <a:pt x="377826" y="1232294"/>
                  <a:pt x="367460" y="1245030"/>
                  <a:pt x="362276" y="1251123"/>
                </a:cubicBezTo>
                <a:cubicBezTo>
                  <a:pt x="361204" y="1252231"/>
                  <a:pt x="352803" y="1261645"/>
                  <a:pt x="351195" y="1261829"/>
                </a:cubicBezTo>
                <a:cubicBezTo>
                  <a:pt x="350838" y="1259061"/>
                  <a:pt x="372285" y="1233771"/>
                  <a:pt x="377111" y="1230448"/>
                </a:cubicBezTo>
                <a:cubicBezTo>
                  <a:pt x="377111" y="1230263"/>
                  <a:pt x="377468" y="1230079"/>
                  <a:pt x="377647" y="1230079"/>
                </a:cubicBezTo>
                <a:close/>
                <a:moveTo>
                  <a:pt x="377825" y="1225307"/>
                </a:moveTo>
                <a:cubicBezTo>
                  <a:pt x="377825" y="1225662"/>
                  <a:pt x="377650" y="1225839"/>
                  <a:pt x="377650" y="1226017"/>
                </a:cubicBezTo>
                <a:cubicBezTo>
                  <a:pt x="373793" y="1232404"/>
                  <a:pt x="351529" y="1255470"/>
                  <a:pt x="349250" y="1255292"/>
                </a:cubicBezTo>
                <a:cubicBezTo>
                  <a:pt x="349600" y="1253873"/>
                  <a:pt x="355736" y="1247131"/>
                  <a:pt x="359242" y="1243227"/>
                </a:cubicBezTo>
                <a:cubicBezTo>
                  <a:pt x="359418" y="1243050"/>
                  <a:pt x="375896" y="1225307"/>
                  <a:pt x="377825" y="1225307"/>
                </a:cubicBezTo>
                <a:close/>
                <a:moveTo>
                  <a:pt x="453655" y="1243536"/>
                </a:moveTo>
                <a:cubicBezTo>
                  <a:pt x="450883" y="1252670"/>
                  <a:pt x="426491" y="1274521"/>
                  <a:pt x="421502" y="1273983"/>
                </a:cubicBezTo>
                <a:cubicBezTo>
                  <a:pt x="419100" y="1273625"/>
                  <a:pt x="422980" y="1267356"/>
                  <a:pt x="430742" y="1259118"/>
                </a:cubicBezTo>
                <a:cubicBezTo>
                  <a:pt x="436655" y="1253028"/>
                  <a:pt x="441644" y="1248909"/>
                  <a:pt x="443677" y="1247476"/>
                </a:cubicBezTo>
                <a:cubicBezTo>
                  <a:pt x="445247" y="1246223"/>
                  <a:pt x="447834" y="1244252"/>
                  <a:pt x="449983" y="1243088"/>
                </a:cubicBezTo>
                <a:cubicBezTo>
                  <a:pt x="452131" y="1241923"/>
                  <a:pt x="453840" y="1241566"/>
                  <a:pt x="453655" y="1243536"/>
                </a:cubicBezTo>
                <a:close/>
                <a:moveTo>
                  <a:pt x="1198143" y="1481224"/>
                </a:moveTo>
                <a:cubicBezTo>
                  <a:pt x="1201612" y="1482363"/>
                  <a:pt x="1204259" y="1485003"/>
                  <a:pt x="1205565" y="1489548"/>
                </a:cubicBezTo>
                <a:cubicBezTo>
                  <a:pt x="1208088" y="1511470"/>
                  <a:pt x="1178355" y="1536601"/>
                  <a:pt x="1160154" y="1538027"/>
                </a:cubicBezTo>
                <a:cubicBezTo>
                  <a:pt x="1142134" y="1539631"/>
                  <a:pt x="1141413" y="1520382"/>
                  <a:pt x="1158713" y="1500598"/>
                </a:cubicBezTo>
                <a:cubicBezTo>
                  <a:pt x="1169930" y="1487899"/>
                  <a:pt x="1187736" y="1477807"/>
                  <a:pt x="1198143" y="1481224"/>
                </a:cubicBezTo>
                <a:close/>
                <a:moveTo>
                  <a:pt x="401638" y="1187207"/>
                </a:moveTo>
                <a:cubicBezTo>
                  <a:pt x="401638" y="1187389"/>
                  <a:pt x="401456" y="1187753"/>
                  <a:pt x="401456" y="1187935"/>
                </a:cubicBezTo>
                <a:cubicBezTo>
                  <a:pt x="396550" y="1194858"/>
                  <a:pt x="374200" y="1218905"/>
                  <a:pt x="371475" y="1220545"/>
                </a:cubicBezTo>
                <a:cubicBezTo>
                  <a:pt x="371475" y="1220180"/>
                  <a:pt x="371475" y="1219634"/>
                  <a:pt x="382377" y="1207610"/>
                </a:cubicBezTo>
                <a:cubicBezTo>
                  <a:pt x="383104" y="1206882"/>
                  <a:pt x="399276" y="1188664"/>
                  <a:pt x="401638" y="1187207"/>
                </a:cubicBezTo>
                <a:close/>
                <a:moveTo>
                  <a:pt x="568394" y="1241700"/>
                </a:moveTo>
                <a:cubicBezTo>
                  <a:pt x="570210" y="1241451"/>
                  <a:pt x="571362" y="1242118"/>
                  <a:pt x="571500" y="1244017"/>
                </a:cubicBezTo>
                <a:cubicBezTo>
                  <a:pt x="570026" y="1255411"/>
                  <a:pt x="543308" y="1279285"/>
                  <a:pt x="535016" y="1278923"/>
                </a:cubicBezTo>
                <a:cubicBezTo>
                  <a:pt x="530225" y="1278742"/>
                  <a:pt x="533910" y="1270423"/>
                  <a:pt x="543492" y="1260114"/>
                </a:cubicBezTo>
                <a:cubicBezTo>
                  <a:pt x="551507" y="1251431"/>
                  <a:pt x="562943" y="1242445"/>
                  <a:pt x="568394" y="1241700"/>
                </a:cubicBezTo>
                <a:close/>
                <a:moveTo>
                  <a:pt x="1025279" y="1388808"/>
                </a:moveTo>
                <a:cubicBezTo>
                  <a:pt x="1028262" y="1389703"/>
                  <a:pt x="1030465" y="1391856"/>
                  <a:pt x="1031464" y="1395515"/>
                </a:cubicBezTo>
                <a:cubicBezTo>
                  <a:pt x="1033463" y="1413898"/>
                  <a:pt x="1004936" y="1440134"/>
                  <a:pt x="987311" y="1440848"/>
                </a:cubicBezTo>
                <a:cubicBezTo>
                  <a:pt x="973138" y="1441205"/>
                  <a:pt x="973683" y="1424964"/>
                  <a:pt x="988764" y="1408008"/>
                </a:cubicBezTo>
                <a:cubicBezTo>
                  <a:pt x="996487" y="1399174"/>
                  <a:pt x="1006162" y="1392392"/>
                  <a:pt x="1014407" y="1389648"/>
                </a:cubicBezTo>
                <a:cubicBezTo>
                  <a:pt x="1018529" y="1388276"/>
                  <a:pt x="1022295" y="1387913"/>
                  <a:pt x="1025279" y="1388808"/>
                </a:cubicBezTo>
                <a:close/>
                <a:moveTo>
                  <a:pt x="465772" y="1190675"/>
                </a:moveTo>
                <a:cubicBezTo>
                  <a:pt x="466459" y="1190765"/>
                  <a:pt x="466370" y="1191570"/>
                  <a:pt x="466370" y="1192017"/>
                </a:cubicBezTo>
                <a:cubicBezTo>
                  <a:pt x="463356" y="1200966"/>
                  <a:pt x="438537" y="1225309"/>
                  <a:pt x="434105" y="1225309"/>
                </a:cubicBezTo>
                <a:cubicBezTo>
                  <a:pt x="431800" y="1225129"/>
                  <a:pt x="435700" y="1218686"/>
                  <a:pt x="443678" y="1209916"/>
                </a:cubicBezTo>
                <a:cubicBezTo>
                  <a:pt x="449351" y="1203472"/>
                  <a:pt x="456088" y="1197028"/>
                  <a:pt x="460520" y="1193628"/>
                </a:cubicBezTo>
                <a:cubicBezTo>
                  <a:pt x="463622" y="1191212"/>
                  <a:pt x="465085" y="1190585"/>
                  <a:pt x="465772" y="1190675"/>
                </a:cubicBezTo>
                <a:close/>
                <a:moveTo>
                  <a:pt x="1356860" y="1486322"/>
                </a:moveTo>
                <a:cubicBezTo>
                  <a:pt x="1360631" y="1487927"/>
                  <a:pt x="1363515" y="1491088"/>
                  <a:pt x="1365002" y="1496074"/>
                </a:cubicBezTo>
                <a:cubicBezTo>
                  <a:pt x="1368426" y="1519936"/>
                  <a:pt x="1337968" y="1549140"/>
                  <a:pt x="1315620" y="1550031"/>
                </a:cubicBezTo>
                <a:cubicBezTo>
                  <a:pt x="1295255" y="1550743"/>
                  <a:pt x="1293813" y="1528484"/>
                  <a:pt x="1312737" y="1506581"/>
                </a:cubicBezTo>
                <a:cubicBezTo>
                  <a:pt x="1321748" y="1495985"/>
                  <a:pt x="1333327" y="1488372"/>
                  <a:pt x="1343397" y="1485902"/>
                </a:cubicBezTo>
                <a:cubicBezTo>
                  <a:pt x="1348432" y="1484667"/>
                  <a:pt x="1353089" y="1484717"/>
                  <a:pt x="1356860" y="1486322"/>
                </a:cubicBezTo>
                <a:close/>
                <a:moveTo>
                  <a:pt x="857420" y="1316366"/>
                </a:moveTo>
                <a:cubicBezTo>
                  <a:pt x="859947" y="1316905"/>
                  <a:pt x="861774" y="1318574"/>
                  <a:pt x="862532" y="1321615"/>
                </a:cubicBezTo>
                <a:cubicBezTo>
                  <a:pt x="863601" y="1337594"/>
                  <a:pt x="839011" y="1361744"/>
                  <a:pt x="823508" y="1363560"/>
                </a:cubicBezTo>
                <a:cubicBezTo>
                  <a:pt x="811213" y="1365013"/>
                  <a:pt x="812282" y="1351031"/>
                  <a:pt x="825646" y="1335415"/>
                </a:cubicBezTo>
                <a:cubicBezTo>
                  <a:pt x="832507" y="1327335"/>
                  <a:pt x="840971" y="1320843"/>
                  <a:pt x="848098" y="1317893"/>
                </a:cubicBezTo>
                <a:cubicBezTo>
                  <a:pt x="851662" y="1316418"/>
                  <a:pt x="854892" y="1315827"/>
                  <a:pt x="857420" y="1316366"/>
                </a:cubicBezTo>
                <a:close/>
                <a:moveTo>
                  <a:pt x="703856" y="1265047"/>
                </a:moveTo>
                <a:cubicBezTo>
                  <a:pt x="706059" y="1265073"/>
                  <a:pt x="707577" y="1266166"/>
                  <a:pt x="708026" y="1268672"/>
                </a:cubicBezTo>
                <a:cubicBezTo>
                  <a:pt x="708026" y="1282707"/>
                  <a:pt x="680871" y="1307861"/>
                  <a:pt x="669361" y="1307679"/>
                </a:cubicBezTo>
                <a:cubicBezTo>
                  <a:pt x="661988" y="1307497"/>
                  <a:pt x="664865" y="1296742"/>
                  <a:pt x="675834" y="1284348"/>
                </a:cubicBezTo>
                <a:cubicBezTo>
                  <a:pt x="681590" y="1277786"/>
                  <a:pt x="689188" y="1271361"/>
                  <a:pt x="695572" y="1267830"/>
                </a:cubicBezTo>
                <a:cubicBezTo>
                  <a:pt x="698764" y="1266064"/>
                  <a:pt x="701652" y="1265021"/>
                  <a:pt x="703856" y="1265047"/>
                </a:cubicBezTo>
                <a:close/>
                <a:moveTo>
                  <a:pt x="423829" y="1157602"/>
                </a:moveTo>
                <a:lnTo>
                  <a:pt x="409862" y="1174060"/>
                </a:lnTo>
                <a:cubicBezTo>
                  <a:pt x="403622" y="1181232"/>
                  <a:pt x="398021" y="1187558"/>
                  <a:pt x="396875" y="1188805"/>
                </a:cubicBezTo>
                <a:cubicBezTo>
                  <a:pt x="400579" y="1184529"/>
                  <a:pt x="404283" y="1180252"/>
                  <a:pt x="407988" y="1175976"/>
                </a:cubicBezTo>
                <a:close/>
                <a:moveTo>
                  <a:pt x="427038" y="1153879"/>
                </a:moveTo>
                <a:lnTo>
                  <a:pt x="423829" y="1157602"/>
                </a:lnTo>
                <a:lnTo>
                  <a:pt x="426685" y="1154235"/>
                </a:lnTo>
                <a:cubicBezTo>
                  <a:pt x="426861" y="1154057"/>
                  <a:pt x="426861" y="1154057"/>
                  <a:pt x="427038" y="1153879"/>
                </a:cubicBezTo>
                <a:close/>
                <a:moveTo>
                  <a:pt x="1180151" y="1383649"/>
                </a:moveTo>
                <a:cubicBezTo>
                  <a:pt x="1183588" y="1384859"/>
                  <a:pt x="1186200" y="1387492"/>
                  <a:pt x="1187523" y="1391812"/>
                </a:cubicBezTo>
                <a:cubicBezTo>
                  <a:pt x="1190626" y="1414316"/>
                  <a:pt x="1160509" y="1440599"/>
                  <a:pt x="1141710" y="1442400"/>
                </a:cubicBezTo>
                <a:cubicBezTo>
                  <a:pt x="1123458" y="1444380"/>
                  <a:pt x="1122363" y="1424577"/>
                  <a:pt x="1139520" y="1404054"/>
                </a:cubicBezTo>
                <a:cubicBezTo>
                  <a:pt x="1152114" y="1389202"/>
                  <a:pt x="1169841" y="1380021"/>
                  <a:pt x="1180151" y="1383649"/>
                </a:cubicBezTo>
                <a:close/>
                <a:moveTo>
                  <a:pt x="572039" y="1179596"/>
                </a:moveTo>
                <a:cubicBezTo>
                  <a:pt x="573611" y="1179319"/>
                  <a:pt x="574588" y="1179929"/>
                  <a:pt x="574676" y="1181736"/>
                </a:cubicBezTo>
                <a:cubicBezTo>
                  <a:pt x="572920" y="1193300"/>
                  <a:pt x="547632" y="1218416"/>
                  <a:pt x="539378" y="1218778"/>
                </a:cubicBezTo>
                <a:cubicBezTo>
                  <a:pt x="534988" y="1218958"/>
                  <a:pt x="538676" y="1210465"/>
                  <a:pt x="548159" y="1199444"/>
                </a:cubicBezTo>
                <a:cubicBezTo>
                  <a:pt x="548686" y="1198901"/>
                  <a:pt x="549212" y="1198179"/>
                  <a:pt x="549739" y="1197637"/>
                </a:cubicBezTo>
                <a:cubicBezTo>
                  <a:pt x="557247" y="1189235"/>
                  <a:pt x="567322" y="1180426"/>
                  <a:pt x="572039" y="1179596"/>
                </a:cubicBezTo>
                <a:close/>
                <a:moveTo>
                  <a:pt x="480489" y="1143337"/>
                </a:moveTo>
                <a:cubicBezTo>
                  <a:pt x="477171" y="1152365"/>
                  <a:pt x="452724" y="1178367"/>
                  <a:pt x="448358" y="1179090"/>
                </a:cubicBezTo>
                <a:cubicBezTo>
                  <a:pt x="446088" y="1179271"/>
                  <a:pt x="450279" y="1172770"/>
                  <a:pt x="458312" y="1163200"/>
                </a:cubicBezTo>
                <a:cubicBezTo>
                  <a:pt x="465995" y="1154171"/>
                  <a:pt x="474028" y="1145865"/>
                  <a:pt x="478044" y="1143157"/>
                </a:cubicBezTo>
                <a:cubicBezTo>
                  <a:pt x="481013" y="1141170"/>
                  <a:pt x="480664" y="1142615"/>
                  <a:pt x="480489" y="1143337"/>
                </a:cubicBezTo>
                <a:close/>
                <a:moveTo>
                  <a:pt x="452438" y="1123717"/>
                </a:moveTo>
                <a:cubicBezTo>
                  <a:pt x="451728" y="1125916"/>
                  <a:pt x="438953" y="1142218"/>
                  <a:pt x="433985" y="1148447"/>
                </a:cubicBezTo>
                <a:cubicBezTo>
                  <a:pt x="432921" y="1149546"/>
                  <a:pt x="424759" y="1159619"/>
                  <a:pt x="422275" y="1161817"/>
                </a:cubicBezTo>
                <a:cubicBezTo>
                  <a:pt x="423162" y="1159070"/>
                  <a:pt x="451906" y="1124451"/>
                  <a:pt x="452083" y="1124084"/>
                </a:cubicBezTo>
                <a:cubicBezTo>
                  <a:pt x="452260" y="1123901"/>
                  <a:pt x="452438" y="1123901"/>
                  <a:pt x="452438" y="1123717"/>
                </a:cubicBezTo>
                <a:close/>
                <a:moveTo>
                  <a:pt x="1008859" y="1298260"/>
                </a:moveTo>
                <a:cubicBezTo>
                  <a:pt x="1011962" y="1299041"/>
                  <a:pt x="1014281" y="1301086"/>
                  <a:pt x="1015383" y="1304648"/>
                </a:cubicBezTo>
                <a:cubicBezTo>
                  <a:pt x="1017588" y="1323292"/>
                  <a:pt x="989112" y="1350028"/>
                  <a:pt x="970373" y="1351258"/>
                </a:cubicBezTo>
                <a:cubicBezTo>
                  <a:pt x="955675" y="1352314"/>
                  <a:pt x="956226" y="1335957"/>
                  <a:pt x="971475" y="1318543"/>
                </a:cubicBezTo>
                <a:cubicBezTo>
                  <a:pt x="979283" y="1309485"/>
                  <a:pt x="989158" y="1302449"/>
                  <a:pt x="997632" y="1299459"/>
                </a:cubicBezTo>
                <a:cubicBezTo>
                  <a:pt x="1001869" y="1297964"/>
                  <a:pt x="1005756" y="1297480"/>
                  <a:pt x="1008859" y="1298260"/>
                </a:cubicBezTo>
                <a:close/>
                <a:moveTo>
                  <a:pt x="699201" y="1193682"/>
                </a:moveTo>
                <a:cubicBezTo>
                  <a:pt x="701379" y="1193571"/>
                  <a:pt x="702862" y="1194557"/>
                  <a:pt x="703263" y="1197006"/>
                </a:cubicBezTo>
                <a:cubicBezTo>
                  <a:pt x="702906" y="1210976"/>
                  <a:pt x="675961" y="1237283"/>
                  <a:pt x="664541" y="1237828"/>
                </a:cubicBezTo>
                <a:cubicBezTo>
                  <a:pt x="657225" y="1238009"/>
                  <a:pt x="660437" y="1227306"/>
                  <a:pt x="671322" y="1214424"/>
                </a:cubicBezTo>
                <a:cubicBezTo>
                  <a:pt x="677033" y="1207620"/>
                  <a:pt x="684616" y="1200816"/>
                  <a:pt x="690973" y="1196939"/>
                </a:cubicBezTo>
                <a:cubicBezTo>
                  <a:pt x="694151" y="1195000"/>
                  <a:pt x="697023" y="1193792"/>
                  <a:pt x="699201" y="1193682"/>
                </a:cubicBezTo>
                <a:close/>
                <a:moveTo>
                  <a:pt x="845747" y="1233042"/>
                </a:moveTo>
                <a:cubicBezTo>
                  <a:pt x="848455" y="1233342"/>
                  <a:pt x="850432" y="1234895"/>
                  <a:pt x="851237" y="1238090"/>
                </a:cubicBezTo>
                <a:cubicBezTo>
                  <a:pt x="852488" y="1254241"/>
                  <a:pt x="824428" y="1281041"/>
                  <a:pt x="809415" y="1281750"/>
                </a:cubicBezTo>
                <a:cubicBezTo>
                  <a:pt x="798513" y="1282461"/>
                  <a:pt x="800478" y="1268972"/>
                  <a:pt x="813526" y="1253708"/>
                </a:cubicBezTo>
                <a:cubicBezTo>
                  <a:pt x="819781" y="1246253"/>
                  <a:pt x="828405" y="1239155"/>
                  <a:pt x="835866" y="1235515"/>
                </a:cubicBezTo>
                <a:cubicBezTo>
                  <a:pt x="839597" y="1233696"/>
                  <a:pt x="843037" y="1232742"/>
                  <a:pt x="845747" y="1233042"/>
                </a:cubicBezTo>
                <a:close/>
                <a:moveTo>
                  <a:pt x="1334487" y="1383249"/>
                </a:moveTo>
                <a:cubicBezTo>
                  <a:pt x="1338543" y="1384727"/>
                  <a:pt x="1341737" y="1388002"/>
                  <a:pt x="1343485" y="1393551"/>
                </a:cubicBezTo>
                <a:cubicBezTo>
                  <a:pt x="1347788" y="1420297"/>
                  <a:pt x="1314977" y="1449771"/>
                  <a:pt x="1294179" y="1451044"/>
                </a:cubicBezTo>
                <a:cubicBezTo>
                  <a:pt x="1273560" y="1452318"/>
                  <a:pt x="1271588" y="1429030"/>
                  <a:pt x="1290414" y="1405559"/>
                </a:cubicBezTo>
                <a:cubicBezTo>
                  <a:pt x="1302382" y="1390549"/>
                  <a:pt x="1322317" y="1378814"/>
                  <a:pt x="1334487" y="1383249"/>
                </a:cubicBezTo>
                <a:close/>
                <a:moveTo>
                  <a:pt x="480646" y="1098318"/>
                </a:moveTo>
                <a:cubicBezTo>
                  <a:pt x="480646" y="1098318"/>
                  <a:pt x="480829" y="1098318"/>
                  <a:pt x="481013" y="1098497"/>
                </a:cubicBezTo>
                <a:cubicBezTo>
                  <a:pt x="480279" y="1101000"/>
                  <a:pt x="471102" y="1113693"/>
                  <a:pt x="462110" y="1124598"/>
                </a:cubicBezTo>
                <a:cubicBezTo>
                  <a:pt x="459724" y="1127279"/>
                  <a:pt x="452199" y="1136398"/>
                  <a:pt x="449630" y="1138006"/>
                </a:cubicBezTo>
                <a:cubicBezTo>
                  <a:pt x="449446" y="1138006"/>
                  <a:pt x="449446" y="1137827"/>
                  <a:pt x="449264" y="1137827"/>
                </a:cubicBezTo>
                <a:cubicBezTo>
                  <a:pt x="450364" y="1134074"/>
                  <a:pt x="475140" y="1102966"/>
                  <a:pt x="480279" y="1098497"/>
                </a:cubicBezTo>
                <a:cubicBezTo>
                  <a:pt x="480279" y="1098497"/>
                  <a:pt x="480462" y="1098318"/>
                  <a:pt x="480646" y="1098318"/>
                </a:cubicBezTo>
                <a:close/>
                <a:moveTo>
                  <a:pt x="496887" y="1098662"/>
                </a:moveTo>
                <a:cubicBezTo>
                  <a:pt x="496889" y="1099016"/>
                  <a:pt x="496707" y="1099371"/>
                  <a:pt x="496707" y="1099548"/>
                </a:cubicBezTo>
                <a:cubicBezTo>
                  <a:pt x="492726" y="1108407"/>
                  <a:pt x="465401" y="1137996"/>
                  <a:pt x="461963" y="1137464"/>
                </a:cubicBezTo>
                <a:cubicBezTo>
                  <a:pt x="461963" y="1135338"/>
                  <a:pt x="469201" y="1126656"/>
                  <a:pt x="473544" y="1121518"/>
                </a:cubicBezTo>
                <a:cubicBezTo>
                  <a:pt x="473725" y="1121341"/>
                  <a:pt x="493450" y="1098308"/>
                  <a:pt x="496887" y="1098662"/>
                </a:cubicBezTo>
                <a:close/>
                <a:moveTo>
                  <a:pt x="578872" y="1121857"/>
                </a:moveTo>
                <a:cubicBezTo>
                  <a:pt x="580220" y="1121608"/>
                  <a:pt x="581025" y="1122139"/>
                  <a:pt x="581025" y="1123733"/>
                </a:cubicBezTo>
                <a:cubicBezTo>
                  <a:pt x="579059" y="1135597"/>
                  <a:pt x="551543" y="1161980"/>
                  <a:pt x="544217" y="1162865"/>
                </a:cubicBezTo>
                <a:cubicBezTo>
                  <a:pt x="539750" y="1163396"/>
                  <a:pt x="543681" y="1155074"/>
                  <a:pt x="553687" y="1143388"/>
                </a:cubicBezTo>
                <a:cubicBezTo>
                  <a:pt x="555295" y="1141440"/>
                  <a:pt x="557082" y="1139492"/>
                  <a:pt x="559047" y="1137544"/>
                </a:cubicBezTo>
                <a:cubicBezTo>
                  <a:pt x="565882" y="1130373"/>
                  <a:pt x="574827" y="1122604"/>
                  <a:pt x="578872" y="1121857"/>
                </a:cubicBezTo>
                <a:close/>
                <a:moveTo>
                  <a:pt x="1159236" y="1287127"/>
                </a:moveTo>
                <a:cubicBezTo>
                  <a:pt x="1162717" y="1288265"/>
                  <a:pt x="1165387" y="1290889"/>
                  <a:pt x="1166772" y="1295285"/>
                </a:cubicBezTo>
                <a:cubicBezTo>
                  <a:pt x="1169988" y="1316816"/>
                  <a:pt x="1142290" y="1345703"/>
                  <a:pt x="1121561" y="1348395"/>
                </a:cubicBezTo>
                <a:cubicBezTo>
                  <a:pt x="1103155" y="1350728"/>
                  <a:pt x="1101725" y="1330632"/>
                  <a:pt x="1118702" y="1309280"/>
                </a:cubicBezTo>
                <a:cubicBezTo>
                  <a:pt x="1131032" y="1293671"/>
                  <a:pt x="1148790" y="1283713"/>
                  <a:pt x="1159236" y="1287127"/>
                </a:cubicBezTo>
                <a:close/>
                <a:moveTo>
                  <a:pt x="696001" y="1125554"/>
                </a:moveTo>
                <a:cubicBezTo>
                  <a:pt x="698193" y="1125323"/>
                  <a:pt x="699681" y="1126234"/>
                  <a:pt x="700088" y="1128663"/>
                </a:cubicBezTo>
                <a:cubicBezTo>
                  <a:pt x="699547" y="1142877"/>
                  <a:pt x="671946" y="1170584"/>
                  <a:pt x="660040" y="1172023"/>
                </a:cubicBezTo>
                <a:cubicBezTo>
                  <a:pt x="652463" y="1172923"/>
                  <a:pt x="655710" y="1162127"/>
                  <a:pt x="667436" y="1148274"/>
                </a:cubicBezTo>
                <a:cubicBezTo>
                  <a:pt x="676501" y="1137209"/>
                  <a:pt x="689422" y="1126246"/>
                  <a:pt x="696001" y="1125554"/>
                </a:cubicBezTo>
                <a:close/>
                <a:moveTo>
                  <a:pt x="514350" y="1060208"/>
                </a:moveTo>
                <a:cubicBezTo>
                  <a:pt x="514350" y="1060564"/>
                  <a:pt x="514168" y="1060741"/>
                  <a:pt x="514168" y="1061097"/>
                </a:cubicBezTo>
                <a:cubicBezTo>
                  <a:pt x="509620" y="1069637"/>
                  <a:pt x="482699" y="1100949"/>
                  <a:pt x="479425" y="1101483"/>
                </a:cubicBezTo>
                <a:cubicBezTo>
                  <a:pt x="479607" y="1100237"/>
                  <a:pt x="483609" y="1094722"/>
                  <a:pt x="491430" y="1085293"/>
                </a:cubicBezTo>
                <a:cubicBezTo>
                  <a:pt x="493431" y="1082802"/>
                  <a:pt x="511803" y="1060564"/>
                  <a:pt x="514350" y="1060208"/>
                </a:cubicBezTo>
                <a:close/>
                <a:moveTo>
                  <a:pt x="990922" y="1209837"/>
                </a:moveTo>
                <a:cubicBezTo>
                  <a:pt x="994051" y="1210532"/>
                  <a:pt x="996415" y="1212581"/>
                  <a:pt x="997592" y="1216276"/>
                </a:cubicBezTo>
                <a:cubicBezTo>
                  <a:pt x="1000126" y="1235918"/>
                  <a:pt x="971885" y="1264932"/>
                  <a:pt x="953058" y="1266733"/>
                </a:cubicBezTo>
                <a:cubicBezTo>
                  <a:pt x="938213" y="1268175"/>
                  <a:pt x="938575" y="1251056"/>
                  <a:pt x="953601" y="1232315"/>
                </a:cubicBezTo>
                <a:cubicBezTo>
                  <a:pt x="961385" y="1222673"/>
                  <a:pt x="971206" y="1214970"/>
                  <a:pt x="979670" y="1211524"/>
                </a:cubicBezTo>
                <a:cubicBezTo>
                  <a:pt x="983902" y="1209801"/>
                  <a:pt x="987793" y="1209141"/>
                  <a:pt x="990922" y="1209837"/>
                </a:cubicBezTo>
                <a:close/>
                <a:moveTo>
                  <a:pt x="834549" y="1153747"/>
                </a:moveTo>
                <a:cubicBezTo>
                  <a:pt x="837304" y="1153883"/>
                  <a:pt x="839300" y="1155310"/>
                  <a:pt x="840084" y="1158435"/>
                </a:cubicBezTo>
                <a:cubicBezTo>
                  <a:pt x="841376" y="1174922"/>
                  <a:pt x="812578" y="1203543"/>
                  <a:pt x="797073" y="1205173"/>
                </a:cubicBezTo>
                <a:cubicBezTo>
                  <a:pt x="785813" y="1206260"/>
                  <a:pt x="788028" y="1192855"/>
                  <a:pt x="801503" y="1176370"/>
                </a:cubicBezTo>
                <a:cubicBezTo>
                  <a:pt x="807964" y="1168490"/>
                  <a:pt x="816825" y="1160881"/>
                  <a:pt x="824462" y="1156804"/>
                </a:cubicBezTo>
                <a:cubicBezTo>
                  <a:pt x="828281" y="1154766"/>
                  <a:pt x="831795" y="1153611"/>
                  <a:pt x="834549" y="1153747"/>
                </a:cubicBezTo>
                <a:close/>
                <a:moveTo>
                  <a:pt x="587194" y="1069282"/>
                </a:moveTo>
                <a:cubicBezTo>
                  <a:pt x="584659" y="1081447"/>
                  <a:pt x="555695" y="1112596"/>
                  <a:pt x="549177" y="1112412"/>
                </a:cubicBezTo>
                <a:cubicBezTo>
                  <a:pt x="546100" y="1112412"/>
                  <a:pt x="550445" y="1103749"/>
                  <a:pt x="559857" y="1091953"/>
                </a:cubicBezTo>
                <a:cubicBezTo>
                  <a:pt x="564022" y="1086792"/>
                  <a:pt x="568910" y="1081263"/>
                  <a:pt x="573073" y="1077023"/>
                </a:cubicBezTo>
                <a:cubicBezTo>
                  <a:pt x="576513" y="1073889"/>
                  <a:pt x="587375" y="1063383"/>
                  <a:pt x="587194" y="1069282"/>
                </a:cubicBezTo>
                <a:close/>
                <a:moveTo>
                  <a:pt x="520381" y="1037219"/>
                </a:moveTo>
                <a:lnTo>
                  <a:pt x="519844" y="1038001"/>
                </a:lnTo>
                <a:cubicBezTo>
                  <a:pt x="519130" y="1039121"/>
                  <a:pt x="518238" y="1040053"/>
                  <a:pt x="517525" y="1041172"/>
                </a:cubicBezTo>
                <a:close/>
                <a:moveTo>
                  <a:pt x="1310574" y="1285175"/>
                </a:moveTo>
                <a:cubicBezTo>
                  <a:pt x="1314506" y="1286666"/>
                  <a:pt x="1317595" y="1289810"/>
                  <a:pt x="1319335" y="1294904"/>
                </a:cubicBezTo>
                <a:cubicBezTo>
                  <a:pt x="1323975" y="1319970"/>
                  <a:pt x="1293995" y="1351886"/>
                  <a:pt x="1270796" y="1353869"/>
                </a:cubicBezTo>
                <a:cubicBezTo>
                  <a:pt x="1250273" y="1355492"/>
                  <a:pt x="1247775" y="1332231"/>
                  <a:pt x="1266156" y="1308429"/>
                </a:cubicBezTo>
                <a:cubicBezTo>
                  <a:pt x="1279406" y="1291118"/>
                  <a:pt x="1298780" y="1280704"/>
                  <a:pt x="1310574" y="1285175"/>
                </a:cubicBezTo>
                <a:close/>
                <a:moveTo>
                  <a:pt x="531813" y="1023709"/>
                </a:moveTo>
                <a:lnTo>
                  <a:pt x="531720" y="1023828"/>
                </a:lnTo>
                <a:lnTo>
                  <a:pt x="531813" y="1023876"/>
                </a:lnTo>
                <a:cubicBezTo>
                  <a:pt x="531638" y="1023876"/>
                  <a:pt x="531464" y="1024236"/>
                  <a:pt x="531464" y="1024236"/>
                </a:cubicBezTo>
                <a:cubicBezTo>
                  <a:pt x="526227" y="1033593"/>
                  <a:pt x="503537" y="1062927"/>
                  <a:pt x="498475" y="1068146"/>
                </a:cubicBezTo>
                <a:lnTo>
                  <a:pt x="523926" y="1033852"/>
                </a:lnTo>
                <a:lnTo>
                  <a:pt x="497254" y="1068157"/>
                </a:lnTo>
                <a:cubicBezTo>
                  <a:pt x="497071" y="1068157"/>
                  <a:pt x="497071" y="1068157"/>
                  <a:pt x="496888" y="1068157"/>
                </a:cubicBezTo>
                <a:cubicBezTo>
                  <a:pt x="497619" y="1067258"/>
                  <a:pt x="498351" y="1065817"/>
                  <a:pt x="509505" y="1051600"/>
                </a:cubicBezTo>
                <a:cubicBezTo>
                  <a:pt x="519196" y="1039184"/>
                  <a:pt x="524499" y="1032482"/>
                  <a:pt x="527516" y="1028748"/>
                </a:cubicBezTo>
                <a:lnTo>
                  <a:pt x="529046" y="1026953"/>
                </a:lnTo>
                <a:lnTo>
                  <a:pt x="531464" y="1023696"/>
                </a:lnTo>
                <a:lnTo>
                  <a:pt x="531714" y="1023824"/>
                </a:lnTo>
                <a:close/>
                <a:moveTo>
                  <a:pt x="694474" y="1060631"/>
                </a:moveTo>
                <a:cubicBezTo>
                  <a:pt x="696664" y="1060235"/>
                  <a:pt x="698135" y="1061027"/>
                  <a:pt x="698500" y="1063416"/>
                </a:cubicBezTo>
                <a:cubicBezTo>
                  <a:pt x="697770" y="1077749"/>
                  <a:pt x="670217" y="1107518"/>
                  <a:pt x="658174" y="1109724"/>
                </a:cubicBezTo>
                <a:cubicBezTo>
                  <a:pt x="650875" y="1111010"/>
                  <a:pt x="654342" y="1100168"/>
                  <a:pt x="665838" y="1085284"/>
                </a:cubicBezTo>
                <a:cubicBezTo>
                  <a:pt x="674870" y="1073706"/>
                  <a:pt x="687906" y="1061820"/>
                  <a:pt x="694474" y="1060631"/>
                </a:cubicBezTo>
                <a:close/>
                <a:moveTo>
                  <a:pt x="594277" y="1018229"/>
                </a:moveTo>
                <a:cubicBezTo>
                  <a:pt x="595178" y="1018274"/>
                  <a:pt x="595133" y="1019261"/>
                  <a:pt x="595133" y="1019710"/>
                </a:cubicBezTo>
                <a:cubicBezTo>
                  <a:pt x="592249" y="1031565"/>
                  <a:pt x="563230" y="1064253"/>
                  <a:pt x="556922" y="1064792"/>
                </a:cubicBezTo>
                <a:cubicBezTo>
                  <a:pt x="554038" y="1064972"/>
                  <a:pt x="558364" y="1056710"/>
                  <a:pt x="567916" y="1044496"/>
                </a:cubicBezTo>
                <a:cubicBezTo>
                  <a:pt x="574585" y="1035875"/>
                  <a:pt x="582516" y="1027075"/>
                  <a:pt x="587743" y="1022404"/>
                </a:cubicBezTo>
                <a:cubicBezTo>
                  <a:pt x="591528" y="1019082"/>
                  <a:pt x="593375" y="1018184"/>
                  <a:pt x="594277" y="1018229"/>
                </a:cubicBezTo>
                <a:close/>
                <a:moveTo>
                  <a:pt x="1440806" y="1296887"/>
                </a:moveTo>
                <a:lnTo>
                  <a:pt x="1419959" y="1359389"/>
                </a:lnTo>
                <a:lnTo>
                  <a:pt x="1412107" y="1357946"/>
                </a:lnTo>
                <a:cubicBezTo>
                  <a:pt x="1402321" y="1351241"/>
                  <a:pt x="1403027" y="1333024"/>
                  <a:pt x="1416345" y="1315212"/>
                </a:cubicBezTo>
                <a:cubicBezTo>
                  <a:pt x="1421860" y="1307925"/>
                  <a:pt x="1429343" y="1301499"/>
                  <a:pt x="1436957" y="1297479"/>
                </a:cubicBezTo>
                <a:close/>
                <a:moveTo>
                  <a:pt x="1137516" y="1193914"/>
                </a:moveTo>
                <a:cubicBezTo>
                  <a:pt x="1141090" y="1194986"/>
                  <a:pt x="1143873" y="1197628"/>
                  <a:pt x="1145400" y="1202158"/>
                </a:cubicBezTo>
                <a:cubicBezTo>
                  <a:pt x="1149350" y="1224487"/>
                  <a:pt x="1121338" y="1255603"/>
                  <a:pt x="1100329" y="1258898"/>
                </a:cubicBezTo>
                <a:cubicBezTo>
                  <a:pt x="1081475" y="1261827"/>
                  <a:pt x="1079500" y="1240961"/>
                  <a:pt x="1096559" y="1218082"/>
                </a:cubicBezTo>
                <a:cubicBezTo>
                  <a:pt x="1108948" y="1201609"/>
                  <a:pt x="1126793" y="1190697"/>
                  <a:pt x="1137516" y="1193914"/>
                </a:cubicBezTo>
                <a:close/>
                <a:moveTo>
                  <a:pt x="549275" y="995129"/>
                </a:moveTo>
                <a:lnTo>
                  <a:pt x="544226" y="1002674"/>
                </a:lnTo>
                <a:lnTo>
                  <a:pt x="548544" y="996600"/>
                </a:lnTo>
                <a:lnTo>
                  <a:pt x="549204" y="995730"/>
                </a:lnTo>
                <a:lnTo>
                  <a:pt x="543693" y="1003472"/>
                </a:lnTo>
                <a:lnTo>
                  <a:pt x="530189" y="1023652"/>
                </a:lnTo>
                <a:lnTo>
                  <a:pt x="520381" y="1037219"/>
                </a:lnTo>
                <a:lnTo>
                  <a:pt x="536859" y="1013219"/>
                </a:lnTo>
                <a:lnTo>
                  <a:pt x="539669" y="1009124"/>
                </a:lnTo>
                <a:lnTo>
                  <a:pt x="519113" y="1037994"/>
                </a:lnTo>
                <a:cubicBezTo>
                  <a:pt x="519113" y="1037994"/>
                  <a:pt x="519113" y="1037994"/>
                  <a:pt x="531529" y="1020533"/>
                </a:cubicBezTo>
                <a:lnTo>
                  <a:pt x="540449" y="1007988"/>
                </a:lnTo>
                <a:lnTo>
                  <a:pt x="547723" y="997389"/>
                </a:lnTo>
                <a:cubicBezTo>
                  <a:pt x="549275" y="995129"/>
                  <a:pt x="549275" y="995129"/>
                  <a:pt x="549275" y="995129"/>
                </a:cubicBezTo>
                <a:close/>
                <a:moveTo>
                  <a:pt x="550863" y="993540"/>
                </a:moveTo>
                <a:lnTo>
                  <a:pt x="549204" y="995730"/>
                </a:lnTo>
                <a:lnTo>
                  <a:pt x="550506" y="993900"/>
                </a:lnTo>
                <a:cubicBezTo>
                  <a:pt x="550685" y="993900"/>
                  <a:pt x="550685" y="993721"/>
                  <a:pt x="550863" y="993540"/>
                </a:cubicBezTo>
                <a:close/>
                <a:moveTo>
                  <a:pt x="823622" y="1079298"/>
                </a:moveTo>
                <a:cubicBezTo>
                  <a:pt x="826277" y="1079296"/>
                  <a:pt x="828215" y="1080633"/>
                  <a:pt x="829016" y="1083736"/>
                </a:cubicBezTo>
                <a:cubicBezTo>
                  <a:pt x="830263" y="1100465"/>
                  <a:pt x="802474" y="1130327"/>
                  <a:pt x="787154" y="1133025"/>
                </a:cubicBezTo>
                <a:cubicBezTo>
                  <a:pt x="776288" y="1134824"/>
                  <a:pt x="778425" y="1121152"/>
                  <a:pt x="791609" y="1104063"/>
                </a:cubicBezTo>
                <a:cubicBezTo>
                  <a:pt x="798021" y="1095609"/>
                  <a:pt x="806571" y="1087424"/>
                  <a:pt x="813919" y="1082904"/>
                </a:cubicBezTo>
                <a:cubicBezTo>
                  <a:pt x="817592" y="1080644"/>
                  <a:pt x="820967" y="1079301"/>
                  <a:pt x="823622" y="1079298"/>
                </a:cubicBezTo>
                <a:close/>
                <a:moveTo>
                  <a:pt x="972571" y="1123743"/>
                </a:moveTo>
                <a:cubicBezTo>
                  <a:pt x="975801" y="1124225"/>
                  <a:pt x="978298" y="1126246"/>
                  <a:pt x="979603" y="1130266"/>
                </a:cubicBezTo>
                <a:cubicBezTo>
                  <a:pt x="982663" y="1149999"/>
                  <a:pt x="954586" y="1180693"/>
                  <a:pt x="935688" y="1183433"/>
                </a:cubicBezTo>
                <a:cubicBezTo>
                  <a:pt x="920750" y="1185626"/>
                  <a:pt x="920930" y="1168633"/>
                  <a:pt x="936048" y="1148536"/>
                </a:cubicBezTo>
                <a:cubicBezTo>
                  <a:pt x="943067" y="1139310"/>
                  <a:pt x="952651" y="1130723"/>
                  <a:pt x="961133" y="1126451"/>
                </a:cubicBezTo>
                <a:cubicBezTo>
                  <a:pt x="965375" y="1124317"/>
                  <a:pt x="969340" y="1123261"/>
                  <a:pt x="972571" y="1123743"/>
                </a:cubicBezTo>
                <a:close/>
                <a:moveTo>
                  <a:pt x="571501" y="966555"/>
                </a:moveTo>
                <a:cubicBezTo>
                  <a:pt x="571501" y="968323"/>
                  <a:pt x="559724" y="986557"/>
                  <a:pt x="551208" y="998950"/>
                </a:cubicBezTo>
                <a:cubicBezTo>
                  <a:pt x="550121" y="1000367"/>
                  <a:pt x="541062" y="1013293"/>
                  <a:pt x="538344" y="1015771"/>
                </a:cubicBezTo>
                <a:cubicBezTo>
                  <a:pt x="538163" y="1013293"/>
                  <a:pt x="570776" y="967440"/>
                  <a:pt x="571139" y="966909"/>
                </a:cubicBezTo>
                <a:cubicBezTo>
                  <a:pt x="571320" y="966909"/>
                  <a:pt x="571320" y="966730"/>
                  <a:pt x="571501" y="966555"/>
                </a:cubicBezTo>
                <a:close/>
                <a:moveTo>
                  <a:pt x="604272" y="972700"/>
                </a:moveTo>
                <a:cubicBezTo>
                  <a:pt x="604657" y="972905"/>
                  <a:pt x="604566" y="973590"/>
                  <a:pt x="604476" y="974046"/>
                </a:cubicBezTo>
                <a:cubicBezTo>
                  <a:pt x="601036" y="986824"/>
                  <a:pt x="571709" y="1021689"/>
                  <a:pt x="566459" y="1022967"/>
                </a:cubicBezTo>
                <a:cubicBezTo>
                  <a:pt x="563563" y="1023697"/>
                  <a:pt x="568089" y="1015483"/>
                  <a:pt x="577864" y="1001974"/>
                </a:cubicBezTo>
                <a:cubicBezTo>
                  <a:pt x="585287" y="991753"/>
                  <a:pt x="595605" y="978792"/>
                  <a:pt x="601217" y="974229"/>
                </a:cubicBezTo>
                <a:cubicBezTo>
                  <a:pt x="603028" y="972769"/>
                  <a:pt x="603887" y="972495"/>
                  <a:pt x="604272" y="972700"/>
                </a:cubicBezTo>
                <a:close/>
                <a:moveTo>
                  <a:pt x="693133" y="1001727"/>
                </a:moveTo>
                <a:cubicBezTo>
                  <a:pt x="695219" y="1001149"/>
                  <a:pt x="696603" y="1001757"/>
                  <a:pt x="696913" y="1003969"/>
                </a:cubicBezTo>
                <a:cubicBezTo>
                  <a:pt x="696028" y="1019010"/>
                  <a:pt x="665395" y="1050857"/>
                  <a:pt x="656541" y="1051743"/>
                </a:cubicBezTo>
                <a:cubicBezTo>
                  <a:pt x="650875" y="1052274"/>
                  <a:pt x="654770" y="1041835"/>
                  <a:pt x="665395" y="1027680"/>
                </a:cubicBezTo>
                <a:cubicBezTo>
                  <a:pt x="674292" y="1015868"/>
                  <a:pt x="686875" y="1003460"/>
                  <a:pt x="693133" y="1001727"/>
                </a:cubicBezTo>
                <a:close/>
                <a:moveTo>
                  <a:pt x="1285292" y="1187238"/>
                </a:moveTo>
                <a:cubicBezTo>
                  <a:pt x="1289331" y="1188682"/>
                  <a:pt x="1292546" y="1191868"/>
                  <a:pt x="1294428" y="1197122"/>
                </a:cubicBezTo>
                <a:cubicBezTo>
                  <a:pt x="1300163" y="1224906"/>
                  <a:pt x="1267722" y="1257076"/>
                  <a:pt x="1246393" y="1259452"/>
                </a:cubicBezTo>
                <a:cubicBezTo>
                  <a:pt x="1225422" y="1261828"/>
                  <a:pt x="1222375" y="1237700"/>
                  <a:pt x="1240478" y="1212476"/>
                </a:cubicBezTo>
                <a:cubicBezTo>
                  <a:pt x="1253652" y="1194244"/>
                  <a:pt x="1273177" y="1182901"/>
                  <a:pt x="1285292" y="1187238"/>
                </a:cubicBezTo>
                <a:close/>
                <a:moveTo>
                  <a:pt x="814163" y="1009529"/>
                </a:moveTo>
                <a:cubicBezTo>
                  <a:pt x="816802" y="1009330"/>
                  <a:pt x="818714" y="1010511"/>
                  <a:pt x="819478" y="1013523"/>
                </a:cubicBezTo>
                <a:cubicBezTo>
                  <a:pt x="820738" y="1030962"/>
                  <a:pt x="790332" y="1064584"/>
                  <a:pt x="775759" y="1065843"/>
                </a:cubicBezTo>
                <a:cubicBezTo>
                  <a:pt x="766763" y="1066563"/>
                  <a:pt x="769642" y="1053258"/>
                  <a:pt x="782056" y="1036356"/>
                </a:cubicBezTo>
                <a:cubicBezTo>
                  <a:pt x="791771" y="1023141"/>
                  <a:pt x="806244" y="1010127"/>
                  <a:pt x="814163" y="1009529"/>
                </a:cubicBezTo>
                <a:close/>
                <a:moveTo>
                  <a:pt x="1114794" y="1104901"/>
                </a:moveTo>
                <a:cubicBezTo>
                  <a:pt x="1118394" y="1105794"/>
                  <a:pt x="1121231" y="1108263"/>
                  <a:pt x="1122838" y="1112637"/>
                </a:cubicBezTo>
                <a:cubicBezTo>
                  <a:pt x="1127125" y="1135007"/>
                  <a:pt x="1099793" y="1166756"/>
                  <a:pt x="1078712" y="1170906"/>
                </a:cubicBezTo>
                <a:cubicBezTo>
                  <a:pt x="1059598" y="1174513"/>
                  <a:pt x="1057275" y="1154128"/>
                  <a:pt x="1074246" y="1130497"/>
                </a:cubicBezTo>
                <a:cubicBezTo>
                  <a:pt x="1082285" y="1119312"/>
                  <a:pt x="1092825" y="1110473"/>
                  <a:pt x="1102160" y="1106617"/>
                </a:cubicBezTo>
                <a:cubicBezTo>
                  <a:pt x="1106827" y="1104689"/>
                  <a:pt x="1111193" y="1104007"/>
                  <a:pt x="1114794" y="1104901"/>
                </a:cubicBezTo>
                <a:close/>
                <a:moveTo>
                  <a:pt x="614363" y="931622"/>
                </a:moveTo>
                <a:cubicBezTo>
                  <a:pt x="614363" y="931987"/>
                  <a:pt x="614363" y="932351"/>
                  <a:pt x="614363" y="932716"/>
                </a:cubicBezTo>
                <a:cubicBezTo>
                  <a:pt x="610899" y="944216"/>
                  <a:pt x="581367" y="984010"/>
                  <a:pt x="576445" y="984010"/>
                </a:cubicBezTo>
                <a:cubicBezTo>
                  <a:pt x="576263" y="982367"/>
                  <a:pt x="580273" y="975248"/>
                  <a:pt x="588659" y="963200"/>
                </a:cubicBezTo>
                <a:cubicBezTo>
                  <a:pt x="590847" y="960097"/>
                  <a:pt x="610535" y="931804"/>
                  <a:pt x="614363" y="931622"/>
                </a:cubicBezTo>
                <a:close/>
                <a:moveTo>
                  <a:pt x="954873" y="1042856"/>
                </a:moveTo>
                <a:cubicBezTo>
                  <a:pt x="958118" y="1043135"/>
                  <a:pt x="960630" y="1044993"/>
                  <a:pt x="961942" y="1048916"/>
                </a:cubicBezTo>
                <a:cubicBezTo>
                  <a:pt x="965201" y="1070077"/>
                  <a:pt x="935331" y="1101454"/>
                  <a:pt x="918133" y="1104738"/>
                </a:cubicBezTo>
                <a:cubicBezTo>
                  <a:pt x="903288" y="1107839"/>
                  <a:pt x="903469" y="1090691"/>
                  <a:pt x="918495" y="1069895"/>
                </a:cubicBezTo>
                <a:cubicBezTo>
                  <a:pt x="925374" y="1060225"/>
                  <a:pt x="934923" y="1051059"/>
                  <a:pt x="943409" y="1046271"/>
                </a:cubicBezTo>
                <a:cubicBezTo>
                  <a:pt x="947651" y="1043876"/>
                  <a:pt x="951629" y="1042576"/>
                  <a:pt x="954873" y="1042856"/>
                </a:cubicBezTo>
                <a:close/>
                <a:moveTo>
                  <a:pt x="1430656" y="1193183"/>
                </a:moveTo>
                <a:cubicBezTo>
                  <a:pt x="1434636" y="1194783"/>
                  <a:pt x="1437867" y="1198034"/>
                  <a:pt x="1439863" y="1203227"/>
                </a:cubicBezTo>
                <a:cubicBezTo>
                  <a:pt x="1446213" y="1229418"/>
                  <a:pt x="1418455" y="1257959"/>
                  <a:pt x="1398135" y="1261211"/>
                </a:cubicBezTo>
                <a:cubicBezTo>
                  <a:pt x="1375456" y="1265004"/>
                  <a:pt x="1370013" y="1240617"/>
                  <a:pt x="1387793" y="1215510"/>
                </a:cubicBezTo>
                <a:cubicBezTo>
                  <a:pt x="1395957" y="1204131"/>
                  <a:pt x="1406979" y="1195866"/>
                  <a:pt x="1416958" y="1193045"/>
                </a:cubicBezTo>
                <a:cubicBezTo>
                  <a:pt x="1421946" y="1191633"/>
                  <a:pt x="1426675" y="1191583"/>
                  <a:pt x="1430656" y="1193183"/>
                </a:cubicBezTo>
                <a:close/>
                <a:moveTo>
                  <a:pt x="693641" y="945804"/>
                </a:moveTo>
                <a:cubicBezTo>
                  <a:pt x="695446" y="945265"/>
                  <a:pt x="696642" y="945832"/>
                  <a:pt x="696913" y="947923"/>
                </a:cubicBezTo>
                <a:cubicBezTo>
                  <a:pt x="696010" y="962160"/>
                  <a:pt x="666582" y="996858"/>
                  <a:pt x="656291" y="998817"/>
                </a:cubicBezTo>
                <a:cubicBezTo>
                  <a:pt x="650875" y="999884"/>
                  <a:pt x="654847" y="989384"/>
                  <a:pt x="665499" y="974437"/>
                </a:cubicBezTo>
                <a:cubicBezTo>
                  <a:pt x="666582" y="972836"/>
                  <a:pt x="668208" y="970701"/>
                  <a:pt x="669471" y="969278"/>
                </a:cubicBezTo>
                <a:cubicBezTo>
                  <a:pt x="677324" y="959000"/>
                  <a:pt x="688225" y="947422"/>
                  <a:pt x="693641" y="945804"/>
                </a:cubicBezTo>
                <a:close/>
                <a:moveTo>
                  <a:pt x="623525" y="895108"/>
                </a:moveTo>
                <a:cubicBezTo>
                  <a:pt x="623706" y="895287"/>
                  <a:pt x="623706" y="895466"/>
                  <a:pt x="623888" y="895466"/>
                </a:cubicBezTo>
                <a:cubicBezTo>
                  <a:pt x="623888" y="895646"/>
                  <a:pt x="623706" y="896005"/>
                  <a:pt x="623706" y="896184"/>
                </a:cubicBezTo>
                <a:cubicBezTo>
                  <a:pt x="619710" y="907481"/>
                  <a:pt x="592825" y="946035"/>
                  <a:pt x="587557" y="949083"/>
                </a:cubicBezTo>
                <a:cubicBezTo>
                  <a:pt x="587557" y="949083"/>
                  <a:pt x="587557" y="948904"/>
                  <a:pt x="587375" y="948904"/>
                </a:cubicBezTo>
                <a:cubicBezTo>
                  <a:pt x="587738" y="947828"/>
                  <a:pt x="588465" y="945676"/>
                  <a:pt x="599546" y="928462"/>
                </a:cubicBezTo>
                <a:cubicBezTo>
                  <a:pt x="605722" y="919137"/>
                  <a:pt x="620436" y="897081"/>
                  <a:pt x="623525" y="895108"/>
                </a:cubicBezTo>
                <a:close/>
                <a:moveTo>
                  <a:pt x="804904" y="943015"/>
                </a:moveTo>
                <a:cubicBezTo>
                  <a:pt x="807489" y="942615"/>
                  <a:pt x="809368" y="943648"/>
                  <a:pt x="810133" y="946598"/>
                </a:cubicBezTo>
                <a:cubicBezTo>
                  <a:pt x="811212" y="964210"/>
                  <a:pt x="781688" y="999794"/>
                  <a:pt x="767286" y="1001972"/>
                </a:cubicBezTo>
                <a:cubicBezTo>
                  <a:pt x="758825" y="1003063"/>
                  <a:pt x="761525" y="989807"/>
                  <a:pt x="773587" y="972198"/>
                </a:cubicBezTo>
                <a:cubicBezTo>
                  <a:pt x="783038" y="958309"/>
                  <a:pt x="797148" y="944215"/>
                  <a:pt x="804904" y="943015"/>
                </a:cubicBezTo>
                <a:close/>
                <a:moveTo>
                  <a:pt x="1257603" y="1093587"/>
                </a:moveTo>
                <a:cubicBezTo>
                  <a:pt x="1261708" y="1094897"/>
                  <a:pt x="1265028" y="1097969"/>
                  <a:pt x="1267054" y="1103144"/>
                </a:cubicBezTo>
                <a:cubicBezTo>
                  <a:pt x="1273176" y="1128708"/>
                  <a:pt x="1244006" y="1163452"/>
                  <a:pt x="1220237" y="1166692"/>
                </a:cubicBezTo>
                <a:cubicBezTo>
                  <a:pt x="1198989" y="1169753"/>
                  <a:pt x="1195388" y="1146171"/>
                  <a:pt x="1213215" y="1120067"/>
                </a:cubicBezTo>
                <a:cubicBezTo>
                  <a:pt x="1225909" y="1101569"/>
                  <a:pt x="1245289" y="1089654"/>
                  <a:pt x="1257603" y="1093587"/>
                </a:cubicBezTo>
                <a:close/>
                <a:moveTo>
                  <a:pt x="696913" y="896754"/>
                </a:moveTo>
                <a:cubicBezTo>
                  <a:pt x="695688" y="911346"/>
                  <a:pt x="665597" y="950138"/>
                  <a:pt x="657724" y="950494"/>
                </a:cubicBezTo>
                <a:cubicBezTo>
                  <a:pt x="654051" y="950672"/>
                  <a:pt x="658074" y="940707"/>
                  <a:pt x="667696" y="925938"/>
                </a:cubicBezTo>
                <a:cubicBezTo>
                  <a:pt x="671720" y="919709"/>
                  <a:pt x="675744" y="914371"/>
                  <a:pt x="677143" y="912413"/>
                </a:cubicBezTo>
                <a:cubicBezTo>
                  <a:pt x="685716" y="901202"/>
                  <a:pt x="696213" y="890348"/>
                  <a:pt x="696913" y="896754"/>
                </a:cubicBezTo>
                <a:close/>
                <a:moveTo>
                  <a:pt x="937477" y="966538"/>
                </a:moveTo>
                <a:cubicBezTo>
                  <a:pt x="940615" y="966612"/>
                  <a:pt x="943042" y="968271"/>
                  <a:pt x="944306" y="972019"/>
                </a:cubicBezTo>
                <a:cubicBezTo>
                  <a:pt x="947738" y="992433"/>
                  <a:pt x="918117" y="1027486"/>
                  <a:pt x="899875" y="1029834"/>
                </a:cubicBezTo>
                <a:cubicBezTo>
                  <a:pt x="887413" y="1031640"/>
                  <a:pt x="888497" y="1015381"/>
                  <a:pt x="902223" y="995144"/>
                </a:cubicBezTo>
                <a:cubicBezTo>
                  <a:pt x="908906" y="985298"/>
                  <a:pt x="918162" y="975769"/>
                  <a:pt x="926380" y="970575"/>
                </a:cubicBezTo>
                <a:cubicBezTo>
                  <a:pt x="930489" y="967977"/>
                  <a:pt x="934338" y="966464"/>
                  <a:pt x="937477" y="966538"/>
                </a:cubicBezTo>
                <a:close/>
                <a:moveTo>
                  <a:pt x="1090506" y="1017396"/>
                </a:moveTo>
                <a:cubicBezTo>
                  <a:pt x="1094362" y="1018073"/>
                  <a:pt x="1097512" y="1020534"/>
                  <a:pt x="1099462" y="1025298"/>
                </a:cubicBezTo>
                <a:cubicBezTo>
                  <a:pt x="1104901" y="1049208"/>
                  <a:pt x="1075347" y="1081389"/>
                  <a:pt x="1055584" y="1085884"/>
                </a:cubicBezTo>
                <a:cubicBezTo>
                  <a:pt x="1036183" y="1090378"/>
                  <a:pt x="1033463" y="1069884"/>
                  <a:pt x="1050144" y="1045433"/>
                </a:cubicBezTo>
                <a:cubicBezTo>
                  <a:pt x="1057397" y="1034737"/>
                  <a:pt x="1067777" y="1024940"/>
                  <a:pt x="1077319" y="1020197"/>
                </a:cubicBezTo>
                <a:cubicBezTo>
                  <a:pt x="1082089" y="1017826"/>
                  <a:pt x="1086650" y="1016719"/>
                  <a:pt x="1090506" y="1017396"/>
                </a:cubicBezTo>
                <a:close/>
                <a:moveTo>
                  <a:pt x="635001" y="861783"/>
                </a:moveTo>
                <a:cubicBezTo>
                  <a:pt x="634828" y="861963"/>
                  <a:pt x="634828" y="862143"/>
                  <a:pt x="634828" y="862324"/>
                </a:cubicBezTo>
                <a:cubicBezTo>
                  <a:pt x="630164" y="874220"/>
                  <a:pt x="604254" y="917668"/>
                  <a:pt x="601663" y="918930"/>
                </a:cubicBezTo>
                <a:cubicBezTo>
                  <a:pt x="602527" y="917126"/>
                  <a:pt x="603736" y="914964"/>
                  <a:pt x="613236" y="898198"/>
                </a:cubicBezTo>
                <a:cubicBezTo>
                  <a:pt x="632237" y="865026"/>
                  <a:pt x="633792" y="862324"/>
                  <a:pt x="635001" y="861783"/>
                </a:cubicBezTo>
                <a:close/>
                <a:moveTo>
                  <a:pt x="1399128" y="1095014"/>
                </a:moveTo>
                <a:cubicBezTo>
                  <a:pt x="1403211" y="1096556"/>
                  <a:pt x="1406615" y="1099803"/>
                  <a:pt x="1408861" y="1105059"/>
                </a:cubicBezTo>
                <a:cubicBezTo>
                  <a:pt x="1416050" y="1131656"/>
                  <a:pt x="1388913" y="1161488"/>
                  <a:pt x="1368605" y="1165442"/>
                </a:cubicBezTo>
                <a:cubicBezTo>
                  <a:pt x="1345961" y="1169754"/>
                  <a:pt x="1339850" y="1144955"/>
                  <a:pt x="1356923" y="1118896"/>
                </a:cubicBezTo>
                <a:cubicBezTo>
                  <a:pt x="1364651" y="1107035"/>
                  <a:pt x="1375389" y="1098318"/>
                  <a:pt x="1385318" y="1095195"/>
                </a:cubicBezTo>
                <a:cubicBezTo>
                  <a:pt x="1390283" y="1093634"/>
                  <a:pt x="1395046" y="1093472"/>
                  <a:pt x="1399128" y="1095014"/>
                </a:cubicBezTo>
                <a:close/>
                <a:moveTo>
                  <a:pt x="647700" y="834795"/>
                </a:moveTo>
                <a:cubicBezTo>
                  <a:pt x="647700" y="834974"/>
                  <a:pt x="647700" y="835151"/>
                  <a:pt x="647514" y="835330"/>
                </a:cubicBezTo>
                <a:cubicBezTo>
                  <a:pt x="646308" y="837826"/>
                  <a:pt x="643803" y="842772"/>
                  <a:pt x="639304" y="850905"/>
                </a:cubicBezTo>
                <a:lnTo>
                  <a:pt x="627334" y="871481"/>
                </a:lnTo>
                <a:lnTo>
                  <a:pt x="626453" y="873105"/>
                </a:lnTo>
                <a:lnTo>
                  <a:pt x="622777" y="879314"/>
                </a:lnTo>
                <a:lnTo>
                  <a:pt x="619125" y="885593"/>
                </a:lnTo>
                <a:lnTo>
                  <a:pt x="620661" y="882890"/>
                </a:lnTo>
                <a:lnTo>
                  <a:pt x="614363" y="893530"/>
                </a:lnTo>
                <a:cubicBezTo>
                  <a:pt x="615645" y="890688"/>
                  <a:pt x="617477" y="888025"/>
                  <a:pt x="618942" y="885360"/>
                </a:cubicBezTo>
                <a:cubicBezTo>
                  <a:pt x="642938" y="842734"/>
                  <a:pt x="642938" y="842734"/>
                  <a:pt x="642938" y="842734"/>
                </a:cubicBezTo>
                <a:lnTo>
                  <a:pt x="631388" y="864012"/>
                </a:lnTo>
                <a:lnTo>
                  <a:pt x="643432" y="842817"/>
                </a:lnTo>
                <a:cubicBezTo>
                  <a:pt x="644917" y="840143"/>
                  <a:pt x="646215" y="837469"/>
                  <a:pt x="647700" y="834795"/>
                </a:cubicBezTo>
                <a:close/>
                <a:moveTo>
                  <a:pt x="698501" y="848922"/>
                </a:moveTo>
                <a:cubicBezTo>
                  <a:pt x="697042" y="864179"/>
                  <a:pt x="666034" y="904272"/>
                  <a:pt x="659286" y="905513"/>
                </a:cubicBezTo>
                <a:cubicBezTo>
                  <a:pt x="655638" y="906223"/>
                  <a:pt x="659651" y="896465"/>
                  <a:pt x="669500" y="880855"/>
                </a:cubicBezTo>
                <a:cubicBezTo>
                  <a:pt x="674972" y="871984"/>
                  <a:pt x="681538" y="862937"/>
                  <a:pt x="686828" y="856729"/>
                </a:cubicBezTo>
                <a:cubicBezTo>
                  <a:pt x="689381" y="853624"/>
                  <a:pt x="692208" y="850519"/>
                  <a:pt x="694443" y="848768"/>
                </a:cubicBezTo>
                <a:cubicBezTo>
                  <a:pt x="696677" y="847016"/>
                  <a:pt x="698319" y="846617"/>
                  <a:pt x="698501" y="848922"/>
                </a:cubicBezTo>
                <a:close/>
                <a:moveTo>
                  <a:pt x="797016" y="881302"/>
                </a:moveTo>
                <a:cubicBezTo>
                  <a:pt x="799509" y="880669"/>
                  <a:pt x="801314" y="881524"/>
                  <a:pt x="802027" y="884403"/>
                </a:cubicBezTo>
                <a:cubicBezTo>
                  <a:pt x="803275" y="902576"/>
                  <a:pt x="773330" y="939105"/>
                  <a:pt x="760852" y="942164"/>
                </a:cubicBezTo>
                <a:cubicBezTo>
                  <a:pt x="752475" y="944323"/>
                  <a:pt x="755149" y="931368"/>
                  <a:pt x="766913" y="912653"/>
                </a:cubicBezTo>
                <a:cubicBezTo>
                  <a:pt x="775869" y="898483"/>
                  <a:pt x="789538" y="883200"/>
                  <a:pt x="797016" y="881302"/>
                </a:cubicBezTo>
                <a:close/>
                <a:moveTo>
                  <a:pt x="1228410" y="1001515"/>
                </a:moveTo>
                <a:cubicBezTo>
                  <a:pt x="1232719" y="1002597"/>
                  <a:pt x="1236351" y="1005672"/>
                  <a:pt x="1238788" y="1011305"/>
                </a:cubicBezTo>
                <a:cubicBezTo>
                  <a:pt x="1246188" y="1038872"/>
                  <a:pt x="1215326" y="1073647"/>
                  <a:pt x="1193848" y="1077250"/>
                </a:cubicBezTo>
                <a:cubicBezTo>
                  <a:pt x="1172551" y="1080855"/>
                  <a:pt x="1168400" y="1057251"/>
                  <a:pt x="1185365" y="1030405"/>
                </a:cubicBezTo>
                <a:cubicBezTo>
                  <a:pt x="1192765" y="1018783"/>
                  <a:pt x="1203684" y="1008376"/>
                  <a:pt x="1213972" y="1003690"/>
                </a:cubicBezTo>
                <a:cubicBezTo>
                  <a:pt x="1219116" y="1001347"/>
                  <a:pt x="1224102" y="1000434"/>
                  <a:pt x="1228410" y="1001515"/>
                </a:cubicBezTo>
                <a:close/>
                <a:moveTo>
                  <a:pt x="921264" y="893866"/>
                </a:moveTo>
                <a:cubicBezTo>
                  <a:pt x="924461" y="893735"/>
                  <a:pt x="926974" y="895267"/>
                  <a:pt x="928358" y="899022"/>
                </a:cubicBezTo>
                <a:cubicBezTo>
                  <a:pt x="931863" y="919049"/>
                  <a:pt x="902346" y="955707"/>
                  <a:pt x="884083" y="959463"/>
                </a:cubicBezTo>
                <a:cubicBezTo>
                  <a:pt x="871538" y="961788"/>
                  <a:pt x="872645" y="945693"/>
                  <a:pt x="886112" y="924772"/>
                </a:cubicBezTo>
                <a:cubicBezTo>
                  <a:pt x="892661" y="914668"/>
                  <a:pt x="901839" y="904475"/>
                  <a:pt x="910071" y="898687"/>
                </a:cubicBezTo>
                <a:cubicBezTo>
                  <a:pt x="914187" y="895792"/>
                  <a:pt x="918067" y="893998"/>
                  <a:pt x="921264" y="893866"/>
                </a:cubicBezTo>
                <a:close/>
                <a:moveTo>
                  <a:pt x="1064748" y="933381"/>
                </a:moveTo>
                <a:cubicBezTo>
                  <a:pt x="1068464" y="933825"/>
                  <a:pt x="1071506" y="936102"/>
                  <a:pt x="1073393" y="940768"/>
                </a:cubicBezTo>
                <a:cubicBezTo>
                  <a:pt x="1079501" y="965598"/>
                  <a:pt x="1048603" y="1001483"/>
                  <a:pt x="1029202" y="1004928"/>
                </a:cubicBezTo>
                <a:cubicBezTo>
                  <a:pt x="1012675" y="1007828"/>
                  <a:pt x="1011238" y="987888"/>
                  <a:pt x="1026148" y="963785"/>
                </a:cubicBezTo>
                <a:cubicBezTo>
                  <a:pt x="1032975" y="952729"/>
                  <a:pt x="1042900" y="942310"/>
                  <a:pt x="1052061" y="936984"/>
                </a:cubicBezTo>
                <a:cubicBezTo>
                  <a:pt x="1056642" y="934323"/>
                  <a:pt x="1061032" y="932936"/>
                  <a:pt x="1064748" y="933381"/>
                </a:cubicBezTo>
                <a:close/>
                <a:moveTo>
                  <a:pt x="699258" y="804986"/>
                </a:moveTo>
                <a:cubicBezTo>
                  <a:pt x="699908" y="805030"/>
                  <a:pt x="699998" y="805873"/>
                  <a:pt x="700088" y="806405"/>
                </a:cubicBezTo>
                <a:cubicBezTo>
                  <a:pt x="698472" y="821127"/>
                  <a:pt x="670097" y="862987"/>
                  <a:pt x="663453" y="865293"/>
                </a:cubicBezTo>
                <a:cubicBezTo>
                  <a:pt x="660400" y="866535"/>
                  <a:pt x="664171" y="857134"/>
                  <a:pt x="673330" y="840994"/>
                </a:cubicBezTo>
                <a:cubicBezTo>
                  <a:pt x="679974" y="829286"/>
                  <a:pt x="689313" y="814741"/>
                  <a:pt x="695060" y="808356"/>
                </a:cubicBezTo>
                <a:cubicBezTo>
                  <a:pt x="697395" y="805695"/>
                  <a:pt x="698606" y="804941"/>
                  <a:pt x="699258" y="804986"/>
                </a:cubicBezTo>
                <a:close/>
                <a:moveTo>
                  <a:pt x="789031" y="824197"/>
                </a:moveTo>
                <a:cubicBezTo>
                  <a:pt x="791428" y="823348"/>
                  <a:pt x="793175" y="824028"/>
                  <a:pt x="793897" y="826791"/>
                </a:cubicBezTo>
                <a:cubicBezTo>
                  <a:pt x="795338" y="845998"/>
                  <a:pt x="763611" y="886224"/>
                  <a:pt x="752795" y="887856"/>
                </a:cubicBezTo>
                <a:cubicBezTo>
                  <a:pt x="746125" y="888761"/>
                  <a:pt x="749189" y="876440"/>
                  <a:pt x="760005" y="858139"/>
                </a:cubicBezTo>
                <a:cubicBezTo>
                  <a:pt x="768794" y="843054"/>
                  <a:pt x="781841" y="826745"/>
                  <a:pt x="789031" y="824197"/>
                </a:cubicBezTo>
                <a:close/>
                <a:moveTo>
                  <a:pt x="1365121" y="998536"/>
                </a:moveTo>
                <a:cubicBezTo>
                  <a:pt x="1369191" y="1000026"/>
                  <a:pt x="1372652" y="1003291"/>
                  <a:pt x="1375056" y="1008658"/>
                </a:cubicBezTo>
                <a:cubicBezTo>
                  <a:pt x="1382713" y="1033522"/>
                  <a:pt x="1359385" y="1065898"/>
                  <a:pt x="1337126" y="1071085"/>
                </a:cubicBezTo>
                <a:cubicBezTo>
                  <a:pt x="1315045" y="1076094"/>
                  <a:pt x="1308100" y="1051230"/>
                  <a:pt x="1324127" y="1024223"/>
                </a:cubicBezTo>
                <a:cubicBezTo>
                  <a:pt x="1331517" y="1011790"/>
                  <a:pt x="1341845" y="1002530"/>
                  <a:pt x="1351528" y="999064"/>
                </a:cubicBezTo>
                <a:cubicBezTo>
                  <a:pt x="1356370" y="997331"/>
                  <a:pt x="1361050" y="997046"/>
                  <a:pt x="1365121" y="998536"/>
                </a:cubicBezTo>
                <a:close/>
                <a:moveTo>
                  <a:pt x="701495" y="765652"/>
                </a:moveTo>
                <a:cubicBezTo>
                  <a:pt x="701676" y="766011"/>
                  <a:pt x="701676" y="766548"/>
                  <a:pt x="701676" y="766907"/>
                </a:cubicBezTo>
                <a:cubicBezTo>
                  <a:pt x="700230" y="779637"/>
                  <a:pt x="672574" y="828768"/>
                  <a:pt x="666067" y="830023"/>
                </a:cubicBezTo>
                <a:cubicBezTo>
                  <a:pt x="665886" y="829486"/>
                  <a:pt x="665163" y="827513"/>
                  <a:pt x="676731" y="805278"/>
                </a:cubicBezTo>
                <a:cubicBezTo>
                  <a:pt x="678900" y="801155"/>
                  <a:pt x="697699" y="764935"/>
                  <a:pt x="701495" y="765652"/>
                </a:cubicBezTo>
                <a:close/>
                <a:moveTo>
                  <a:pt x="904356" y="826081"/>
                </a:moveTo>
                <a:cubicBezTo>
                  <a:pt x="907245" y="825878"/>
                  <a:pt x="909501" y="827226"/>
                  <a:pt x="910771" y="830526"/>
                </a:cubicBezTo>
                <a:cubicBezTo>
                  <a:pt x="914400" y="850148"/>
                  <a:pt x="886641" y="888495"/>
                  <a:pt x="869224" y="893312"/>
                </a:cubicBezTo>
                <a:cubicBezTo>
                  <a:pt x="857250" y="896700"/>
                  <a:pt x="858157" y="881004"/>
                  <a:pt x="870857" y="859066"/>
                </a:cubicBezTo>
                <a:cubicBezTo>
                  <a:pt x="881335" y="841274"/>
                  <a:pt x="895690" y="826692"/>
                  <a:pt x="904356" y="826081"/>
                </a:cubicBezTo>
                <a:close/>
                <a:moveTo>
                  <a:pt x="1196800" y="911377"/>
                </a:moveTo>
                <a:cubicBezTo>
                  <a:pt x="1201159" y="912315"/>
                  <a:pt x="1204901" y="915325"/>
                  <a:pt x="1207524" y="921003"/>
                </a:cubicBezTo>
                <a:cubicBezTo>
                  <a:pt x="1216026" y="948979"/>
                  <a:pt x="1185996" y="985861"/>
                  <a:pt x="1164469" y="990401"/>
                </a:cubicBezTo>
                <a:cubicBezTo>
                  <a:pt x="1143303" y="995127"/>
                  <a:pt x="1138238" y="970963"/>
                  <a:pt x="1154519" y="942803"/>
                </a:cubicBezTo>
                <a:cubicBezTo>
                  <a:pt x="1161574" y="930538"/>
                  <a:pt x="1172203" y="919411"/>
                  <a:pt x="1182378" y="914188"/>
                </a:cubicBezTo>
                <a:cubicBezTo>
                  <a:pt x="1187466" y="911576"/>
                  <a:pt x="1192441" y="910440"/>
                  <a:pt x="1196800" y="911377"/>
                </a:cubicBezTo>
                <a:close/>
                <a:moveTo>
                  <a:pt x="781632" y="771102"/>
                </a:moveTo>
                <a:cubicBezTo>
                  <a:pt x="783726" y="770178"/>
                  <a:pt x="785275" y="770678"/>
                  <a:pt x="785984" y="773121"/>
                </a:cubicBezTo>
                <a:cubicBezTo>
                  <a:pt x="787401" y="791240"/>
                  <a:pt x="757830" y="833522"/>
                  <a:pt x="747383" y="836187"/>
                </a:cubicBezTo>
                <a:cubicBezTo>
                  <a:pt x="741363" y="837964"/>
                  <a:pt x="744196" y="825883"/>
                  <a:pt x="754289" y="807051"/>
                </a:cubicBezTo>
                <a:cubicBezTo>
                  <a:pt x="754820" y="805985"/>
                  <a:pt x="755528" y="804741"/>
                  <a:pt x="756060" y="803853"/>
                </a:cubicBezTo>
                <a:cubicBezTo>
                  <a:pt x="764161" y="789462"/>
                  <a:pt x="775349" y="773874"/>
                  <a:pt x="781632" y="771102"/>
                </a:cubicBezTo>
                <a:close/>
                <a:moveTo>
                  <a:pt x="1040297" y="855400"/>
                </a:moveTo>
                <a:cubicBezTo>
                  <a:pt x="1044024" y="855597"/>
                  <a:pt x="1047109" y="857626"/>
                  <a:pt x="1049082" y="862062"/>
                </a:cubicBezTo>
                <a:cubicBezTo>
                  <a:pt x="1055688" y="886196"/>
                  <a:pt x="1025410" y="923285"/>
                  <a:pt x="1005959" y="927722"/>
                </a:cubicBezTo>
                <a:cubicBezTo>
                  <a:pt x="989260" y="931627"/>
                  <a:pt x="987425" y="912461"/>
                  <a:pt x="1002105" y="887616"/>
                </a:cubicBezTo>
                <a:cubicBezTo>
                  <a:pt x="1008803" y="876347"/>
                  <a:pt x="1018575" y="865523"/>
                  <a:pt x="1027658" y="859733"/>
                </a:cubicBezTo>
                <a:cubicBezTo>
                  <a:pt x="1032200" y="856839"/>
                  <a:pt x="1036570" y="855203"/>
                  <a:pt x="1040297" y="855400"/>
                </a:cubicBezTo>
                <a:close/>
                <a:moveTo>
                  <a:pt x="704668" y="730019"/>
                </a:moveTo>
                <a:cubicBezTo>
                  <a:pt x="704851" y="730200"/>
                  <a:pt x="704851" y="730743"/>
                  <a:pt x="704851" y="730925"/>
                </a:cubicBezTo>
                <a:cubicBezTo>
                  <a:pt x="704668" y="732736"/>
                  <a:pt x="704301" y="734184"/>
                  <a:pt x="702836" y="738529"/>
                </a:cubicBezTo>
                <a:cubicBezTo>
                  <a:pt x="696242" y="753377"/>
                  <a:pt x="689281" y="768223"/>
                  <a:pt x="681954" y="782891"/>
                </a:cubicBezTo>
                <a:cubicBezTo>
                  <a:pt x="678474" y="788864"/>
                  <a:pt x="674077" y="796471"/>
                  <a:pt x="671879" y="798280"/>
                </a:cubicBezTo>
                <a:cubicBezTo>
                  <a:pt x="671879" y="798099"/>
                  <a:pt x="671696" y="798099"/>
                  <a:pt x="671513" y="797918"/>
                </a:cubicBezTo>
                <a:cubicBezTo>
                  <a:pt x="671696" y="796652"/>
                  <a:pt x="672062" y="794660"/>
                  <a:pt x="682137" y="773113"/>
                </a:cubicBezTo>
                <a:cubicBezTo>
                  <a:pt x="701187" y="731830"/>
                  <a:pt x="703385" y="730743"/>
                  <a:pt x="704668" y="730019"/>
                </a:cubicBezTo>
                <a:close/>
                <a:moveTo>
                  <a:pt x="887972" y="762067"/>
                </a:moveTo>
                <a:cubicBezTo>
                  <a:pt x="890911" y="761457"/>
                  <a:pt x="893265" y="762576"/>
                  <a:pt x="894649" y="766022"/>
                </a:cubicBezTo>
                <a:cubicBezTo>
                  <a:pt x="898526" y="785356"/>
                  <a:pt x="871760" y="825994"/>
                  <a:pt x="854592" y="832260"/>
                </a:cubicBezTo>
                <a:cubicBezTo>
                  <a:pt x="842963" y="836377"/>
                  <a:pt x="843517" y="821160"/>
                  <a:pt x="856069" y="798065"/>
                </a:cubicBezTo>
                <a:cubicBezTo>
                  <a:pt x="865068" y="781283"/>
                  <a:pt x="879155" y="763896"/>
                  <a:pt x="887972" y="762067"/>
                </a:cubicBezTo>
                <a:close/>
                <a:moveTo>
                  <a:pt x="708026" y="701444"/>
                </a:moveTo>
                <a:cubicBezTo>
                  <a:pt x="708026" y="701623"/>
                  <a:pt x="708026" y="701979"/>
                  <a:pt x="708026" y="702158"/>
                </a:cubicBezTo>
                <a:cubicBezTo>
                  <a:pt x="705805" y="714842"/>
                  <a:pt x="682119" y="767721"/>
                  <a:pt x="677863" y="771293"/>
                </a:cubicBezTo>
                <a:cubicBezTo>
                  <a:pt x="678233" y="769686"/>
                  <a:pt x="678233" y="769686"/>
                  <a:pt x="687856" y="746819"/>
                </a:cubicBezTo>
                <a:cubicBezTo>
                  <a:pt x="705990" y="703767"/>
                  <a:pt x="705990" y="703767"/>
                  <a:pt x="707656" y="701444"/>
                </a:cubicBezTo>
                <a:cubicBezTo>
                  <a:pt x="707656" y="701444"/>
                  <a:pt x="707841" y="701623"/>
                  <a:pt x="708026" y="701444"/>
                </a:cubicBezTo>
                <a:close/>
                <a:moveTo>
                  <a:pt x="775963" y="720467"/>
                </a:moveTo>
                <a:cubicBezTo>
                  <a:pt x="777614" y="719740"/>
                  <a:pt x="778827" y="720213"/>
                  <a:pt x="779417" y="722239"/>
                </a:cubicBezTo>
                <a:cubicBezTo>
                  <a:pt x="781050" y="740426"/>
                  <a:pt x="753110" y="785442"/>
                  <a:pt x="742406" y="789583"/>
                </a:cubicBezTo>
                <a:cubicBezTo>
                  <a:pt x="736600" y="791925"/>
                  <a:pt x="739321" y="780039"/>
                  <a:pt x="749118" y="760052"/>
                </a:cubicBezTo>
                <a:cubicBezTo>
                  <a:pt x="750751" y="756632"/>
                  <a:pt x="752566" y="753210"/>
                  <a:pt x="754380" y="749789"/>
                </a:cubicBezTo>
                <a:cubicBezTo>
                  <a:pt x="762135" y="735609"/>
                  <a:pt x="771014" y="722644"/>
                  <a:pt x="775963" y="720467"/>
                </a:cubicBezTo>
                <a:close/>
                <a:moveTo>
                  <a:pt x="1328344" y="903606"/>
                </a:moveTo>
                <a:cubicBezTo>
                  <a:pt x="1332463" y="904982"/>
                  <a:pt x="1336039" y="908205"/>
                  <a:pt x="1338641" y="913626"/>
                </a:cubicBezTo>
                <a:cubicBezTo>
                  <a:pt x="1347788" y="941142"/>
                  <a:pt x="1323037" y="974124"/>
                  <a:pt x="1303128" y="979590"/>
                </a:cubicBezTo>
                <a:cubicBezTo>
                  <a:pt x="1281067" y="985603"/>
                  <a:pt x="1273175" y="960093"/>
                  <a:pt x="1288241" y="931667"/>
                </a:cubicBezTo>
                <a:cubicBezTo>
                  <a:pt x="1295236" y="918546"/>
                  <a:pt x="1305235" y="908614"/>
                  <a:pt x="1314786" y="904674"/>
                </a:cubicBezTo>
                <a:cubicBezTo>
                  <a:pt x="1319561" y="902703"/>
                  <a:pt x="1324225" y="902231"/>
                  <a:pt x="1328344" y="903606"/>
                </a:cubicBezTo>
                <a:close/>
                <a:moveTo>
                  <a:pt x="1014721" y="779677"/>
                </a:moveTo>
                <a:cubicBezTo>
                  <a:pt x="1018322" y="779646"/>
                  <a:pt x="1021359" y="781550"/>
                  <a:pt x="1023399" y="786028"/>
                </a:cubicBezTo>
                <a:cubicBezTo>
                  <a:pt x="1030288" y="810211"/>
                  <a:pt x="1001823" y="849623"/>
                  <a:pt x="983149" y="855354"/>
                </a:cubicBezTo>
                <a:cubicBezTo>
                  <a:pt x="967376" y="860191"/>
                  <a:pt x="965200" y="841024"/>
                  <a:pt x="978798" y="814869"/>
                </a:cubicBezTo>
                <a:cubicBezTo>
                  <a:pt x="984962" y="803135"/>
                  <a:pt x="994072" y="791446"/>
                  <a:pt x="1002662" y="784931"/>
                </a:cubicBezTo>
                <a:cubicBezTo>
                  <a:pt x="1006957" y="781673"/>
                  <a:pt x="1011121" y="779708"/>
                  <a:pt x="1014721" y="779677"/>
                </a:cubicBezTo>
                <a:close/>
                <a:moveTo>
                  <a:pt x="1164261" y="825660"/>
                </a:moveTo>
                <a:cubicBezTo>
                  <a:pt x="1168573" y="826335"/>
                  <a:pt x="1172329" y="829116"/>
                  <a:pt x="1175044" y="834632"/>
                </a:cubicBezTo>
                <a:cubicBezTo>
                  <a:pt x="1184275" y="862484"/>
                  <a:pt x="1155678" y="901184"/>
                  <a:pt x="1134320" y="906971"/>
                </a:cubicBezTo>
                <a:cubicBezTo>
                  <a:pt x="1113505" y="912578"/>
                  <a:pt x="1108075" y="889067"/>
                  <a:pt x="1123460" y="859409"/>
                </a:cubicBezTo>
                <a:cubicBezTo>
                  <a:pt x="1130066" y="846841"/>
                  <a:pt x="1140247" y="835130"/>
                  <a:pt x="1150134" y="829320"/>
                </a:cubicBezTo>
                <a:cubicBezTo>
                  <a:pt x="1155077" y="826415"/>
                  <a:pt x="1159948" y="824985"/>
                  <a:pt x="1164261" y="825660"/>
                </a:cubicBezTo>
                <a:close/>
                <a:moveTo>
                  <a:pt x="768191" y="676300"/>
                </a:moveTo>
                <a:cubicBezTo>
                  <a:pt x="769620" y="675332"/>
                  <a:pt x="770754" y="675478"/>
                  <a:pt x="771333" y="677408"/>
                </a:cubicBezTo>
                <a:cubicBezTo>
                  <a:pt x="773113" y="695546"/>
                  <a:pt x="745883" y="745290"/>
                  <a:pt x="737518" y="747804"/>
                </a:cubicBezTo>
                <a:cubicBezTo>
                  <a:pt x="733425" y="749061"/>
                  <a:pt x="736094" y="737748"/>
                  <a:pt x="744459" y="718173"/>
                </a:cubicBezTo>
                <a:cubicBezTo>
                  <a:pt x="748375" y="709015"/>
                  <a:pt x="752112" y="701651"/>
                  <a:pt x="754426" y="696983"/>
                </a:cubicBezTo>
                <a:cubicBezTo>
                  <a:pt x="756962" y="692134"/>
                  <a:pt x="763902" y="679204"/>
                  <a:pt x="768191" y="676300"/>
                </a:cubicBezTo>
                <a:close/>
                <a:moveTo>
                  <a:pt x="871593" y="701688"/>
                </a:moveTo>
                <a:cubicBezTo>
                  <a:pt x="874347" y="700802"/>
                  <a:pt x="876579" y="701671"/>
                  <a:pt x="877937" y="704923"/>
                </a:cubicBezTo>
                <a:cubicBezTo>
                  <a:pt x="882651" y="726310"/>
                  <a:pt x="854191" y="769974"/>
                  <a:pt x="839689" y="774608"/>
                </a:cubicBezTo>
                <a:cubicBezTo>
                  <a:pt x="830263" y="777638"/>
                  <a:pt x="831351" y="762667"/>
                  <a:pt x="842227" y="740033"/>
                </a:cubicBezTo>
                <a:cubicBezTo>
                  <a:pt x="850384" y="722790"/>
                  <a:pt x="863334" y="704345"/>
                  <a:pt x="871593" y="701688"/>
                </a:cubicBezTo>
                <a:close/>
                <a:moveTo>
                  <a:pt x="763254" y="636557"/>
                </a:moveTo>
                <a:cubicBezTo>
                  <a:pt x="765175" y="653823"/>
                  <a:pt x="741426" y="705088"/>
                  <a:pt x="733742" y="709182"/>
                </a:cubicBezTo>
                <a:cubicBezTo>
                  <a:pt x="730250" y="710962"/>
                  <a:pt x="732521" y="700460"/>
                  <a:pt x="739854" y="680346"/>
                </a:cubicBezTo>
                <a:cubicBezTo>
                  <a:pt x="743521" y="670200"/>
                  <a:pt x="749284" y="655959"/>
                  <a:pt x="753999" y="646169"/>
                </a:cubicBezTo>
                <a:cubicBezTo>
                  <a:pt x="759063" y="636379"/>
                  <a:pt x="762206" y="633174"/>
                  <a:pt x="763254" y="636557"/>
                </a:cubicBezTo>
                <a:close/>
                <a:moveTo>
                  <a:pt x="1289474" y="811461"/>
                </a:moveTo>
                <a:cubicBezTo>
                  <a:pt x="1293827" y="812541"/>
                  <a:pt x="1297759" y="815690"/>
                  <a:pt x="1300823" y="821494"/>
                </a:cubicBezTo>
                <a:cubicBezTo>
                  <a:pt x="1311276" y="848846"/>
                  <a:pt x="1287486" y="883210"/>
                  <a:pt x="1267662" y="889508"/>
                </a:cubicBezTo>
                <a:cubicBezTo>
                  <a:pt x="1245314" y="896705"/>
                  <a:pt x="1236663" y="871696"/>
                  <a:pt x="1250901" y="841827"/>
                </a:cubicBezTo>
                <a:cubicBezTo>
                  <a:pt x="1256668" y="829682"/>
                  <a:pt x="1266085" y="818794"/>
                  <a:pt x="1275592" y="813846"/>
                </a:cubicBezTo>
                <a:cubicBezTo>
                  <a:pt x="1280345" y="811371"/>
                  <a:pt x="1285120" y="810381"/>
                  <a:pt x="1289474" y="811461"/>
                </a:cubicBezTo>
                <a:close/>
                <a:moveTo>
                  <a:pt x="989575" y="708197"/>
                </a:moveTo>
                <a:cubicBezTo>
                  <a:pt x="993063" y="707843"/>
                  <a:pt x="996057" y="709458"/>
                  <a:pt x="998151" y="713718"/>
                </a:cubicBezTo>
                <a:cubicBezTo>
                  <a:pt x="1004888" y="735962"/>
                  <a:pt x="980305" y="778295"/>
                  <a:pt x="960638" y="786008"/>
                </a:cubicBezTo>
                <a:cubicBezTo>
                  <a:pt x="945342" y="791927"/>
                  <a:pt x="942975" y="773451"/>
                  <a:pt x="955722" y="746187"/>
                </a:cubicBezTo>
                <a:cubicBezTo>
                  <a:pt x="964189" y="728024"/>
                  <a:pt x="979110" y="709257"/>
                  <a:pt x="989575" y="708197"/>
                </a:cubicBezTo>
                <a:close/>
                <a:moveTo>
                  <a:pt x="1130804" y="743480"/>
                </a:moveTo>
                <a:cubicBezTo>
                  <a:pt x="1134823" y="744046"/>
                  <a:pt x="1138345" y="746601"/>
                  <a:pt x="1140972" y="751600"/>
                </a:cubicBezTo>
                <a:cubicBezTo>
                  <a:pt x="1150938" y="778981"/>
                  <a:pt x="1124120" y="819515"/>
                  <a:pt x="1103644" y="826541"/>
                </a:cubicBezTo>
                <a:cubicBezTo>
                  <a:pt x="1083712" y="833207"/>
                  <a:pt x="1077913" y="810146"/>
                  <a:pt x="1092047" y="779881"/>
                </a:cubicBezTo>
                <a:cubicBezTo>
                  <a:pt x="1098842" y="765290"/>
                  <a:pt x="1108446" y="753222"/>
                  <a:pt x="1117665" y="747300"/>
                </a:cubicBezTo>
                <a:cubicBezTo>
                  <a:pt x="1122273" y="744339"/>
                  <a:pt x="1126787" y="742915"/>
                  <a:pt x="1130804" y="743480"/>
                </a:cubicBezTo>
                <a:close/>
                <a:moveTo>
                  <a:pt x="854195" y="646016"/>
                </a:moveTo>
                <a:cubicBezTo>
                  <a:pt x="856724" y="644897"/>
                  <a:pt x="858812" y="645553"/>
                  <a:pt x="860159" y="648620"/>
                </a:cubicBezTo>
                <a:cubicBezTo>
                  <a:pt x="865188" y="669067"/>
                  <a:pt x="839504" y="714939"/>
                  <a:pt x="825853" y="720806"/>
                </a:cubicBezTo>
                <a:cubicBezTo>
                  <a:pt x="815975" y="725251"/>
                  <a:pt x="819208" y="706937"/>
                  <a:pt x="827649" y="686847"/>
                </a:cubicBezTo>
                <a:cubicBezTo>
                  <a:pt x="835058" y="668711"/>
                  <a:pt x="846610" y="649375"/>
                  <a:pt x="854195" y="646016"/>
                </a:cubicBezTo>
                <a:close/>
                <a:moveTo>
                  <a:pt x="749301" y="607783"/>
                </a:moveTo>
                <a:cubicBezTo>
                  <a:pt x="743091" y="629009"/>
                  <a:pt x="736334" y="650055"/>
                  <a:pt x="728663" y="671283"/>
                </a:cubicBezTo>
                <a:cubicBezTo>
                  <a:pt x="729028" y="669304"/>
                  <a:pt x="729941" y="663907"/>
                  <a:pt x="735420" y="646458"/>
                </a:cubicBezTo>
                <a:cubicBezTo>
                  <a:pt x="738891" y="635306"/>
                  <a:pt x="744187" y="619655"/>
                  <a:pt x="749301" y="607783"/>
                </a:cubicBezTo>
                <a:close/>
                <a:moveTo>
                  <a:pt x="755810" y="598250"/>
                </a:moveTo>
                <a:cubicBezTo>
                  <a:pt x="756164" y="598606"/>
                  <a:pt x="756519" y="599139"/>
                  <a:pt x="756519" y="599496"/>
                </a:cubicBezTo>
                <a:cubicBezTo>
                  <a:pt x="758826" y="616228"/>
                  <a:pt x="735760" y="675860"/>
                  <a:pt x="729550" y="676037"/>
                </a:cubicBezTo>
                <a:cubicBezTo>
                  <a:pt x="729195" y="675504"/>
                  <a:pt x="728663" y="674970"/>
                  <a:pt x="729373" y="671587"/>
                </a:cubicBezTo>
                <a:cubicBezTo>
                  <a:pt x="736825" y="650583"/>
                  <a:pt x="743390" y="629756"/>
                  <a:pt x="749422" y="608752"/>
                </a:cubicBezTo>
                <a:cubicBezTo>
                  <a:pt x="753680" y="598250"/>
                  <a:pt x="755277" y="598250"/>
                  <a:pt x="755810" y="598250"/>
                </a:cubicBezTo>
                <a:close/>
                <a:moveTo>
                  <a:pt x="963387" y="640180"/>
                </a:moveTo>
                <a:cubicBezTo>
                  <a:pt x="966598" y="639597"/>
                  <a:pt x="969416" y="641058"/>
                  <a:pt x="971501" y="645273"/>
                </a:cubicBezTo>
                <a:cubicBezTo>
                  <a:pt x="979488" y="670106"/>
                  <a:pt x="953398" y="716326"/>
                  <a:pt x="936537" y="722489"/>
                </a:cubicBezTo>
                <a:cubicBezTo>
                  <a:pt x="923935" y="726840"/>
                  <a:pt x="922338" y="708532"/>
                  <a:pt x="932987" y="681524"/>
                </a:cubicBezTo>
                <a:cubicBezTo>
                  <a:pt x="940575" y="662085"/>
                  <a:pt x="953753" y="641931"/>
                  <a:pt x="963387" y="640180"/>
                </a:cubicBezTo>
                <a:close/>
                <a:moveTo>
                  <a:pt x="749593" y="566507"/>
                </a:moveTo>
                <a:cubicBezTo>
                  <a:pt x="749773" y="566687"/>
                  <a:pt x="750133" y="567046"/>
                  <a:pt x="750313" y="567405"/>
                </a:cubicBezTo>
                <a:cubicBezTo>
                  <a:pt x="752475" y="582843"/>
                  <a:pt x="734641" y="639931"/>
                  <a:pt x="727976" y="647470"/>
                </a:cubicBezTo>
                <a:cubicBezTo>
                  <a:pt x="727795" y="647470"/>
                  <a:pt x="727615" y="647470"/>
                  <a:pt x="727435" y="647470"/>
                </a:cubicBezTo>
                <a:cubicBezTo>
                  <a:pt x="727075" y="645495"/>
                  <a:pt x="727255" y="642265"/>
                  <a:pt x="733200" y="618747"/>
                </a:cubicBezTo>
                <a:cubicBezTo>
                  <a:pt x="745990" y="567764"/>
                  <a:pt x="748332" y="566866"/>
                  <a:pt x="749593" y="566507"/>
                </a:cubicBezTo>
                <a:close/>
                <a:moveTo>
                  <a:pt x="843554" y="595698"/>
                </a:moveTo>
                <a:cubicBezTo>
                  <a:pt x="849313" y="617182"/>
                  <a:pt x="823759" y="668817"/>
                  <a:pt x="811521" y="673511"/>
                </a:cubicBezTo>
                <a:cubicBezTo>
                  <a:pt x="804863" y="676038"/>
                  <a:pt x="805763" y="661957"/>
                  <a:pt x="813861" y="638486"/>
                </a:cubicBezTo>
                <a:cubicBezTo>
                  <a:pt x="822859" y="613030"/>
                  <a:pt x="837975" y="583963"/>
                  <a:pt x="843554" y="595698"/>
                </a:cubicBezTo>
                <a:close/>
                <a:moveTo>
                  <a:pt x="1248059" y="721642"/>
                </a:moveTo>
                <a:cubicBezTo>
                  <a:pt x="1252220" y="722689"/>
                  <a:pt x="1256026" y="725729"/>
                  <a:pt x="1259107" y="731179"/>
                </a:cubicBezTo>
                <a:cubicBezTo>
                  <a:pt x="1270001" y="757119"/>
                  <a:pt x="1251070" y="794769"/>
                  <a:pt x="1229460" y="802875"/>
                </a:cubicBezTo>
                <a:cubicBezTo>
                  <a:pt x="1208207" y="810981"/>
                  <a:pt x="1198563" y="785760"/>
                  <a:pt x="1211065" y="754777"/>
                </a:cubicBezTo>
                <a:cubicBezTo>
                  <a:pt x="1216958" y="740456"/>
                  <a:pt x="1225888" y="729108"/>
                  <a:pt x="1234885" y="724063"/>
                </a:cubicBezTo>
                <a:cubicBezTo>
                  <a:pt x="1239384" y="721541"/>
                  <a:pt x="1243899" y="720595"/>
                  <a:pt x="1248059" y="721642"/>
                </a:cubicBezTo>
                <a:close/>
                <a:moveTo>
                  <a:pt x="1095469" y="664173"/>
                </a:moveTo>
                <a:cubicBezTo>
                  <a:pt x="1099449" y="664328"/>
                  <a:pt x="1103091" y="666727"/>
                  <a:pt x="1106032" y="672089"/>
                </a:cubicBezTo>
                <a:cubicBezTo>
                  <a:pt x="1116013" y="697859"/>
                  <a:pt x="1094625" y="740751"/>
                  <a:pt x="1072881" y="750302"/>
                </a:cubicBezTo>
                <a:cubicBezTo>
                  <a:pt x="1053810" y="758592"/>
                  <a:pt x="1047750" y="736065"/>
                  <a:pt x="1060405" y="703987"/>
                </a:cubicBezTo>
                <a:cubicBezTo>
                  <a:pt x="1068559" y="683441"/>
                  <a:pt x="1083530" y="663708"/>
                  <a:pt x="1095469" y="664173"/>
                </a:cubicBezTo>
                <a:close/>
                <a:moveTo>
                  <a:pt x="825717" y="547347"/>
                </a:moveTo>
                <a:cubicBezTo>
                  <a:pt x="831851" y="567637"/>
                  <a:pt x="809662" y="622169"/>
                  <a:pt x="798296" y="628328"/>
                </a:cubicBezTo>
                <a:cubicBezTo>
                  <a:pt x="792163" y="631589"/>
                  <a:pt x="792704" y="618183"/>
                  <a:pt x="799559" y="594088"/>
                </a:cubicBezTo>
                <a:cubicBezTo>
                  <a:pt x="800281" y="591551"/>
                  <a:pt x="801183" y="588290"/>
                  <a:pt x="801904" y="585755"/>
                </a:cubicBezTo>
                <a:cubicBezTo>
                  <a:pt x="810022" y="560572"/>
                  <a:pt x="820846" y="537926"/>
                  <a:pt x="825717" y="547347"/>
                </a:cubicBezTo>
                <a:close/>
                <a:moveTo>
                  <a:pt x="937526" y="578104"/>
                </a:moveTo>
                <a:cubicBezTo>
                  <a:pt x="940605" y="577237"/>
                  <a:pt x="943392" y="578435"/>
                  <a:pt x="945604" y="582412"/>
                </a:cubicBezTo>
                <a:cubicBezTo>
                  <a:pt x="954088" y="606456"/>
                  <a:pt x="930259" y="654907"/>
                  <a:pt x="914013" y="662499"/>
                </a:cubicBezTo>
                <a:cubicBezTo>
                  <a:pt x="902099" y="668103"/>
                  <a:pt x="900113" y="650567"/>
                  <a:pt x="909500" y="622365"/>
                </a:cubicBezTo>
                <a:cubicBezTo>
                  <a:pt x="916405" y="601892"/>
                  <a:pt x="928285" y="580706"/>
                  <a:pt x="937526" y="578104"/>
                </a:cubicBezTo>
                <a:close/>
                <a:moveTo>
                  <a:pt x="1060894" y="589496"/>
                </a:moveTo>
                <a:cubicBezTo>
                  <a:pt x="1064741" y="589325"/>
                  <a:pt x="1068337" y="591429"/>
                  <a:pt x="1071349" y="596563"/>
                </a:cubicBezTo>
                <a:cubicBezTo>
                  <a:pt x="1082676" y="623759"/>
                  <a:pt x="1061100" y="667523"/>
                  <a:pt x="1042041" y="677609"/>
                </a:cubicBezTo>
                <a:cubicBezTo>
                  <a:pt x="1024061" y="687155"/>
                  <a:pt x="1017588" y="665183"/>
                  <a:pt x="1028556" y="632224"/>
                </a:cubicBezTo>
                <a:cubicBezTo>
                  <a:pt x="1035568" y="611016"/>
                  <a:pt x="1049357" y="590011"/>
                  <a:pt x="1060894" y="589496"/>
                </a:cubicBezTo>
                <a:close/>
                <a:moveTo>
                  <a:pt x="1205416" y="637392"/>
                </a:moveTo>
                <a:cubicBezTo>
                  <a:pt x="1209422" y="638128"/>
                  <a:pt x="1213168" y="640880"/>
                  <a:pt x="1216315" y="646091"/>
                </a:cubicBezTo>
                <a:cubicBezTo>
                  <a:pt x="1228726" y="673948"/>
                  <a:pt x="1209400" y="711507"/>
                  <a:pt x="1190605" y="720493"/>
                </a:cubicBezTo>
                <a:cubicBezTo>
                  <a:pt x="1170215" y="730019"/>
                  <a:pt x="1160463" y="705757"/>
                  <a:pt x="1171456" y="673229"/>
                </a:cubicBezTo>
                <a:cubicBezTo>
                  <a:pt x="1176509" y="658492"/>
                  <a:pt x="1184577" y="646496"/>
                  <a:pt x="1192955" y="640789"/>
                </a:cubicBezTo>
                <a:cubicBezTo>
                  <a:pt x="1197144" y="637936"/>
                  <a:pt x="1201410" y="636656"/>
                  <a:pt x="1205416" y="637392"/>
                </a:cubicBezTo>
                <a:close/>
                <a:moveTo>
                  <a:pt x="809245" y="503409"/>
                </a:moveTo>
                <a:cubicBezTo>
                  <a:pt x="815975" y="522913"/>
                  <a:pt x="797239" y="579440"/>
                  <a:pt x="786507" y="587748"/>
                </a:cubicBezTo>
                <a:cubicBezTo>
                  <a:pt x="781050" y="591901"/>
                  <a:pt x="781232" y="579259"/>
                  <a:pt x="786871" y="553975"/>
                </a:cubicBezTo>
                <a:cubicBezTo>
                  <a:pt x="787235" y="551989"/>
                  <a:pt x="788872" y="544765"/>
                  <a:pt x="791054" y="536819"/>
                </a:cubicBezTo>
                <a:cubicBezTo>
                  <a:pt x="793965" y="526525"/>
                  <a:pt x="803606" y="493475"/>
                  <a:pt x="809245" y="503409"/>
                </a:cubicBezTo>
                <a:close/>
                <a:moveTo>
                  <a:pt x="911579" y="519513"/>
                </a:moveTo>
                <a:cubicBezTo>
                  <a:pt x="914408" y="518287"/>
                  <a:pt x="917051" y="519183"/>
                  <a:pt x="919272" y="522989"/>
                </a:cubicBezTo>
                <a:cubicBezTo>
                  <a:pt x="928688" y="546630"/>
                  <a:pt x="908256" y="596421"/>
                  <a:pt x="892977" y="605735"/>
                </a:cubicBezTo>
                <a:cubicBezTo>
                  <a:pt x="881962" y="612540"/>
                  <a:pt x="879475" y="595705"/>
                  <a:pt x="887470" y="566511"/>
                </a:cubicBezTo>
                <a:cubicBezTo>
                  <a:pt x="892933" y="545958"/>
                  <a:pt x="903093" y="523190"/>
                  <a:pt x="911579" y="519513"/>
                </a:cubicBezTo>
                <a:close/>
                <a:moveTo>
                  <a:pt x="791152" y="464260"/>
                </a:moveTo>
                <a:cubicBezTo>
                  <a:pt x="798513" y="483126"/>
                  <a:pt x="782175" y="545777"/>
                  <a:pt x="773377" y="551828"/>
                </a:cubicBezTo>
                <a:cubicBezTo>
                  <a:pt x="768350" y="555388"/>
                  <a:pt x="770504" y="535632"/>
                  <a:pt x="773197" y="518368"/>
                </a:cubicBezTo>
                <a:cubicBezTo>
                  <a:pt x="774813" y="508578"/>
                  <a:pt x="776429" y="500391"/>
                  <a:pt x="777327" y="496297"/>
                </a:cubicBezTo>
                <a:cubicBezTo>
                  <a:pt x="780379" y="481169"/>
                  <a:pt x="786305" y="456963"/>
                  <a:pt x="791152" y="464260"/>
                </a:cubicBezTo>
                <a:close/>
                <a:moveTo>
                  <a:pt x="1024840" y="519587"/>
                </a:moveTo>
                <a:cubicBezTo>
                  <a:pt x="1028462" y="519106"/>
                  <a:pt x="1031953" y="520940"/>
                  <a:pt x="1035041" y="525860"/>
                </a:cubicBezTo>
                <a:cubicBezTo>
                  <a:pt x="1047750" y="553412"/>
                  <a:pt x="1026985" y="602076"/>
                  <a:pt x="1008369" y="611379"/>
                </a:cubicBezTo>
                <a:cubicBezTo>
                  <a:pt x="992974" y="618893"/>
                  <a:pt x="987425" y="598140"/>
                  <a:pt x="996017" y="565578"/>
                </a:cubicBezTo>
                <a:cubicBezTo>
                  <a:pt x="1001925" y="543304"/>
                  <a:pt x="1013974" y="521029"/>
                  <a:pt x="1024840" y="519587"/>
                </a:cubicBezTo>
                <a:close/>
                <a:moveTo>
                  <a:pt x="774581" y="429726"/>
                </a:moveTo>
                <a:cubicBezTo>
                  <a:pt x="782638" y="447759"/>
                  <a:pt x="770105" y="520254"/>
                  <a:pt x="761869" y="522057"/>
                </a:cubicBezTo>
                <a:cubicBezTo>
                  <a:pt x="760794" y="521516"/>
                  <a:pt x="758825" y="520074"/>
                  <a:pt x="761511" y="488515"/>
                </a:cubicBezTo>
                <a:cubicBezTo>
                  <a:pt x="762406" y="479318"/>
                  <a:pt x="763480" y="468859"/>
                  <a:pt x="764554" y="460743"/>
                </a:cubicBezTo>
                <a:cubicBezTo>
                  <a:pt x="767956" y="435677"/>
                  <a:pt x="771179" y="425218"/>
                  <a:pt x="774581" y="429726"/>
                </a:cubicBezTo>
                <a:close/>
                <a:moveTo>
                  <a:pt x="883811" y="463780"/>
                </a:moveTo>
                <a:cubicBezTo>
                  <a:pt x="886426" y="462242"/>
                  <a:pt x="888968" y="462848"/>
                  <a:pt x="891262" y="466396"/>
                </a:cubicBezTo>
                <a:cubicBezTo>
                  <a:pt x="901700" y="489933"/>
                  <a:pt x="882624" y="545451"/>
                  <a:pt x="868227" y="553536"/>
                </a:cubicBezTo>
                <a:cubicBezTo>
                  <a:pt x="859409" y="558566"/>
                  <a:pt x="857250" y="542396"/>
                  <a:pt x="863009" y="514008"/>
                </a:cubicBezTo>
                <a:cubicBezTo>
                  <a:pt x="867462" y="492313"/>
                  <a:pt x="875966" y="468395"/>
                  <a:pt x="883811" y="463780"/>
                </a:cubicBezTo>
                <a:close/>
                <a:moveTo>
                  <a:pt x="1161180" y="553711"/>
                </a:moveTo>
                <a:cubicBezTo>
                  <a:pt x="1165285" y="554040"/>
                  <a:pt x="1169319" y="556699"/>
                  <a:pt x="1172991" y="562425"/>
                </a:cubicBezTo>
                <a:cubicBezTo>
                  <a:pt x="1185863" y="588604"/>
                  <a:pt x="1171178" y="629508"/>
                  <a:pt x="1151053" y="640960"/>
                </a:cubicBezTo>
                <a:cubicBezTo>
                  <a:pt x="1131472" y="652233"/>
                  <a:pt x="1120775" y="627872"/>
                  <a:pt x="1130203" y="593694"/>
                </a:cubicBezTo>
                <a:cubicBezTo>
                  <a:pt x="1135914" y="572697"/>
                  <a:pt x="1148866" y="552722"/>
                  <a:pt x="1161180" y="553711"/>
                </a:cubicBezTo>
                <a:close/>
                <a:moveTo>
                  <a:pt x="858483" y="413828"/>
                </a:moveTo>
                <a:cubicBezTo>
                  <a:pt x="860595" y="412595"/>
                  <a:pt x="862721" y="413142"/>
                  <a:pt x="864779" y="415997"/>
                </a:cubicBezTo>
                <a:cubicBezTo>
                  <a:pt x="876301" y="438836"/>
                  <a:pt x="861121" y="496112"/>
                  <a:pt x="847404" y="506461"/>
                </a:cubicBezTo>
                <a:cubicBezTo>
                  <a:pt x="839356" y="512528"/>
                  <a:pt x="836613" y="497005"/>
                  <a:pt x="840637" y="467742"/>
                </a:cubicBezTo>
                <a:cubicBezTo>
                  <a:pt x="841002" y="465065"/>
                  <a:pt x="841734" y="461318"/>
                  <a:pt x="842100" y="458642"/>
                </a:cubicBezTo>
                <a:cubicBezTo>
                  <a:pt x="845941" y="437230"/>
                  <a:pt x="852147" y="417524"/>
                  <a:pt x="858483" y="413828"/>
                </a:cubicBezTo>
                <a:close/>
                <a:moveTo>
                  <a:pt x="989307" y="452884"/>
                </a:moveTo>
                <a:cubicBezTo>
                  <a:pt x="992732" y="452030"/>
                  <a:pt x="996148" y="453536"/>
                  <a:pt x="999340" y="458214"/>
                </a:cubicBezTo>
                <a:cubicBezTo>
                  <a:pt x="1012826" y="485379"/>
                  <a:pt x="995204" y="536831"/>
                  <a:pt x="977762" y="547985"/>
                </a:cubicBezTo>
                <a:cubicBezTo>
                  <a:pt x="963736" y="556980"/>
                  <a:pt x="957263" y="536112"/>
                  <a:pt x="964096" y="502470"/>
                </a:cubicBezTo>
                <a:cubicBezTo>
                  <a:pt x="968681" y="479263"/>
                  <a:pt x="979032" y="455448"/>
                  <a:pt x="989307" y="452884"/>
                </a:cubicBezTo>
                <a:close/>
                <a:moveTo>
                  <a:pt x="1116725" y="475705"/>
                </a:moveTo>
                <a:cubicBezTo>
                  <a:pt x="1120551" y="475697"/>
                  <a:pt x="1124422" y="478028"/>
                  <a:pt x="1128104" y="483460"/>
                </a:cubicBezTo>
                <a:cubicBezTo>
                  <a:pt x="1141413" y="508992"/>
                  <a:pt x="1129878" y="551546"/>
                  <a:pt x="1111423" y="564764"/>
                </a:cubicBezTo>
                <a:cubicBezTo>
                  <a:pt x="1093500" y="577620"/>
                  <a:pt x="1082675" y="554261"/>
                  <a:pt x="1089773" y="518408"/>
                </a:cubicBezTo>
                <a:cubicBezTo>
                  <a:pt x="1094165" y="496815"/>
                  <a:pt x="1105245" y="475731"/>
                  <a:pt x="1116725" y="475705"/>
                </a:cubicBezTo>
                <a:close/>
                <a:moveTo>
                  <a:pt x="836561" y="368641"/>
                </a:moveTo>
                <a:cubicBezTo>
                  <a:pt x="849313" y="391552"/>
                  <a:pt x="836925" y="455593"/>
                  <a:pt x="824537" y="464432"/>
                </a:cubicBezTo>
                <a:cubicBezTo>
                  <a:pt x="817068" y="469664"/>
                  <a:pt x="815975" y="447656"/>
                  <a:pt x="817614" y="425286"/>
                </a:cubicBezTo>
                <a:cubicBezTo>
                  <a:pt x="817979" y="420415"/>
                  <a:pt x="818343" y="415544"/>
                  <a:pt x="818890" y="410854"/>
                </a:cubicBezTo>
                <a:cubicBezTo>
                  <a:pt x="821804" y="385057"/>
                  <a:pt x="828181" y="358539"/>
                  <a:pt x="836561" y="368641"/>
                </a:cubicBezTo>
                <a:close/>
                <a:moveTo>
                  <a:pt x="951878" y="390436"/>
                </a:moveTo>
                <a:cubicBezTo>
                  <a:pt x="954834" y="389695"/>
                  <a:pt x="957854" y="391031"/>
                  <a:pt x="960794" y="394982"/>
                </a:cubicBezTo>
                <a:cubicBezTo>
                  <a:pt x="974726" y="420124"/>
                  <a:pt x="963327" y="473280"/>
                  <a:pt x="945415" y="487647"/>
                </a:cubicBezTo>
                <a:cubicBezTo>
                  <a:pt x="932388" y="498243"/>
                  <a:pt x="925513" y="478309"/>
                  <a:pt x="930217" y="443470"/>
                </a:cubicBezTo>
                <a:cubicBezTo>
                  <a:pt x="930398" y="442033"/>
                  <a:pt x="930579" y="440057"/>
                  <a:pt x="930760" y="438621"/>
                </a:cubicBezTo>
                <a:cubicBezTo>
                  <a:pt x="934696" y="413569"/>
                  <a:pt x="943007" y="392659"/>
                  <a:pt x="951878" y="390436"/>
                </a:cubicBezTo>
                <a:close/>
                <a:moveTo>
                  <a:pt x="807062" y="326127"/>
                </a:moveTo>
                <a:cubicBezTo>
                  <a:pt x="820738" y="347466"/>
                  <a:pt x="813444" y="414925"/>
                  <a:pt x="802503" y="425957"/>
                </a:cubicBezTo>
                <a:cubicBezTo>
                  <a:pt x="797032" y="431564"/>
                  <a:pt x="793750" y="417638"/>
                  <a:pt x="793750" y="387797"/>
                </a:cubicBezTo>
                <a:cubicBezTo>
                  <a:pt x="793750" y="382733"/>
                  <a:pt x="793750" y="377669"/>
                  <a:pt x="793932" y="372786"/>
                </a:cubicBezTo>
                <a:cubicBezTo>
                  <a:pt x="795026" y="344392"/>
                  <a:pt x="798856" y="317265"/>
                  <a:pt x="807062" y="326127"/>
                </a:cubicBezTo>
                <a:close/>
                <a:moveTo>
                  <a:pt x="1071129" y="401009"/>
                </a:moveTo>
                <a:cubicBezTo>
                  <a:pt x="1074816" y="400632"/>
                  <a:pt x="1078682" y="402634"/>
                  <a:pt x="1082548" y="407806"/>
                </a:cubicBezTo>
                <a:cubicBezTo>
                  <a:pt x="1098551" y="435511"/>
                  <a:pt x="1085604" y="482466"/>
                  <a:pt x="1068882" y="493800"/>
                </a:cubicBezTo>
                <a:cubicBezTo>
                  <a:pt x="1053238" y="504593"/>
                  <a:pt x="1042988" y="482286"/>
                  <a:pt x="1047663" y="447204"/>
                </a:cubicBezTo>
                <a:cubicBezTo>
                  <a:pt x="1050630" y="424672"/>
                  <a:pt x="1060071" y="402139"/>
                  <a:pt x="1071129" y="401009"/>
                </a:cubicBezTo>
                <a:close/>
                <a:moveTo>
                  <a:pt x="774800" y="287109"/>
                </a:moveTo>
                <a:lnTo>
                  <a:pt x="774844" y="287895"/>
                </a:lnTo>
                <a:lnTo>
                  <a:pt x="777875" y="289281"/>
                </a:lnTo>
                <a:cubicBezTo>
                  <a:pt x="792163" y="309247"/>
                  <a:pt x="790046" y="381304"/>
                  <a:pt x="780521" y="393465"/>
                </a:cubicBezTo>
                <a:lnTo>
                  <a:pt x="780502" y="393127"/>
                </a:lnTo>
                <a:lnTo>
                  <a:pt x="774219" y="383545"/>
                </a:lnTo>
                <a:cubicBezTo>
                  <a:pt x="772657" y="375896"/>
                  <a:pt x="771585" y="365092"/>
                  <a:pt x="770871" y="355015"/>
                </a:cubicBezTo>
                <a:cubicBezTo>
                  <a:pt x="770156" y="344665"/>
                  <a:pt x="766763" y="292737"/>
                  <a:pt x="774800" y="287109"/>
                </a:cubicBezTo>
                <a:close/>
                <a:moveTo>
                  <a:pt x="914814" y="331055"/>
                </a:moveTo>
                <a:cubicBezTo>
                  <a:pt x="917439" y="330204"/>
                  <a:pt x="920263" y="331339"/>
                  <a:pt x="923222" y="334971"/>
                </a:cubicBezTo>
                <a:cubicBezTo>
                  <a:pt x="939800" y="361853"/>
                  <a:pt x="928323" y="421973"/>
                  <a:pt x="912838" y="434142"/>
                </a:cubicBezTo>
                <a:cubicBezTo>
                  <a:pt x="901908" y="442679"/>
                  <a:pt x="895350" y="423789"/>
                  <a:pt x="897536" y="388916"/>
                </a:cubicBezTo>
                <a:cubicBezTo>
                  <a:pt x="897718" y="385828"/>
                  <a:pt x="897900" y="381651"/>
                  <a:pt x="898265" y="378563"/>
                </a:cubicBezTo>
                <a:cubicBezTo>
                  <a:pt x="900860" y="354043"/>
                  <a:pt x="906941" y="333610"/>
                  <a:pt x="914814" y="331055"/>
                </a:cubicBezTo>
                <a:close/>
                <a:moveTo>
                  <a:pt x="1024722" y="331362"/>
                </a:moveTo>
                <a:cubicBezTo>
                  <a:pt x="1027885" y="331320"/>
                  <a:pt x="1031268" y="333200"/>
                  <a:pt x="1034764" y="337451"/>
                </a:cubicBezTo>
                <a:cubicBezTo>
                  <a:pt x="1050926" y="362696"/>
                  <a:pt x="1044025" y="412470"/>
                  <a:pt x="1027137" y="426973"/>
                </a:cubicBezTo>
                <a:cubicBezTo>
                  <a:pt x="1012609" y="439506"/>
                  <a:pt x="1001713" y="418021"/>
                  <a:pt x="1004074" y="381138"/>
                </a:cubicBezTo>
                <a:cubicBezTo>
                  <a:pt x="1004074" y="378273"/>
                  <a:pt x="1004619" y="374334"/>
                  <a:pt x="1004982" y="371469"/>
                </a:cubicBezTo>
                <a:cubicBezTo>
                  <a:pt x="1006798" y="356429"/>
                  <a:pt x="1010748" y="343672"/>
                  <a:pt x="1015991" y="336803"/>
                </a:cubicBezTo>
                <a:cubicBezTo>
                  <a:pt x="1018613" y="333367"/>
                  <a:pt x="1021559" y="331403"/>
                  <a:pt x="1024722" y="331362"/>
                </a:cubicBezTo>
                <a:close/>
                <a:moveTo>
                  <a:pt x="875995" y="277867"/>
                </a:moveTo>
                <a:cubicBezTo>
                  <a:pt x="878311" y="276856"/>
                  <a:pt x="880955" y="277706"/>
                  <a:pt x="883932" y="280923"/>
                </a:cubicBezTo>
                <a:cubicBezTo>
                  <a:pt x="901700" y="306839"/>
                  <a:pt x="894922" y="368638"/>
                  <a:pt x="880818" y="383317"/>
                </a:cubicBezTo>
                <a:cubicBezTo>
                  <a:pt x="871293" y="393467"/>
                  <a:pt x="864149" y="375343"/>
                  <a:pt x="863600" y="339459"/>
                </a:cubicBezTo>
                <a:cubicBezTo>
                  <a:pt x="863600" y="334747"/>
                  <a:pt x="863783" y="328224"/>
                  <a:pt x="863966" y="323512"/>
                </a:cubicBezTo>
                <a:cubicBezTo>
                  <a:pt x="865065" y="300677"/>
                  <a:pt x="869050" y="280900"/>
                  <a:pt x="875995" y="277867"/>
                </a:cubicBezTo>
                <a:close/>
                <a:moveTo>
                  <a:pt x="844136" y="230208"/>
                </a:moveTo>
                <a:cubicBezTo>
                  <a:pt x="863600" y="255644"/>
                  <a:pt x="861053" y="324375"/>
                  <a:pt x="847956" y="337903"/>
                </a:cubicBezTo>
                <a:cubicBezTo>
                  <a:pt x="840317" y="345840"/>
                  <a:pt x="833222" y="328524"/>
                  <a:pt x="830312" y="293707"/>
                </a:cubicBezTo>
                <a:cubicBezTo>
                  <a:pt x="829766" y="288656"/>
                  <a:pt x="829221" y="280718"/>
                  <a:pt x="829039" y="271699"/>
                </a:cubicBezTo>
                <a:cubicBezTo>
                  <a:pt x="828675" y="244279"/>
                  <a:pt x="832313" y="218842"/>
                  <a:pt x="844136" y="230208"/>
                </a:cubicBezTo>
                <a:close/>
                <a:moveTo>
                  <a:pt x="976225" y="264508"/>
                </a:moveTo>
                <a:cubicBezTo>
                  <a:pt x="979067" y="264280"/>
                  <a:pt x="982276" y="265936"/>
                  <a:pt x="985832" y="269991"/>
                </a:cubicBezTo>
                <a:cubicBezTo>
                  <a:pt x="1003301" y="295225"/>
                  <a:pt x="1000420" y="346591"/>
                  <a:pt x="985291" y="363534"/>
                </a:cubicBezTo>
                <a:cubicBezTo>
                  <a:pt x="972685" y="377592"/>
                  <a:pt x="961158" y="356684"/>
                  <a:pt x="960618" y="318656"/>
                </a:cubicBezTo>
                <a:cubicBezTo>
                  <a:pt x="960438" y="313610"/>
                  <a:pt x="960798" y="307121"/>
                  <a:pt x="960978" y="303516"/>
                </a:cubicBezTo>
                <a:cubicBezTo>
                  <a:pt x="962463" y="282833"/>
                  <a:pt x="967698" y="265192"/>
                  <a:pt x="976225" y="264508"/>
                </a:cubicBezTo>
                <a:close/>
                <a:moveTo>
                  <a:pt x="754063" y="177570"/>
                </a:moveTo>
                <a:cubicBezTo>
                  <a:pt x="759813" y="199976"/>
                  <a:pt x="764518" y="222200"/>
                  <a:pt x="768351" y="244246"/>
                </a:cubicBezTo>
                <a:cubicBezTo>
                  <a:pt x="766957" y="239765"/>
                  <a:pt x="764692" y="232239"/>
                  <a:pt x="761730" y="219511"/>
                </a:cubicBezTo>
                <a:cubicBezTo>
                  <a:pt x="757722" y="202843"/>
                  <a:pt x="755108" y="186353"/>
                  <a:pt x="754063" y="177570"/>
                </a:cubicBezTo>
                <a:close/>
                <a:moveTo>
                  <a:pt x="802478" y="184400"/>
                </a:moveTo>
                <a:cubicBezTo>
                  <a:pt x="823624" y="208679"/>
                  <a:pt x="827088" y="280065"/>
                  <a:pt x="815603" y="296552"/>
                </a:cubicBezTo>
                <a:cubicBezTo>
                  <a:pt x="809041" y="306155"/>
                  <a:pt x="801384" y="289667"/>
                  <a:pt x="795551" y="253794"/>
                </a:cubicBezTo>
                <a:cubicBezTo>
                  <a:pt x="793363" y="240386"/>
                  <a:pt x="792269" y="229153"/>
                  <a:pt x="791905" y="224805"/>
                </a:cubicBezTo>
                <a:cubicBezTo>
                  <a:pt x="790948" y="212846"/>
                  <a:pt x="789785" y="189576"/>
                  <a:pt x="794955" y="183580"/>
                </a:cubicBezTo>
                <a:cubicBezTo>
                  <a:pt x="796679" y="181581"/>
                  <a:pt x="799105" y="181502"/>
                  <a:pt x="802478" y="184400"/>
                </a:cubicBezTo>
                <a:close/>
                <a:moveTo>
                  <a:pt x="926163" y="201368"/>
                </a:moveTo>
                <a:cubicBezTo>
                  <a:pt x="928736" y="201022"/>
                  <a:pt x="931750" y="202383"/>
                  <a:pt x="935220" y="205892"/>
                </a:cubicBezTo>
                <a:cubicBezTo>
                  <a:pt x="955127" y="231803"/>
                  <a:pt x="955675" y="288841"/>
                  <a:pt x="940699" y="305215"/>
                </a:cubicBezTo>
                <a:cubicBezTo>
                  <a:pt x="929924" y="317270"/>
                  <a:pt x="918783" y="297118"/>
                  <a:pt x="915313" y="259692"/>
                </a:cubicBezTo>
                <a:cubicBezTo>
                  <a:pt x="914583" y="252495"/>
                  <a:pt x="914401" y="245298"/>
                  <a:pt x="914400" y="238640"/>
                </a:cubicBezTo>
                <a:cubicBezTo>
                  <a:pt x="914674" y="218802"/>
                  <a:pt x="918441" y="202406"/>
                  <a:pt x="926163" y="201368"/>
                </a:cubicBezTo>
                <a:close/>
                <a:moveTo>
                  <a:pt x="761471" y="145374"/>
                </a:moveTo>
                <a:cubicBezTo>
                  <a:pt x="782638" y="167036"/>
                  <a:pt x="792163" y="240438"/>
                  <a:pt x="783343" y="259594"/>
                </a:cubicBezTo>
                <a:cubicBezTo>
                  <a:pt x="777875" y="271230"/>
                  <a:pt x="770820" y="250463"/>
                  <a:pt x="768527" y="243661"/>
                </a:cubicBezTo>
                <a:cubicBezTo>
                  <a:pt x="764646" y="221640"/>
                  <a:pt x="759884" y="199441"/>
                  <a:pt x="754063" y="177062"/>
                </a:cubicBezTo>
                <a:cubicBezTo>
                  <a:pt x="750888" y="150029"/>
                  <a:pt x="753357" y="139466"/>
                  <a:pt x="761471" y="145374"/>
                </a:cubicBezTo>
                <a:close/>
                <a:moveTo>
                  <a:pt x="884061" y="148110"/>
                </a:moveTo>
                <a:cubicBezTo>
                  <a:pt x="904346" y="172798"/>
                  <a:pt x="909638" y="232266"/>
                  <a:pt x="897467" y="251187"/>
                </a:cubicBezTo>
                <a:cubicBezTo>
                  <a:pt x="888647" y="264882"/>
                  <a:pt x="877358" y="245961"/>
                  <a:pt x="871008" y="207037"/>
                </a:cubicBezTo>
                <a:cubicBezTo>
                  <a:pt x="868892" y="193702"/>
                  <a:pt x="868186" y="182709"/>
                  <a:pt x="868010" y="179646"/>
                </a:cubicBezTo>
                <a:cubicBezTo>
                  <a:pt x="867745" y="173564"/>
                  <a:pt x="867183" y="149540"/>
                  <a:pt x="874211" y="144903"/>
                </a:cubicBezTo>
                <a:cubicBezTo>
                  <a:pt x="876554" y="143358"/>
                  <a:pt x="879740" y="143966"/>
                  <a:pt x="884061" y="148110"/>
                </a:cubicBezTo>
                <a:close/>
                <a:moveTo>
                  <a:pt x="823663" y="91520"/>
                </a:moveTo>
                <a:cubicBezTo>
                  <a:pt x="825602" y="90644"/>
                  <a:pt x="828237" y="91302"/>
                  <a:pt x="831796" y="94297"/>
                </a:cubicBezTo>
                <a:cubicBezTo>
                  <a:pt x="855869" y="120221"/>
                  <a:pt x="863601" y="185834"/>
                  <a:pt x="852882" y="202640"/>
                </a:cubicBezTo>
                <a:cubicBezTo>
                  <a:pt x="845678" y="214082"/>
                  <a:pt x="834432" y="195846"/>
                  <a:pt x="825470" y="158301"/>
                </a:cubicBezTo>
                <a:cubicBezTo>
                  <a:pt x="822307" y="144893"/>
                  <a:pt x="819847" y="130233"/>
                  <a:pt x="818969" y="119327"/>
                </a:cubicBezTo>
                <a:cubicBezTo>
                  <a:pt x="818310" y="110612"/>
                  <a:pt x="817849" y="94153"/>
                  <a:pt x="823663" y="91520"/>
                </a:cubicBezTo>
                <a:close/>
                <a:moveTo>
                  <a:pt x="777386" y="45595"/>
                </a:moveTo>
                <a:cubicBezTo>
                  <a:pt x="802115" y="68111"/>
                  <a:pt x="819150" y="136551"/>
                  <a:pt x="809625" y="157995"/>
                </a:cubicBezTo>
                <a:cubicBezTo>
                  <a:pt x="803580" y="171219"/>
                  <a:pt x="790941" y="153885"/>
                  <a:pt x="778303" y="115108"/>
                </a:cubicBezTo>
                <a:cubicBezTo>
                  <a:pt x="773723" y="101169"/>
                  <a:pt x="769693" y="85980"/>
                  <a:pt x="767678" y="74365"/>
                </a:cubicBezTo>
                <a:cubicBezTo>
                  <a:pt x="765480" y="62035"/>
                  <a:pt x="762000" y="34695"/>
                  <a:pt x="777386" y="45595"/>
                </a:cubicBezTo>
                <a:close/>
                <a:moveTo>
                  <a:pt x="723401" y="1871"/>
                </a:moveTo>
                <a:cubicBezTo>
                  <a:pt x="751704" y="24890"/>
                  <a:pt x="773113" y="101859"/>
                  <a:pt x="764767" y="120383"/>
                </a:cubicBezTo>
                <a:cubicBezTo>
                  <a:pt x="759869" y="131532"/>
                  <a:pt x="747350" y="114988"/>
                  <a:pt x="732110" y="77402"/>
                </a:cubicBezTo>
                <a:cubicBezTo>
                  <a:pt x="722131" y="52585"/>
                  <a:pt x="717596" y="34422"/>
                  <a:pt x="716326" y="29387"/>
                </a:cubicBezTo>
                <a:cubicBezTo>
                  <a:pt x="713060" y="15539"/>
                  <a:pt x="709613" y="-6581"/>
                  <a:pt x="723401" y="1871"/>
                </a:cubicBezTo>
                <a:close/>
              </a:path>
            </a:pathLst>
          </a:custGeom>
          <a:solidFill>
            <a:schemeClr val="accent1">
              <a:alpha val="4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6" name="任意多边形: 形状 15">
            <a:extLst>
              <a:ext uri="{FF2B5EF4-FFF2-40B4-BE49-F238E27FC236}">
                <a16:creationId xmlns:a16="http://schemas.microsoft.com/office/drawing/2014/main" id="{DB1103CA-F2F3-E47E-71DA-5E9830E10732}"/>
              </a:ext>
            </a:extLst>
          </p:cNvPr>
          <p:cNvSpPr/>
          <p:nvPr userDrawn="1"/>
        </p:nvSpPr>
        <p:spPr>
          <a:xfrm>
            <a:off x="0" y="6505672"/>
            <a:ext cx="558892" cy="169447"/>
          </a:xfrm>
          <a:custGeom>
            <a:avLst/>
            <a:gdLst>
              <a:gd name="connsiteX0" fmla="*/ 0 w 558892"/>
              <a:gd name="connsiteY0" fmla="*/ 0 h 293370"/>
              <a:gd name="connsiteX1" fmla="*/ 558892 w 558892"/>
              <a:gd name="connsiteY1" fmla="*/ 0 h 293370"/>
              <a:gd name="connsiteX2" fmla="*/ 558892 w 558892"/>
              <a:gd name="connsiteY2" fmla="*/ 293370 h 293370"/>
              <a:gd name="connsiteX3" fmla="*/ 0 w 558892"/>
              <a:gd name="connsiteY3" fmla="*/ 293370 h 293370"/>
            </a:gdLst>
            <a:ahLst/>
            <a:cxnLst>
              <a:cxn ang="0">
                <a:pos x="connsiteX0" y="connsiteY0"/>
              </a:cxn>
              <a:cxn ang="0">
                <a:pos x="connsiteX1" y="connsiteY1"/>
              </a:cxn>
              <a:cxn ang="0">
                <a:pos x="connsiteX2" y="connsiteY2"/>
              </a:cxn>
              <a:cxn ang="0">
                <a:pos x="connsiteX3" y="connsiteY3"/>
              </a:cxn>
            </a:cxnLst>
            <a:rect l="l" t="t" r="r" b="b"/>
            <a:pathLst>
              <a:path w="558892" h="293370">
                <a:moveTo>
                  <a:pt x="0" y="0"/>
                </a:moveTo>
                <a:lnTo>
                  <a:pt x="558892" y="0"/>
                </a:lnTo>
                <a:lnTo>
                  <a:pt x="558892" y="293370"/>
                </a:lnTo>
                <a:lnTo>
                  <a:pt x="0" y="293370"/>
                </a:lnTo>
                <a:close/>
              </a:path>
            </a:pathLst>
          </a:cu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矩形 16">
            <a:extLst>
              <a:ext uri="{FF2B5EF4-FFF2-40B4-BE49-F238E27FC236}">
                <a16:creationId xmlns:a16="http://schemas.microsoft.com/office/drawing/2014/main" id="{14642F74-BE00-7A50-6FAB-BBE2F7AC4957}"/>
              </a:ext>
            </a:extLst>
          </p:cNvPr>
          <p:cNvSpPr/>
          <p:nvPr userDrawn="1"/>
        </p:nvSpPr>
        <p:spPr>
          <a:xfrm>
            <a:off x="715431" y="6505672"/>
            <a:ext cx="283464" cy="169447"/>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8" name="矩形 17">
            <a:extLst>
              <a:ext uri="{FF2B5EF4-FFF2-40B4-BE49-F238E27FC236}">
                <a16:creationId xmlns:a16="http://schemas.microsoft.com/office/drawing/2014/main" id="{C5DCC47C-F1D4-7D0E-00E2-E3065D4985A5}"/>
              </a:ext>
            </a:extLst>
          </p:cNvPr>
          <p:cNvSpPr/>
          <p:nvPr userDrawn="1"/>
        </p:nvSpPr>
        <p:spPr>
          <a:xfrm>
            <a:off x="1155434" y="6505672"/>
            <a:ext cx="283464" cy="169447"/>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9" name="矩形 18">
            <a:extLst>
              <a:ext uri="{FF2B5EF4-FFF2-40B4-BE49-F238E27FC236}">
                <a16:creationId xmlns:a16="http://schemas.microsoft.com/office/drawing/2014/main" id="{BE02E898-7A43-04AC-6C3F-5D440D3CDAC4}"/>
              </a:ext>
            </a:extLst>
          </p:cNvPr>
          <p:cNvSpPr/>
          <p:nvPr userDrawn="1"/>
        </p:nvSpPr>
        <p:spPr>
          <a:xfrm>
            <a:off x="1595438" y="6505672"/>
            <a:ext cx="10215562" cy="169447"/>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0" name="任意多边形: 形状 19">
            <a:extLst>
              <a:ext uri="{FF2B5EF4-FFF2-40B4-BE49-F238E27FC236}">
                <a16:creationId xmlns:a16="http://schemas.microsoft.com/office/drawing/2014/main" id="{8DCD98E2-2196-8911-2BED-EEE808C05FD0}"/>
              </a:ext>
            </a:extLst>
          </p:cNvPr>
          <p:cNvSpPr/>
          <p:nvPr userDrawn="1"/>
        </p:nvSpPr>
        <p:spPr>
          <a:xfrm>
            <a:off x="11967540" y="6505672"/>
            <a:ext cx="224460" cy="169447"/>
          </a:xfrm>
          <a:custGeom>
            <a:avLst/>
            <a:gdLst>
              <a:gd name="connsiteX0" fmla="*/ 0 w 224460"/>
              <a:gd name="connsiteY0" fmla="*/ 0 h 293370"/>
              <a:gd name="connsiteX1" fmla="*/ 224460 w 224460"/>
              <a:gd name="connsiteY1" fmla="*/ 0 h 293370"/>
              <a:gd name="connsiteX2" fmla="*/ 224460 w 224460"/>
              <a:gd name="connsiteY2" fmla="*/ 293370 h 293370"/>
              <a:gd name="connsiteX3" fmla="*/ 0 w 224460"/>
              <a:gd name="connsiteY3" fmla="*/ 293370 h 293370"/>
            </a:gdLst>
            <a:ahLst/>
            <a:cxnLst>
              <a:cxn ang="0">
                <a:pos x="connsiteX0" y="connsiteY0"/>
              </a:cxn>
              <a:cxn ang="0">
                <a:pos x="connsiteX1" y="connsiteY1"/>
              </a:cxn>
              <a:cxn ang="0">
                <a:pos x="connsiteX2" y="connsiteY2"/>
              </a:cxn>
              <a:cxn ang="0">
                <a:pos x="connsiteX3" y="connsiteY3"/>
              </a:cxn>
            </a:cxnLst>
            <a:rect l="l" t="t" r="r" b="b"/>
            <a:pathLst>
              <a:path w="224460" h="293370">
                <a:moveTo>
                  <a:pt x="0" y="0"/>
                </a:moveTo>
                <a:lnTo>
                  <a:pt x="224460" y="0"/>
                </a:lnTo>
                <a:lnTo>
                  <a:pt x="224460" y="293370"/>
                </a:lnTo>
                <a:lnTo>
                  <a:pt x="0" y="293370"/>
                </a:lnTo>
                <a:close/>
              </a:path>
            </a:pathLst>
          </a:cu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4486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尾页">
    <p:bg>
      <p:bgPr>
        <a:blipFill dpi="0" rotWithShape="1">
          <a:blip r:embed="rId2" cstate="screen">
            <a:lum/>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t="-39000" b="-39000"/>
          </a:stretch>
        </a:blip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2206E210-A3DF-1764-3505-C520C4A07C02}"/>
              </a:ext>
            </a:extLst>
          </p:cNvPr>
          <p:cNvPicPr>
            <a:picLocks noChangeAspect="1"/>
          </p:cNvPicPr>
          <p:nvPr userDrawn="1"/>
        </p:nvPicPr>
        <p:blipFill>
          <a:blip r:embed="rId4" cstate="screen">
            <a:duotone>
              <a:schemeClr val="accent1">
                <a:shade val="45000"/>
                <a:satMod val="135000"/>
              </a:schemeClr>
              <a:prstClr val="white"/>
            </a:duotone>
            <a:alphaModFix amt="67000"/>
            <a:extLst>
              <a:ext uri="{28A0092B-C50C-407E-A947-70E740481C1C}">
                <a14:useLocalDpi xmlns:a14="http://schemas.microsoft.com/office/drawing/2010/main"/>
              </a:ext>
            </a:extLst>
          </a:blip>
          <a:stretch>
            <a:fillRect/>
          </a:stretch>
        </p:blipFill>
        <p:spPr>
          <a:xfrm>
            <a:off x="1905000" y="0"/>
            <a:ext cx="10287000" cy="6858000"/>
          </a:xfrm>
          <a:prstGeom prst="rect">
            <a:avLst/>
          </a:prstGeom>
        </p:spPr>
      </p:pic>
      <p:pic>
        <p:nvPicPr>
          <p:cNvPr id="176" name="图片 175">
            <a:extLst>
              <a:ext uri="{FF2B5EF4-FFF2-40B4-BE49-F238E27FC236}">
                <a16:creationId xmlns:a16="http://schemas.microsoft.com/office/drawing/2014/main" id="{EF23391D-FAA3-C298-A425-BDBE7DEEE053}"/>
              </a:ext>
            </a:extLst>
          </p:cNvPr>
          <p:cNvPicPr>
            <a:picLocks/>
          </p:cNvPicPr>
          <p:nvPr userDrawn="1"/>
        </p:nvPicPr>
        <p:blipFill>
          <a:blip r:embed="rId5">
            <a:alphaModFix amt="52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943662" y="422209"/>
            <a:ext cx="7248338" cy="6435791"/>
          </a:xfrm>
          <a:prstGeom prst="rect">
            <a:avLst/>
          </a:prstGeom>
        </p:spPr>
      </p:pic>
      <p:sp>
        <p:nvSpPr>
          <p:cNvPr id="3" name="矩形: 圆角 2">
            <a:extLst>
              <a:ext uri="{FF2B5EF4-FFF2-40B4-BE49-F238E27FC236}">
                <a16:creationId xmlns:a16="http://schemas.microsoft.com/office/drawing/2014/main" id="{D8A229B3-9114-0DE7-5BAC-8B9DBA49E4BD}"/>
              </a:ext>
            </a:extLst>
          </p:cNvPr>
          <p:cNvSpPr/>
          <p:nvPr userDrawn="1"/>
        </p:nvSpPr>
        <p:spPr>
          <a:xfrm flipH="1">
            <a:off x="0" y="0"/>
            <a:ext cx="12192000" cy="6858000"/>
          </a:xfrm>
          <a:prstGeom prst="roundRect">
            <a:avLst>
              <a:gd name="adj" fmla="val 0"/>
            </a:avLst>
          </a:prstGeom>
          <a:gradFill flip="none" rotWithShape="1">
            <a:gsLst>
              <a:gs pos="52000">
                <a:schemeClr val="accent3">
                  <a:lumMod val="4000"/>
                  <a:lumOff val="96000"/>
                  <a:alpha val="49000"/>
                </a:schemeClr>
              </a:gs>
              <a:gs pos="0">
                <a:schemeClr val="accent3">
                  <a:lumMod val="2000"/>
                  <a:lumOff val="98000"/>
                </a:schemeClr>
              </a:gs>
              <a:gs pos="100000">
                <a:schemeClr val="accent3">
                  <a:lumMod val="26000"/>
                  <a:lumOff val="74000"/>
                  <a:alpha val="93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rgbClr val="FF0000"/>
              </a:solidFill>
            </a:endParaRPr>
          </a:p>
        </p:txBody>
      </p:sp>
      <p:sp>
        <p:nvSpPr>
          <p:cNvPr id="4" name="任意多边形: 形状 3">
            <a:extLst>
              <a:ext uri="{FF2B5EF4-FFF2-40B4-BE49-F238E27FC236}">
                <a16:creationId xmlns:a16="http://schemas.microsoft.com/office/drawing/2014/main" id="{725454E2-F98A-4C60-277C-45575D5F9988}"/>
              </a:ext>
            </a:extLst>
          </p:cNvPr>
          <p:cNvSpPr/>
          <p:nvPr userDrawn="1"/>
        </p:nvSpPr>
        <p:spPr>
          <a:xfrm flipH="1">
            <a:off x="0" y="3360"/>
            <a:ext cx="6018407" cy="6854640"/>
          </a:xfrm>
          <a:custGeom>
            <a:avLst/>
            <a:gdLst>
              <a:gd name="connsiteX0" fmla="*/ 0 w 6018407"/>
              <a:gd name="connsiteY0" fmla="*/ 0 h 6854640"/>
              <a:gd name="connsiteX1" fmla="*/ 6018407 w 6018407"/>
              <a:gd name="connsiteY1" fmla="*/ 0 h 6854640"/>
              <a:gd name="connsiteX2" fmla="*/ 6018407 w 6018407"/>
              <a:gd name="connsiteY2" fmla="*/ 6854640 h 6854640"/>
              <a:gd name="connsiteX3" fmla="*/ 4340267 w 6018407"/>
              <a:gd name="connsiteY3" fmla="*/ 6854640 h 6854640"/>
              <a:gd name="connsiteX4" fmla="*/ 4050939 w 6018407"/>
              <a:gd name="connsiteY4" fmla="*/ 6816585 h 6854640"/>
              <a:gd name="connsiteX5" fmla="*/ 237829 w 6018407"/>
              <a:gd name="connsiteY5" fmla="*/ 98944 h 68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407" h="6854640">
                <a:moveTo>
                  <a:pt x="0" y="0"/>
                </a:moveTo>
                <a:lnTo>
                  <a:pt x="6018407" y="0"/>
                </a:lnTo>
                <a:lnTo>
                  <a:pt x="6018407" y="6854640"/>
                </a:lnTo>
                <a:lnTo>
                  <a:pt x="4340267" y="6854640"/>
                </a:lnTo>
                <a:lnTo>
                  <a:pt x="4050939" y="6816585"/>
                </a:lnTo>
                <a:cubicBezTo>
                  <a:pt x="981164" y="6248029"/>
                  <a:pt x="3243395" y="1530181"/>
                  <a:pt x="237829" y="98944"/>
                </a:cubicBezTo>
                <a:close/>
              </a:path>
            </a:pathLst>
          </a:custGeom>
          <a:gradFill>
            <a:gsLst>
              <a:gs pos="0">
                <a:schemeClr val="accent1"/>
              </a:gs>
              <a:gs pos="100000">
                <a:schemeClr val="accent2"/>
              </a:gs>
            </a:gsLst>
            <a:lin ang="2700000" scaled="1"/>
          </a:gradFill>
          <a:ln w="12700" cap="flat" cmpd="sng" algn="ctr">
            <a:noFill/>
            <a:prstDash val="solid"/>
            <a:miter lim="800000"/>
          </a:ln>
          <a:effectLst>
            <a:innerShdw blurRad="317500" dist="355600" dir="10800000">
              <a:schemeClr val="accent2">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 name="Graphic 211++">
            <a:extLst>
              <a:ext uri="{FF2B5EF4-FFF2-40B4-BE49-F238E27FC236}">
                <a16:creationId xmlns:a16="http://schemas.microsoft.com/office/drawing/2014/main" id="{4088B27F-83C0-1377-667E-3CBA855E505D}"/>
              </a:ext>
            </a:extLst>
          </p:cNvPr>
          <p:cNvGrpSpPr/>
          <p:nvPr userDrawn="1"/>
        </p:nvGrpSpPr>
        <p:grpSpPr>
          <a:xfrm rot="10800000" flipH="1">
            <a:off x="10667910" y="407584"/>
            <a:ext cx="819240" cy="597103"/>
            <a:chOff x="3595797" y="1707335"/>
            <a:chExt cx="2840677" cy="2070430"/>
          </a:xfrm>
          <a:gradFill flip="none" rotWithShape="1">
            <a:gsLst>
              <a:gs pos="0">
                <a:schemeClr val="accent1"/>
              </a:gs>
              <a:gs pos="100000">
                <a:schemeClr val="accent2"/>
              </a:gs>
            </a:gsLst>
            <a:lin ang="2700000" scaled="1"/>
            <a:tileRect/>
          </a:gradFill>
        </p:grpSpPr>
        <p:sp>
          <p:nvSpPr>
            <p:cNvPr id="6" name="任意多边形: 形状 5">
              <a:extLst>
                <a:ext uri="{FF2B5EF4-FFF2-40B4-BE49-F238E27FC236}">
                  <a16:creationId xmlns:a16="http://schemas.microsoft.com/office/drawing/2014/main" id="{BFCB0A8B-9648-F7A4-38C9-2100F4FAE87D}"/>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7" name="任意多边形: 形状 6">
              <a:extLst>
                <a:ext uri="{FF2B5EF4-FFF2-40B4-BE49-F238E27FC236}">
                  <a16:creationId xmlns:a16="http://schemas.microsoft.com/office/drawing/2014/main" id="{FFCDB52D-143C-1938-8B16-47D8ACFCC542}"/>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8" name="任意多边形: 形状 7">
              <a:extLst>
                <a:ext uri="{FF2B5EF4-FFF2-40B4-BE49-F238E27FC236}">
                  <a16:creationId xmlns:a16="http://schemas.microsoft.com/office/drawing/2014/main" id="{B7D1DAE9-DC3F-677B-33B9-823FBC62BDF4}"/>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9" name="Graphic 211++">
            <a:extLst>
              <a:ext uri="{FF2B5EF4-FFF2-40B4-BE49-F238E27FC236}">
                <a16:creationId xmlns:a16="http://schemas.microsoft.com/office/drawing/2014/main" id="{AAEE6646-A0A8-822F-A089-9FF5DEBF9995}"/>
              </a:ext>
            </a:extLst>
          </p:cNvPr>
          <p:cNvGrpSpPr/>
          <p:nvPr userDrawn="1"/>
        </p:nvGrpSpPr>
        <p:grpSpPr>
          <a:xfrm rot="14555776" flipH="1">
            <a:off x="4052257" y="675356"/>
            <a:ext cx="728528" cy="530988"/>
            <a:chOff x="3595797" y="1707335"/>
            <a:chExt cx="2840677" cy="2070430"/>
          </a:xfrm>
          <a:gradFill flip="none" rotWithShape="1">
            <a:gsLst>
              <a:gs pos="0">
                <a:schemeClr val="accent1"/>
              </a:gs>
              <a:gs pos="100000">
                <a:schemeClr val="accent2"/>
              </a:gs>
            </a:gsLst>
            <a:lin ang="2700000" scaled="1"/>
            <a:tileRect/>
          </a:gradFill>
        </p:grpSpPr>
        <p:sp>
          <p:nvSpPr>
            <p:cNvPr id="10" name="任意多边形: 形状 9">
              <a:extLst>
                <a:ext uri="{FF2B5EF4-FFF2-40B4-BE49-F238E27FC236}">
                  <a16:creationId xmlns:a16="http://schemas.microsoft.com/office/drawing/2014/main" id="{74A32693-D62A-BB3E-989D-1B51B4A355A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1" name="任意多边形: 形状 10">
              <a:extLst>
                <a:ext uri="{FF2B5EF4-FFF2-40B4-BE49-F238E27FC236}">
                  <a16:creationId xmlns:a16="http://schemas.microsoft.com/office/drawing/2014/main" id="{418C1959-C743-E60A-10C4-E230B8FEEB37}"/>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2" name="任意多边形: 形状 11">
              <a:extLst>
                <a:ext uri="{FF2B5EF4-FFF2-40B4-BE49-F238E27FC236}">
                  <a16:creationId xmlns:a16="http://schemas.microsoft.com/office/drawing/2014/main" id="{06E35315-4646-F276-5FA9-FC892785BD93}"/>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3" name="组合 12">
            <a:extLst>
              <a:ext uri="{FF2B5EF4-FFF2-40B4-BE49-F238E27FC236}">
                <a16:creationId xmlns:a16="http://schemas.microsoft.com/office/drawing/2014/main" id="{6B708A79-70CE-490A-BFBE-9902463255A7}"/>
              </a:ext>
            </a:extLst>
          </p:cNvPr>
          <p:cNvGrpSpPr/>
          <p:nvPr userDrawn="1"/>
        </p:nvGrpSpPr>
        <p:grpSpPr>
          <a:xfrm>
            <a:off x="238651" y="360244"/>
            <a:ext cx="4628292" cy="6889658"/>
            <a:chOff x="2703030" y="1838932"/>
            <a:chExt cx="2731197" cy="4065650"/>
          </a:xfrm>
          <a:solidFill>
            <a:schemeClr val="accent3">
              <a:lumMod val="20000"/>
              <a:lumOff val="80000"/>
              <a:alpha val="10000"/>
            </a:schemeClr>
          </a:solidFill>
        </p:grpSpPr>
        <p:sp>
          <p:nvSpPr>
            <p:cNvPr id="14" name="任意多边形: 形状 13">
              <a:extLst>
                <a:ext uri="{FF2B5EF4-FFF2-40B4-BE49-F238E27FC236}">
                  <a16:creationId xmlns:a16="http://schemas.microsoft.com/office/drawing/2014/main" id="{A1A0BCFD-28A8-77C3-3EA8-77707AAFD623}"/>
                </a:ext>
              </a:extLst>
            </p:cNvPr>
            <p:cNvSpPr/>
            <p:nvPr/>
          </p:nvSpPr>
          <p:spPr>
            <a:xfrm>
              <a:off x="2944393" y="2141120"/>
              <a:ext cx="2234145" cy="3763462"/>
            </a:xfrm>
            <a:custGeom>
              <a:avLst/>
              <a:gdLst>
                <a:gd name="connsiteX0" fmla="*/ 2216087 w 2234145"/>
                <a:gd name="connsiteY0" fmla="*/ 1381355 h 3763462"/>
                <a:gd name="connsiteX1" fmla="*/ 2052923 w 2234145"/>
                <a:gd name="connsiteY1" fmla="*/ 1496798 h 3763462"/>
                <a:gd name="connsiteX2" fmla="*/ 2068068 w 2234145"/>
                <a:gd name="connsiteY2" fmla="*/ 1376021 h 3763462"/>
                <a:gd name="connsiteX3" fmla="*/ 2057972 w 2234145"/>
                <a:gd name="connsiteY3" fmla="*/ 1380402 h 3763462"/>
                <a:gd name="connsiteX4" fmla="*/ 2009013 w 2234145"/>
                <a:gd name="connsiteY4" fmla="*/ 1532802 h 3763462"/>
                <a:gd name="connsiteX5" fmla="*/ 1873758 w 2234145"/>
                <a:gd name="connsiteY5" fmla="*/ 1679964 h 3763462"/>
                <a:gd name="connsiteX6" fmla="*/ 1873758 w 2234145"/>
                <a:gd name="connsiteY6" fmla="*/ 1519086 h 3763462"/>
                <a:gd name="connsiteX7" fmla="*/ 1861185 w 2234145"/>
                <a:gd name="connsiteY7" fmla="*/ 1525182 h 3763462"/>
                <a:gd name="connsiteX8" fmla="*/ 1863566 w 2234145"/>
                <a:gd name="connsiteY8" fmla="*/ 1546804 h 3763462"/>
                <a:gd name="connsiteX9" fmla="*/ 1813655 w 2234145"/>
                <a:gd name="connsiteY9" fmla="*/ 1753306 h 3763462"/>
                <a:gd name="connsiteX10" fmla="*/ 1775555 w 2234145"/>
                <a:gd name="connsiteY10" fmla="*/ 1800931 h 3763462"/>
                <a:gd name="connsiteX11" fmla="*/ 1601534 w 2234145"/>
                <a:gd name="connsiteY11" fmla="*/ 2004290 h 3763462"/>
                <a:gd name="connsiteX12" fmla="*/ 1532096 w 2234145"/>
                <a:gd name="connsiteY12" fmla="*/ 2067250 h 3763462"/>
                <a:gd name="connsiteX13" fmla="*/ 1535430 w 2234145"/>
                <a:gd name="connsiteY13" fmla="*/ 1739400 h 3763462"/>
                <a:gd name="connsiteX14" fmla="*/ 1527143 w 2234145"/>
                <a:gd name="connsiteY14" fmla="*/ 1742924 h 3763462"/>
                <a:gd name="connsiteX15" fmla="*/ 1545146 w 2234145"/>
                <a:gd name="connsiteY15" fmla="*/ 1879131 h 3763462"/>
                <a:gd name="connsiteX16" fmla="*/ 1452658 w 2234145"/>
                <a:gd name="connsiteY16" fmla="*/ 1759497 h 3763462"/>
                <a:gd name="connsiteX17" fmla="*/ 1449324 w 2234145"/>
                <a:gd name="connsiteY17" fmla="*/ 1769594 h 3763462"/>
                <a:gd name="connsiteX18" fmla="*/ 1536954 w 2234145"/>
                <a:gd name="connsiteY18" fmla="*/ 1937329 h 3763462"/>
                <a:gd name="connsiteX19" fmla="*/ 1458563 w 2234145"/>
                <a:gd name="connsiteY19" fmla="*/ 2112780 h 3763462"/>
                <a:gd name="connsiteX20" fmla="*/ 1457992 w 2234145"/>
                <a:gd name="connsiteY20" fmla="*/ 2113446 h 3763462"/>
                <a:gd name="connsiteX21" fmla="*/ 1223105 w 2234145"/>
                <a:gd name="connsiteY21" fmla="*/ 2234890 h 3763462"/>
                <a:gd name="connsiteX22" fmla="*/ 1200722 w 2234145"/>
                <a:gd name="connsiteY22" fmla="*/ 1992384 h 3763462"/>
                <a:gd name="connsiteX23" fmla="*/ 1147572 w 2234145"/>
                <a:gd name="connsiteY23" fmla="*/ 1745877 h 3763462"/>
                <a:gd name="connsiteX24" fmla="*/ 1148429 w 2234145"/>
                <a:gd name="connsiteY24" fmla="*/ 1735209 h 3763462"/>
                <a:gd name="connsiteX25" fmla="*/ 1203103 w 2234145"/>
                <a:gd name="connsiteY25" fmla="*/ 1535660 h 3763462"/>
                <a:gd name="connsiteX26" fmla="*/ 1233392 w 2234145"/>
                <a:gd name="connsiteY26" fmla="*/ 1480891 h 3763462"/>
                <a:gd name="connsiteX27" fmla="*/ 1534859 w 2234145"/>
                <a:gd name="connsiteY27" fmla="*/ 1364496 h 3763462"/>
                <a:gd name="connsiteX28" fmla="*/ 1594961 w 2234145"/>
                <a:gd name="connsiteY28" fmla="*/ 1318299 h 3763462"/>
                <a:gd name="connsiteX29" fmla="*/ 1596962 w 2234145"/>
                <a:gd name="connsiteY29" fmla="*/ 1317061 h 3763462"/>
                <a:gd name="connsiteX30" fmla="*/ 1658207 w 2234145"/>
                <a:gd name="connsiteY30" fmla="*/ 1306203 h 3763462"/>
                <a:gd name="connsiteX31" fmla="*/ 1782032 w 2234145"/>
                <a:gd name="connsiteY31" fmla="*/ 1312108 h 3763462"/>
                <a:gd name="connsiteX32" fmla="*/ 1782032 w 2234145"/>
                <a:gd name="connsiteY32" fmla="*/ 1306488 h 3763462"/>
                <a:gd name="connsiteX33" fmla="*/ 1739551 w 2234145"/>
                <a:gd name="connsiteY33" fmla="*/ 1302202 h 3763462"/>
                <a:gd name="connsiteX34" fmla="*/ 1782032 w 2234145"/>
                <a:gd name="connsiteY34" fmla="*/ 1244195 h 3763462"/>
                <a:gd name="connsiteX35" fmla="*/ 1779270 w 2234145"/>
                <a:gd name="connsiteY35" fmla="*/ 1240290 h 3763462"/>
                <a:gd name="connsiteX36" fmla="*/ 1726502 w 2234145"/>
                <a:gd name="connsiteY36" fmla="*/ 1300488 h 3763462"/>
                <a:gd name="connsiteX37" fmla="*/ 1657064 w 2234145"/>
                <a:gd name="connsiteY37" fmla="*/ 1297154 h 3763462"/>
                <a:gd name="connsiteX38" fmla="*/ 1620298 w 2234145"/>
                <a:gd name="connsiteY38" fmla="*/ 1295820 h 3763462"/>
                <a:gd name="connsiteX39" fmla="*/ 1642110 w 2234145"/>
                <a:gd name="connsiteY39" fmla="*/ 1276770 h 3763462"/>
                <a:gd name="connsiteX40" fmla="*/ 1761268 w 2234145"/>
                <a:gd name="connsiteY40" fmla="*/ 1179044 h 3763462"/>
                <a:gd name="connsiteX41" fmla="*/ 1896142 w 2234145"/>
                <a:gd name="connsiteY41" fmla="*/ 1101606 h 3763462"/>
                <a:gd name="connsiteX42" fmla="*/ 1893761 w 2234145"/>
                <a:gd name="connsiteY42" fmla="*/ 1093605 h 3763462"/>
                <a:gd name="connsiteX43" fmla="*/ 1800416 w 2234145"/>
                <a:gd name="connsiteY43" fmla="*/ 1136467 h 3763462"/>
                <a:gd name="connsiteX44" fmla="*/ 1819466 w 2234145"/>
                <a:gd name="connsiteY44" fmla="*/ 1076841 h 3763462"/>
                <a:gd name="connsiteX45" fmla="*/ 1813941 w 2234145"/>
                <a:gd name="connsiteY45" fmla="*/ 1078079 h 3763462"/>
                <a:gd name="connsiteX46" fmla="*/ 1774793 w 2234145"/>
                <a:gd name="connsiteY46" fmla="*/ 1150564 h 3763462"/>
                <a:gd name="connsiteX47" fmla="*/ 1692497 w 2234145"/>
                <a:gd name="connsiteY47" fmla="*/ 1212191 h 3763462"/>
                <a:gd name="connsiteX48" fmla="*/ 1707547 w 2234145"/>
                <a:gd name="connsiteY48" fmla="*/ 1130847 h 3763462"/>
                <a:gd name="connsiteX49" fmla="*/ 1700594 w 2234145"/>
                <a:gd name="connsiteY49" fmla="*/ 1132752 h 3763462"/>
                <a:gd name="connsiteX50" fmla="*/ 1699736 w 2234145"/>
                <a:gd name="connsiteY50" fmla="*/ 1143897 h 3763462"/>
                <a:gd name="connsiteX51" fmla="*/ 1655064 w 2234145"/>
                <a:gd name="connsiteY51" fmla="*/ 1243719 h 3763462"/>
                <a:gd name="connsiteX52" fmla="*/ 1631252 w 2234145"/>
                <a:gd name="connsiteY52" fmla="*/ 1264007 h 3763462"/>
                <a:gd name="connsiteX53" fmla="*/ 1524095 w 2234145"/>
                <a:gd name="connsiteY53" fmla="*/ 1350399 h 3763462"/>
                <a:gd name="connsiteX54" fmla="*/ 1483042 w 2234145"/>
                <a:gd name="connsiteY54" fmla="*/ 1375735 h 3763462"/>
                <a:gd name="connsiteX55" fmla="*/ 1515618 w 2234145"/>
                <a:gd name="connsiteY55" fmla="*/ 1210191 h 3763462"/>
                <a:gd name="connsiteX56" fmla="*/ 1511046 w 2234145"/>
                <a:gd name="connsiteY56" fmla="*/ 1211238 h 3763462"/>
                <a:gd name="connsiteX57" fmla="*/ 1507331 w 2234145"/>
                <a:gd name="connsiteY57" fmla="*/ 1281819 h 3763462"/>
                <a:gd name="connsiteX58" fmla="*/ 1471898 w 2234145"/>
                <a:gd name="connsiteY58" fmla="*/ 1212572 h 3763462"/>
                <a:gd name="connsiteX59" fmla="*/ 1469231 w 2234145"/>
                <a:gd name="connsiteY59" fmla="*/ 1217430 h 3763462"/>
                <a:gd name="connsiteX60" fmla="*/ 1497806 w 2234145"/>
                <a:gd name="connsiteY60" fmla="*/ 1310489 h 3763462"/>
                <a:gd name="connsiteX61" fmla="*/ 1441609 w 2234145"/>
                <a:gd name="connsiteY61" fmla="*/ 1391737 h 3763462"/>
                <a:gd name="connsiteX62" fmla="*/ 1441609 w 2234145"/>
                <a:gd name="connsiteY62" fmla="*/ 1391737 h 3763462"/>
                <a:gd name="connsiteX63" fmla="*/ 1250347 w 2234145"/>
                <a:gd name="connsiteY63" fmla="*/ 1446887 h 3763462"/>
                <a:gd name="connsiteX64" fmla="*/ 1334643 w 2234145"/>
                <a:gd name="connsiteY64" fmla="*/ 1299154 h 3763462"/>
                <a:gd name="connsiteX65" fmla="*/ 1420368 w 2234145"/>
                <a:gd name="connsiteY65" fmla="*/ 1081603 h 3763462"/>
                <a:gd name="connsiteX66" fmla="*/ 1420368 w 2234145"/>
                <a:gd name="connsiteY66" fmla="*/ 1081603 h 3763462"/>
                <a:gd name="connsiteX67" fmla="*/ 1524095 w 2234145"/>
                <a:gd name="connsiteY67" fmla="*/ 1042551 h 3763462"/>
                <a:gd name="connsiteX68" fmla="*/ 1646587 w 2234145"/>
                <a:gd name="connsiteY68" fmla="*/ 1096938 h 3763462"/>
                <a:gd name="connsiteX69" fmla="*/ 1652778 w 2234145"/>
                <a:gd name="connsiteY69" fmla="*/ 1095319 h 3763462"/>
                <a:gd name="connsiteX70" fmla="*/ 1561052 w 2234145"/>
                <a:gd name="connsiteY70" fmla="*/ 1039693 h 3763462"/>
                <a:gd name="connsiteX71" fmla="*/ 1652873 w 2234145"/>
                <a:gd name="connsiteY71" fmla="*/ 1053885 h 3763462"/>
                <a:gd name="connsiteX72" fmla="*/ 1654112 w 2234145"/>
                <a:gd name="connsiteY72" fmla="*/ 1049218 h 3763462"/>
                <a:gd name="connsiteX73" fmla="*/ 1439704 w 2234145"/>
                <a:gd name="connsiteY73" fmla="*/ 1041503 h 3763462"/>
                <a:gd name="connsiteX74" fmla="*/ 1470946 w 2234145"/>
                <a:gd name="connsiteY74" fmla="*/ 1004260 h 3763462"/>
                <a:gd name="connsiteX75" fmla="*/ 1579245 w 2234145"/>
                <a:gd name="connsiteY75" fmla="*/ 912153 h 3763462"/>
                <a:gd name="connsiteX76" fmla="*/ 1604867 w 2234145"/>
                <a:gd name="connsiteY76" fmla="*/ 891960 h 3763462"/>
                <a:gd name="connsiteX77" fmla="*/ 1733074 w 2234145"/>
                <a:gd name="connsiteY77" fmla="*/ 869958 h 3763462"/>
                <a:gd name="connsiteX78" fmla="*/ 1747647 w 2234145"/>
                <a:gd name="connsiteY78" fmla="*/ 871958 h 3763462"/>
                <a:gd name="connsiteX79" fmla="*/ 1749838 w 2234145"/>
                <a:gd name="connsiteY79" fmla="*/ 865005 h 3763462"/>
                <a:gd name="connsiteX80" fmla="*/ 1644301 w 2234145"/>
                <a:gd name="connsiteY80" fmla="*/ 860052 h 3763462"/>
                <a:gd name="connsiteX81" fmla="*/ 1721453 w 2234145"/>
                <a:gd name="connsiteY81" fmla="*/ 788138 h 3763462"/>
                <a:gd name="connsiteX82" fmla="*/ 1814322 w 2234145"/>
                <a:gd name="connsiteY82" fmla="*/ 764992 h 3763462"/>
                <a:gd name="connsiteX83" fmla="*/ 1815751 w 2234145"/>
                <a:gd name="connsiteY83" fmla="*/ 759468 h 3763462"/>
                <a:gd name="connsiteX84" fmla="*/ 1738789 w 2234145"/>
                <a:gd name="connsiteY84" fmla="*/ 764421 h 3763462"/>
                <a:gd name="connsiteX85" fmla="*/ 1791081 w 2234145"/>
                <a:gd name="connsiteY85" fmla="*/ 675933 h 3763462"/>
                <a:gd name="connsiteX86" fmla="*/ 1780413 w 2234145"/>
                <a:gd name="connsiteY86" fmla="*/ 671361 h 3763462"/>
                <a:gd name="connsiteX87" fmla="*/ 1685163 w 2234145"/>
                <a:gd name="connsiteY87" fmla="*/ 795186 h 3763462"/>
                <a:gd name="connsiteX88" fmla="*/ 1562481 w 2234145"/>
                <a:gd name="connsiteY88" fmla="*/ 897104 h 3763462"/>
                <a:gd name="connsiteX89" fmla="*/ 1538764 w 2234145"/>
                <a:gd name="connsiteY89" fmla="*/ 915582 h 3763462"/>
                <a:gd name="connsiteX90" fmla="*/ 1535525 w 2234145"/>
                <a:gd name="connsiteY90" fmla="*/ 875958 h 3763462"/>
                <a:gd name="connsiteX91" fmla="*/ 1528477 w 2234145"/>
                <a:gd name="connsiteY91" fmla="*/ 801092 h 3763462"/>
                <a:gd name="connsiteX92" fmla="*/ 1604677 w 2234145"/>
                <a:gd name="connsiteY92" fmla="*/ 760230 h 3763462"/>
                <a:gd name="connsiteX93" fmla="*/ 1599438 w 2234145"/>
                <a:gd name="connsiteY93" fmla="*/ 756324 h 3763462"/>
                <a:gd name="connsiteX94" fmla="*/ 1525524 w 2234145"/>
                <a:gd name="connsiteY94" fmla="*/ 786709 h 3763462"/>
                <a:gd name="connsiteX95" fmla="*/ 1518285 w 2234145"/>
                <a:gd name="connsiteY95" fmla="*/ 740322 h 3763462"/>
                <a:gd name="connsiteX96" fmla="*/ 1510951 w 2234145"/>
                <a:gd name="connsiteY96" fmla="*/ 738989 h 3763462"/>
                <a:gd name="connsiteX97" fmla="*/ 1523619 w 2234145"/>
                <a:gd name="connsiteY97" fmla="*/ 872910 h 3763462"/>
                <a:gd name="connsiteX98" fmla="*/ 1511903 w 2234145"/>
                <a:gd name="connsiteY98" fmla="*/ 935394 h 3763462"/>
                <a:gd name="connsiteX99" fmla="*/ 1510475 w 2234145"/>
                <a:gd name="connsiteY99" fmla="*/ 938252 h 3763462"/>
                <a:gd name="connsiteX100" fmla="*/ 1452658 w 2234145"/>
                <a:gd name="connsiteY100" fmla="*/ 990449 h 3763462"/>
                <a:gd name="connsiteX101" fmla="*/ 1299686 w 2234145"/>
                <a:gd name="connsiteY101" fmla="*/ 1298583 h 3763462"/>
                <a:gd name="connsiteX102" fmla="*/ 1202150 w 2234145"/>
                <a:gd name="connsiteY102" fmla="*/ 1114369 h 3763462"/>
                <a:gd name="connsiteX103" fmla="*/ 1187767 w 2234145"/>
                <a:gd name="connsiteY103" fmla="*/ 1114369 h 3763462"/>
                <a:gd name="connsiteX104" fmla="*/ 1283017 w 2234145"/>
                <a:gd name="connsiteY104" fmla="*/ 1320966 h 3763462"/>
                <a:gd name="connsiteX105" fmla="*/ 1174052 w 2234145"/>
                <a:gd name="connsiteY105" fmla="*/ 1524801 h 3763462"/>
                <a:gd name="connsiteX106" fmla="*/ 1116902 w 2234145"/>
                <a:gd name="connsiteY106" fmla="*/ 1633386 h 3763462"/>
                <a:gd name="connsiteX107" fmla="*/ 1091756 w 2234145"/>
                <a:gd name="connsiteY107" fmla="*/ 1540708 h 3763462"/>
                <a:gd name="connsiteX108" fmla="*/ 968788 w 2234145"/>
                <a:gd name="connsiteY108" fmla="*/ 1046361 h 3763462"/>
                <a:gd name="connsiteX109" fmla="*/ 998887 w 2234145"/>
                <a:gd name="connsiteY109" fmla="*/ 1016262 h 3763462"/>
                <a:gd name="connsiteX110" fmla="*/ 998887 w 2234145"/>
                <a:gd name="connsiteY110" fmla="*/ 1016262 h 3763462"/>
                <a:gd name="connsiteX111" fmla="*/ 1072991 w 2234145"/>
                <a:gd name="connsiteY111" fmla="*/ 1016833 h 3763462"/>
                <a:gd name="connsiteX112" fmla="*/ 1136237 w 2234145"/>
                <a:gd name="connsiteY112" fmla="*/ 1080079 h 3763462"/>
                <a:gd name="connsiteX113" fmla="*/ 1140524 w 2234145"/>
                <a:gd name="connsiteY113" fmla="*/ 1080555 h 3763462"/>
                <a:gd name="connsiteX114" fmla="*/ 1096613 w 2234145"/>
                <a:gd name="connsiteY114" fmla="*/ 1023405 h 3763462"/>
                <a:gd name="connsiteX115" fmla="*/ 1150525 w 2234145"/>
                <a:gd name="connsiteY115" fmla="*/ 1054266 h 3763462"/>
                <a:gd name="connsiteX116" fmla="*/ 1152335 w 2234145"/>
                <a:gd name="connsiteY116" fmla="*/ 1051695 h 3763462"/>
                <a:gd name="connsiteX117" fmla="*/ 1020604 w 2234145"/>
                <a:gd name="connsiteY117" fmla="*/ 995402 h 3763462"/>
                <a:gd name="connsiteX118" fmla="*/ 1049179 w 2234145"/>
                <a:gd name="connsiteY118" fmla="*/ 979686 h 3763462"/>
                <a:gd name="connsiteX119" fmla="*/ 1138809 w 2234145"/>
                <a:gd name="connsiteY119" fmla="*/ 948253 h 3763462"/>
                <a:gd name="connsiteX120" fmla="*/ 1159669 w 2234145"/>
                <a:gd name="connsiteY120" fmla="*/ 941871 h 3763462"/>
                <a:gd name="connsiteX121" fmla="*/ 1244822 w 2234145"/>
                <a:gd name="connsiteY121" fmla="*/ 958826 h 3763462"/>
                <a:gd name="connsiteX122" fmla="*/ 1253490 w 2234145"/>
                <a:gd name="connsiteY122" fmla="*/ 963588 h 3763462"/>
                <a:gd name="connsiteX123" fmla="*/ 1256443 w 2234145"/>
                <a:gd name="connsiteY123" fmla="*/ 959778 h 3763462"/>
                <a:gd name="connsiteX124" fmla="*/ 1191863 w 2234145"/>
                <a:gd name="connsiteY124" fmla="*/ 931203 h 3763462"/>
                <a:gd name="connsiteX125" fmla="*/ 1257205 w 2234145"/>
                <a:gd name="connsiteY125" fmla="*/ 904914 h 3763462"/>
                <a:gd name="connsiteX126" fmla="*/ 1320641 w 2234145"/>
                <a:gd name="connsiteY126" fmla="*/ 912725 h 3763462"/>
                <a:gd name="connsiteX127" fmla="*/ 1322832 w 2234145"/>
                <a:gd name="connsiteY127" fmla="*/ 909677 h 3763462"/>
                <a:gd name="connsiteX128" fmla="*/ 1273683 w 2234145"/>
                <a:gd name="connsiteY128" fmla="*/ 894342 h 3763462"/>
                <a:gd name="connsiteX129" fmla="*/ 1327499 w 2234145"/>
                <a:gd name="connsiteY129" fmla="*/ 851670 h 3763462"/>
                <a:gd name="connsiteX130" fmla="*/ 1321975 w 2234145"/>
                <a:gd name="connsiteY130" fmla="*/ 846240 h 3763462"/>
                <a:gd name="connsiteX131" fmla="*/ 1232726 w 2234145"/>
                <a:gd name="connsiteY131" fmla="*/ 900533 h 3763462"/>
                <a:gd name="connsiteX132" fmla="*/ 1131761 w 2234145"/>
                <a:gd name="connsiteY132" fmla="*/ 934632 h 3763462"/>
                <a:gd name="connsiteX133" fmla="*/ 1112711 w 2234145"/>
                <a:gd name="connsiteY133" fmla="*/ 940538 h 3763462"/>
                <a:gd name="connsiteX134" fmla="*/ 1120140 w 2234145"/>
                <a:gd name="connsiteY134" fmla="*/ 915011 h 3763462"/>
                <a:gd name="connsiteX135" fmla="*/ 1133761 w 2234145"/>
                <a:gd name="connsiteY135" fmla="*/ 866719 h 3763462"/>
                <a:gd name="connsiteX136" fmla="*/ 1190911 w 2234145"/>
                <a:gd name="connsiteY136" fmla="*/ 859575 h 3763462"/>
                <a:gd name="connsiteX137" fmla="*/ 1188625 w 2234145"/>
                <a:gd name="connsiteY137" fmla="*/ 855765 h 3763462"/>
                <a:gd name="connsiteX138" fmla="*/ 1135190 w 2234145"/>
                <a:gd name="connsiteY138" fmla="*/ 857004 h 3763462"/>
                <a:gd name="connsiteX139" fmla="*/ 1141857 w 2234145"/>
                <a:gd name="connsiteY139" fmla="*/ 826333 h 3763462"/>
                <a:gd name="connsiteX140" fmla="*/ 1137571 w 2234145"/>
                <a:gd name="connsiteY140" fmla="*/ 823761 h 3763462"/>
                <a:gd name="connsiteX141" fmla="*/ 1113377 w 2234145"/>
                <a:gd name="connsiteY141" fmla="*/ 910248 h 3763462"/>
                <a:gd name="connsiteX142" fmla="*/ 1091089 w 2234145"/>
                <a:gd name="connsiteY142" fmla="*/ 946443 h 3763462"/>
                <a:gd name="connsiteX143" fmla="*/ 1089470 w 2234145"/>
                <a:gd name="connsiteY143" fmla="*/ 947967 h 3763462"/>
                <a:gd name="connsiteX144" fmla="*/ 1040892 w 2234145"/>
                <a:gd name="connsiteY144" fmla="*/ 966541 h 3763462"/>
                <a:gd name="connsiteX145" fmla="*/ 964025 w 2234145"/>
                <a:gd name="connsiteY145" fmla="*/ 1019976 h 3763462"/>
                <a:gd name="connsiteX146" fmla="*/ 944975 w 2234145"/>
                <a:gd name="connsiteY146" fmla="*/ 887865 h 3763462"/>
                <a:gd name="connsiteX147" fmla="*/ 1214247 w 2234145"/>
                <a:gd name="connsiteY147" fmla="*/ 720891 h 3763462"/>
                <a:gd name="connsiteX148" fmla="*/ 1264730 w 2234145"/>
                <a:gd name="connsiteY148" fmla="*/ 664503 h 3763462"/>
                <a:gd name="connsiteX149" fmla="*/ 1267492 w 2234145"/>
                <a:gd name="connsiteY149" fmla="*/ 662884 h 3763462"/>
                <a:gd name="connsiteX150" fmla="*/ 1325690 w 2234145"/>
                <a:gd name="connsiteY150" fmla="*/ 640881 h 3763462"/>
                <a:gd name="connsiteX151" fmla="*/ 1448753 w 2234145"/>
                <a:gd name="connsiteY151" fmla="*/ 623927 h 3763462"/>
                <a:gd name="connsiteX152" fmla="*/ 1447800 w 2234145"/>
                <a:gd name="connsiteY152" fmla="*/ 618402 h 3763462"/>
                <a:gd name="connsiteX153" fmla="*/ 1405223 w 2234145"/>
                <a:gd name="connsiteY153" fmla="*/ 622022 h 3763462"/>
                <a:gd name="connsiteX154" fmla="*/ 1436370 w 2234145"/>
                <a:gd name="connsiteY154" fmla="*/ 557157 h 3763462"/>
                <a:gd name="connsiteX155" fmla="*/ 1432941 w 2234145"/>
                <a:gd name="connsiteY155" fmla="*/ 553823 h 3763462"/>
                <a:gd name="connsiteX156" fmla="*/ 1392079 w 2234145"/>
                <a:gd name="connsiteY156" fmla="*/ 622689 h 3763462"/>
                <a:gd name="connsiteX157" fmla="*/ 1323308 w 2234145"/>
                <a:gd name="connsiteY157" fmla="*/ 632214 h 3763462"/>
                <a:gd name="connsiteX158" fmla="*/ 1286828 w 2234145"/>
                <a:gd name="connsiteY158" fmla="*/ 637548 h 3763462"/>
                <a:gd name="connsiteX159" fmla="*/ 1304925 w 2234145"/>
                <a:gd name="connsiteY159" fmla="*/ 615069 h 3763462"/>
                <a:gd name="connsiteX160" fmla="*/ 1404080 w 2234145"/>
                <a:gd name="connsiteY160" fmla="*/ 497054 h 3763462"/>
                <a:gd name="connsiteX161" fmla="*/ 1522476 w 2234145"/>
                <a:gd name="connsiteY161" fmla="*/ 396279 h 3763462"/>
                <a:gd name="connsiteX162" fmla="*/ 1518666 w 2234145"/>
                <a:gd name="connsiteY162" fmla="*/ 388755 h 3763462"/>
                <a:gd name="connsiteX163" fmla="*/ 1434751 w 2234145"/>
                <a:gd name="connsiteY163" fmla="*/ 448095 h 3763462"/>
                <a:gd name="connsiteX164" fmla="*/ 1442561 w 2234145"/>
                <a:gd name="connsiteY164" fmla="*/ 385992 h 3763462"/>
                <a:gd name="connsiteX165" fmla="*/ 1437418 w 2234145"/>
                <a:gd name="connsiteY165" fmla="*/ 388278 h 3763462"/>
                <a:gd name="connsiteX166" fmla="*/ 1412177 w 2234145"/>
                <a:gd name="connsiteY166" fmla="*/ 466669 h 3763462"/>
                <a:gd name="connsiteX167" fmla="*/ 1342644 w 2234145"/>
                <a:gd name="connsiteY167" fmla="*/ 542869 h 3763462"/>
                <a:gd name="connsiteX168" fmla="*/ 1342644 w 2234145"/>
                <a:gd name="connsiteY168" fmla="*/ 460097 h 3763462"/>
                <a:gd name="connsiteX169" fmla="*/ 1336167 w 2234145"/>
                <a:gd name="connsiteY169" fmla="*/ 463240 h 3763462"/>
                <a:gd name="connsiteX170" fmla="*/ 1337405 w 2234145"/>
                <a:gd name="connsiteY170" fmla="*/ 474289 h 3763462"/>
                <a:gd name="connsiteX171" fmla="*/ 1311688 w 2234145"/>
                <a:gd name="connsiteY171" fmla="*/ 580588 h 3763462"/>
                <a:gd name="connsiteX172" fmla="*/ 1292162 w 2234145"/>
                <a:gd name="connsiteY172" fmla="*/ 605258 h 3763462"/>
                <a:gd name="connsiteX173" fmla="*/ 1202627 w 2234145"/>
                <a:gd name="connsiteY173" fmla="*/ 710033 h 3763462"/>
                <a:gd name="connsiteX174" fmla="*/ 1166908 w 2234145"/>
                <a:gd name="connsiteY174" fmla="*/ 742418 h 3763462"/>
                <a:gd name="connsiteX175" fmla="*/ 1168622 w 2234145"/>
                <a:gd name="connsiteY175" fmla="*/ 573730 h 3763462"/>
                <a:gd name="connsiteX176" fmla="*/ 1164336 w 2234145"/>
                <a:gd name="connsiteY176" fmla="*/ 575635 h 3763462"/>
                <a:gd name="connsiteX177" fmla="*/ 1173861 w 2234145"/>
                <a:gd name="connsiteY177" fmla="*/ 645644 h 3763462"/>
                <a:gd name="connsiteX178" fmla="*/ 1126236 w 2234145"/>
                <a:gd name="connsiteY178" fmla="*/ 584112 h 3763462"/>
                <a:gd name="connsiteX179" fmla="*/ 1124522 w 2234145"/>
                <a:gd name="connsiteY179" fmla="*/ 589351 h 3763462"/>
                <a:gd name="connsiteX180" fmla="*/ 1169575 w 2234145"/>
                <a:gd name="connsiteY180" fmla="*/ 675648 h 3763462"/>
                <a:gd name="connsiteX181" fmla="*/ 1129284 w 2234145"/>
                <a:gd name="connsiteY181" fmla="*/ 765849 h 3763462"/>
                <a:gd name="connsiteX182" fmla="*/ 1129284 w 2234145"/>
                <a:gd name="connsiteY182" fmla="*/ 765849 h 3763462"/>
                <a:gd name="connsiteX183" fmla="*/ 942404 w 2234145"/>
                <a:gd name="connsiteY183" fmla="*/ 859385 h 3763462"/>
                <a:gd name="connsiteX184" fmla="*/ 928592 w 2234145"/>
                <a:gd name="connsiteY184" fmla="*/ 444095 h 3763462"/>
                <a:gd name="connsiteX185" fmla="*/ 963263 w 2234145"/>
                <a:gd name="connsiteY185" fmla="*/ 408662 h 3763462"/>
                <a:gd name="connsiteX186" fmla="*/ 963263 w 2234145"/>
                <a:gd name="connsiteY186" fmla="*/ 408662 h 3763462"/>
                <a:gd name="connsiteX187" fmla="*/ 1037368 w 2234145"/>
                <a:gd name="connsiteY187" fmla="*/ 408662 h 3763462"/>
                <a:gd name="connsiteX188" fmla="*/ 1100614 w 2234145"/>
                <a:gd name="connsiteY188" fmla="*/ 471908 h 3763462"/>
                <a:gd name="connsiteX189" fmla="*/ 1104805 w 2234145"/>
                <a:gd name="connsiteY189" fmla="*/ 471908 h 3763462"/>
                <a:gd name="connsiteX190" fmla="*/ 1060990 w 2234145"/>
                <a:gd name="connsiteY190" fmla="*/ 415234 h 3763462"/>
                <a:gd name="connsiteX191" fmla="*/ 1114901 w 2234145"/>
                <a:gd name="connsiteY191" fmla="*/ 446095 h 3763462"/>
                <a:gd name="connsiteX192" fmla="*/ 1116711 w 2234145"/>
                <a:gd name="connsiteY192" fmla="*/ 443523 h 3763462"/>
                <a:gd name="connsiteX193" fmla="*/ 984885 w 2234145"/>
                <a:gd name="connsiteY193" fmla="*/ 387231 h 3763462"/>
                <a:gd name="connsiteX194" fmla="*/ 1013460 w 2234145"/>
                <a:gd name="connsiteY194" fmla="*/ 371514 h 3763462"/>
                <a:gd name="connsiteX195" fmla="*/ 1103090 w 2234145"/>
                <a:gd name="connsiteY195" fmla="*/ 340082 h 3763462"/>
                <a:gd name="connsiteX196" fmla="*/ 1123855 w 2234145"/>
                <a:gd name="connsiteY196" fmla="*/ 333700 h 3763462"/>
                <a:gd name="connsiteX197" fmla="*/ 1209104 w 2234145"/>
                <a:gd name="connsiteY197" fmla="*/ 350655 h 3763462"/>
                <a:gd name="connsiteX198" fmla="*/ 1217676 w 2234145"/>
                <a:gd name="connsiteY198" fmla="*/ 355417 h 3763462"/>
                <a:gd name="connsiteX199" fmla="*/ 1220724 w 2234145"/>
                <a:gd name="connsiteY199" fmla="*/ 351607 h 3763462"/>
                <a:gd name="connsiteX200" fmla="*/ 1156145 w 2234145"/>
                <a:gd name="connsiteY200" fmla="*/ 323032 h 3763462"/>
                <a:gd name="connsiteX201" fmla="*/ 1221105 w 2234145"/>
                <a:gd name="connsiteY201" fmla="*/ 297886 h 3763462"/>
                <a:gd name="connsiteX202" fmla="*/ 1284637 w 2234145"/>
                <a:gd name="connsiteY202" fmla="*/ 305792 h 3763462"/>
                <a:gd name="connsiteX203" fmla="*/ 1286828 w 2234145"/>
                <a:gd name="connsiteY203" fmla="*/ 302649 h 3763462"/>
                <a:gd name="connsiteX204" fmla="*/ 1237679 w 2234145"/>
                <a:gd name="connsiteY204" fmla="*/ 287313 h 3763462"/>
                <a:gd name="connsiteX205" fmla="*/ 1291495 w 2234145"/>
                <a:gd name="connsiteY205" fmla="*/ 244641 h 3763462"/>
                <a:gd name="connsiteX206" fmla="*/ 1285970 w 2234145"/>
                <a:gd name="connsiteY206" fmla="*/ 239212 h 3763462"/>
                <a:gd name="connsiteX207" fmla="*/ 1196721 w 2234145"/>
                <a:gd name="connsiteY207" fmla="*/ 293505 h 3763462"/>
                <a:gd name="connsiteX208" fmla="*/ 1095756 w 2234145"/>
                <a:gd name="connsiteY208" fmla="*/ 327699 h 3763462"/>
                <a:gd name="connsiteX209" fmla="*/ 1076706 w 2234145"/>
                <a:gd name="connsiteY209" fmla="*/ 333510 h 3763462"/>
                <a:gd name="connsiteX210" fmla="*/ 1084136 w 2234145"/>
                <a:gd name="connsiteY210" fmla="*/ 308078 h 3763462"/>
                <a:gd name="connsiteX211" fmla="*/ 1097566 w 2234145"/>
                <a:gd name="connsiteY211" fmla="*/ 259786 h 3763462"/>
                <a:gd name="connsiteX212" fmla="*/ 1154716 w 2234145"/>
                <a:gd name="connsiteY212" fmla="*/ 252642 h 3763462"/>
                <a:gd name="connsiteX213" fmla="*/ 1152430 w 2234145"/>
                <a:gd name="connsiteY213" fmla="*/ 248928 h 3763462"/>
                <a:gd name="connsiteX214" fmla="*/ 1098995 w 2234145"/>
                <a:gd name="connsiteY214" fmla="*/ 250071 h 3763462"/>
                <a:gd name="connsiteX215" fmla="*/ 1105567 w 2234145"/>
                <a:gd name="connsiteY215" fmla="*/ 219495 h 3763462"/>
                <a:gd name="connsiteX216" fmla="*/ 1101376 w 2234145"/>
                <a:gd name="connsiteY216" fmla="*/ 216828 h 3763462"/>
                <a:gd name="connsiteX217" fmla="*/ 1077182 w 2234145"/>
                <a:gd name="connsiteY217" fmla="*/ 303411 h 3763462"/>
                <a:gd name="connsiteX218" fmla="*/ 1054799 w 2234145"/>
                <a:gd name="connsiteY218" fmla="*/ 339510 h 3763462"/>
                <a:gd name="connsiteX219" fmla="*/ 1053275 w 2234145"/>
                <a:gd name="connsiteY219" fmla="*/ 341034 h 3763462"/>
                <a:gd name="connsiteX220" fmla="*/ 1004697 w 2234145"/>
                <a:gd name="connsiteY220" fmla="*/ 360084 h 3763462"/>
                <a:gd name="connsiteX221" fmla="*/ 920687 w 2234145"/>
                <a:gd name="connsiteY221" fmla="*/ 420378 h 3763462"/>
                <a:gd name="connsiteX222" fmla="*/ 902303 w 2234145"/>
                <a:gd name="connsiteY222" fmla="*/ 371895 h 3763462"/>
                <a:gd name="connsiteX223" fmla="*/ 902303 w 2234145"/>
                <a:gd name="connsiteY223" fmla="*/ 368752 h 3763462"/>
                <a:gd name="connsiteX224" fmla="*/ 921353 w 2234145"/>
                <a:gd name="connsiteY224" fmla="*/ 308173 h 3763462"/>
                <a:gd name="connsiteX225" fmla="*/ 996125 w 2234145"/>
                <a:gd name="connsiteY225" fmla="*/ 196350 h 3763462"/>
                <a:gd name="connsiteX226" fmla="*/ 989076 w 2234145"/>
                <a:gd name="connsiteY226" fmla="*/ 194064 h 3763462"/>
                <a:gd name="connsiteX227" fmla="*/ 960501 w 2234145"/>
                <a:gd name="connsiteY227" fmla="*/ 231402 h 3763462"/>
                <a:gd name="connsiteX228" fmla="*/ 909828 w 2234145"/>
                <a:gd name="connsiteY228" fmla="*/ 169584 h 3763462"/>
                <a:gd name="connsiteX229" fmla="*/ 903446 w 2234145"/>
                <a:gd name="connsiteY229" fmla="*/ 170537 h 3763462"/>
                <a:gd name="connsiteX230" fmla="*/ 951071 w 2234145"/>
                <a:gd name="connsiteY230" fmla="*/ 242736 h 3763462"/>
                <a:gd name="connsiteX231" fmla="*/ 909257 w 2234145"/>
                <a:gd name="connsiteY231" fmla="*/ 305220 h 3763462"/>
                <a:gd name="connsiteX232" fmla="*/ 887539 w 2234145"/>
                <a:gd name="connsiteY232" fmla="*/ 338558 h 3763462"/>
                <a:gd name="connsiteX233" fmla="*/ 875538 w 2234145"/>
                <a:gd name="connsiteY233" fmla="*/ 311126 h 3763462"/>
                <a:gd name="connsiteX234" fmla="*/ 815912 w 2234145"/>
                <a:gd name="connsiteY234" fmla="*/ 163107 h 3763462"/>
                <a:gd name="connsiteX235" fmla="*/ 790766 w 2234145"/>
                <a:gd name="connsiteY235" fmla="*/ 8707 h 3763462"/>
                <a:gd name="connsiteX236" fmla="*/ 779240 w 2234145"/>
                <a:gd name="connsiteY236" fmla="*/ 7755 h 3763462"/>
                <a:gd name="connsiteX237" fmla="*/ 783146 w 2234145"/>
                <a:gd name="connsiteY237" fmla="*/ 110434 h 3763462"/>
                <a:gd name="connsiteX238" fmla="*/ 717804 w 2234145"/>
                <a:gd name="connsiteY238" fmla="*/ 69477 h 3763462"/>
                <a:gd name="connsiteX239" fmla="*/ 716375 w 2234145"/>
                <a:gd name="connsiteY239" fmla="*/ 75096 h 3763462"/>
                <a:gd name="connsiteX240" fmla="*/ 787241 w 2234145"/>
                <a:gd name="connsiteY240" fmla="*/ 139485 h 3763462"/>
                <a:gd name="connsiteX241" fmla="*/ 820864 w 2234145"/>
                <a:gd name="connsiteY241" fmla="*/ 239403 h 3763462"/>
                <a:gd name="connsiteX242" fmla="*/ 725614 w 2234145"/>
                <a:gd name="connsiteY242" fmla="*/ 193587 h 3763462"/>
                <a:gd name="connsiteX243" fmla="*/ 724281 w 2234145"/>
                <a:gd name="connsiteY243" fmla="*/ 200826 h 3763462"/>
                <a:gd name="connsiteX244" fmla="*/ 737902 w 2234145"/>
                <a:gd name="connsiteY244" fmla="*/ 205875 h 3763462"/>
                <a:gd name="connsiteX245" fmla="*/ 840391 w 2234145"/>
                <a:gd name="connsiteY245" fmla="*/ 286170 h 3763462"/>
                <a:gd name="connsiteX246" fmla="*/ 853345 w 2234145"/>
                <a:gd name="connsiteY246" fmla="*/ 316079 h 3763462"/>
                <a:gd name="connsiteX247" fmla="*/ 904970 w 2234145"/>
                <a:gd name="connsiteY247" fmla="*/ 448572 h 3763462"/>
                <a:gd name="connsiteX248" fmla="*/ 914495 w 2234145"/>
                <a:gd name="connsiteY248" fmla="*/ 496197 h 3763462"/>
                <a:gd name="connsiteX249" fmla="*/ 722090 w 2234145"/>
                <a:gd name="connsiteY249" fmla="*/ 400947 h 3763462"/>
                <a:gd name="connsiteX250" fmla="*/ 720947 w 2234145"/>
                <a:gd name="connsiteY250" fmla="*/ 405519 h 3763462"/>
                <a:gd name="connsiteX251" fmla="*/ 808482 w 2234145"/>
                <a:gd name="connsiteY251" fmla="*/ 436665 h 3763462"/>
                <a:gd name="connsiteX252" fmla="*/ 701326 w 2234145"/>
                <a:gd name="connsiteY252" fmla="*/ 442095 h 3763462"/>
                <a:gd name="connsiteX253" fmla="*/ 706088 w 2234145"/>
                <a:gd name="connsiteY253" fmla="*/ 446381 h 3763462"/>
                <a:gd name="connsiteX254" fmla="*/ 839438 w 2234145"/>
                <a:gd name="connsiteY254" fmla="*/ 456763 h 3763462"/>
                <a:gd name="connsiteX255" fmla="*/ 901637 w 2234145"/>
                <a:gd name="connsiteY255" fmla="*/ 518009 h 3763462"/>
                <a:gd name="connsiteX256" fmla="*/ 896684 w 2234145"/>
                <a:gd name="connsiteY256" fmla="*/ 865005 h 3763462"/>
                <a:gd name="connsiteX257" fmla="*/ 906971 w 2234145"/>
                <a:gd name="connsiteY257" fmla="*/ 959112 h 3763462"/>
                <a:gd name="connsiteX258" fmla="*/ 917258 w 2234145"/>
                <a:gd name="connsiteY258" fmla="*/ 1027311 h 3763462"/>
                <a:gd name="connsiteX259" fmla="*/ 758762 w 2234145"/>
                <a:gd name="connsiteY259" fmla="*/ 944062 h 3763462"/>
                <a:gd name="connsiteX260" fmla="*/ 758762 w 2234145"/>
                <a:gd name="connsiteY260" fmla="*/ 943586 h 3763462"/>
                <a:gd name="connsiteX261" fmla="*/ 703326 w 2234145"/>
                <a:gd name="connsiteY261" fmla="*/ 819761 h 3763462"/>
                <a:gd name="connsiteX262" fmla="*/ 765239 w 2234145"/>
                <a:gd name="connsiteY262" fmla="*/ 701556 h 3763462"/>
                <a:gd name="connsiteX263" fmla="*/ 762857 w 2234145"/>
                <a:gd name="connsiteY263" fmla="*/ 694317 h 3763462"/>
                <a:gd name="connsiteX264" fmla="*/ 697516 w 2234145"/>
                <a:gd name="connsiteY264" fmla="*/ 778708 h 3763462"/>
                <a:gd name="connsiteX265" fmla="*/ 710375 w 2234145"/>
                <a:gd name="connsiteY265" fmla="*/ 682696 h 3763462"/>
                <a:gd name="connsiteX266" fmla="*/ 704469 w 2234145"/>
                <a:gd name="connsiteY266" fmla="*/ 680124 h 3763462"/>
                <a:gd name="connsiteX267" fmla="*/ 706850 w 2234145"/>
                <a:gd name="connsiteY267" fmla="*/ 911391 h 3763462"/>
                <a:gd name="connsiteX268" fmla="*/ 657892 w 2234145"/>
                <a:gd name="connsiteY268" fmla="*/ 867100 h 3763462"/>
                <a:gd name="connsiteX269" fmla="*/ 535114 w 2234145"/>
                <a:gd name="connsiteY269" fmla="*/ 723558 h 3763462"/>
                <a:gd name="connsiteX270" fmla="*/ 508254 w 2234145"/>
                <a:gd name="connsiteY270" fmla="*/ 690126 h 3763462"/>
                <a:gd name="connsiteX271" fmla="*/ 473012 w 2234145"/>
                <a:gd name="connsiteY271" fmla="*/ 544488 h 3763462"/>
                <a:gd name="connsiteX272" fmla="*/ 474726 w 2234145"/>
                <a:gd name="connsiteY272" fmla="*/ 529153 h 3763462"/>
                <a:gd name="connsiteX273" fmla="*/ 465772 w 2234145"/>
                <a:gd name="connsiteY273" fmla="*/ 524867 h 3763462"/>
                <a:gd name="connsiteX274" fmla="*/ 465772 w 2234145"/>
                <a:gd name="connsiteY274" fmla="*/ 638405 h 3763462"/>
                <a:gd name="connsiteX275" fmla="*/ 370522 w 2234145"/>
                <a:gd name="connsiteY275" fmla="*/ 534582 h 3763462"/>
                <a:gd name="connsiteX276" fmla="*/ 335947 w 2234145"/>
                <a:gd name="connsiteY276" fmla="*/ 427045 h 3763462"/>
                <a:gd name="connsiteX277" fmla="*/ 328898 w 2234145"/>
                <a:gd name="connsiteY277" fmla="*/ 423902 h 3763462"/>
                <a:gd name="connsiteX278" fmla="*/ 339566 w 2234145"/>
                <a:gd name="connsiteY278" fmla="*/ 509627 h 3763462"/>
                <a:gd name="connsiteX279" fmla="*/ 224599 w 2234145"/>
                <a:gd name="connsiteY279" fmla="*/ 428093 h 3763462"/>
                <a:gd name="connsiteX280" fmla="*/ 219266 w 2234145"/>
                <a:gd name="connsiteY280" fmla="*/ 438570 h 3763462"/>
                <a:gd name="connsiteX281" fmla="*/ 381191 w 2234145"/>
                <a:gd name="connsiteY281" fmla="*/ 576683 h 3763462"/>
                <a:gd name="connsiteX282" fmla="*/ 517112 w 2234145"/>
                <a:gd name="connsiteY282" fmla="*/ 738608 h 3763462"/>
                <a:gd name="connsiteX283" fmla="*/ 542068 w 2234145"/>
                <a:gd name="connsiteY283" fmla="*/ 769374 h 3763462"/>
                <a:gd name="connsiteX284" fmla="*/ 491966 w 2234145"/>
                <a:gd name="connsiteY284" fmla="*/ 762135 h 3763462"/>
                <a:gd name="connsiteX285" fmla="*/ 396812 w 2234145"/>
                <a:gd name="connsiteY285" fmla="*/ 748704 h 3763462"/>
                <a:gd name="connsiteX286" fmla="*/ 340709 w 2234145"/>
                <a:gd name="connsiteY286" fmla="*/ 654121 h 3763462"/>
                <a:gd name="connsiteX287" fmla="*/ 335947 w 2234145"/>
                <a:gd name="connsiteY287" fmla="*/ 658788 h 3763462"/>
                <a:gd name="connsiteX288" fmla="*/ 378619 w 2234145"/>
                <a:gd name="connsiteY288" fmla="*/ 747752 h 3763462"/>
                <a:gd name="connsiteX289" fmla="*/ 320612 w 2234145"/>
                <a:gd name="connsiteY289" fmla="*/ 742799 h 3763462"/>
                <a:gd name="connsiteX290" fmla="*/ 319373 w 2234145"/>
                <a:gd name="connsiteY290" fmla="*/ 750419 h 3763462"/>
                <a:gd name="connsiteX291" fmla="*/ 488061 w 2234145"/>
                <a:gd name="connsiteY291" fmla="*/ 773565 h 3763462"/>
                <a:gd name="connsiteX292" fmla="*/ 567785 w 2234145"/>
                <a:gd name="connsiteY292" fmla="*/ 803759 h 3763462"/>
                <a:gd name="connsiteX293" fmla="*/ 571595 w 2234145"/>
                <a:gd name="connsiteY293" fmla="*/ 806045 h 3763462"/>
                <a:gd name="connsiteX294" fmla="*/ 640937 w 2234145"/>
                <a:gd name="connsiteY294" fmla="*/ 883388 h 3763462"/>
                <a:gd name="connsiteX295" fmla="*/ 926687 w 2234145"/>
                <a:gd name="connsiteY295" fmla="*/ 1082746 h 3763462"/>
                <a:gd name="connsiteX296" fmla="*/ 970407 w 2234145"/>
                <a:gd name="connsiteY296" fmla="*/ 1297440 h 3763462"/>
                <a:gd name="connsiteX297" fmla="*/ 543782 w 2234145"/>
                <a:gd name="connsiteY297" fmla="*/ 1042074 h 3763462"/>
                <a:gd name="connsiteX298" fmla="*/ 465963 w 2234145"/>
                <a:gd name="connsiteY298" fmla="*/ 1039503 h 3763462"/>
                <a:gd name="connsiteX299" fmla="*/ 463106 w 2234145"/>
                <a:gd name="connsiteY299" fmla="*/ 1038169 h 3763462"/>
                <a:gd name="connsiteX300" fmla="*/ 413861 w 2234145"/>
                <a:gd name="connsiteY300" fmla="*/ 997878 h 3763462"/>
                <a:gd name="connsiteX301" fmla="*/ 337185 w 2234145"/>
                <a:gd name="connsiteY301" fmla="*/ 887388 h 3763462"/>
                <a:gd name="connsiteX302" fmla="*/ 332423 w 2234145"/>
                <a:gd name="connsiteY302" fmla="*/ 893103 h 3763462"/>
                <a:gd name="connsiteX303" fmla="*/ 356807 w 2234145"/>
                <a:gd name="connsiteY303" fmla="*/ 933299 h 3763462"/>
                <a:gd name="connsiteX304" fmla="*/ 280607 w 2234145"/>
                <a:gd name="connsiteY304" fmla="*/ 957778 h 3763462"/>
                <a:gd name="connsiteX305" fmla="*/ 279178 w 2234145"/>
                <a:gd name="connsiteY305" fmla="*/ 964065 h 3763462"/>
                <a:gd name="connsiteX306" fmla="*/ 363855 w 2234145"/>
                <a:gd name="connsiteY306" fmla="*/ 946062 h 3763462"/>
                <a:gd name="connsiteX307" fmla="*/ 406718 w 2234145"/>
                <a:gd name="connsiteY307" fmla="*/ 1007880 h 3763462"/>
                <a:gd name="connsiteX308" fmla="*/ 429768 w 2234145"/>
                <a:gd name="connsiteY308" fmla="*/ 1040265 h 3763462"/>
                <a:gd name="connsiteX309" fmla="*/ 399764 w 2234145"/>
                <a:gd name="connsiteY309" fmla="*/ 1041408 h 3763462"/>
                <a:gd name="connsiteX310" fmla="*/ 240316 w 2234145"/>
                <a:gd name="connsiteY310" fmla="*/ 1042551 h 3763462"/>
                <a:gd name="connsiteX311" fmla="*/ 87916 w 2234145"/>
                <a:gd name="connsiteY311" fmla="*/ 1009404 h 3763462"/>
                <a:gd name="connsiteX312" fmla="*/ 82677 w 2234145"/>
                <a:gd name="connsiteY312" fmla="*/ 1019691 h 3763462"/>
                <a:gd name="connsiteX313" fmla="*/ 179737 w 2234145"/>
                <a:gd name="connsiteY313" fmla="*/ 1053790 h 3763462"/>
                <a:gd name="connsiteX314" fmla="*/ 117634 w 2234145"/>
                <a:gd name="connsiteY314" fmla="*/ 1099510 h 3763462"/>
                <a:gd name="connsiteX315" fmla="*/ 122301 w 2234145"/>
                <a:gd name="connsiteY315" fmla="*/ 1102939 h 3763462"/>
                <a:gd name="connsiteX316" fmla="*/ 208026 w 2234145"/>
                <a:gd name="connsiteY316" fmla="*/ 1060648 h 3763462"/>
                <a:gd name="connsiteX317" fmla="*/ 312801 w 2234145"/>
                <a:gd name="connsiteY317" fmla="*/ 1065982 h 3763462"/>
                <a:gd name="connsiteX318" fmla="*/ 235363 w 2234145"/>
                <a:gd name="connsiteY318" fmla="*/ 1137705 h 3763462"/>
                <a:gd name="connsiteX319" fmla="*/ 241554 w 2234145"/>
                <a:gd name="connsiteY319" fmla="*/ 1141611 h 3763462"/>
                <a:gd name="connsiteX320" fmla="*/ 251079 w 2234145"/>
                <a:gd name="connsiteY320" fmla="*/ 1130752 h 3763462"/>
                <a:gd name="connsiteX321" fmla="*/ 363284 w 2234145"/>
                <a:gd name="connsiteY321" fmla="*/ 1064839 h 3763462"/>
                <a:gd name="connsiteX322" fmla="*/ 395859 w 2234145"/>
                <a:gd name="connsiteY322" fmla="*/ 1063696 h 3763462"/>
                <a:gd name="connsiteX323" fmla="*/ 538067 w 2234145"/>
                <a:gd name="connsiteY323" fmla="*/ 1064363 h 3763462"/>
                <a:gd name="connsiteX324" fmla="*/ 585692 w 2234145"/>
                <a:gd name="connsiteY324" fmla="*/ 1072650 h 3763462"/>
                <a:gd name="connsiteX325" fmla="*/ 426815 w 2234145"/>
                <a:gd name="connsiteY325" fmla="*/ 1216858 h 3763462"/>
                <a:gd name="connsiteX326" fmla="*/ 430720 w 2234145"/>
                <a:gd name="connsiteY326" fmla="*/ 1219620 h 3763462"/>
                <a:gd name="connsiteX327" fmla="*/ 491776 w 2234145"/>
                <a:gd name="connsiteY327" fmla="*/ 1149612 h 3763462"/>
                <a:gd name="connsiteX328" fmla="*/ 457486 w 2234145"/>
                <a:gd name="connsiteY328" fmla="*/ 1251243 h 3763462"/>
                <a:gd name="connsiteX329" fmla="*/ 463296 w 2234145"/>
                <a:gd name="connsiteY329" fmla="*/ 1248386 h 3763462"/>
                <a:gd name="connsiteX330" fmla="*/ 521875 w 2234145"/>
                <a:gd name="connsiteY330" fmla="*/ 1127990 h 3763462"/>
                <a:gd name="connsiteX331" fmla="*/ 626650 w 2234145"/>
                <a:gd name="connsiteY331" fmla="*/ 1090938 h 3763462"/>
                <a:gd name="connsiteX332" fmla="*/ 626650 w 2234145"/>
                <a:gd name="connsiteY332" fmla="*/ 1090938 h 3763462"/>
                <a:gd name="connsiteX333" fmla="*/ 1010126 w 2234145"/>
                <a:gd name="connsiteY333" fmla="*/ 1454888 h 3763462"/>
                <a:gd name="connsiteX334" fmla="*/ 1037368 w 2234145"/>
                <a:gd name="connsiteY334" fmla="*/ 1555567 h 3763462"/>
                <a:gd name="connsiteX335" fmla="*/ 1103281 w 2234145"/>
                <a:gd name="connsiteY335" fmla="*/ 1806075 h 3763462"/>
                <a:gd name="connsiteX336" fmla="*/ 998506 w 2234145"/>
                <a:gd name="connsiteY336" fmla="*/ 1750449 h 3763462"/>
                <a:gd name="connsiteX337" fmla="*/ 998506 w 2234145"/>
                <a:gd name="connsiteY337" fmla="*/ 1750449 h 3763462"/>
                <a:gd name="connsiteX338" fmla="*/ 959549 w 2234145"/>
                <a:gd name="connsiteY338" fmla="*/ 1663581 h 3763462"/>
                <a:gd name="connsiteX339" fmla="*/ 1003078 w 2234145"/>
                <a:gd name="connsiteY339" fmla="*/ 1580427 h 3763462"/>
                <a:gd name="connsiteX340" fmla="*/ 1001458 w 2234145"/>
                <a:gd name="connsiteY340" fmla="*/ 1575379 h 3763462"/>
                <a:gd name="connsiteX341" fmla="*/ 955548 w 2234145"/>
                <a:gd name="connsiteY341" fmla="*/ 1634720 h 3763462"/>
                <a:gd name="connsiteX342" fmla="*/ 964502 w 2234145"/>
                <a:gd name="connsiteY342" fmla="*/ 1567188 h 3763462"/>
                <a:gd name="connsiteX343" fmla="*/ 960311 w 2234145"/>
                <a:gd name="connsiteY343" fmla="*/ 1565378 h 3763462"/>
                <a:gd name="connsiteX344" fmla="*/ 962025 w 2234145"/>
                <a:gd name="connsiteY344" fmla="*/ 1727970 h 3763462"/>
                <a:gd name="connsiteX345" fmla="*/ 927640 w 2234145"/>
                <a:gd name="connsiteY345" fmla="*/ 1696823 h 3763462"/>
                <a:gd name="connsiteX346" fmla="*/ 841343 w 2234145"/>
                <a:gd name="connsiteY346" fmla="*/ 1595953 h 3763462"/>
                <a:gd name="connsiteX347" fmla="*/ 822293 w 2234145"/>
                <a:gd name="connsiteY347" fmla="*/ 1572426 h 3763462"/>
                <a:gd name="connsiteX348" fmla="*/ 797528 w 2234145"/>
                <a:gd name="connsiteY348" fmla="*/ 1470033 h 3763462"/>
                <a:gd name="connsiteX349" fmla="*/ 798767 w 2234145"/>
                <a:gd name="connsiteY349" fmla="*/ 1459269 h 3763462"/>
                <a:gd name="connsiteX350" fmla="*/ 792480 w 2234145"/>
                <a:gd name="connsiteY350" fmla="*/ 1456221 h 3763462"/>
                <a:gd name="connsiteX351" fmla="*/ 792480 w 2234145"/>
                <a:gd name="connsiteY351" fmla="*/ 1536041 h 3763462"/>
                <a:gd name="connsiteX352" fmla="*/ 725329 w 2234145"/>
                <a:gd name="connsiteY352" fmla="*/ 1463079 h 3763462"/>
                <a:gd name="connsiteX353" fmla="*/ 701040 w 2234145"/>
                <a:gd name="connsiteY353" fmla="*/ 1387546 h 3763462"/>
                <a:gd name="connsiteX354" fmla="*/ 696087 w 2234145"/>
                <a:gd name="connsiteY354" fmla="*/ 1385260 h 3763462"/>
                <a:gd name="connsiteX355" fmla="*/ 703517 w 2234145"/>
                <a:gd name="connsiteY355" fmla="*/ 1445172 h 3763462"/>
                <a:gd name="connsiteX356" fmla="*/ 622745 w 2234145"/>
                <a:gd name="connsiteY356" fmla="*/ 1388022 h 3763462"/>
                <a:gd name="connsiteX357" fmla="*/ 619030 w 2234145"/>
                <a:gd name="connsiteY357" fmla="*/ 1395357 h 3763462"/>
                <a:gd name="connsiteX358" fmla="*/ 733330 w 2234145"/>
                <a:gd name="connsiteY358" fmla="*/ 1492416 h 3763462"/>
                <a:gd name="connsiteX359" fmla="*/ 828580 w 2234145"/>
                <a:gd name="connsiteY359" fmla="*/ 1606240 h 3763462"/>
                <a:gd name="connsiteX360" fmla="*/ 846106 w 2234145"/>
                <a:gd name="connsiteY360" fmla="*/ 1627862 h 3763462"/>
                <a:gd name="connsiteX361" fmla="*/ 810863 w 2234145"/>
                <a:gd name="connsiteY361" fmla="*/ 1622718 h 3763462"/>
                <a:gd name="connsiteX362" fmla="*/ 744188 w 2234145"/>
                <a:gd name="connsiteY362" fmla="*/ 1613193 h 3763462"/>
                <a:gd name="connsiteX363" fmla="*/ 704755 w 2234145"/>
                <a:gd name="connsiteY363" fmla="*/ 1546518 h 3763462"/>
                <a:gd name="connsiteX364" fmla="*/ 701421 w 2234145"/>
                <a:gd name="connsiteY364" fmla="*/ 1549852 h 3763462"/>
                <a:gd name="connsiteX365" fmla="*/ 731425 w 2234145"/>
                <a:gd name="connsiteY365" fmla="*/ 1612336 h 3763462"/>
                <a:gd name="connsiteX366" fmla="*/ 692087 w 2234145"/>
                <a:gd name="connsiteY366" fmla="*/ 1608907 h 3763462"/>
                <a:gd name="connsiteX367" fmla="*/ 691229 w 2234145"/>
                <a:gd name="connsiteY367" fmla="*/ 1614241 h 3763462"/>
                <a:gd name="connsiteX368" fmla="*/ 809816 w 2234145"/>
                <a:gd name="connsiteY368" fmla="*/ 1630624 h 3763462"/>
                <a:gd name="connsiteX369" fmla="*/ 865918 w 2234145"/>
                <a:gd name="connsiteY369" fmla="*/ 1651865 h 3763462"/>
                <a:gd name="connsiteX370" fmla="*/ 868585 w 2234145"/>
                <a:gd name="connsiteY370" fmla="*/ 1653389 h 3763462"/>
                <a:gd name="connsiteX371" fmla="*/ 917353 w 2234145"/>
                <a:gd name="connsiteY371" fmla="*/ 1707777 h 3763462"/>
                <a:gd name="connsiteX372" fmla="*/ 1113854 w 2234145"/>
                <a:gd name="connsiteY372" fmla="*/ 1845794 h 3763462"/>
                <a:gd name="connsiteX373" fmla="*/ 1145000 w 2234145"/>
                <a:gd name="connsiteY373" fmla="*/ 2001051 h 3763462"/>
                <a:gd name="connsiteX374" fmla="*/ 1159002 w 2234145"/>
                <a:gd name="connsiteY374" fmla="*/ 2212411 h 3763462"/>
                <a:gd name="connsiteX375" fmla="*/ 968502 w 2234145"/>
                <a:gd name="connsiteY375" fmla="*/ 1935234 h 3763462"/>
                <a:gd name="connsiteX376" fmla="*/ 959644 w 2234145"/>
                <a:gd name="connsiteY376" fmla="*/ 1923994 h 3763462"/>
                <a:gd name="connsiteX377" fmla="*/ 744569 w 2234145"/>
                <a:gd name="connsiteY377" fmla="*/ 1888466 h 3763462"/>
                <a:gd name="connsiteX378" fmla="*/ 744569 w 2234145"/>
                <a:gd name="connsiteY378" fmla="*/ 1888466 h 3763462"/>
                <a:gd name="connsiteX379" fmla="*/ 655320 w 2234145"/>
                <a:gd name="connsiteY379" fmla="*/ 1786453 h 3763462"/>
                <a:gd name="connsiteX380" fmla="*/ 679799 w 2234145"/>
                <a:gd name="connsiteY380" fmla="*/ 1655294 h 3763462"/>
                <a:gd name="connsiteX381" fmla="*/ 675418 w 2234145"/>
                <a:gd name="connsiteY381" fmla="*/ 1649103 h 3763462"/>
                <a:gd name="connsiteX382" fmla="*/ 637318 w 2234145"/>
                <a:gd name="connsiteY382" fmla="*/ 1748829 h 3763462"/>
                <a:gd name="connsiteX383" fmla="*/ 621506 w 2234145"/>
                <a:gd name="connsiteY383" fmla="*/ 1653579 h 3763462"/>
                <a:gd name="connsiteX384" fmla="*/ 615029 w 2234145"/>
                <a:gd name="connsiteY384" fmla="*/ 1652817 h 3763462"/>
                <a:gd name="connsiteX385" fmla="*/ 685133 w 2234145"/>
                <a:gd name="connsiteY385" fmla="*/ 1873226 h 3763462"/>
                <a:gd name="connsiteX386" fmla="*/ 625412 w 2234145"/>
                <a:gd name="connsiteY386" fmla="*/ 1844651 h 3763462"/>
                <a:gd name="connsiteX387" fmla="*/ 465868 w 2234145"/>
                <a:gd name="connsiteY387" fmla="*/ 1743495 h 3763462"/>
                <a:gd name="connsiteX388" fmla="*/ 430339 w 2234145"/>
                <a:gd name="connsiteY388" fmla="*/ 1719397 h 3763462"/>
                <a:gd name="connsiteX389" fmla="*/ 354140 w 2234145"/>
                <a:gd name="connsiteY389" fmla="*/ 1590524 h 3763462"/>
                <a:gd name="connsiteX390" fmla="*/ 351282 w 2234145"/>
                <a:gd name="connsiteY390" fmla="*/ 1575379 h 3763462"/>
                <a:gd name="connsiteX391" fmla="*/ 341757 w 2234145"/>
                <a:gd name="connsiteY391" fmla="*/ 1573855 h 3763462"/>
                <a:gd name="connsiteX392" fmla="*/ 374904 w 2234145"/>
                <a:gd name="connsiteY392" fmla="*/ 1682440 h 3763462"/>
                <a:gd name="connsiteX393" fmla="*/ 253270 w 2234145"/>
                <a:gd name="connsiteY393" fmla="*/ 1611193 h 3763462"/>
                <a:gd name="connsiteX394" fmla="*/ 188595 w 2234145"/>
                <a:gd name="connsiteY394" fmla="*/ 1518610 h 3763462"/>
                <a:gd name="connsiteX395" fmla="*/ 180975 w 2234145"/>
                <a:gd name="connsiteY395" fmla="*/ 1517562 h 3763462"/>
                <a:gd name="connsiteX396" fmla="*/ 216122 w 2234145"/>
                <a:gd name="connsiteY396" fmla="*/ 1595953 h 3763462"/>
                <a:gd name="connsiteX397" fmla="*/ 82772 w 2234145"/>
                <a:gd name="connsiteY397" fmla="*/ 1551757 h 3763462"/>
                <a:gd name="connsiteX398" fmla="*/ 80772 w 2234145"/>
                <a:gd name="connsiteY398" fmla="*/ 1563282 h 3763462"/>
                <a:gd name="connsiteX399" fmla="*/ 276511 w 2234145"/>
                <a:gd name="connsiteY399" fmla="*/ 1647769 h 3763462"/>
                <a:gd name="connsiteX400" fmla="*/ 453866 w 2234145"/>
                <a:gd name="connsiteY400" fmla="*/ 1762641 h 3763462"/>
                <a:gd name="connsiteX401" fmla="*/ 486728 w 2234145"/>
                <a:gd name="connsiteY401" fmla="*/ 1784643 h 3763462"/>
                <a:gd name="connsiteX402" fmla="*/ 436721 w 2234145"/>
                <a:gd name="connsiteY402" fmla="*/ 1792454 h 3763462"/>
                <a:gd name="connsiteX403" fmla="*/ 342805 w 2234145"/>
                <a:gd name="connsiteY403" fmla="*/ 1807599 h 3763462"/>
                <a:gd name="connsiteX404" fmla="*/ 261461 w 2234145"/>
                <a:gd name="connsiteY404" fmla="*/ 1733685 h 3763462"/>
                <a:gd name="connsiteX405" fmla="*/ 258318 w 2234145"/>
                <a:gd name="connsiteY405" fmla="*/ 1739590 h 3763462"/>
                <a:gd name="connsiteX406" fmla="*/ 324993 w 2234145"/>
                <a:gd name="connsiteY406" fmla="*/ 1812075 h 3763462"/>
                <a:gd name="connsiteX407" fmla="*/ 267843 w 2234145"/>
                <a:gd name="connsiteY407" fmla="*/ 1824363 h 3763462"/>
                <a:gd name="connsiteX408" fmla="*/ 268891 w 2234145"/>
                <a:gd name="connsiteY408" fmla="*/ 1832078 h 3763462"/>
                <a:gd name="connsiteX409" fmla="*/ 437007 w 2234145"/>
                <a:gd name="connsiteY409" fmla="*/ 1804741 h 3763462"/>
                <a:gd name="connsiteX410" fmla="*/ 522161 w 2234145"/>
                <a:gd name="connsiteY410" fmla="*/ 1810170 h 3763462"/>
                <a:gd name="connsiteX411" fmla="*/ 526352 w 2234145"/>
                <a:gd name="connsiteY411" fmla="*/ 1811218 h 3763462"/>
                <a:gd name="connsiteX412" fmla="*/ 615410 w 2234145"/>
                <a:gd name="connsiteY412" fmla="*/ 1864844 h 3763462"/>
                <a:gd name="connsiteX413" fmla="*/ 765715 w 2234145"/>
                <a:gd name="connsiteY413" fmla="*/ 1933329 h 3763462"/>
                <a:gd name="connsiteX414" fmla="*/ 657416 w 2234145"/>
                <a:gd name="connsiteY414" fmla="*/ 1960856 h 3763462"/>
                <a:gd name="connsiteX415" fmla="*/ 668179 w 2234145"/>
                <a:gd name="connsiteY415" fmla="*/ 1975715 h 3763462"/>
                <a:gd name="connsiteX416" fmla="*/ 918782 w 2234145"/>
                <a:gd name="connsiteY416" fmla="*/ 1978191 h 3763462"/>
                <a:gd name="connsiteX417" fmla="*/ 971264 w 2234145"/>
                <a:gd name="connsiteY417" fmla="*/ 2037056 h 3763462"/>
                <a:gd name="connsiteX418" fmla="*/ 851440 w 2234145"/>
                <a:gd name="connsiteY418" fmla="*/ 2075823 h 3763462"/>
                <a:gd name="connsiteX419" fmla="*/ 784765 w 2234145"/>
                <a:gd name="connsiteY419" fmla="*/ 2115637 h 3763462"/>
                <a:gd name="connsiteX420" fmla="*/ 781526 w 2234145"/>
                <a:gd name="connsiteY420" fmla="*/ 2115637 h 3763462"/>
                <a:gd name="connsiteX421" fmla="*/ 718376 w 2234145"/>
                <a:gd name="connsiteY421" fmla="*/ 2108398 h 3763462"/>
                <a:gd name="connsiteX422" fmla="*/ 594551 w 2234145"/>
                <a:gd name="connsiteY422" fmla="*/ 2056582 h 3763462"/>
                <a:gd name="connsiteX423" fmla="*/ 593598 w 2234145"/>
                <a:gd name="connsiteY423" fmla="*/ 2064012 h 3763462"/>
                <a:gd name="connsiteX424" fmla="*/ 635794 w 2234145"/>
                <a:gd name="connsiteY424" fmla="*/ 2084681 h 3763462"/>
                <a:gd name="connsiteX425" fmla="*/ 584835 w 2234145"/>
                <a:gd name="connsiteY425" fmla="*/ 2146308 h 3763462"/>
                <a:gd name="connsiteX426" fmla="*/ 587121 w 2234145"/>
                <a:gd name="connsiteY426" fmla="*/ 2152499 h 3763462"/>
                <a:gd name="connsiteX427" fmla="*/ 648748 w 2234145"/>
                <a:gd name="connsiteY427" fmla="*/ 2091634 h 3763462"/>
                <a:gd name="connsiteX428" fmla="*/ 718090 w 2234145"/>
                <a:gd name="connsiteY428" fmla="*/ 2120209 h 3763462"/>
                <a:gd name="connsiteX429" fmla="*/ 755047 w 2234145"/>
                <a:gd name="connsiteY429" fmla="*/ 2135068 h 3763462"/>
                <a:gd name="connsiteX430" fmla="*/ 730282 w 2234145"/>
                <a:gd name="connsiteY430" fmla="*/ 2152118 h 3763462"/>
                <a:gd name="connsiteX431" fmla="*/ 596932 w 2234145"/>
                <a:gd name="connsiteY431" fmla="*/ 2239176 h 3763462"/>
                <a:gd name="connsiteX432" fmla="*/ 450342 w 2234145"/>
                <a:gd name="connsiteY432" fmla="*/ 2293659 h 3763462"/>
                <a:gd name="connsiteX433" fmla="*/ 451580 w 2234145"/>
                <a:gd name="connsiteY433" fmla="*/ 2305185 h 3763462"/>
                <a:gd name="connsiteX434" fmla="*/ 551688 w 2234145"/>
                <a:gd name="connsiteY434" fmla="*/ 2281467 h 3763462"/>
                <a:gd name="connsiteX435" fmla="*/ 524066 w 2234145"/>
                <a:gd name="connsiteY435" fmla="*/ 2353572 h 3763462"/>
                <a:gd name="connsiteX436" fmla="*/ 529781 w 2234145"/>
                <a:gd name="connsiteY436" fmla="*/ 2353572 h 3763462"/>
                <a:gd name="connsiteX437" fmla="*/ 579406 w 2234145"/>
                <a:gd name="connsiteY437" fmla="*/ 2271752 h 3763462"/>
                <a:gd name="connsiteX438" fmla="*/ 670941 w 2234145"/>
                <a:gd name="connsiteY438" fmla="*/ 2219365 h 3763462"/>
                <a:gd name="connsiteX439" fmla="*/ 644366 w 2234145"/>
                <a:gd name="connsiteY439" fmla="*/ 2321568 h 3763462"/>
                <a:gd name="connsiteX440" fmla="*/ 651605 w 2234145"/>
                <a:gd name="connsiteY440" fmla="*/ 2321568 h 3763462"/>
                <a:gd name="connsiteX441" fmla="*/ 653987 w 2234145"/>
                <a:gd name="connsiteY441" fmla="*/ 2307090 h 3763462"/>
                <a:gd name="connsiteX442" fmla="*/ 713042 w 2234145"/>
                <a:gd name="connsiteY442" fmla="*/ 2191170 h 3763462"/>
                <a:gd name="connsiteX443" fmla="*/ 739902 w 2234145"/>
                <a:gd name="connsiteY443" fmla="*/ 2172692 h 3763462"/>
                <a:gd name="connsiteX444" fmla="*/ 860012 w 2234145"/>
                <a:gd name="connsiteY444" fmla="*/ 2096492 h 3763462"/>
                <a:gd name="connsiteX445" fmla="*/ 904875 w 2234145"/>
                <a:gd name="connsiteY445" fmla="*/ 2077442 h 3763462"/>
                <a:gd name="connsiteX446" fmla="*/ 848773 w 2234145"/>
                <a:gd name="connsiteY446" fmla="*/ 2284420 h 3763462"/>
                <a:gd name="connsiteX447" fmla="*/ 853440 w 2234145"/>
                <a:gd name="connsiteY447" fmla="*/ 2284420 h 3763462"/>
                <a:gd name="connsiteX448" fmla="*/ 867156 w 2234145"/>
                <a:gd name="connsiteY448" fmla="*/ 2192504 h 3763462"/>
                <a:gd name="connsiteX449" fmla="*/ 893159 w 2234145"/>
                <a:gd name="connsiteY449" fmla="*/ 2296517 h 3763462"/>
                <a:gd name="connsiteX450" fmla="*/ 896493 w 2234145"/>
                <a:gd name="connsiteY450" fmla="*/ 2291088 h 3763462"/>
                <a:gd name="connsiteX451" fmla="*/ 880872 w 2234145"/>
                <a:gd name="connsiteY451" fmla="*/ 2157738 h 3763462"/>
                <a:gd name="connsiteX452" fmla="*/ 948881 w 2234145"/>
                <a:gd name="connsiteY452" fmla="*/ 2070203 h 3763462"/>
                <a:gd name="connsiteX453" fmla="*/ 948881 w 2234145"/>
                <a:gd name="connsiteY453" fmla="*/ 2070203 h 3763462"/>
                <a:gd name="connsiteX454" fmla="*/ 995934 w 2234145"/>
                <a:gd name="connsiteY454" fmla="*/ 2063726 h 3763462"/>
                <a:gd name="connsiteX455" fmla="*/ 1130617 w 2234145"/>
                <a:gd name="connsiteY455" fmla="*/ 2320901 h 3763462"/>
                <a:gd name="connsiteX456" fmla="*/ 1005554 w 2234145"/>
                <a:gd name="connsiteY456" fmla="*/ 3048897 h 3763462"/>
                <a:gd name="connsiteX457" fmla="*/ 224504 w 2234145"/>
                <a:gd name="connsiteY457" fmla="*/ 3101760 h 3763462"/>
                <a:gd name="connsiteX458" fmla="*/ 156400 w 2234145"/>
                <a:gd name="connsiteY458" fmla="*/ 3200440 h 3763462"/>
                <a:gd name="connsiteX459" fmla="*/ 99250 w 2234145"/>
                <a:gd name="connsiteY459" fmla="*/ 3377033 h 3763462"/>
                <a:gd name="connsiteX460" fmla="*/ 63055 w 2234145"/>
                <a:gd name="connsiteY460" fmla="*/ 3449614 h 3763462"/>
                <a:gd name="connsiteX461" fmla="*/ 24955 w 2234145"/>
                <a:gd name="connsiteY461" fmla="*/ 3554389 h 3763462"/>
                <a:gd name="connsiteX462" fmla="*/ 0 w 2234145"/>
                <a:gd name="connsiteY462" fmla="*/ 3596203 h 3763462"/>
                <a:gd name="connsiteX463" fmla="*/ 0 w 2234145"/>
                <a:gd name="connsiteY463" fmla="*/ 3602871 h 3763462"/>
                <a:gd name="connsiteX464" fmla="*/ 20765 w 2234145"/>
                <a:gd name="connsiteY464" fmla="*/ 3678309 h 3763462"/>
                <a:gd name="connsiteX465" fmla="*/ 22384 w 2234145"/>
                <a:gd name="connsiteY465" fmla="*/ 3678785 h 3763462"/>
                <a:gd name="connsiteX466" fmla="*/ 30670 w 2234145"/>
                <a:gd name="connsiteY466" fmla="*/ 3561627 h 3763462"/>
                <a:gd name="connsiteX467" fmla="*/ 56674 w 2234145"/>
                <a:gd name="connsiteY467" fmla="*/ 3649924 h 3763462"/>
                <a:gd name="connsiteX468" fmla="*/ 57150 w 2234145"/>
                <a:gd name="connsiteY468" fmla="*/ 3652972 h 3763462"/>
                <a:gd name="connsiteX469" fmla="*/ 77343 w 2234145"/>
                <a:gd name="connsiteY469" fmla="*/ 3616682 h 3763462"/>
                <a:gd name="connsiteX470" fmla="*/ 86868 w 2234145"/>
                <a:gd name="connsiteY470" fmla="*/ 3724600 h 3763462"/>
                <a:gd name="connsiteX471" fmla="*/ 88011 w 2234145"/>
                <a:gd name="connsiteY471" fmla="*/ 3724600 h 3763462"/>
                <a:gd name="connsiteX472" fmla="*/ 77629 w 2234145"/>
                <a:gd name="connsiteY472" fmla="*/ 3607252 h 3763462"/>
                <a:gd name="connsiteX473" fmla="*/ 28766 w 2234145"/>
                <a:gd name="connsiteY473" fmla="*/ 3538767 h 3763462"/>
                <a:gd name="connsiteX474" fmla="*/ 64008 w 2234145"/>
                <a:gd name="connsiteY474" fmla="*/ 3462091 h 3763462"/>
                <a:gd name="connsiteX475" fmla="*/ 106871 w 2234145"/>
                <a:gd name="connsiteY475" fmla="*/ 3582868 h 3763462"/>
                <a:gd name="connsiteX476" fmla="*/ 109728 w 2234145"/>
                <a:gd name="connsiteY476" fmla="*/ 3583630 h 3763462"/>
                <a:gd name="connsiteX477" fmla="*/ 109061 w 2234145"/>
                <a:gd name="connsiteY477" fmla="*/ 3389130 h 3763462"/>
                <a:gd name="connsiteX478" fmla="*/ 163068 w 2234145"/>
                <a:gd name="connsiteY478" fmla="*/ 3535719 h 3763462"/>
                <a:gd name="connsiteX479" fmla="*/ 164116 w 2234145"/>
                <a:gd name="connsiteY479" fmla="*/ 3540768 h 3763462"/>
                <a:gd name="connsiteX480" fmla="*/ 192691 w 2234145"/>
                <a:gd name="connsiteY480" fmla="*/ 3480570 h 3763462"/>
                <a:gd name="connsiteX481" fmla="*/ 222409 w 2234145"/>
                <a:gd name="connsiteY481" fmla="*/ 3659735 h 3763462"/>
                <a:gd name="connsiteX482" fmla="*/ 223456 w 2234145"/>
                <a:gd name="connsiteY482" fmla="*/ 3659735 h 3763462"/>
                <a:gd name="connsiteX483" fmla="*/ 224409 w 2234145"/>
                <a:gd name="connsiteY483" fmla="*/ 3659735 h 3763462"/>
                <a:gd name="connsiteX484" fmla="*/ 223456 w 2234145"/>
                <a:gd name="connsiteY484" fmla="*/ 3657735 h 3763462"/>
                <a:gd name="connsiteX485" fmla="*/ 223456 w 2234145"/>
                <a:gd name="connsiteY485" fmla="*/ 3597060 h 3763462"/>
                <a:gd name="connsiteX486" fmla="*/ 223456 w 2234145"/>
                <a:gd name="connsiteY486" fmla="*/ 3479903 h 3763462"/>
                <a:gd name="connsiteX487" fmla="*/ 192500 w 2234145"/>
                <a:gd name="connsiteY487" fmla="*/ 3464853 h 3763462"/>
                <a:gd name="connsiteX488" fmla="*/ 103061 w 2234145"/>
                <a:gd name="connsiteY488" fmla="*/ 3351220 h 3763462"/>
                <a:gd name="connsiteX489" fmla="*/ 152305 w 2234145"/>
                <a:gd name="connsiteY489" fmla="*/ 3223871 h 3763462"/>
                <a:gd name="connsiteX490" fmla="*/ 151257 w 2234145"/>
                <a:gd name="connsiteY490" fmla="*/ 3249303 h 3763462"/>
                <a:gd name="connsiteX491" fmla="*/ 223456 w 2234145"/>
                <a:gd name="connsiteY491" fmla="*/ 3374557 h 3763462"/>
                <a:gd name="connsiteX492" fmla="*/ 267938 w 2234145"/>
                <a:gd name="connsiteY492" fmla="*/ 3471331 h 3763462"/>
                <a:gd name="connsiteX493" fmla="*/ 273844 w 2234145"/>
                <a:gd name="connsiteY493" fmla="*/ 3473807 h 3763462"/>
                <a:gd name="connsiteX494" fmla="*/ 225552 w 2234145"/>
                <a:gd name="connsiteY494" fmla="*/ 3360078 h 3763462"/>
                <a:gd name="connsiteX495" fmla="*/ 254127 w 2234145"/>
                <a:gd name="connsiteY495" fmla="*/ 3369603 h 3763462"/>
                <a:gd name="connsiteX496" fmla="*/ 349377 w 2234145"/>
                <a:gd name="connsiteY496" fmla="*/ 3596394 h 3763462"/>
                <a:gd name="connsiteX497" fmla="*/ 353282 w 2234145"/>
                <a:gd name="connsiteY497" fmla="*/ 3598966 h 3763462"/>
                <a:gd name="connsiteX498" fmla="*/ 364903 w 2234145"/>
                <a:gd name="connsiteY498" fmla="*/ 3511621 h 3763462"/>
                <a:gd name="connsiteX499" fmla="*/ 399764 w 2234145"/>
                <a:gd name="connsiteY499" fmla="*/ 3584297 h 3763462"/>
                <a:gd name="connsiteX500" fmla="*/ 353663 w 2234145"/>
                <a:gd name="connsiteY500" fmla="*/ 3648876 h 3763462"/>
                <a:gd name="connsiteX501" fmla="*/ 344138 w 2234145"/>
                <a:gd name="connsiteY501" fmla="*/ 3759652 h 3763462"/>
                <a:gd name="connsiteX502" fmla="*/ 345281 w 2234145"/>
                <a:gd name="connsiteY502" fmla="*/ 3759652 h 3763462"/>
                <a:gd name="connsiteX503" fmla="*/ 354806 w 2234145"/>
                <a:gd name="connsiteY503" fmla="*/ 3657925 h 3763462"/>
                <a:gd name="connsiteX504" fmla="*/ 373856 w 2234145"/>
                <a:gd name="connsiteY504" fmla="*/ 3692120 h 3763462"/>
                <a:gd name="connsiteX505" fmla="*/ 373856 w 2234145"/>
                <a:gd name="connsiteY505" fmla="*/ 3689262 h 3763462"/>
                <a:gd name="connsiteX506" fmla="*/ 398336 w 2234145"/>
                <a:gd name="connsiteY506" fmla="*/ 3606014 h 3763462"/>
                <a:gd name="connsiteX507" fmla="*/ 406146 w 2234145"/>
                <a:gd name="connsiteY507" fmla="*/ 3716504 h 3763462"/>
                <a:gd name="connsiteX508" fmla="*/ 407765 w 2234145"/>
                <a:gd name="connsiteY508" fmla="*/ 3716028 h 3763462"/>
                <a:gd name="connsiteX509" fmla="*/ 403765 w 2234145"/>
                <a:gd name="connsiteY509" fmla="*/ 3599156 h 3763462"/>
                <a:gd name="connsiteX510" fmla="*/ 365665 w 2234145"/>
                <a:gd name="connsiteY510" fmla="*/ 3499429 h 3763462"/>
                <a:gd name="connsiteX511" fmla="*/ 311087 w 2234145"/>
                <a:gd name="connsiteY511" fmla="*/ 3377700 h 3763462"/>
                <a:gd name="connsiteX512" fmla="*/ 275273 w 2234145"/>
                <a:gd name="connsiteY512" fmla="*/ 3359698 h 3763462"/>
                <a:gd name="connsiteX513" fmla="*/ 270320 w 2234145"/>
                <a:gd name="connsiteY513" fmla="*/ 3296737 h 3763462"/>
                <a:gd name="connsiteX514" fmla="*/ 242602 w 2234145"/>
                <a:gd name="connsiteY514" fmla="*/ 3257970 h 3763462"/>
                <a:gd name="connsiteX515" fmla="*/ 255270 w 2234145"/>
                <a:gd name="connsiteY515" fmla="*/ 3217870 h 3763462"/>
                <a:gd name="connsiteX516" fmla="*/ 368046 w 2234145"/>
                <a:gd name="connsiteY516" fmla="*/ 3370270 h 3763462"/>
                <a:gd name="connsiteX517" fmla="*/ 373094 w 2234145"/>
                <a:gd name="connsiteY517" fmla="*/ 3370270 h 3763462"/>
                <a:gd name="connsiteX518" fmla="*/ 295370 w 2234145"/>
                <a:gd name="connsiteY518" fmla="*/ 3218727 h 3763462"/>
                <a:gd name="connsiteX519" fmla="*/ 295370 w 2234145"/>
                <a:gd name="connsiteY519" fmla="*/ 3218727 h 3763462"/>
                <a:gd name="connsiteX520" fmla="*/ 238220 w 2234145"/>
                <a:gd name="connsiteY520" fmla="*/ 3138527 h 3763462"/>
                <a:gd name="connsiteX521" fmla="*/ 238220 w 2234145"/>
                <a:gd name="connsiteY521" fmla="*/ 3138527 h 3763462"/>
                <a:gd name="connsiteX522" fmla="*/ 266795 w 2234145"/>
                <a:gd name="connsiteY522" fmla="*/ 3104904 h 3763462"/>
                <a:gd name="connsiteX523" fmla="*/ 333947 w 2234145"/>
                <a:gd name="connsiteY523" fmla="*/ 3093378 h 3763462"/>
                <a:gd name="connsiteX524" fmla="*/ 324422 w 2234145"/>
                <a:gd name="connsiteY524" fmla="*/ 3104142 h 3763462"/>
                <a:gd name="connsiteX525" fmla="*/ 324422 w 2234145"/>
                <a:gd name="connsiteY525" fmla="*/ 3104142 h 3763462"/>
                <a:gd name="connsiteX526" fmla="*/ 317659 w 2234145"/>
                <a:gd name="connsiteY526" fmla="*/ 3121287 h 3763462"/>
                <a:gd name="connsiteX527" fmla="*/ 381572 w 2234145"/>
                <a:gd name="connsiteY527" fmla="*/ 3232539 h 3763462"/>
                <a:gd name="connsiteX528" fmla="*/ 384239 w 2234145"/>
                <a:gd name="connsiteY528" fmla="*/ 3232539 h 3763462"/>
                <a:gd name="connsiteX529" fmla="*/ 355664 w 2234145"/>
                <a:gd name="connsiteY529" fmla="*/ 3151005 h 3763462"/>
                <a:gd name="connsiteX530" fmla="*/ 331661 w 2234145"/>
                <a:gd name="connsiteY530" fmla="*/ 3107857 h 3763462"/>
                <a:gd name="connsiteX531" fmla="*/ 346424 w 2234145"/>
                <a:gd name="connsiteY531" fmla="*/ 3092426 h 3763462"/>
                <a:gd name="connsiteX532" fmla="*/ 490633 w 2234145"/>
                <a:gd name="connsiteY532" fmla="*/ 3098903 h 3763462"/>
                <a:gd name="connsiteX533" fmla="*/ 464249 w 2234145"/>
                <a:gd name="connsiteY533" fmla="*/ 3260828 h 3763462"/>
                <a:gd name="connsiteX534" fmla="*/ 455676 w 2234145"/>
                <a:gd name="connsiteY534" fmla="*/ 3400750 h 3763462"/>
                <a:gd name="connsiteX535" fmla="*/ 429197 w 2234145"/>
                <a:gd name="connsiteY535" fmla="*/ 3426658 h 3763462"/>
                <a:gd name="connsiteX536" fmla="*/ 429197 w 2234145"/>
                <a:gd name="connsiteY536" fmla="*/ 3426658 h 3763462"/>
                <a:gd name="connsiteX537" fmla="*/ 421100 w 2234145"/>
                <a:gd name="connsiteY537" fmla="*/ 3447232 h 3763462"/>
                <a:gd name="connsiteX538" fmla="*/ 497872 w 2234145"/>
                <a:gd name="connsiteY538" fmla="*/ 3580582 h 3763462"/>
                <a:gd name="connsiteX539" fmla="*/ 501587 w 2234145"/>
                <a:gd name="connsiteY539" fmla="*/ 3580582 h 3763462"/>
                <a:gd name="connsiteX540" fmla="*/ 467106 w 2234145"/>
                <a:gd name="connsiteY540" fmla="*/ 3482856 h 3763462"/>
                <a:gd name="connsiteX541" fmla="*/ 467106 w 2234145"/>
                <a:gd name="connsiteY541" fmla="*/ 3482856 h 3763462"/>
                <a:gd name="connsiteX542" fmla="*/ 438531 w 2234145"/>
                <a:gd name="connsiteY542" fmla="*/ 3431135 h 3763462"/>
                <a:gd name="connsiteX543" fmla="*/ 438531 w 2234145"/>
                <a:gd name="connsiteY543" fmla="*/ 3431135 h 3763462"/>
                <a:gd name="connsiteX544" fmla="*/ 460724 w 2234145"/>
                <a:gd name="connsiteY544" fmla="*/ 3409323 h 3763462"/>
                <a:gd name="connsiteX545" fmla="*/ 473297 w 2234145"/>
                <a:gd name="connsiteY545" fmla="*/ 3466473 h 3763462"/>
                <a:gd name="connsiteX546" fmla="*/ 476250 w 2234145"/>
                <a:gd name="connsiteY546" fmla="*/ 3467140 h 3763462"/>
                <a:gd name="connsiteX547" fmla="*/ 475583 w 2234145"/>
                <a:gd name="connsiteY547" fmla="*/ 3272734 h 3763462"/>
                <a:gd name="connsiteX548" fmla="*/ 529590 w 2234145"/>
                <a:gd name="connsiteY548" fmla="*/ 3419324 h 3763462"/>
                <a:gd name="connsiteX549" fmla="*/ 530638 w 2234145"/>
                <a:gd name="connsiteY549" fmla="*/ 3424372 h 3763462"/>
                <a:gd name="connsiteX550" fmla="*/ 559213 w 2234145"/>
                <a:gd name="connsiteY550" fmla="*/ 3364174 h 3763462"/>
                <a:gd name="connsiteX551" fmla="*/ 588931 w 2234145"/>
                <a:gd name="connsiteY551" fmla="*/ 3543340 h 3763462"/>
                <a:gd name="connsiteX552" fmla="*/ 590836 w 2234145"/>
                <a:gd name="connsiteY552" fmla="*/ 3542863 h 3763462"/>
                <a:gd name="connsiteX553" fmla="*/ 559022 w 2234145"/>
                <a:gd name="connsiteY553" fmla="*/ 3347886 h 3763462"/>
                <a:gd name="connsiteX554" fmla="*/ 469487 w 2234145"/>
                <a:gd name="connsiteY554" fmla="*/ 3234253 h 3763462"/>
                <a:gd name="connsiteX555" fmla="*/ 527304 w 2234145"/>
                <a:gd name="connsiteY555" fmla="*/ 3104618 h 3763462"/>
                <a:gd name="connsiteX556" fmla="*/ 527304 w 2234145"/>
                <a:gd name="connsiteY556" fmla="*/ 3102999 h 3763462"/>
                <a:gd name="connsiteX557" fmla="*/ 664940 w 2234145"/>
                <a:gd name="connsiteY557" fmla="*/ 3121001 h 3763462"/>
                <a:gd name="connsiteX558" fmla="*/ 680180 w 2234145"/>
                <a:gd name="connsiteY558" fmla="*/ 3183580 h 3763462"/>
                <a:gd name="connsiteX559" fmla="*/ 634175 w 2234145"/>
                <a:gd name="connsiteY559" fmla="*/ 3248160 h 3763462"/>
                <a:gd name="connsiteX560" fmla="*/ 624650 w 2234145"/>
                <a:gd name="connsiteY560" fmla="*/ 3358935 h 3763462"/>
                <a:gd name="connsiteX561" fmla="*/ 625793 w 2234145"/>
                <a:gd name="connsiteY561" fmla="*/ 3358935 h 3763462"/>
                <a:gd name="connsiteX562" fmla="*/ 635318 w 2234145"/>
                <a:gd name="connsiteY562" fmla="*/ 3257208 h 3763462"/>
                <a:gd name="connsiteX563" fmla="*/ 654368 w 2234145"/>
                <a:gd name="connsiteY563" fmla="*/ 3291403 h 3763462"/>
                <a:gd name="connsiteX564" fmla="*/ 654844 w 2234145"/>
                <a:gd name="connsiteY564" fmla="*/ 3288546 h 3763462"/>
                <a:gd name="connsiteX565" fmla="*/ 679323 w 2234145"/>
                <a:gd name="connsiteY565" fmla="*/ 3205297 h 3763462"/>
                <a:gd name="connsiteX566" fmla="*/ 687134 w 2234145"/>
                <a:gd name="connsiteY566" fmla="*/ 3315692 h 3763462"/>
                <a:gd name="connsiteX567" fmla="*/ 688753 w 2234145"/>
                <a:gd name="connsiteY567" fmla="*/ 3315692 h 3763462"/>
                <a:gd name="connsiteX568" fmla="*/ 684657 w 2234145"/>
                <a:gd name="connsiteY568" fmla="*/ 3198820 h 3763462"/>
                <a:gd name="connsiteX569" fmla="*/ 679609 w 2234145"/>
                <a:gd name="connsiteY569" fmla="*/ 3122620 h 3763462"/>
                <a:gd name="connsiteX570" fmla="*/ 805910 w 2234145"/>
                <a:gd name="connsiteY570" fmla="*/ 3135289 h 3763462"/>
                <a:gd name="connsiteX571" fmla="*/ 794099 w 2234145"/>
                <a:gd name="connsiteY571" fmla="*/ 3278164 h 3763462"/>
                <a:gd name="connsiteX572" fmla="*/ 766762 w 2234145"/>
                <a:gd name="connsiteY572" fmla="*/ 3316264 h 3763462"/>
                <a:gd name="connsiteX573" fmla="*/ 698659 w 2234145"/>
                <a:gd name="connsiteY573" fmla="*/ 3493619 h 3763462"/>
                <a:gd name="connsiteX574" fmla="*/ 709994 w 2234145"/>
                <a:gd name="connsiteY574" fmla="*/ 3689072 h 3763462"/>
                <a:gd name="connsiteX575" fmla="*/ 712851 w 2234145"/>
                <a:gd name="connsiteY575" fmla="*/ 3689739 h 3763462"/>
                <a:gd name="connsiteX576" fmla="*/ 712184 w 2234145"/>
                <a:gd name="connsiteY576" fmla="*/ 3505144 h 3763462"/>
                <a:gd name="connsiteX577" fmla="*/ 763429 w 2234145"/>
                <a:gd name="connsiteY577" fmla="*/ 3644304 h 3763462"/>
                <a:gd name="connsiteX578" fmla="*/ 764477 w 2234145"/>
                <a:gd name="connsiteY578" fmla="*/ 3649067 h 3763462"/>
                <a:gd name="connsiteX579" fmla="*/ 792004 w 2234145"/>
                <a:gd name="connsiteY579" fmla="*/ 3591917 h 3763462"/>
                <a:gd name="connsiteX580" fmla="*/ 820579 w 2234145"/>
                <a:gd name="connsiteY580" fmla="*/ 3761938 h 3763462"/>
                <a:gd name="connsiteX581" fmla="*/ 822484 w 2234145"/>
                <a:gd name="connsiteY581" fmla="*/ 3761938 h 3763462"/>
                <a:gd name="connsiteX582" fmla="*/ 792289 w 2234145"/>
                <a:gd name="connsiteY582" fmla="*/ 3576867 h 3763462"/>
                <a:gd name="connsiteX583" fmla="*/ 707231 w 2234145"/>
                <a:gd name="connsiteY583" fmla="*/ 3468949 h 3763462"/>
                <a:gd name="connsiteX584" fmla="*/ 760095 w 2234145"/>
                <a:gd name="connsiteY584" fmla="*/ 3346362 h 3763462"/>
                <a:gd name="connsiteX585" fmla="*/ 802291 w 2234145"/>
                <a:gd name="connsiteY585" fmla="*/ 3474093 h 3763462"/>
                <a:gd name="connsiteX586" fmla="*/ 805148 w 2234145"/>
                <a:gd name="connsiteY586" fmla="*/ 3474759 h 3763462"/>
                <a:gd name="connsiteX587" fmla="*/ 804482 w 2234145"/>
                <a:gd name="connsiteY587" fmla="*/ 3290165 h 3763462"/>
                <a:gd name="connsiteX588" fmla="*/ 855726 w 2234145"/>
                <a:gd name="connsiteY588" fmla="*/ 3429325 h 3763462"/>
                <a:gd name="connsiteX589" fmla="*/ 856774 w 2234145"/>
                <a:gd name="connsiteY589" fmla="*/ 3434088 h 3763462"/>
                <a:gd name="connsiteX590" fmla="*/ 884301 w 2234145"/>
                <a:gd name="connsiteY590" fmla="*/ 3376938 h 3763462"/>
                <a:gd name="connsiteX591" fmla="*/ 912876 w 2234145"/>
                <a:gd name="connsiteY591" fmla="*/ 3547054 h 3763462"/>
                <a:gd name="connsiteX592" fmla="*/ 914781 w 2234145"/>
                <a:gd name="connsiteY592" fmla="*/ 3546578 h 3763462"/>
                <a:gd name="connsiteX593" fmla="*/ 924973 w 2234145"/>
                <a:gd name="connsiteY593" fmla="*/ 3436469 h 3763462"/>
                <a:gd name="connsiteX594" fmla="*/ 964883 w 2234145"/>
                <a:gd name="connsiteY594" fmla="*/ 3526575 h 3763462"/>
                <a:gd name="connsiteX595" fmla="*/ 907161 w 2234145"/>
                <a:gd name="connsiteY595" fmla="*/ 3607538 h 3763462"/>
                <a:gd name="connsiteX596" fmla="*/ 894874 w 2234145"/>
                <a:gd name="connsiteY596" fmla="*/ 3746508 h 3763462"/>
                <a:gd name="connsiteX597" fmla="*/ 896303 w 2234145"/>
                <a:gd name="connsiteY597" fmla="*/ 3746508 h 3763462"/>
                <a:gd name="connsiteX598" fmla="*/ 907923 w 2234145"/>
                <a:gd name="connsiteY598" fmla="*/ 3618873 h 3763462"/>
                <a:gd name="connsiteX599" fmla="*/ 931831 w 2234145"/>
                <a:gd name="connsiteY599" fmla="*/ 3661735 h 3763462"/>
                <a:gd name="connsiteX600" fmla="*/ 931831 w 2234145"/>
                <a:gd name="connsiteY600" fmla="*/ 3658211 h 3763462"/>
                <a:gd name="connsiteX601" fmla="*/ 962501 w 2234145"/>
                <a:gd name="connsiteY601" fmla="*/ 3553436 h 3763462"/>
                <a:gd name="connsiteX602" fmla="*/ 972026 w 2234145"/>
                <a:gd name="connsiteY602" fmla="*/ 3692025 h 3763462"/>
                <a:gd name="connsiteX603" fmla="*/ 974027 w 2234145"/>
                <a:gd name="connsiteY603" fmla="*/ 3691453 h 3763462"/>
                <a:gd name="connsiteX604" fmla="*/ 968978 w 2234145"/>
                <a:gd name="connsiteY604" fmla="*/ 3544864 h 3763462"/>
                <a:gd name="connsiteX605" fmla="*/ 926306 w 2234145"/>
                <a:gd name="connsiteY605" fmla="*/ 3421610 h 3763462"/>
                <a:gd name="connsiteX606" fmla="*/ 889064 w 2234145"/>
                <a:gd name="connsiteY606" fmla="*/ 3350268 h 3763462"/>
                <a:gd name="connsiteX607" fmla="*/ 809339 w 2234145"/>
                <a:gd name="connsiteY607" fmla="*/ 3251303 h 3763462"/>
                <a:gd name="connsiteX608" fmla="*/ 840581 w 2234145"/>
                <a:gd name="connsiteY608" fmla="*/ 3137003 h 3763462"/>
                <a:gd name="connsiteX609" fmla="*/ 976312 w 2234145"/>
                <a:gd name="connsiteY609" fmla="*/ 3126811 h 3763462"/>
                <a:gd name="connsiteX610" fmla="*/ 1017403 w 2234145"/>
                <a:gd name="connsiteY610" fmla="*/ 3202602 h 3763462"/>
                <a:gd name="connsiteX611" fmla="*/ 1015651 w 2234145"/>
                <a:gd name="connsiteY611" fmla="*/ 3207678 h 3763462"/>
                <a:gd name="connsiteX612" fmla="*/ 957929 w 2234145"/>
                <a:gd name="connsiteY612" fmla="*/ 3282450 h 3763462"/>
                <a:gd name="connsiteX613" fmla="*/ 945642 w 2234145"/>
                <a:gd name="connsiteY613" fmla="*/ 3410561 h 3763462"/>
                <a:gd name="connsiteX614" fmla="*/ 947071 w 2234145"/>
                <a:gd name="connsiteY614" fmla="*/ 3410561 h 3763462"/>
                <a:gd name="connsiteX615" fmla="*/ 958691 w 2234145"/>
                <a:gd name="connsiteY615" fmla="*/ 3292832 h 3763462"/>
                <a:gd name="connsiteX616" fmla="*/ 982599 w 2234145"/>
                <a:gd name="connsiteY616" fmla="*/ 3332361 h 3763462"/>
                <a:gd name="connsiteX617" fmla="*/ 983075 w 2234145"/>
                <a:gd name="connsiteY617" fmla="*/ 3329122 h 3763462"/>
                <a:gd name="connsiteX618" fmla="*/ 1013746 w 2234145"/>
                <a:gd name="connsiteY618" fmla="*/ 3232729 h 3763462"/>
                <a:gd name="connsiteX619" fmla="*/ 1023271 w 2234145"/>
                <a:gd name="connsiteY619" fmla="*/ 3360555 h 3763462"/>
                <a:gd name="connsiteX620" fmla="*/ 1025271 w 2234145"/>
                <a:gd name="connsiteY620" fmla="*/ 3360078 h 3763462"/>
                <a:gd name="connsiteX621" fmla="*/ 1020128 w 2234145"/>
                <a:gd name="connsiteY621" fmla="*/ 3224728 h 3763462"/>
                <a:gd name="connsiteX622" fmla="*/ 995744 w 2234145"/>
                <a:gd name="connsiteY622" fmla="*/ 3119953 h 3763462"/>
                <a:gd name="connsiteX623" fmla="*/ 1142714 w 2234145"/>
                <a:gd name="connsiteY623" fmla="*/ 3119953 h 3763462"/>
                <a:gd name="connsiteX624" fmla="*/ 1118330 w 2234145"/>
                <a:gd name="connsiteY624" fmla="*/ 3224728 h 3763462"/>
                <a:gd name="connsiteX625" fmla="*/ 1088708 w 2234145"/>
                <a:gd name="connsiteY625" fmla="*/ 3270258 h 3763462"/>
                <a:gd name="connsiteX626" fmla="*/ 1058799 w 2234145"/>
                <a:gd name="connsiteY626" fmla="*/ 3341124 h 3763462"/>
                <a:gd name="connsiteX627" fmla="*/ 1055656 w 2234145"/>
                <a:gd name="connsiteY627" fmla="*/ 3424086 h 3763462"/>
                <a:gd name="connsiteX628" fmla="*/ 1056894 w 2234145"/>
                <a:gd name="connsiteY628" fmla="*/ 3424086 h 3763462"/>
                <a:gd name="connsiteX629" fmla="*/ 1062990 w 2234145"/>
                <a:gd name="connsiteY629" fmla="*/ 3345791 h 3763462"/>
                <a:gd name="connsiteX630" fmla="*/ 1082040 w 2234145"/>
                <a:gd name="connsiteY630" fmla="*/ 3404846 h 3763462"/>
                <a:gd name="connsiteX631" fmla="*/ 1082040 w 2234145"/>
                <a:gd name="connsiteY631" fmla="*/ 3406846 h 3763462"/>
                <a:gd name="connsiteX632" fmla="*/ 1096709 w 2234145"/>
                <a:gd name="connsiteY632" fmla="*/ 3382653 h 3763462"/>
                <a:gd name="connsiteX633" fmla="*/ 1103852 w 2234145"/>
                <a:gd name="connsiteY633" fmla="*/ 3454757 h 3763462"/>
                <a:gd name="connsiteX634" fmla="*/ 1104710 w 2234145"/>
                <a:gd name="connsiteY634" fmla="*/ 3454757 h 3763462"/>
                <a:gd name="connsiteX635" fmla="*/ 1097185 w 2234145"/>
                <a:gd name="connsiteY635" fmla="*/ 3376271 h 3763462"/>
                <a:gd name="connsiteX636" fmla="*/ 1061752 w 2234145"/>
                <a:gd name="connsiteY636" fmla="*/ 3330456 h 3763462"/>
                <a:gd name="connsiteX637" fmla="*/ 1084117 w 2234145"/>
                <a:gd name="connsiteY637" fmla="*/ 3281431 h 3763462"/>
                <a:gd name="connsiteX638" fmla="*/ 1088993 w 2234145"/>
                <a:gd name="connsiteY638" fmla="*/ 3279973 h 3763462"/>
                <a:gd name="connsiteX639" fmla="*/ 1113187 w 2234145"/>
                <a:gd name="connsiteY639" fmla="*/ 3360078 h 3763462"/>
                <a:gd name="connsiteX640" fmla="*/ 1115187 w 2234145"/>
                <a:gd name="connsiteY640" fmla="*/ 3360078 h 3763462"/>
                <a:gd name="connsiteX641" fmla="*/ 1124712 w 2234145"/>
                <a:gd name="connsiteY641" fmla="*/ 3232253 h 3763462"/>
                <a:gd name="connsiteX642" fmla="*/ 1155383 w 2234145"/>
                <a:gd name="connsiteY642" fmla="*/ 3328551 h 3763462"/>
                <a:gd name="connsiteX643" fmla="*/ 1155859 w 2234145"/>
                <a:gd name="connsiteY643" fmla="*/ 3331884 h 3763462"/>
                <a:gd name="connsiteX644" fmla="*/ 1179767 w 2234145"/>
                <a:gd name="connsiteY644" fmla="*/ 3292356 h 3763462"/>
                <a:gd name="connsiteX645" fmla="*/ 1191387 w 2234145"/>
                <a:gd name="connsiteY645" fmla="*/ 3410085 h 3763462"/>
                <a:gd name="connsiteX646" fmla="*/ 1192816 w 2234145"/>
                <a:gd name="connsiteY646" fmla="*/ 3410085 h 3763462"/>
                <a:gd name="connsiteX647" fmla="*/ 1180529 w 2234145"/>
                <a:gd name="connsiteY647" fmla="*/ 3281974 h 3763462"/>
                <a:gd name="connsiteX648" fmla="*/ 1122807 w 2234145"/>
                <a:gd name="connsiteY648" fmla="*/ 3207107 h 3763462"/>
                <a:gd name="connsiteX649" fmla="*/ 1157145 w 2234145"/>
                <a:gd name="connsiteY649" fmla="*/ 3128030 h 3763462"/>
                <a:gd name="connsiteX650" fmla="*/ 1162050 w 2234145"/>
                <a:gd name="connsiteY650" fmla="*/ 3126335 h 3763462"/>
                <a:gd name="connsiteX651" fmla="*/ 1305401 w 2234145"/>
                <a:gd name="connsiteY651" fmla="*/ 3138813 h 3763462"/>
                <a:gd name="connsiteX652" fmla="*/ 1340453 w 2234145"/>
                <a:gd name="connsiteY652" fmla="*/ 3254923 h 3763462"/>
                <a:gd name="connsiteX653" fmla="*/ 1255490 w 2234145"/>
                <a:gd name="connsiteY653" fmla="*/ 3362841 h 3763462"/>
                <a:gd name="connsiteX654" fmla="*/ 1215295 w 2234145"/>
                <a:gd name="connsiteY654" fmla="*/ 3422562 h 3763462"/>
                <a:gd name="connsiteX655" fmla="*/ 1170146 w 2234145"/>
                <a:gd name="connsiteY655" fmla="*/ 3546387 h 3763462"/>
                <a:gd name="connsiteX656" fmla="*/ 1165098 w 2234145"/>
                <a:gd name="connsiteY656" fmla="*/ 3692977 h 3763462"/>
                <a:gd name="connsiteX657" fmla="*/ 1167098 w 2234145"/>
                <a:gd name="connsiteY657" fmla="*/ 3693549 h 3763462"/>
                <a:gd name="connsiteX658" fmla="*/ 1176623 w 2234145"/>
                <a:gd name="connsiteY658" fmla="*/ 3554960 h 3763462"/>
                <a:gd name="connsiteX659" fmla="*/ 1207294 w 2234145"/>
                <a:gd name="connsiteY659" fmla="*/ 3659735 h 3763462"/>
                <a:gd name="connsiteX660" fmla="*/ 1207294 w 2234145"/>
                <a:gd name="connsiteY660" fmla="*/ 3663259 h 3763462"/>
                <a:gd name="connsiteX661" fmla="*/ 1231202 w 2234145"/>
                <a:gd name="connsiteY661" fmla="*/ 3620397 h 3763462"/>
                <a:gd name="connsiteX662" fmla="*/ 1242822 w 2234145"/>
                <a:gd name="connsiteY662" fmla="*/ 3748032 h 3763462"/>
                <a:gd name="connsiteX663" fmla="*/ 1244251 w 2234145"/>
                <a:gd name="connsiteY663" fmla="*/ 3748032 h 3763462"/>
                <a:gd name="connsiteX664" fmla="*/ 1231963 w 2234145"/>
                <a:gd name="connsiteY664" fmla="*/ 3609062 h 3763462"/>
                <a:gd name="connsiteX665" fmla="*/ 1174242 w 2234145"/>
                <a:gd name="connsiteY665" fmla="*/ 3528099 h 3763462"/>
                <a:gd name="connsiteX666" fmla="*/ 1215962 w 2234145"/>
                <a:gd name="connsiteY666" fmla="*/ 3437421 h 3763462"/>
                <a:gd name="connsiteX667" fmla="*/ 1224344 w 2234145"/>
                <a:gd name="connsiteY667" fmla="*/ 3548102 h 3763462"/>
                <a:gd name="connsiteX668" fmla="*/ 1226249 w 2234145"/>
                <a:gd name="connsiteY668" fmla="*/ 3548578 h 3763462"/>
                <a:gd name="connsiteX669" fmla="*/ 1254824 w 2234145"/>
                <a:gd name="connsiteY669" fmla="*/ 3378462 h 3763462"/>
                <a:gd name="connsiteX670" fmla="*/ 1282351 w 2234145"/>
                <a:gd name="connsiteY670" fmla="*/ 3435612 h 3763462"/>
                <a:gd name="connsiteX671" fmla="*/ 1283399 w 2234145"/>
                <a:gd name="connsiteY671" fmla="*/ 3430849 h 3763462"/>
                <a:gd name="connsiteX672" fmla="*/ 1334643 w 2234145"/>
                <a:gd name="connsiteY672" fmla="*/ 3291689 h 3763462"/>
                <a:gd name="connsiteX673" fmla="*/ 1333976 w 2234145"/>
                <a:gd name="connsiteY673" fmla="*/ 3476283 h 3763462"/>
                <a:gd name="connsiteX674" fmla="*/ 1336738 w 2234145"/>
                <a:gd name="connsiteY674" fmla="*/ 3475617 h 3763462"/>
                <a:gd name="connsiteX675" fmla="*/ 1379030 w 2234145"/>
                <a:gd name="connsiteY675" fmla="*/ 3347886 h 3763462"/>
                <a:gd name="connsiteX676" fmla="*/ 1431893 w 2234145"/>
                <a:gd name="connsiteY676" fmla="*/ 3470473 h 3763462"/>
                <a:gd name="connsiteX677" fmla="*/ 1346930 w 2234145"/>
                <a:gd name="connsiteY677" fmla="*/ 3578391 h 3763462"/>
                <a:gd name="connsiteX678" fmla="*/ 1316641 w 2234145"/>
                <a:gd name="connsiteY678" fmla="*/ 3763462 h 3763462"/>
                <a:gd name="connsiteX679" fmla="*/ 1318546 w 2234145"/>
                <a:gd name="connsiteY679" fmla="*/ 3763462 h 3763462"/>
                <a:gd name="connsiteX680" fmla="*/ 1347121 w 2234145"/>
                <a:gd name="connsiteY680" fmla="*/ 3593441 h 3763462"/>
                <a:gd name="connsiteX681" fmla="*/ 1374648 w 2234145"/>
                <a:gd name="connsiteY681" fmla="*/ 3650591 h 3763462"/>
                <a:gd name="connsiteX682" fmla="*/ 1375696 w 2234145"/>
                <a:gd name="connsiteY682" fmla="*/ 3645828 h 3763462"/>
                <a:gd name="connsiteX683" fmla="*/ 1426940 w 2234145"/>
                <a:gd name="connsiteY683" fmla="*/ 3506668 h 3763462"/>
                <a:gd name="connsiteX684" fmla="*/ 1426274 w 2234145"/>
                <a:gd name="connsiteY684" fmla="*/ 3691263 h 3763462"/>
                <a:gd name="connsiteX685" fmla="*/ 1429036 w 2234145"/>
                <a:gd name="connsiteY685" fmla="*/ 3690596 h 3763462"/>
                <a:gd name="connsiteX686" fmla="*/ 1436846 w 2234145"/>
                <a:gd name="connsiteY686" fmla="*/ 3495143 h 3763462"/>
                <a:gd name="connsiteX687" fmla="*/ 1376839 w 2234145"/>
                <a:gd name="connsiteY687" fmla="*/ 3326074 h 3763462"/>
                <a:gd name="connsiteX688" fmla="*/ 1376839 w 2234145"/>
                <a:gd name="connsiteY688" fmla="*/ 3329599 h 3763462"/>
                <a:gd name="connsiteX689" fmla="*/ 1344930 w 2234145"/>
                <a:gd name="connsiteY689" fmla="*/ 3279878 h 3763462"/>
                <a:gd name="connsiteX690" fmla="*/ 1333119 w 2234145"/>
                <a:gd name="connsiteY690" fmla="*/ 3137003 h 3763462"/>
                <a:gd name="connsiteX691" fmla="*/ 1459421 w 2234145"/>
                <a:gd name="connsiteY691" fmla="*/ 3124335 h 3763462"/>
                <a:gd name="connsiteX692" fmla="*/ 1454372 w 2234145"/>
                <a:gd name="connsiteY692" fmla="*/ 3200535 h 3763462"/>
                <a:gd name="connsiteX693" fmla="*/ 1450277 w 2234145"/>
                <a:gd name="connsiteY693" fmla="*/ 3317407 h 3763462"/>
                <a:gd name="connsiteX694" fmla="*/ 1451896 w 2234145"/>
                <a:gd name="connsiteY694" fmla="*/ 3317407 h 3763462"/>
                <a:gd name="connsiteX695" fmla="*/ 1459802 w 2234145"/>
                <a:gd name="connsiteY695" fmla="*/ 3207012 h 3763462"/>
                <a:gd name="connsiteX696" fmla="*/ 1484281 w 2234145"/>
                <a:gd name="connsiteY696" fmla="*/ 3290260 h 3763462"/>
                <a:gd name="connsiteX697" fmla="*/ 1484281 w 2234145"/>
                <a:gd name="connsiteY697" fmla="*/ 3293118 h 3763462"/>
                <a:gd name="connsiteX698" fmla="*/ 1503331 w 2234145"/>
                <a:gd name="connsiteY698" fmla="*/ 3258923 h 3763462"/>
                <a:gd name="connsiteX699" fmla="*/ 1512856 w 2234145"/>
                <a:gd name="connsiteY699" fmla="*/ 3360650 h 3763462"/>
                <a:gd name="connsiteX700" fmla="*/ 1513999 w 2234145"/>
                <a:gd name="connsiteY700" fmla="*/ 3360650 h 3763462"/>
                <a:gd name="connsiteX701" fmla="*/ 1504474 w 2234145"/>
                <a:gd name="connsiteY701" fmla="*/ 3249874 h 3763462"/>
                <a:gd name="connsiteX702" fmla="*/ 1458468 w 2234145"/>
                <a:gd name="connsiteY702" fmla="*/ 3185295 h 3763462"/>
                <a:gd name="connsiteX703" fmla="*/ 1473708 w 2234145"/>
                <a:gd name="connsiteY703" fmla="*/ 3122716 h 3763462"/>
                <a:gd name="connsiteX704" fmla="*/ 1606201 w 2234145"/>
                <a:gd name="connsiteY704" fmla="*/ 3105285 h 3763462"/>
                <a:gd name="connsiteX705" fmla="*/ 1671304 w 2234145"/>
                <a:gd name="connsiteY705" fmla="*/ 3230091 h 3763462"/>
                <a:gd name="connsiteX706" fmla="*/ 1669256 w 2234145"/>
                <a:gd name="connsiteY706" fmla="*/ 3235968 h 3763462"/>
                <a:gd name="connsiteX707" fmla="*/ 1579721 w 2234145"/>
                <a:gd name="connsiteY707" fmla="*/ 3349601 h 3763462"/>
                <a:gd name="connsiteX708" fmla="*/ 1547908 w 2234145"/>
                <a:gd name="connsiteY708" fmla="*/ 3544578 h 3763462"/>
                <a:gd name="connsiteX709" fmla="*/ 1549813 w 2234145"/>
                <a:gd name="connsiteY709" fmla="*/ 3545054 h 3763462"/>
                <a:gd name="connsiteX710" fmla="*/ 1579626 w 2234145"/>
                <a:gd name="connsiteY710" fmla="*/ 3365889 h 3763462"/>
                <a:gd name="connsiteX711" fmla="*/ 1608201 w 2234145"/>
                <a:gd name="connsiteY711" fmla="*/ 3426087 h 3763462"/>
                <a:gd name="connsiteX712" fmla="*/ 1609249 w 2234145"/>
                <a:gd name="connsiteY712" fmla="*/ 3421039 h 3763462"/>
                <a:gd name="connsiteX713" fmla="*/ 1663256 w 2234145"/>
                <a:gd name="connsiteY713" fmla="*/ 3274449 h 3763462"/>
                <a:gd name="connsiteX714" fmla="*/ 1662589 w 2234145"/>
                <a:gd name="connsiteY714" fmla="*/ 3468854 h 3763462"/>
                <a:gd name="connsiteX715" fmla="*/ 1665542 w 2234145"/>
                <a:gd name="connsiteY715" fmla="*/ 3468187 h 3763462"/>
                <a:gd name="connsiteX716" fmla="*/ 1678781 w 2234145"/>
                <a:gd name="connsiteY716" fmla="*/ 3411037 h 3763462"/>
                <a:gd name="connsiteX717" fmla="*/ 1700308 w 2234145"/>
                <a:gd name="connsiteY717" fmla="*/ 3432468 h 3763462"/>
                <a:gd name="connsiteX718" fmla="*/ 1700308 w 2234145"/>
                <a:gd name="connsiteY718" fmla="*/ 3432468 h 3763462"/>
                <a:gd name="connsiteX719" fmla="*/ 1671733 w 2234145"/>
                <a:gd name="connsiteY719" fmla="*/ 3484189 h 3763462"/>
                <a:gd name="connsiteX720" fmla="*/ 1671733 w 2234145"/>
                <a:gd name="connsiteY720" fmla="*/ 3484189 h 3763462"/>
                <a:gd name="connsiteX721" fmla="*/ 1637252 w 2234145"/>
                <a:gd name="connsiteY721" fmla="*/ 3581916 h 3763462"/>
                <a:gd name="connsiteX722" fmla="*/ 1640396 w 2234145"/>
                <a:gd name="connsiteY722" fmla="*/ 3581916 h 3763462"/>
                <a:gd name="connsiteX723" fmla="*/ 1717167 w 2234145"/>
                <a:gd name="connsiteY723" fmla="*/ 3448566 h 3763462"/>
                <a:gd name="connsiteX724" fmla="*/ 1709071 w 2234145"/>
                <a:gd name="connsiteY724" fmla="*/ 3427992 h 3763462"/>
                <a:gd name="connsiteX725" fmla="*/ 1709071 w 2234145"/>
                <a:gd name="connsiteY725" fmla="*/ 3427992 h 3763462"/>
                <a:gd name="connsiteX726" fmla="*/ 1683449 w 2234145"/>
                <a:gd name="connsiteY726" fmla="*/ 3402655 h 3763462"/>
                <a:gd name="connsiteX727" fmla="*/ 1679353 w 2234145"/>
                <a:gd name="connsiteY727" fmla="*/ 3262161 h 3763462"/>
                <a:gd name="connsiteX728" fmla="*/ 1650778 w 2234145"/>
                <a:gd name="connsiteY728" fmla="*/ 3100236 h 3763462"/>
                <a:gd name="connsiteX729" fmla="*/ 1790129 w 2234145"/>
                <a:gd name="connsiteY729" fmla="*/ 3093950 h 3763462"/>
                <a:gd name="connsiteX730" fmla="*/ 1809179 w 2234145"/>
                <a:gd name="connsiteY730" fmla="*/ 3128145 h 3763462"/>
                <a:gd name="connsiteX731" fmla="*/ 1753553 w 2234145"/>
                <a:gd name="connsiteY731" fmla="*/ 3234158 h 3763462"/>
                <a:gd name="connsiteX732" fmla="*/ 1756220 w 2234145"/>
                <a:gd name="connsiteY732" fmla="*/ 3234158 h 3763462"/>
                <a:gd name="connsiteX733" fmla="*/ 1820132 w 2234145"/>
                <a:gd name="connsiteY733" fmla="*/ 3122906 h 3763462"/>
                <a:gd name="connsiteX734" fmla="*/ 1804416 w 2234145"/>
                <a:gd name="connsiteY734" fmla="*/ 3094998 h 3763462"/>
                <a:gd name="connsiteX735" fmla="*/ 1871091 w 2234145"/>
                <a:gd name="connsiteY735" fmla="*/ 3106523 h 3763462"/>
                <a:gd name="connsiteX736" fmla="*/ 1822133 w 2234145"/>
                <a:gd name="connsiteY736" fmla="*/ 3229300 h 3763462"/>
                <a:gd name="connsiteX737" fmla="*/ 1764506 w 2234145"/>
                <a:gd name="connsiteY737" fmla="*/ 3372175 h 3763462"/>
                <a:gd name="connsiteX738" fmla="*/ 1769555 w 2234145"/>
                <a:gd name="connsiteY738" fmla="*/ 3372175 h 3763462"/>
                <a:gd name="connsiteX739" fmla="*/ 1882331 w 2234145"/>
                <a:gd name="connsiteY739" fmla="*/ 3219775 h 3763462"/>
                <a:gd name="connsiteX740" fmla="*/ 1894904 w 2234145"/>
                <a:gd name="connsiteY740" fmla="*/ 3259875 h 3763462"/>
                <a:gd name="connsiteX741" fmla="*/ 1867281 w 2234145"/>
                <a:gd name="connsiteY741" fmla="*/ 3298547 h 3763462"/>
                <a:gd name="connsiteX742" fmla="*/ 1862328 w 2234145"/>
                <a:gd name="connsiteY742" fmla="*/ 3361602 h 3763462"/>
                <a:gd name="connsiteX743" fmla="*/ 1826514 w 2234145"/>
                <a:gd name="connsiteY743" fmla="*/ 3379605 h 3763462"/>
                <a:gd name="connsiteX744" fmla="*/ 1771936 w 2234145"/>
                <a:gd name="connsiteY744" fmla="*/ 3501334 h 3763462"/>
                <a:gd name="connsiteX745" fmla="*/ 1733836 w 2234145"/>
                <a:gd name="connsiteY745" fmla="*/ 3601061 h 3763462"/>
                <a:gd name="connsiteX746" fmla="*/ 1729740 w 2234145"/>
                <a:gd name="connsiteY746" fmla="*/ 3717933 h 3763462"/>
                <a:gd name="connsiteX747" fmla="*/ 1731359 w 2234145"/>
                <a:gd name="connsiteY747" fmla="*/ 3718409 h 3763462"/>
                <a:gd name="connsiteX748" fmla="*/ 1739170 w 2234145"/>
                <a:gd name="connsiteY748" fmla="*/ 3607919 h 3763462"/>
                <a:gd name="connsiteX749" fmla="*/ 1763649 w 2234145"/>
                <a:gd name="connsiteY749" fmla="*/ 3691167 h 3763462"/>
                <a:gd name="connsiteX750" fmla="*/ 1763649 w 2234145"/>
                <a:gd name="connsiteY750" fmla="*/ 3694025 h 3763462"/>
                <a:gd name="connsiteX751" fmla="*/ 1782699 w 2234145"/>
                <a:gd name="connsiteY751" fmla="*/ 3659830 h 3763462"/>
                <a:gd name="connsiteX752" fmla="*/ 1792224 w 2234145"/>
                <a:gd name="connsiteY752" fmla="*/ 3761557 h 3763462"/>
                <a:gd name="connsiteX753" fmla="*/ 1793367 w 2234145"/>
                <a:gd name="connsiteY753" fmla="*/ 3761557 h 3763462"/>
                <a:gd name="connsiteX754" fmla="*/ 1783842 w 2234145"/>
                <a:gd name="connsiteY754" fmla="*/ 3650782 h 3763462"/>
                <a:gd name="connsiteX755" fmla="*/ 1737741 w 2234145"/>
                <a:gd name="connsiteY755" fmla="*/ 3586202 h 3763462"/>
                <a:gd name="connsiteX756" fmla="*/ 1772603 w 2234145"/>
                <a:gd name="connsiteY756" fmla="*/ 3513526 h 3763462"/>
                <a:gd name="connsiteX757" fmla="*/ 1784223 w 2234145"/>
                <a:gd name="connsiteY757" fmla="*/ 3600870 h 3763462"/>
                <a:gd name="connsiteX758" fmla="*/ 1788128 w 2234145"/>
                <a:gd name="connsiteY758" fmla="*/ 3598299 h 3763462"/>
                <a:gd name="connsiteX759" fmla="*/ 1883378 w 2234145"/>
                <a:gd name="connsiteY759" fmla="*/ 3371508 h 3763462"/>
                <a:gd name="connsiteX760" fmla="*/ 1911953 w 2234145"/>
                <a:gd name="connsiteY760" fmla="*/ 3361983 h 3763462"/>
                <a:gd name="connsiteX761" fmla="*/ 1863662 w 2234145"/>
                <a:gd name="connsiteY761" fmla="*/ 3475712 h 3763462"/>
                <a:gd name="connsiteX762" fmla="*/ 1869567 w 2234145"/>
                <a:gd name="connsiteY762" fmla="*/ 3473235 h 3763462"/>
                <a:gd name="connsiteX763" fmla="*/ 1914049 w 2234145"/>
                <a:gd name="connsiteY763" fmla="*/ 3376461 h 3763462"/>
                <a:gd name="connsiteX764" fmla="*/ 1986248 w 2234145"/>
                <a:gd name="connsiteY764" fmla="*/ 3251208 h 3763462"/>
                <a:gd name="connsiteX765" fmla="*/ 1985296 w 2234145"/>
                <a:gd name="connsiteY765" fmla="*/ 3225776 h 3763462"/>
                <a:gd name="connsiteX766" fmla="*/ 2034445 w 2234145"/>
                <a:gd name="connsiteY766" fmla="*/ 3353125 h 3763462"/>
                <a:gd name="connsiteX767" fmla="*/ 1945005 w 2234145"/>
                <a:gd name="connsiteY767" fmla="*/ 3466758 h 3763462"/>
                <a:gd name="connsiteX768" fmla="*/ 1914049 w 2234145"/>
                <a:gd name="connsiteY768" fmla="*/ 3481713 h 3763462"/>
                <a:gd name="connsiteX769" fmla="*/ 1914049 w 2234145"/>
                <a:gd name="connsiteY769" fmla="*/ 3598966 h 3763462"/>
                <a:gd name="connsiteX770" fmla="*/ 1914049 w 2234145"/>
                <a:gd name="connsiteY770" fmla="*/ 3659640 h 3763462"/>
                <a:gd name="connsiteX771" fmla="*/ 1913096 w 2234145"/>
                <a:gd name="connsiteY771" fmla="*/ 3661640 h 3763462"/>
                <a:gd name="connsiteX772" fmla="*/ 1914049 w 2234145"/>
                <a:gd name="connsiteY772" fmla="*/ 3661640 h 3763462"/>
                <a:gd name="connsiteX773" fmla="*/ 1915097 w 2234145"/>
                <a:gd name="connsiteY773" fmla="*/ 3661640 h 3763462"/>
                <a:gd name="connsiteX774" fmla="*/ 1944815 w 2234145"/>
                <a:gd name="connsiteY774" fmla="*/ 3482475 h 3763462"/>
                <a:gd name="connsiteX775" fmla="*/ 1973866 w 2234145"/>
                <a:gd name="connsiteY775" fmla="*/ 3542673 h 3763462"/>
                <a:gd name="connsiteX776" fmla="*/ 1974913 w 2234145"/>
                <a:gd name="connsiteY776" fmla="*/ 3537624 h 3763462"/>
                <a:gd name="connsiteX777" fmla="*/ 2028920 w 2234145"/>
                <a:gd name="connsiteY777" fmla="*/ 3391035 h 3763462"/>
                <a:gd name="connsiteX778" fmla="*/ 2028254 w 2234145"/>
                <a:gd name="connsiteY778" fmla="*/ 3585535 h 3763462"/>
                <a:gd name="connsiteX779" fmla="*/ 2031206 w 2234145"/>
                <a:gd name="connsiteY779" fmla="*/ 3584773 h 3763462"/>
                <a:gd name="connsiteX780" fmla="*/ 2073974 w 2234145"/>
                <a:gd name="connsiteY780" fmla="*/ 3463996 h 3763462"/>
                <a:gd name="connsiteX781" fmla="*/ 2109216 w 2234145"/>
                <a:gd name="connsiteY781" fmla="*/ 3540196 h 3763462"/>
                <a:gd name="connsiteX782" fmla="*/ 2060353 w 2234145"/>
                <a:gd name="connsiteY782" fmla="*/ 3608681 h 3763462"/>
                <a:gd name="connsiteX783" fmla="*/ 2049971 w 2234145"/>
                <a:gd name="connsiteY783" fmla="*/ 3726124 h 3763462"/>
                <a:gd name="connsiteX784" fmla="*/ 2051209 w 2234145"/>
                <a:gd name="connsiteY784" fmla="*/ 3726124 h 3763462"/>
                <a:gd name="connsiteX785" fmla="*/ 2060734 w 2234145"/>
                <a:gd name="connsiteY785" fmla="*/ 3618206 h 3763462"/>
                <a:gd name="connsiteX786" fmla="*/ 2080927 w 2234145"/>
                <a:gd name="connsiteY786" fmla="*/ 3654401 h 3763462"/>
                <a:gd name="connsiteX787" fmla="*/ 2080927 w 2234145"/>
                <a:gd name="connsiteY787" fmla="*/ 3651448 h 3763462"/>
                <a:gd name="connsiteX788" fmla="*/ 2106835 w 2234145"/>
                <a:gd name="connsiteY788" fmla="*/ 3563151 h 3763462"/>
                <a:gd name="connsiteX789" fmla="*/ 2115217 w 2234145"/>
                <a:gd name="connsiteY789" fmla="*/ 3680309 h 3763462"/>
                <a:gd name="connsiteX790" fmla="*/ 2116931 w 2234145"/>
                <a:gd name="connsiteY790" fmla="*/ 3679833 h 3763462"/>
                <a:gd name="connsiteX791" fmla="*/ 2137601 w 2234145"/>
                <a:gd name="connsiteY791" fmla="*/ 3604395 h 3763462"/>
                <a:gd name="connsiteX792" fmla="*/ 2137601 w 2234145"/>
                <a:gd name="connsiteY792" fmla="*/ 3597727 h 3763462"/>
                <a:gd name="connsiteX793" fmla="*/ 2112645 w 2234145"/>
                <a:gd name="connsiteY793" fmla="*/ 3555817 h 3763462"/>
                <a:gd name="connsiteX794" fmla="*/ 2074545 w 2234145"/>
                <a:gd name="connsiteY794" fmla="*/ 3451042 h 3763462"/>
                <a:gd name="connsiteX795" fmla="*/ 2038350 w 2234145"/>
                <a:gd name="connsiteY795" fmla="*/ 3378366 h 3763462"/>
                <a:gd name="connsiteX796" fmla="*/ 1981200 w 2234145"/>
                <a:gd name="connsiteY796" fmla="*/ 3201773 h 3763462"/>
                <a:gd name="connsiteX797" fmla="*/ 1913096 w 2234145"/>
                <a:gd name="connsiteY797" fmla="*/ 3103380 h 3763462"/>
                <a:gd name="connsiteX798" fmla="*/ 1138428 w 2234145"/>
                <a:gd name="connsiteY798" fmla="*/ 3058708 h 3763462"/>
                <a:gd name="connsiteX799" fmla="*/ 1216438 w 2234145"/>
                <a:gd name="connsiteY799" fmla="*/ 2310804 h 3763462"/>
                <a:gd name="connsiteX800" fmla="*/ 1415987 w 2234145"/>
                <a:gd name="connsiteY800" fmla="*/ 2205077 h 3763462"/>
                <a:gd name="connsiteX801" fmla="*/ 1463612 w 2234145"/>
                <a:gd name="connsiteY801" fmla="*/ 2211554 h 3763462"/>
                <a:gd name="connsiteX802" fmla="*/ 1463612 w 2234145"/>
                <a:gd name="connsiteY802" fmla="*/ 2211554 h 3763462"/>
                <a:gd name="connsiteX803" fmla="*/ 1531620 w 2234145"/>
                <a:gd name="connsiteY803" fmla="*/ 2299089 h 3763462"/>
                <a:gd name="connsiteX804" fmla="*/ 1515999 w 2234145"/>
                <a:gd name="connsiteY804" fmla="*/ 2432439 h 3763462"/>
                <a:gd name="connsiteX805" fmla="*/ 1519333 w 2234145"/>
                <a:gd name="connsiteY805" fmla="*/ 2437868 h 3763462"/>
                <a:gd name="connsiteX806" fmla="*/ 1545336 w 2234145"/>
                <a:gd name="connsiteY806" fmla="*/ 2333760 h 3763462"/>
                <a:gd name="connsiteX807" fmla="*/ 1558957 w 2234145"/>
                <a:gd name="connsiteY807" fmla="*/ 2425676 h 3763462"/>
                <a:gd name="connsiteX808" fmla="*/ 1563719 w 2234145"/>
                <a:gd name="connsiteY808" fmla="*/ 2425676 h 3763462"/>
                <a:gd name="connsiteX809" fmla="*/ 1507617 w 2234145"/>
                <a:gd name="connsiteY809" fmla="*/ 2218602 h 3763462"/>
                <a:gd name="connsiteX810" fmla="*/ 1552480 w 2234145"/>
                <a:gd name="connsiteY810" fmla="*/ 2237652 h 3763462"/>
                <a:gd name="connsiteX811" fmla="*/ 1672590 w 2234145"/>
                <a:gd name="connsiteY811" fmla="*/ 2313852 h 3763462"/>
                <a:gd name="connsiteX812" fmla="*/ 1699355 w 2234145"/>
                <a:gd name="connsiteY812" fmla="*/ 2332331 h 3763462"/>
                <a:gd name="connsiteX813" fmla="*/ 1758410 w 2234145"/>
                <a:gd name="connsiteY813" fmla="*/ 2448250 h 3763462"/>
                <a:gd name="connsiteX814" fmla="*/ 1760792 w 2234145"/>
                <a:gd name="connsiteY814" fmla="*/ 2462728 h 3763462"/>
                <a:gd name="connsiteX815" fmla="*/ 1768031 w 2234145"/>
                <a:gd name="connsiteY815" fmla="*/ 2462728 h 3763462"/>
                <a:gd name="connsiteX816" fmla="*/ 1741551 w 2234145"/>
                <a:gd name="connsiteY816" fmla="*/ 2360525 h 3763462"/>
                <a:gd name="connsiteX817" fmla="*/ 1833086 w 2234145"/>
                <a:gd name="connsiteY817" fmla="*/ 2412817 h 3763462"/>
                <a:gd name="connsiteX818" fmla="*/ 1882712 w 2234145"/>
                <a:gd name="connsiteY818" fmla="*/ 2494637 h 3763462"/>
                <a:gd name="connsiteX819" fmla="*/ 1888331 w 2234145"/>
                <a:gd name="connsiteY819" fmla="*/ 2494637 h 3763462"/>
                <a:gd name="connsiteX820" fmla="*/ 1860804 w 2234145"/>
                <a:gd name="connsiteY820" fmla="*/ 2422533 h 3763462"/>
                <a:gd name="connsiteX821" fmla="*/ 1960912 w 2234145"/>
                <a:gd name="connsiteY821" fmla="*/ 2446250 h 3763462"/>
                <a:gd name="connsiteX822" fmla="*/ 1962055 w 2234145"/>
                <a:gd name="connsiteY822" fmla="*/ 2434725 h 3763462"/>
                <a:gd name="connsiteX823" fmla="*/ 1815465 w 2234145"/>
                <a:gd name="connsiteY823" fmla="*/ 2380242 h 3763462"/>
                <a:gd name="connsiteX824" fmla="*/ 1682115 w 2234145"/>
                <a:gd name="connsiteY824" fmla="*/ 2293278 h 3763462"/>
                <a:gd name="connsiteX825" fmla="*/ 1657445 w 2234145"/>
                <a:gd name="connsiteY825" fmla="*/ 2276229 h 3763462"/>
                <a:gd name="connsiteX826" fmla="*/ 1694307 w 2234145"/>
                <a:gd name="connsiteY826" fmla="*/ 2261274 h 3763462"/>
                <a:gd name="connsiteX827" fmla="*/ 1763744 w 2234145"/>
                <a:gd name="connsiteY827" fmla="*/ 2232699 h 3763462"/>
                <a:gd name="connsiteX828" fmla="*/ 1825371 w 2234145"/>
                <a:gd name="connsiteY828" fmla="*/ 2293469 h 3763462"/>
                <a:gd name="connsiteX829" fmla="*/ 1827657 w 2234145"/>
                <a:gd name="connsiteY829" fmla="*/ 2287278 h 3763462"/>
                <a:gd name="connsiteX830" fmla="*/ 1776698 w 2234145"/>
                <a:gd name="connsiteY830" fmla="*/ 2225746 h 3763462"/>
                <a:gd name="connsiteX831" fmla="*/ 1818799 w 2234145"/>
                <a:gd name="connsiteY831" fmla="*/ 2204982 h 3763462"/>
                <a:gd name="connsiteX832" fmla="*/ 1817942 w 2234145"/>
                <a:gd name="connsiteY832" fmla="*/ 2197552 h 3763462"/>
                <a:gd name="connsiteX833" fmla="*/ 1694117 w 2234145"/>
                <a:gd name="connsiteY833" fmla="*/ 2249368 h 3763462"/>
                <a:gd name="connsiteX834" fmla="*/ 1630871 w 2234145"/>
                <a:gd name="connsiteY834" fmla="*/ 2256702 h 3763462"/>
                <a:gd name="connsiteX835" fmla="*/ 1627727 w 2234145"/>
                <a:gd name="connsiteY835" fmla="*/ 2256226 h 3763462"/>
                <a:gd name="connsiteX836" fmla="*/ 1561052 w 2234145"/>
                <a:gd name="connsiteY836" fmla="*/ 2216412 h 3763462"/>
                <a:gd name="connsiteX837" fmla="*/ 1454658 w 2234145"/>
                <a:gd name="connsiteY837" fmla="*/ 2180121 h 3763462"/>
                <a:gd name="connsiteX838" fmla="*/ 1625346 w 2234145"/>
                <a:gd name="connsiteY838" fmla="*/ 2028198 h 3763462"/>
                <a:gd name="connsiteX839" fmla="*/ 1723644 w 2234145"/>
                <a:gd name="connsiteY839" fmla="*/ 1918470 h 3763462"/>
                <a:gd name="connsiteX840" fmla="*/ 1728978 w 2234145"/>
                <a:gd name="connsiteY840" fmla="*/ 1915231 h 3763462"/>
                <a:gd name="connsiteX841" fmla="*/ 1842135 w 2234145"/>
                <a:gd name="connsiteY841" fmla="*/ 1872464 h 3763462"/>
                <a:gd name="connsiteX842" fmla="*/ 2081403 w 2234145"/>
                <a:gd name="connsiteY842" fmla="*/ 1839603 h 3763462"/>
                <a:gd name="connsiteX843" fmla="*/ 2079498 w 2234145"/>
                <a:gd name="connsiteY843" fmla="*/ 1828839 h 3763462"/>
                <a:gd name="connsiteX844" fmla="*/ 1996916 w 2234145"/>
                <a:gd name="connsiteY844" fmla="*/ 1835793 h 3763462"/>
                <a:gd name="connsiteX845" fmla="*/ 2057400 w 2234145"/>
                <a:gd name="connsiteY845" fmla="*/ 1709777 h 3763462"/>
                <a:gd name="connsiteX846" fmla="*/ 2050637 w 2234145"/>
                <a:gd name="connsiteY846" fmla="*/ 1703205 h 3763462"/>
                <a:gd name="connsiteX847" fmla="*/ 1971199 w 2234145"/>
                <a:gd name="connsiteY847" fmla="*/ 1837126 h 3763462"/>
                <a:gd name="connsiteX848" fmla="*/ 1837849 w 2234145"/>
                <a:gd name="connsiteY848" fmla="*/ 1855605 h 3763462"/>
                <a:gd name="connsiteX849" fmla="*/ 1766983 w 2234145"/>
                <a:gd name="connsiteY849" fmla="*/ 1865987 h 3763462"/>
                <a:gd name="connsiteX850" fmla="*/ 1802130 w 2234145"/>
                <a:gd name="connsiteY850" fmla="*/ 1822267 h 3763462"/>
                <a:gd name="connsiteX851" fmla="*/ 1995011 w 2234145"/>
                <a:gd name="connsiteY851" fmla="*/ 1592905 h 3763462"/>
                <a:gd name="connsiteX852" fmla="*/ 2225040 w 2234145"/>
                <a:gd name="connsiteY852" fmla="*/ 1396976 h 3763462"/>
                <a:gd name="connsiteX853" fmla="*/ 2216087 w 2234145"/>
                <a:gd name="connsiteY853" fmla="*/ 1381355 h 3763462"/>
                <a:gd name="connsiteX854" fmla="*/ 249746 w 2234145"/>
                <a:gd name="connsiteY854" fmla="*/ 3216251 h 3763462"/>
                <a:gd name="connsiteX855" fmla="*/ 240221 w 2234145"/>
                <a:gd name="connsiteY855" fmla="*/ 3268543 h 3763462"/>
                <a:gd name="connsiteX856" fmla="*/ 237839 w 2234145"/>
                <a:gd name="connsiteY856" fmla="*/ 3338742 h 3763462"/>
                <a:gd name="connsiteX857" fmla="*/ 238792 w 2234145"/>
                <a:gd name="connsiteY857" fmla="*/ 3338742 h 3763462"/>
                <a:gd name="connsiteX858" fmla="*/ 243459 w 2234145"/>
                <a:gd name="connsiteY858" fmla="*/ 3272067 h 3763462"/>
                <a:gd name="connsiteX859" fmla="*/ 258127 w 2234145"/>
                <a:gd name="connsiteY859" fmla="*/ 3322074 h 3763462"/>
                <a:gd name="connsiteX860" fmla="*/ 258127 w 2234145"/>
                <a:gd name="connsiteY860" fmla="*/ 3323788 h 3763462"/>
                <a:gd name="connsiteX861" fmla="*/ 269558 w 2234145"/>
                <a:gd name="connsiteY861" fmla="*/ 3303309 h 3763462"/>
                <a:gd name="connsiteX862" fmla="*/ 273939 w 2234145"/>
                <a:gd name="connsiteY862" fmla="*/ 3360459 h 3763462"/>
                <a:gd name="connsiteX863" fmla="*/ 222409 w 2234145"/>
                <a:gd name="connsiteY863" fmla="*/ 3342362 h 3763462"/>
                <a:gd name="connsiteX864" fmla="*/ 200025 w 2234145"/>
                <a:gd name="connsiteY864" fmla="*/ 3331027 h 3763462"/>
                <a:gd name="connsiteX865" fmla="*/ 166021 w 2234145"/>
                <a:gd name="connsiteY865" fmla="*/ 3249684 h 3763462"/>
                <a:gd name="connsiteX866" fmla="*/ 222409 w 2234145"/>
                <a:gd name="connsiteY866" fmla="*/ 3126621 h 3763462"/>
                <a:gd name="connsiteX867" fmla="*/ 229838 w 2234145"/>
                <a:gd name="connsiteY867" fmla="*/ 3122049 h 3763462"/>
                <a:gd name="connsiteX868" fmla="*/ 223171 w 2234145"/>
                <a:gd name="connsiteY868" fmla="*/ 3133288 h 3763462"/>
                <a:gd name="connsiteX869" fmla="*/ 223171 w 2234145"/>
                <a:gd name="connsiteY869" fmla="*/ 3133288 h 3763462"/>
                <a:gd name="connsiteX870" fmla="*/ 222409 w 2234145"/>
                <a:gd name="connsiteY870" fmla="*/ 3134812 h 3763462"/>
                <a:gd name="connsiteX871" fmla="*/ 215741 w 2234145"/>
                <a:gd name="connsiteY871" fmla="*/ 3165197 h 3763462"/>
                <a:gd name="connsiteX872" fmla="*/ 222409 w 2234145"/>
                <a:gd name="connsiteY872" fmla="*/ 3189771 h 3763462"/>
                <a:gd name="connsiteX873" fmla="*/ 249746 w 2234145"/>
                <a:gd name="connsiteY873" fmla="*/ 3216251 h 3763462"/>
                <a:gd name="connsiteX874" fmla="*/ 1916621 w 2234145"/>
                <a:gd name="connsiteY874" fmla="*/ 3135193 h 3763462"/>
                <a:gd name="connsiteX875" fmla="*/ 1909191 w 2234145"/>
                <a:gd name="connsiteY875" fmla="*/ 3122620 h 3763462"/>
                <a:gd name="connsiteX876" fmla="*/ 1916621 w 2234145"/>
                <a:gd name="connsiteY876" fmla="*/ 3127097 h 3763462"/>
                <a:gd name="connsiteX877" fmla="*/ 1973009 w 2234145"/>
                <a:gd name="connsiteY877" fmla="*/ 3250160 h 3763462"/>
                <a:gd name="connsiteX878" fmla="*/ 1939004 w 2234145"/>
                <a:gd name="connsiteY878" fmla="*/ 3331503 h 3763462"/>
                <a:gd name="connsiteX879" fmla="*/ 1916621 w 2234145"/>
                <a:gd name="connsiteY879" fmla="*/ 3342838 h 3763462"/>
                <a:gd name="connsiteX880" fmla="*/ 1865090 w 2234145"/>
                <a:gd name="connsiteY880" fmla="*/ 3360936 h 3763462"/>
                <a:gd name="connsiteX881" fmla="*/ 1869472 w 2234145"/>
                <a:gd name="connsiteY881" fmla="*/ 3303786 h 3763462"/>
                <a:gd name="connsiteX882" fmla="*/ 1880902 w 2234145"/>
                <a:gd name="connsiteY882" fmla="*/ 3324360 h 3763462"/>
                <a:gd name="connsiteX883" fmla="*/ 1880902 w 2234145"/>
                <a:gd name="connsiteY883" fmla="*/ 3322645 h 3763462"/>
                <a:gd name="connsiteX884" fmla="*/ 1895570 w 2234145"/>
                <a:gd name="connsiteY884" fmla="*/ 3272639 h 3763462"/>
                <a:gd name="connsiteX885" fmla="*/ 1900238 w 2234145"/>
                <a:gd name="connsiteY885" fmla="*/ 3339314 h 3763462"/>
                <a:gd name="connsiteX886" fmla="*/ 1901285 w 2234145"/>
                <a:gd name="connsiteY886" fmla="*/ 3339314 h 3763462"/>
                <a:gd name="connsiteX887" fmla="*/ 1898809 w 2234145"/>
                <a:gd name="connsiteY887" fmla="*/ 3269115 h 3763462"/>
                <a:gd name="connsiteX888" fmla="*/ 1889284 w 2234145"/>
                <a:gd name="connsiteY888" fmla="*/ 3216823 h 3763462"/>
                <a:gd name="connsiteX889" fmla="*/ 1916144 w 2234145"/>
                <a:gd name="connsiteY889" fmla="*/ 3190819 h 3763462"/>
                <a:gd name="connsiteX890" fmla="*/ 1922812 w 2234145"/>
                <a:gd name="connsiteY890" fmla="*/ 3166245 h 3763462"/>
                <a:gd name="connsiteX891" fmla="*/ 1916335 w 2234145"/>
                <a:gd name="connsiteY891" fmla="*/ 3135193 h 376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Lst>
              <a:rect l="l" t="t" r="r" b="b"/>
              <a:pathLst>
                <a:path w="2234145" h="3763462">
                  <a:moveTo>
                    <a:pt x="2216087" y="1381355"/>
                  </a:moveTo>
                  <a:cubicBezTo>
                    <a:pt x="2191036" y="1395928"/>
                    <a:pt x="2077307" y="1476605"/>
                    <a:pt x="2052923" y="1496798"/>
                  </a:cubicBezTo>
                  <a:cubicBezTo>
                    <a:pt x="2066992" y="1458193"/>
                    <a:pt x="2072164" y="1416902"/>
                    <a:pt x="2068068" y="1376021"/>
                  </a:cubicBezTo>
                  <a:cubicBezTo>
                    <a:pt x="2066639" y="1354875"/>
                    <a:pt x="2059115" y="1344398"/>
                    <a:pt x="2057972" y="1380402"/>
                  </a:cubicBezTo>
                  <a:cubicBezTo>
                    <a:pt x="2056352" y="1434790"/>
                    <a:pt x="2040922" y="1495274"/>
                    <a:pt x="2009013" y="1532802"/>
                  </a:cubicBezTo>
                  <a:cubicBezTo>
                    <a:pt x="1967865" y="1572522"/>
                    <a:pt x="1913192" y="1633291"/>
                    <a:pt x="1873758" y="1679964"/>
                  </a:cubicBezTo>
                  <a:cubicBezTo>
                    <a:pt x="1889570" y="1609955"/>
                    <a:pt x="1874234" y="1524325"/>
                    <a:pt x="1873758" y="1519086"/>
                  </a:cubicBezTo>
                  <a:cubicBezTo>
                    <a:pt x="1869281" y="1490511"/>
                    <a:pt x="1859375" y="1490511"/>
                    <a:pt x="1861185" y="1525182"/>
                  </a:cubicBezTo>
                  <a:cubicBezTo>
                    <a:pt x="1861185" y="1532517"/>
                    <a:pt x="1862614" y="1539946"/>
                    <a:pt x="1863566" y="1546804"/>
                  </a:cubicBezTo>
                  <a:cubicBezTo>
                    <a:pt x="1871948" y="1608050"/>
                    <a:pt x="1844516" y="1702919"/>
                    <a:pt x="1813655" y="1753306"/>
                  </a:cubicBezTo>
                  <a:lnTo>
                    <a:pt x="1775555" y="1800931"/>
                  </a:lnTo>
                  <a:cubicBezTo>
                    <a:pt x="1715262" y="1876083"/>
                    <a:pt x="1656874" y="1948664"/>
                    <a:pt x="1601534" y="2004290"/>
                  </a:cubicBezTo>
                  <a:cubicBezTo>
                    <a:pt x="1579474" y="2026445"/>
                    <a:pt x="1556299" y="2047457"/>
                    <a:pt x="1532096" y="2067250"/>
                  </a:cubicBezTo>
                  <a:cubicBezTo>
                    <a:pt x="1572863" y="1973715"/>
                    <a:pt x="1587246" y="1827887"/>
                    <a:pt x="1535430" y="1739400"/>
                  </a:cubicBezTo>
                  <a:cubicBezTo>
                    <a:pt x="1524667" y="1720921"/>
                    <a:pt x="1516380" y="1724541"/>
                    <a:pt x="1527143" y="1742924"/>
                  </a:cubicBezTo>
                  <a:cubicBezTo>
                    <a:pt x="1545050" y="1773594"/>
                    <a:pt x="1549717" y="1824172"/>
                    <a:pt x="1545146" y="1879131"/>
                  </a:cubicBezTo>
                  <a:cubicBezTo>
                    <a:pt x="1524381" y="1837793"/>
                    <a:pt x="1492853" y="1783310"/>
                    <a:pt x="1452658" y="1759497"/>
                  </a:cubicBezTo>
                  <a:cubicBezTo>
                    <a:pt x="1434465" y="1748639"/>
                    <a:pt x="1431131" y="1758735"/>
                    <a:pt x="1449324" y="1769594"/>
                  </a:cubicBezTo>
                  <a:cubicBezTo>
                    <a:pt x="1489710" y="1793597"/>
                    <a:pt x="1530382" y="1889514"/>
                    <a:pt x="1536954" y="1937329"/>
                  </a:cubicBezTo>
                  <a:cubicBezTo>
                    <a:pt x="1522571" y="2009243"/>
                    <a:pt x="1489329" y="2080204"/>
                    <a:pt x="1458563" y="2112780"/>
                  </a:cubicBezTo>
                  <a:lnTo>
                    <a:pt x="1457992" y="2113446"/>
                  </a:lnTo>
                  <a:cubicBezTo>
                    <a:pt x="1384926" y="2163319"/>
                    <a:pt x="1306049" y="2204105"/>
                    <a:pt x="1223105" y="2234890"/>
                  </a:cubicBezTo>
                  <a:cubicBezTo>
                    <a:pt x="1221067" y="2153642"/>
                    <a:pt x="1213590" y="2072632"/>
                    <a:pt x="1200722" y="1992384"/>
                  </a:cubicBezTo>
                  <a:cubicBezTo>
                    <a:pt x="1188244" y="1915231"/>
                    <a:pt x="1169480" y="1832364"/>
                    <a:pt x="1147572" y="1745877"/>
                  </a:cubicBezTo>
                  <a:cubicBezTo>
                    <a:pt x="1148525" y="1742410"/>
                    <a:pt x="1148820" y="1738790"/>
                    <a:pt x="1148429" y="1735209"/>
                  </a:cubicBezTo>
                  <a:cubicBezTo>
                    <a:pt x="1143762" y="1693489"/>
                    <a:pt x="1167479" y="1598239"/>
                    <a:pt x="1203103" y="1535660"/>
                  </a:cubicBezTo>
                  <a:cubicBezTo>
                    <a:pt x="1213390" y="1517562"/>
                    <a:pt x="1223391" y="1499274"/>
                    <a:pt x="1233392" y="1480891"/>
                  </a:cubicBezTo>
                  <a:cubicBezTo>
                    <a:pt x="1338167" y="1452316"/>
                    <a:pt x="1435799" y="1432790"/>
                    <a:pt x="1534859" y="1364496"/>
                  </a:cubicBezTo>
                  <a:cubicBezTo>
                    <a:pt x="1553909" y="1351256"/>
                    <a:pt x="1574292" y="1335444"/>
                    <a:pt x="1594961" y="1318299"/>
                  </a:cubicBezTo>
                  <a:cubicBezTo>
                    <a:pt x="1595676" y="1317975"/>
                    <a:pt x="1596352" y="1317556"/>
                    <a:pt x="1596962" y="1317061"/>
                  </a:cubicBezTo>
                  <a:cubicBezTo>
                    <a:pt x="1616193" y="1308527"/>
                    <a:pt x="1637214" y="1304802"/>
                    <a:pt x="1658207" y="1306203"/>
                  </a:cubicBezTo>
                  <a:cubicBezTo>
                    <a:pt x="1699165" y="1309155"/>
                    <a:pt x="1740884" y="1308679"/>
                    <a:pt x="1782032" y="1312108"/>
                  </a:cubicBezTo>
                  <a:cubicBezTo>
                    <a:pt x="1792891" y="1312965"/>
                    <a:pt x="1792986" y="1307346"/>
                    <a:pt x="1782032" y="1306488"/>
                  </a:cubicBezTo>
                  <a:lnTo>
                    <a:pt x="1739551" y="1302202"/>
                  </a:lnTo>
                  <a:cubicBezTo>
                    <a:pt x="1750219" y="1288677"/>
                    <a:pt x="1759744" y="1262769"/>
                    <a:pt x="1782032" y="1244195"/>
                  </a:cubicBezTo>
                  <a:cubicBezTo>
                    <a:pt x="1790510" y="1237146"/>
                    <a:pt x="1788033" y="1233717"/>
                    <a:pt x="1779270" y="1240290"/>
                  </a:cubicBezTo>
                  <a:cubicBezTo>
                    <a:pt x="1745742" y="1265245"/>
                    <a:pt x="1741170" y="1292772"/>
                    <a:pt x="1726502" y="1300488"/>
                  </a:cubicBezTo>
                  <a:lnTo>
                    <a:pt x="1657064" y="1297154"/>
                  </a:lnTo>
                  <a:cubicBezTo>
                    <a:pt x="1644844" y="1296039"/>
                    <a:pt x="1632566" y="1295592"/>
                    <a:pt x="1620298" y="1295820"/>
                  </a:cubicBezTo>
                  <a:cubicBezTo>
                    <a:pt x="1627442" y="1289534"/>
                    <a:pt x="1634776" y="1283247"/>
                    <a:pt x="1642110" y="1276770"/>
                  </a:cubicBezTo>
                  <a:cubicBezTo>
                    <a:pt x="1669637" y="1253244"/>
                    <a:pt x="1714214" y="1212953"/>
                    <a:pt x="1761268" y="1179044"/>
                  </a:cubicBezTo>
                  <a:cubicBezTo>
                    <a:pt x="1803206" y="1148297"/>
                    <a:pt x="1848441" y="1122322"/>
                    <a:pt x="1896142" y="1101606"/>
                  </a:cubicBezTo>
                  <a:cubicBezTo>
                    <a:pt x="1906334" y="1097700"/>
                    <a:pt x="1904048" y="1089890"/>
                    <a:pt x="1893761" y="1093605"/>
                  </a:cubicBezTo>
                  <a:cubicBezTo>
                    <a:pt x="1879759" y="1098558"/>
                    <a:pt x="1814608" y="1128752"/>
                    <a:pt x="1800416" y="1136467"/>
                  </a:cubicBezTo>
                  <a:cubicBezTo>
                    <a:pt x="1811169" y="1118274"/>
                    <a:pt x="1817675" y="1097891"/>
                    <a:pt x="1819466" y="1076841"/>
                  </a:cubicBezTo>
                  <a:cubicBezTo>
                    <a:pt x="1820704" y="1066077"/>
                    <a:pt x="1817846" y="1059981"/>
                    <a:pt x="1813941" y="1078079"/>
                  </a:cubicBezTo>
                  <a:cubicBezTo>
                    <a:pt x="1808036" y="1105416"/>
                    <a:pt x="1794891" y="1134562"/>
                    <a:pt x="1774793" y="1150564"/>
                  </a:cubicBezTo>
                  <a:cubicBezTo>
                    <a:pt x="1750314" y="1166852"/>
                    <a:pt x="1716881" y="1192379"/>
                    <a:pt x="1692497" y="1212191"/>
                  </a:cubicBezTo>
                  <a:cubicBezTo>
                    <a:pt x="1702060" y="1186121"/>
                    <a:pt x="1707147" y="1158613"/>
                    <a:pt x="1707547" y="1130847"/>
                  </a:cubicBezTo>
                  <a:cubicBezTo>
                    <a:pt x="1707547" y="1116084"/>
                    <a:pt x="1702880" y="1115226"/>
                    <a:pt x="1700594" y="1132752"/>
                  </a:cubicBezTo>
                  <a:cubicBezTo>
                    <a:pt x="1700594" y="1136562"/>
                    <a:pt x="1699927" y="1140372"/>
                    <a:pt x="1699736" y="1143897"/>
                  </a:cubicBezTo>
                  <a:cubicBezTo>
                    <a:pt x="1698212" y="1175710"/>
                    <a:pt x="1675352" y="1221049"/>
                    <a:pt x="1655064" y="1243719"/>
                  </a:cubicBezTo>
                  <a:lnTo>
                    <a:pt x="1631252" y="1264007"/>
                  </a:lnTo>
                  <a:cubicBezTo>
                    <a:pt x="1593628" y="1296297"/>
                    <a:pt x="1557242" y="1327539"/>
                    <a:pt x="1524095" y="1350399"/>
                  </a:cubicBezTo>
                  <a:cubicBezTo>
                    <a:pt x="1510846" y="1359533"/>
                    <a:pt x="1497140" y="1367982"/>
                    <a:pt x="1483042" y="1375735"/>
                  </a:cubicBezTo>
                  <a:cubicBezTo>
                    <a:pt x="1512380" y="1332206"/>
                    <a:pt x="1533430" y="1259911"/>
                    <a:pt x="1515618" y="1210191"/>
                  </a:cubicBezTo>
                  <a:cubicBezTo>
                    <a:pt x="1511903" y="1199904"/>
                    <a:pt x="1507331" y="1200666"/>
                    <a:pt x="1511046" y="1211238"/>
                  </a:cubicBezTo>
                  <a:cubicBezTo>
                    <a:pt x="1517237" y="1228479"/>
                    <a:pt x="1514856" y="1254482"/>
                    <a:pt x="1507331" y="1281819"/>
                  </a:cubicBezTo>
                  <a:cubicBezTo>
                    <a:pt x="1500664" y="1258863"/>
                    <a:pt x="1489901" y="1228479"/>
                    <a:pt x="1471898" y="1212572"/>
                  </a:cubicBezTo>
                  <a:cubicBezTo>
                    <a:pt x="1463707" y="1205333"/>
                    <a:pt x="1461040" y="1210191"/>
                    <a:pt x="1469231" y="1217430"/>
                  </a:cubicBezTo>
                  <a:cubicBezTo>
                    <a:pt x="1487329" y="1233336"/>
                    <a:pt x="1498949" y="1285724"/>
                    <a:pt x="1497806" y="1310489"/>
                  </a:cubicBezTo>
                  <a:cubicBezTo>
                    <a:pt x="1483709" y="1345446"/>
                    <a:pt x="1460278" y="1378307"/>
                    <a:pt x="1441609" y="1391737"/>
                  </a:cubicBezTo>
                  <a:lnTo>
                    <a:pt x="1441609" y="1391737"/>
                  </a:lnTo>
                  <a:cubicBezTo>
                    <a:pt x="1379887" y="1418502"/>
                    <a:pt x="1314736" y="1430790"/>
                    <a:pt x="1250347" y="1446887"/>
                  </a:cubicBezTo>
                  <a:cubicBezTo>
                    <a:pt x="1277112" y="1397928"/>
                    <a:pt x="1312545" y="1349446"/>
                    <a:pt x="1334643" y="1299154"/>
                  </a:cubicBezTo>
                  <a:cubicBezTo>
                    <a:pt x="1369219" y="1220668"/>
                    <a:pt x="1388174" y="1141801"/>
                    <a:pt x="1420368" y="1081603"/>
                  </a:cubicBezTo>
                  <a:lnTo>
                    <a:pt x="1420368" y="1081603"/>
                  </a:lnTo>
                  <a:cubicBezTo>
                    <a:pt x="1437037" y="1065220"/>
                    <a:pt x="1479042" y="1048647"/>
                    <a:pt x="1524095" y="1042551"/>
                  </a:cubicBezTo>
                  <a:cubicBezTo>
                    <a:pt x="1556385" y="1047694"/>
                    <a:pt x="1625060" y="1073507"/>
                    <a:pt x="1646587" y="1096938"/>
                  </a:cubicBezTo>
                  <a:cubicBezTo>
                    <a:pt x="1656112" y="1107511"/>
                    <a:pt x="1662494" y="1105892"/>
                    <a:pt x="1652778" y="1095319"/>
                  </a:cubicBezTo>
                  <a:cubicBezTo>
                    <a:pt x="1631347" y="1071983"/>
                    <a:pt x="1591151" y="1052647"/>
                    <a:pt x="1561052" y="1039693"/>
                  </a:cubicBezTo>
                  <a:cubicBezTo>
                    <a:pt x="1596390" y="1038741"/>
                    <a:pt x="1630204" y="1042836"/>
                    <a:pt x="1652873" y="1053885"/>
                  </a:cubicBezTo>
                  <a:cubicBezTo>
                    <a:pt x="1666494" y="1060458"/>
                    <a:pt x="1667637" y="1055886"/>
                    <a:pt x="1654112" y="1049218"/>
                  </a:cubicBezTo>
                  <a:cubicBezTo>
                    <a:pt x="1588675" y="1017500"/>
                    <a:pt x="1495139" y="1021310"/>
                    <a:pt x="1439704" y="1041503"/>
                  </a:cubicBezTo>
                  <a:cubicBezTo>
                    <a:pt x="1449210" y="1028349"/>
                    <a:pt x="1459649" y="1015909"/>
                    <a:pt x="1470946" y="1004260"/>
                  </a:cubicBezTo>
                  <a:cubicBezTo>
                    <a:pt x="1504979" y="971208"/>
                    <a:pt x="1541155" y="940433"/>
                    <a:pt x="1579245" y="912153"/>
                  </a:cubicBezTo>
                  <a:lnTo>
                    <a:pt x="1604867" y="891960"/>
                  </a:lnTo>
                  <a:cubicBezTo>
                    <a:pt x="1644710" y="872815"/>
                    <a:pt x="1689125" y="865186"/>
                    <a:pt x="1733074" y="869958"/>
                  </a:cubicBezTo>
                  <a:cubicBezTo>
                    <a:pt x="1737741" y="870624"/>
                    <a:pt x="1742599" y="871482"/>
                    <a:pt x="1747647" y="871958"/>
                  </a:cubicBezTo>
                  <a:cubicBezTo>
                    <a:pt x="1770412" y="873958"/>
                    <a:pt x="1769078" y="868338"/>
                    <a:pt x="1749838" y="865005"/>
                  </a:cubicBezTo>
                  <a:cubicBezTo>
                    <a:pt x="1746218" y="864338"/>
                    <a:pt x="1687925" y="853194"/>
                    <a:pt x="1644301" y="860052"/>
                  </a:cubicBezTo>
                  <a:cubicBezTo>
                    <a:pt x="1671390" y="837592"/>
                    <a:pt x="1697146" y="813579"/>
                    <a:pt x="1721453" y="788138"/>
                  </a:cubicBezTo>
                  <a:cubicBezTo>
                    <a:pt x="1741456" y="771279"/>
                    <a:pt x="1778603" y="764325"/>
                    <a:pt x="1814322" y="764992"/>
                  </a:cubicBezTo>
                  <a:cubicBezTo>
                    <a:pt x="1837754" y="764992"/>
                    <a:pt x="1829848" y="760896"/>
                    <a:pt x="1815751" y="759468"/>
                  </a:cubicBezTo>
                  <a:cubicBezTo>
                    <a:pt x="1790024" y="755877"/>
                    <a:pt x="1763840" y="757563"/>
                    <a:pt x="1738789" y="764421"/>
                  </a:cubicBezTo>
                  <a:cubicBezTo>
                    <a:pt x="1748314" y="751276"/>
                    <a:pt x="1785080" y="689554"/>
                    <a:pt x="1791081" y="675933"/>
                  </a:cubicBezTo>
                  <a:cubicBezTo>
                    <a:pt x="1795463" y="666408"/>
                    <a:pt x="1784985" y="661455"/>
                    <a:pt x="1780413" y="671361"/>
                  </a:cubicBezTo>
                  <a:cubicBezTo>
                    <a:pt x="1768983" y="695841"/>
                    <a:pt x="1732788" y="748133"/>
                    <a:pt x="1685163" y="795186"/>
                  </a:cubicBezTo>
                  <a:cubicBezTo>
                    <a:pt x="1646139" y="831353"/>
                    <a:pt x="1605182" y="865376"/>
                    <a:pt x="1562481" y="897104"/>
                  </a:cubicBezTo>
                  <a:lnTo>
                    <a:pt x="1538764" y="915582"/>
                  </a:lnTo>
                  <a:cubicBezTo>
                    <a:pt x="1538449" y="902324"/>
                    <a:pt x="1537364" y="889093"/>
                    <a:pt x="1535525" y="875958"/>
                  </a:cubicBezTo>
                  <a:lnTo>
                    <a:pt x="1528477" y="801092"/>
                  </a:lnTo>
                  <a:cubicBezTo>
                    <a:pt x="1538002" y="787376"/>
                    <a:pt x="1573530" y="789567"/>
                    <a:pt x="1604677" y="760230"/>
                  </a:cubicBezTo>
                  <a:cubicBezTo>
                    <a:pt x="1612868" y="752610"/>
                    <a:pt x="1608201" y="749085"/>
                    <a:pt x="1599438" y="756324"/>
                  </a:cubicBezTo>
                  <a:cubicBezTo>
                    <a:pt x="1576292" y="775374"/>
                    <a:pt x="1542764" y="778803"/>
                    <a:pt x="1525524" y="786709"/>
                  </a:cubicBezTo>
                  <a:lnTo>
                    <a:pt x="1518285" y="740322"/>
                  </a:lnTo>
                  <a:cubicBezTo>
                    <a:pt x="1516571" y="728511"/>
                    <a:pt x="1509332" y="727083"/>
                    <a:pt x="1510951" y="738989"/>
                  </a:cubicBezTo>
                  <a:cubicBezTo>
                    <a:pt x="1517047" y="783947"/>
                    <a:pt x="1518095" y="828333"/>
                    <a:pt x="1523619" y="872910"/>
                  </a:cubicBezTo>
                  <a:cubicBezTo>
                    <a:pt x="1526572" y="896247"/>
                    <a:pt x="1520095" y="925584"/>
                    <a:pt x="1511903" y="935394"/>
                  </a:cubicBezTo>
                  <a:cubicBezTo>
                    <a:pt x="1511170" y="936195"/>
                    <a:pt x="1510675" y="937185"/>
                    <a:pt x="1510475" y="938252"/>
                  </a:cubicBezTo>
                  <a:cubicBezTo>
                    <a:pt x="1489043" y="955873"/>
                    <a:pt x="1467231" y="971589"/>
                    <a:pt x="1452658" y="990449"/>
                  </a:cubicBezTo>
                  <a:cubicBezTo>
                    <a:pt x="1363218" y="1105701"/>
                    <a:pt x="1327880" y="1256673"/>
                    <a:pt x="1299686" y="1298583"/>
                  </a:cubicBezTo>
                  <a:cubicBezTo>
                    <a:pt x="1274255" y="1247338"/>
                    <a:pt x="1215581" y="1221049"/>
                    <a:pt x="1202150" y="1114369"/>
                  </a:cubicBezTo>
                  <a:cubicBezTo>
                    <a:pt x="1197578" y="1078269"/>
                    <a:pt x="1180624" y="1078555"/>
                    <a:pt x="1187767" y="1114369"/>
                  </a:cubicBezTo>
                  <a:cubicBezTo>
                    <a:pt x="1215009" y="1250767"/>
                    <a:pt x="1281113" y="1265912"/>
                    <a:pt x="1283017" y="1320966"/>
                  </a:cubicBezTo>
                  <a:lnTo>
                    <a:pt x="1174052" y="1524801"/>
                  </a:lnTo>
                  <a:cubicBezTo>
                    <a:pt x="1155002" y="1558520"/>
                    <a:pt x="1133475" y="1596525"/>
                    <a:pt x="1116902" y="1633386"/>
                  </a:cubicBezTo>
                  <a:cubicBezTo>
                    <a:pt x="1108710" y="1602811"/>
                    <a:pt x="1100233" y="1571855"/>
                    <a:pt x="1091756" y="1540708"/>
                  </a:cubicBezTo>
                  <a:cubicBezTo>
                    <a:pt x="1060418" y="1425170"/>
                    <a:pt x="1003745" y="1235241"/>
                    <a:pt x="968788" y="1046361"/>
                  </a:cubicBezTo>
                  <a:cubicBezTo>
                    <a:pt x="978065" y="1035607"/>
                    <a:pt x="988133" y="1025539"/>
                    <a:pt x="998887" y="1016262"/>
                  </a:cubicBezTo>
                  <a:lnTo>
                    <a:pt x="998887" y="1016262"/>
                  </a:lnTo>
                  <a:cubicBezTo>
                    <a:pt x="1013270" y="1010070"/>
                    <a:pt x="1043369" y="1009785"/>
                    <a:pt x="1072991" y="1016833"/>
                  </a:cubicBezTo>
                  <a:cubicBezTo>
                    <a:pt x="1092041" y="1027787"/>
                    <a:pt x="1128427" y="1060362"/>
                    <a:pt x="1136237" y="1080079"/>
                  </a:cubicBezTo>
                  <a:cubicBezTo>
                    <a:pt x="1139762" y="1089033"/>
                    <a:pt x="1143953" y="1089604"/>
                    <a:pt x="1140524" y="1080555"/>
                  </a:cubicBezTo>
                  <a:cubicBezTo>
                    <a:pt x="1132808" y="1060934"/>
                    <a:pt x="1111949" y="1039122"/>
                    <a:pt x="1096613" y="1023405"/>
                  </a:cubicBezTo>
                  <a:cubicBezTo>
                    <a:pt x="1116663" y="1029539"/>
                    <a:pt x="1135085" y="1040084"/>
                    <a:pt x="1150525" y="1054266"/>
                  </a:cubicBezTo>
                  <a:cubicBezTo>
                    <a:pt x="1157383" y="1061601"/>
                    <a:pt x="1159288" y="1059124"/>
                    <a:pt x="1152335" y="1051695"/>
                  </a:cubicBezTo>
                  <a:cubicBezTo>
                    <a:pt x="1119188" y="1016166"/>
                    <a:pt x="1059942" y="996069"/>
                    <a:pt x="1020604" y="995402"/>
                  </a:cubicBezTo>
                  <a:cubicBezTo>
                    <a:pt x="1029767" y="989534"/>
                    <a:pt x="1039311" y="984277"/>
                    <a:pt x="1049179" y="979686"/>
                  </a:cubicBezTo>
                  <a:cubicBezTo>
                    <a:pt x="1078344" y="967274"/>
                    <a:pt x="1108282" y="956768"/>
                    <a:pt x="1138809" y="948253"/>
                  </a:cubicBezTo>
                  <a:lnTo>
                    <a:pt x="1159669" y="941871"/>
                  </a:lnTo>
                  <a:cubicBezTo>
                    <a:pt x="1189082" y="939490"/>
                    <a:pt x="1218571" y="945357"/>
                    <a:pt x="1244822" y="958826"/>
                  </a:cubicBezTo>
                  <a:cubicBezTo>
                    <a:pt x="1247585" y="960445"/>
                    <a:pt x="1250442" y="962160"/>
                    <a:pt x="1253490" y="963588"/>
                  </a:cubicBezTo>
                  <a:cubicBezTo>
                    <a:pt x="1267111" y="970351"/>
                    <a:pt x="1267682" y="966446"/>
                    <a:pt x="1256443" y="959778"/>
                  </a:cubicBezTo>
                  <a:cubicBezTo>
                    <a:pt x="1236402" y="947205"/>
                    <a:pt x="1214647" y="937576"/>
                    <a:pt x="1191863" y="931203"/>
                  </a:cubicBezTo>
                  <a:cubicBezTo>
                    <a:pt x="1214142" y="923726"/>
                    <a:pt x="1235955" y="914954"/>
                    <a:pt x="1257205" y="904914"/>
                  </a:cubicBezTo>
                  <a:cubicBezTo>
                    <a:pt x="1273778" y="899199"/>
                    <a:pt x="1298734" y="903771"/>
                    <a:pt x="1320641" y="912725"/>
                  </a:cubicBezTo>
                  <a:cubicBezTo>
                    <a:pt x="1335215" y="918630"/>
                    <a:pt x="1331309" y="913868"/>
                    <a:pt x="1322832" y="909677"/>
                  </a:cubicBezTo>
                  <a:cubicBezTo>
                    <a:pt x="1307706" y="901181"/>
                    <a:pt x="1290961" y="895951"/>
                    <a:pt x="1273683" y="894342"/>
                  </a:cubicBezTo>
                  <a:cubicBezTo>
                    <a:pt x="1283208" y="888341"/>
                    <a:pt x="1320546" y="858718"/>
                    <a:pt x="1327499" y="851670"/>
                  </a:cubicBezTo>
                  <a:cubicBezTo>
                    <a:pt x="1332643" y="846431"/>
                    <a:pt x="1327499" y="841192"/>
                    <a:pt x="1321975" y="846240"/>
                  </a:cubicBezTo>
                  <a:cubicBezTo>
                    <a:pt x="1295133" y="868738"/>
                    <a:pt x="1265044" y="887036"/>
                    <a:pt x="1232726" y="900533"/>
                  </a:cubicBezTo>
                  <a:cubicBezTo>
                    <a:pt x="1199731" y="913763"/>
                    <a:pt x="1166022" y="925155"/>
                    <a:pt x="1131761" y="934632"/>
                  </a:cubicBezTo>
                  <a:lnTo>
                    <a:pt x="1112711" y="940538"/>
                  </a:lnTo>
                  <a:cubicBezTo>
                    <a:pt x="1115701" y="932184"/>
                    <a:pt x="1118187" y="923660"/>
                    <a:pt x="1120140" y="915011"/>
                  </a:cubicBezTo>
                  <a:lnTo>
                    <a:pt x="1133761" y="866719"/>
                  </a:lnTo>
                  <a:cubicBezTo>
                    <a:pt x="1143286" y="860433"/>
                    <a:pt x="1164622" y="870339"/>
                    <a:pt x="1190911" y="859575"/>
                  </a:cubicBezTo>
                  <a:cubicBezTo>
                    <a:pt x="1197864" y="856718"/>
                    <a:pt x="1195864" y="853384"/>
                    <a:pt x="1188625" y="855765"/>
                  </a:cubicBezTo>
                  <a:cubicBezTo>
                    <a:pt x="1169575" y="862052"/>
                    <a:pt x="1147858" y="855765"/>
                    <a:pt x="1135190" y="857004"/>
                  </a:cubicBezTo>
                  <a:lnTo>
                    <a:pt x="1141857" y="826333"/>
                  </a:lnTo>
                  <a:cubicBezTo>
                    <a:pt x="1143667" y="818523"/>
                    <a:pt x="1139476" y="815951"/>
                    <a:pt x="1137571" y="823761"/>
                  </a:cubicBezTo>
                  <a:cubicBezTo>
                    <a:pt x="1130617" y="853289"/>
                    <a:pt x="1120616" y="880911"/>
                    <a:pt x="1113377" y="910248"/>
                  </a:cubicBezTo>
                  <a:cubicBezTo>
                    <a:pt x="1110034" y="924393"/>
                    <a:pt x="1102214" y="937090"/>
                    <a:pt x="1091089" y="946443"/>
                  </a:cubicBezTo>
                  <a:cubicBezTo>
                    <a:pt x="1090422" y="946796"/>
                    <a:pt x="1089860" y="947320"/>
                    <a:pt x="1089470" y="947967"/>
                  </a:cubicBezTo>
                  <a:cubicBezTo>
                    <a:pt x="1072934" y="953225"/>
                    <a:pt x="1056713" y="959426"/>
                    <a:pt x="1040892" y="966541"/>
                  </a:cubicBezTo>
                  <a:cubicBezTo>
                    <a:pt x="1012431" y="979876"/>
                    <a:pt x="986438" y="997945"/>
                    <a:pt x="964025" y="1019976"/>
                  </a:cubicBezTo>
                  <a:cubicBezTo>
                    <a:pt x="956215" y="975209"/>
                    <a:pt x="949738" y="930727"/>
                    <a:pt x="944975" y="887865"/>
                  </a:cubicBezTo>
                  <a:cubicBezTo>
                    <a:pt x="1040987" y="841478"/>
                    <a:pt x="1131094" y="804521"/>
                    <a:pt x="1214247" y="720891"/>
                  </a:cubicBezTo>
                  <a:cubicBezTo>
                    <a:pt x="1230725" y="704318"/>
                    <a:pt x="1247585" y="685077"/>
                    <a:pt x="1264730" y="664503"/>
                  </a:cubicBezTo>
                  <a:cubicBezTo>
                    <a:pt x="1265720" y="664094"/>
                    <a:pt x="1266654" y="663551"/>
                    <a:pt x="1267492" y="662884"/>
                  </a:cubicBezTo>
                  <a:cubicBezTo>
                    <a:pt x="1284808" y="650921"/>
                    <a:pt x="1304792" y="643364"/>
                    <a:pt x="1325690" y="640881"/>
                  </a:cubicBezTo>
                  <a:cubicBezTo>
                    <a:pt x="1366457" y="636309"/>
                    <a:pt x="1407509" y="628118"/>
                    <a:pt x="1448753" y="623927"/>
                  </a:cubicBezTo>
                  <a:cubicBezTo>
                    <a:pt x="1459611" y="622879"/>
                    <a:pt x="1458278" y="617259"/>
                    <a:pt x="1447800" y="618402"/>
                  </a:cubicBezTo>
                  <a:lnTo>
                    <a:pt x="1405223" y="622022"/>
                  </a:lnTo>
                  <a:cubicBezTo>
                    <a:pt x="1413320" y="606782"/>
                    <a:pt x="1417892" y="579445"/>
                    <a:pt x="1436370" y="557157"/>
                  </a:cubicBezTo>
                  <a:cubicBezTo>
                    <a:pt x="1443419" y="548775"/>
                    <a:pt x="1440371" y="545822"/>
                    <a:pt x="1432941" y="553823"/>
                  </a:cubicBezTo>
                  <a:cubicBezTo>
                    <a:pt x="1404366" y="584589"/>
                    <a:pt x="1405128" y="612497"/>
                    <a:pt x="1392079" y="622689"/>
                  </a:cubicBezTo>
                  <a:lnTo>
                    <a:pt x="1323308" y="632214"/>
                  </a:lnTo>
                  <a:cubicBezTo>
                    <a:pt x="1311059" y="633351"/>
                    <a:pt x="1298886" y="635131"/>
                    <a:pt x="1286828" y="637548"/>
                  </a:cubicBezTo>
                  <a:lnTo>
                    <a:pt x="1304925" y="615069"/>
                  </a:lnTo>
                  <a:cubicBezTo>
                    <a:pt x="1327690" y="586494"/>
                    <a:pt x="1364075" y="538869"/>
                    <a:pt x="1404080" y="497054"/>
                  </a:cubicBezTo>
                  <a:cubicBezTo>
                    <a:pt x="1439675" y="459160"/>
                    <a:pt x="1479385" y="425359"/>
                    <a:pt x="1522476" y="396279"/>
                  </a:cubicBezTo>
                  <a:cubicBezTo>
                    <a:pt x="1532001" y="390564"/>
                    <a:pt x="1528096" y="383230"/>
                    <a:pt x="1518666" y="388755"/>
                  </a:cubicBezTo>
                  <a:cubicBezTo>
                    <a:pt x="1505807" y="396279"/>
                    <a:pt x="1447324" y="437904"/>
                    <a:pt x="1434751" y="448095"/>
                  </a:cubicBezTo>
                  <a:cubicBezTo>
                    <a:pt x="1441980" y="428242"/>
                    <a:pt x="1444647" y="407017"/>
                    <a:pt x="1442561" y="385992"/>
                  </a:cubicBezTo>
                  <a:cubicBezTo>
                    <a:pt x="1441799" y="375134"/>
                    <a:pt x="1437894" y="369705"/>
                    <a:pt x="1437418" y="388278"/>
                  </a:cubicBezTo>
                  <a:cubicBezTo>
                    <a:pt x="1436561" y="416187"/>
                    <a:pt x="1428560" y="447333"/>
                    <a:pt x="1412177" y="466669"/>
                  </a:cubicBezTo>
                  <a:cubicBezTo>
                    <a:pt x="1391031" y="487148"/>
                    <a:pt x="1362932" y="518390"/>
                    <a:pt x="1342644" y="542869"/>
                  </a:cubicBezTo>
                  <a:cubicBezTo>
                    <a:pt x="1347340" y="515479"/>
                    <a:pt x="1347340" y="487487"/>
                    <a:pt x="1342644" y="460097"/>
                  </a:cubicBezTo>
                  <a:cubicBezTo>
                    <a:pt x="1340263" y="445428"/>
                    <a:pt x="1335119" y="445524"/>
                    <a:pt x="1336167" y="463240"/>
                  </a:cubicBezTo>
                  <a:cubicBezTo>
                    <a:pt x="1336167" y="467050"/>
                    <a:pt x="1336929" y="470860"/>
                    <a:pt x="1337405" y="474289"/>
                  </a:cubicBezTo>
                  <a:cubicBezTo>
                    <a:pt x="1341692" y="505912"/>
                    <a:pt x="1327880" y="554680"/>
                    <a:pt x="1311688" y="580588"/>
                  </a:cubicBezTo>
                  <a:lnTo>
                    <a:pt x="1292162" y="605258"/>
                  </a:lnTo>
                  <a:cubicBezTo>
                    <a:pt x="1261015" y="643929"/>
                    <a:pt x="1231011" y="681458"/>
                    <a:pt x="1202627" y="710033"/>
                  </a:cubicBezTo>
                  <a:cubicBezTo>
                    <a:pt x="1191311" y="721463"/>
                    <a:pt x="1179386" y="732274"/>
                    <a:pt x="1166908" y="742418"/>
                  </a:cubicBezTo>
                  <a:cubicBezTo>
                    <a:pt x="1187863" y="694317"/>
                    <a:pt x="1195483" y="619355"/>
                    <a:pt x="1168622" y="573730"/>
                  </a:cubicBezTo>
                  <a:cubicBezTo>
                    <a:pt x="1163098" y="564205"/>
                    <a:pt x="1159097" y="566205"/>
                    <a:pt x="1164336" y="575635"/>
                  </a:cubicBezTo>
                  <a:cubicBezTo>
                    <a:pt x="1173861" y="591447"/>
                    <a:pt x="1175957" y="617450"/>
                    <a:pt x="1173861" y="645644"/>
                  </a:cubicBezTo>
                  <a:cubicBezTo>
                    <a:pt x="1163098" y="624403"/>
                    <a:pt x="1146905" y="596495"/>
                    <a:pt x="1126236" y="584112"/>
                  </a:cubicBezTo>
                  <a:cubicBezTo>
                    <a:pt x="1116711" y="578493"/>
                    <a:pt x="1115187" y="584112"/>
                    <a:pt x="1124522" y="589351"/>
                  </a:cubicBezTo>
                  <a:cubicBezTo>
                    <a:pt x="1145286" y="601638"/>
                    <a:pt x="1166241" y="651073"/>
                    <a:pt x="1169575" y="675648"/>
                  </a:cubicBezTo>
                  <a:cubicBezTo>
                    <a:pt x="1162145" y="712605"/>
                    <a:pt x="1145096" y="749276"/>
                    <a:pt x="1129284" y="765849"/>
                  </a:cubicBezTo>
                  <a:lnTo>
                    <a:pt x="1129284" y="765849"/>
                  </a:lnTo>
                  <a:cubicBezTo>
                    <a:pt x="1070705" y="805378"/>
                    <a:pt x="1005459" y="829857"/>
                    <a:pt x="942404" y="859385"/>
                  </a:cubicBezTo>
                  <a:cubicBezTo>
                    <a:pt x="904304" y="724320"/>
                    <a:pt x="969645" y="593447"/>
                    <a:pt x="928592" y="444095"/>
                  </a:cubicBezTo>
                  <a:cubicBezTo>
                    <a:pt x="939146" y="431339"/>
                    <a:pt x="950738" y="419486"/>
                    <a:pt x="963263" y="408662"/>
                  </a:cubicBezTo>
                  <a:lnTo>
                    <a:pt x="963263" y="408662"/>
                  </a:lnTo>
                  <a:cubicBezTo>
                    <a:pt x="977646" y="402375"/>
                    <a:pt x="1007745" y="402090"/>
                    <a:pt x="1037368" y="408662"/>
                  </a:cubicBezTo>
                  <a:cubicBezTo>
                    <a:pt x="1056418" y="419616"/>
                    <a:pt x="1092803" y="452191"/>
                    <a:pt x="1100614" y="471908"/>
                  </a:cubicBezTo>
                  <a:cubicBezTo>
                    <a:pt x="1104138" y="480861"/>
                    <a:pt x="1108329" y="481433"/>
                    <a:pt x="1104805" y="471908"/>
                  </a:cubicBezTo>
                  <a:cubicBezTo>
                    <a:pt x="1097090" y="452286"/>
                    <a:pt x="1076706" y="430569"/>
                    <a:pt x="1060990" y="415234"/>
                  </a:cubicBezTo>
                  <a:cubicBezTo>
                    <a:pt x="1081030" y="421393"/>
                    <a:pt x="1099442" y="431935"/>
                    <a:pt x="1114901" y="446095"/>
                  </a:cubicBezTo>
                  <a:cubicBezTo>
                    <a:pt x="1121759" y="453525"/>
                    <a:pt x="1123569" y="450953"/>
                    <a:pt x="1116711" y="443523"/>
                  </a:cubicBezTo>
                  <a:cubicBezTo>
                    <a:pt x="1083564" y="407995"/>
                    <a:pt x="1024319" y="387993"/>
                    <a:pt x="984885" y="387231"/>
                  </a:cubicBezTo>
                  <a:cubicBezTo>
                    <a:pt x="994058" y="381383"/>
                    <a:pt x="1003611" y="376133"/>
                    <a:pt x="1013460" y="371514"/>
                  </a:cubicBezTo>
                  <a:cubicBezTo>
                    <a:pt x="1042635" y="359141"/>
                    <a:pt x="1072572" y="348642"/>
                    <a:pt x="1103090" y="340082"/>
                  </a:cubicBezTo>
                  <a:lnTo>
                    <a:pt x="1123855" y="333700"/>
                  </a:lnTo>
                  <a:cubicBezTo>
                    <a:pt x="1153297" y="331363"/>
                    <a:pt x="1182805" y="337232"/>
                    <a:pt x="1209104" y="350655"/>
                  </a:cubicBezTo>
                  <a:cubicBezTo>
                    <a:pt x="1211866" y="352274"/>
                    <a:pt x="1214723" y="353988"/>
                    <a:pt x="1217676" y="355417"/>
                  </a:cubicBezTo>
                  <a:cubicBezTo>
                    <a:pt x="1231392" y="362180"/>
                    <a:pt x="1231868" y="358370"/>
                    <a:pt x="1220724" y="351607"/>
                  </a:cubicBezTo>
                  <a:cubicBezTo>
                    <a:pt x="1200664" y="339070"/>
                    <a:pt x="1178919" y="329449"/>
                    <a:pt x="1156145" y="323032"/>
                  </a:cubicBezTo>
                  <a:cubicBezTo>
                    <a:pt x="1178271" y="315938"/>
                    <a:pt x="1199969" y="307542"/>
                    <a:pt x="1221105" y="297886"/>
                  </a:cubicBezTo>
                  <a:cubicBezTo>
                    <a:pt x="1237679" y="292171"/>
                    <a:pt x="1262729" y="296838"/>
                    <a:pt x="1284637" y="305792"/>
                  </a:cubicBezTo>
                  <a:cubicBezTo>
                    <a:pt x="1299115" y="311602"/>
                    <a:pt x="1295210" y="306935"/>
                    <a:pt x="1286828" y="302649"/>
                  </a:cubicBezTo>
                  <a:cubicBezTo>
                    <a:pt x="1271654" y="294251"/>
                    <a:pt x="1254938" y="289034"/>
                    <a:pt x="1237679" y="287313"/>
                  </a:cubicBezTo>
                  <a:cubicBezTo>
                    <a:pt x="1247204" y="281313"/>
                    <a:pt x="1284446" y="251690"/>
                    <a:pt x="1291495" y="244641"/>
                  </a:cubicBezTo>
                  <a:cubicBezTo>
                    <a:pt x="1296638" y="239403"/>
                    <a:pt x="1291495" y="234164"/>
                    <a:pt x="1285970" y="239212"/>
                  </a:cubicBezTo>
                  <a:cubicBezTo>
                    <a:pt x="1259138" y="261720"/>
                    <a:pt x="1229049" y="280025"/>
                    <a:pt x="1196721" y="293505"/>
                  </a:cubicBezTo>
                  <a:cubicBezTo>
                    <a:pt x="1163707" y="306706"/>
                    <a:pt x="1129998" y="318122"/>
                    <a:pt x="1095756" y="327699"/>
                  </a:cubicBezTo>
                  <a:lnTo>
                    <a:pt x="1076706" y="333510"/>
                  </a:lnTo>
                  <a:cubicBezTo>
                    <a:pt x="1079659" y="325178"/>
                    <a:pt x="1082135" y="316687"/>
                    <a:pt x="1084136" y="308078"/>
                  </a:cubicBezTo>
                  <a:lnTo>
                    <a:pt x="1097566" y="259786"/>
                  </a:lnTo>
                  <a:cubicBezTo>
                    <a:pt x="1107091" y="253500"/>
                    <a:pt x="1128427" y="263406"/>
                    <a:pt x="1154716" y="252642"/>
                  </a:cubicBezTo>
                  <a:cubicBezTo>
                    <a:pt x="1161669" y="249880"/>
                    <a:pt x="1159574" y="246546"/>
                    <a:pt x="1152430" y="248928"/>
                  </a:cubicBezTo>
                  <a:cubicBezTo>
                    <a:pt x="1133380" y="255214"/>
                    <a:pt x="1111567" y="248928"/>
                    <a:pt x="1098995" y="250071"/>
                  </a:cubicBezTo>
                  <a:lnTo>
                    <a:pt x="1105567" y="219495"/>
                  </a:lnTo>
                  <a:cubicBezTo>
                    <a:pt x="1107377" y="211685"/>
                    <a:pt x="1103186" y="209018"/>
                    <a:pt x="1101376" y="216828"/>
                  </a:cubicBezTo>
                  <a:cubicBezTo>
                    <a:pt x="1094423" y="246356"/>
                    <a:pt x="1084421" y="273978"/>
                    <a:pt x="1077182" y="303411"/>
                  </a:cubicBezTo>
                  <a:cubicBezTo>
                    <a:pt x="1073782" y="317533"/>
                    <a:pt x="1065933" y="330189"/>
                    <a:pt x="1054799" y="339510"/>
                  </a:cubicBezTo>
                  <a:cubicBezTo>
                    <a:pt x="1054179" y="339892"/>
                    <a:pt x="1053656" y="340414"/>
                    <a:pt x="1053275" y="341034"/>
                  </a:cubicBezTo>
                  <a:cubicBezTo>
                    <a:pt x="1036720" y="346419"/>
                    <a:pt x="1020499" y="352780"/>
                    <a:pt x="1004697" y="360084"/>
                  </a:cubicBezTo>
                  <a:cubicBezTo>
                    <a:pt x="973236" y="374871"/>
                    <a:pt x="944766" y="395307"/>
                    <a:pt x="920687" y="420378"/>
                  </a:cubicBezTo>
                  <a:cubicBezTo>
                    <a:pt x="915448" y="404757"/>
                    <a:pt x="909161" y="388564"/>
                    <a:pt x="902303" y="371895"/>
                  </a:cubicBezTo>
                  <a:cubicBezTo>
                    <a:pt x="902589" y="370868"/>
                    <a:pt x="902589" y="369780"/>
                    <a:pt x="902303" y="368752"/>
                  </a:cubicBezTo>
                  <a:cubicBezTo>
                    <a:pt x="899732" y="356274"/>
                    <a:pt x="907923" y="327318"/>
                    <a:pt x="921353" y="308173"/>
                  </a:cubicBezTo>
                  <a:cubicBezTo>
                    <a:pt x="947357" y="271597"/>
                    <a:pt x="968978" y="233021"/>
                    <a:pt x="996125" y="196350"/>
                  </a:cubicBezTo>
                  <a:cubicBezTo>
                    <a:pt x="1003173" y="186825"/>
                    <a:pt x="996125" y="184348"/>
                    <a:pt x="989076" y="194064"/>
                  </a:cubicBezTo>
                  <a:lnTo>
                    <a:pt x="960501" y="231402"/>
                  </a:lnTo>
                  <a:cubicBezTo>
                    <a:pt x="949071" y="216257"/>
                    <a:pt x="921353" y="197397"/>
                    <a:pt x="909828" y="169584"/>
                  </a:cubicBezTo>
                  <a:cubicBezTo>
                    <a:pt x="905542" y="159012"/>
                    <a:pt x="900303" y="160059"/>
                    <a:pt x="903446" y="170537"/>
                  </a:cubicBezTo>
                  <a:cubicBezTo>
                    <a:pt x="916972" y="211209"/>
                    <a:pt x="949452" y="226258"/>
                    <a:pt x="951071" y="242736"/>
                  </a:cubicBezTo>
                  <a:lnTo>
                    <a:pt x="909257" y="305220"/>
                  </a:lnTo>
                  <a:cubicBezTo>
                    <a:pt x="901379" y="315905"/>
                    <a:pt x="894131" y="327036"/>
                    <a:pt x="887539" y="338558"/>
                  </a:cubicBezTo>
                  <a:lnTo>
                    <a:pt x="875538" y="311126"/>
                  </a:lnTo>
                  <a:cubicBezTo>
                    <a:pt x="852945" y="262926"/>
                    <a:pt x="833037" y="213511"/>
                    <a:pt x="815912" y="163107"/>
                  </a:cubicBezTo>
                  <a:cubicBezTo>
                    <a:pt x="796004" y="98814"/>
                    <a:pt x="789146" y="35663"/>
                    <a:pt x="790766" y="8707"/>
                  </a:cubicBezTo>
                  <a:cubicBezTo>
                    <a:pt x="791432" y="-2247"/>
                    <a:pt x="780098" y="-3199"/>
                    <a:pt x="779240" y="7755"/>
                  </a:cubicBezTo>
                  <a:cubicBezTo>
                    <a:pt x="778002" y="22614"/>
                    <a:pt x="781050" y="94337"/>
                    <a:pt x="783146" y="110434"/>
                  </a:cubicBezTo>
                  <a:cubicBezTo>
                    <a:pt x="764362" y="92493"/>
                    <a:pt x="742140" y="78558"/>
                    <a:pt x="717804" y="69477"/>
                  </a:cubicBezTo>
                  <a:cubicBezTo>
                    <a:pt x="704755" y="64143"/>
                    <a:pt x="695516" y="64333"/>
                    <a:pt x="716375" y="75096"/>
                  </a:cubicBezTo>
                  <a:cubicBezTo>
                    <a:pt x="747903" y="91289"/>
                    <a:pt x="777526" y="115197"/>
                    <a:pt x="787241" y="139485"/>
                  </a:cubicBezTo>
                  <a:cubicBezTo>
                    <a:pt x="796528" y="173407"/>
                    <a:pt x="807758" y="206767"/>
                    <a:pt x="820864" y="239403"/>
                  </a:cubicBezTo>
                  <a:cubicBezTo>
                    <a:pt x="785717" y="212637"/>
                    <a:pt x="729139" y="194921"/>
                    <a:pt x="725614" y="193587"/>
                  </a:cubicBezTo>
                  <a:cubicBezTo>
                    <a:pt x="706564" y="187491"/>
                    <a:pt x="703231" y="191778"/>
                    <a:pt x="724281" y="200826"/>
                  </a:cubicBezTo>
                  <a:cubicBezTo>
                    <a:pt x="728853" y="202731"/>
                    <a:pt x="733806" y="204351"/>
                    <a:pt x="737902" y="205875"/>
                  </a:cubicBezTo>
                  <a:cubicBezTo>
                    <a:pt x="778859" y="222600"/>
                    <a:pt x="814349" y="250404"/>
                    <a:pt x="840391" y="286170"/>
                  </a:cubicBezTo>
                  <a:cubicBezTo>
                    <a:pt x="844677" y="296267"/>
                    <a:pt x="848963" y="306173"/>
                    <a:pt x="853345" y="316079"/>
                  </a:cubicBezTo>
                  <a:cubicBezTo>
                    <a:pt x="873357" y="359098"/>
                    <a:pt x="890607" y="403353"/>
                    <a:pt x="904970" y="448572"/>
                  </a:cubicBezTo>
                  <a:cubicBezTo>
                    <a:pt x="909199" y="464217"/>
                    <a:pt x="912381" y="480128"/>
                    <a:pt x="914495" y="496197"/>
                  </a:cubicBezTo>
                  <a:cubicBezTo>
                    <a:pt x="875252" y="452191"/>
                    <a:pt x="794766" y="404376"/>
                    <a:pt x="722090" y="400947"/>
                  </a:cubicBezTo>
                  <a:cubicBezTo>
                    <a:pt x="706946" y="400280"/>
                    <a:pt x="705803" y="404947"/>
                    <a:pt x="720947" y="405519"/>
                  </a:cubicBezTo>
                  <a:cubicBezTo>
                    <a:pt x="746093" y="406662"/>
                    <a:pt x="778097" y="418949"/>
                    <a:pt x="808482" y="436665"/>
                  </a:cubicBezTo>
                  <a:cubicBezTo>
                    <a:pt x="775811" y="433808"/>
                    <a:pt x="731330" y="431808"/>
                    <a:pt x="701326" y="442095"/>
                  </a:cubicBezTo>
                  <a:cubicBezTo>
                    <a:pt x="687800" y="446762"/>
                    <a:pt x="692468" y="451143"/>
                    <a:pt x="706088" y="446381"/>
                  </a:cubicBezTo>
                  <a:cubicBezTo>
                    <a:pt x="736187" y="435999"/>
                    <a:pt x="808863" y="446381"/>
                    <a:pt x="839438" y="456763"/>
                  </a:cubicBezTo>
                  <a:cubicBezTo>
                    <a:pt x="863479" y="473525"/>
                    <a:pt x="884501" y="494233"/>
                    <a:pt x="901637" y="518009"/>
                  </a:cubicBezTo>
                  <a:cubicBezTo>
                    <a:pt x="936212" y="575159"/>
                    <a:pt x="882587" y="764230"/>
                    <a:pt x="896684" y="865005"/>
                  </a:cubicBezTo>
                  <a:lnTo>
                    <a:pt x="906971" y="959112"/>
                  </a:lnTo>
                  <a:cubicBezTo>
                    <a:pt x="909923" y="980067"/>
                    <a:pt x="913352" y="1003117"/>
                    <a:pt x="917258" y="1027311"/>
                  </a:cubicBezTo>
                  <a:cubicBezTo>
                    <a:pt x="861327" y="1005898"/>
                    <a:pt x="808130" y="977962"/>
                    <a:pt x="758762" y="944062"/>
                  </a:cubicBezTo>
                  <a:lnTo>
                    <a:pt x="758762" y="943586"/>
                  </a:lnTo>
                  <a:cubicBezTo>
                    <a:pt x="736949" y="920916"/>
                    <a:pt x="713613" y="870624"/>
                    <a:pt x="703326" y="819761"/>
                  </a:cubicBezTo>
                  <a:cubicBezTo>
                    <a:pt x="708089" y="785947"/>
                    <a:pt x="736854" y="718415"/>
                    <a:pt x="765239" y="701556"/>
                  </a:cubicBezTo>
                  <a:cubicBezTo>
                    <a:pt x="778002" y="693840"/>
                    <a:pt x="775621" y="686697"/>
                    <a:pt x="762857" y="694317"/>
                  </a:cubicBezTo>
                  <a:cubicBezTo>
                    <a:pt x="734282" y="711176"/>
                    <a:pt x="712280" y="749562"/>
                    <a:pt x="697516" y="778708"/>
                  </a:cubicBezTo>
                  <a:cubicBezTo>
                    <a:pt x="694468" y="739941"/>
                    <a:pt x="697516" y="704318"/>
                    <a:pt x="710375" y="682696"/>
                  </a:cubicBezTo>
                  <a:cubicBezTo>
                    <a:pt x="717899" y="669742"/>
                    <a:pt x="712089" y="667075"/>
                    <a:pt x="704469" y="680124"/>
                  </a:cubicBezTo>
                  <a:cubicBezTo>
                    <a:pt x="667988" y="742513"/>
                    <a:pt x="678085" y="845383"/>
                    <a:pt x="706850" y="911391"/>
                  </a:cubicBezTo>
                  <a:cubicBezTo>
                    <a:pt x="689776" y="897485"/>
                    <a:pt x="673434" y="882702"/>
                    <a:pt x="657892" y="867100"/>
                  </a:cubicBezTo>
                  <a:cubicBezTo>
                    <a:pt x="618839" y="827762"/>
                    <a:pt x="577691" y="776517"/>
                    <a:pt x="535114" y="723558"/>
                  </a:cubicBezTo>
                  <a:lnTo>
                    <a:pt x="508254" y="690126"/>
                  </a:lnTo>
                  <a:cubicBezTo>
                    <a:pt x="486442" y="654597"/>
                    <a:pt x="467106" y="587732"/>
                    <a:pt x="473012" y="544488"/>
                  </a:cubicBezTo>
                  <a:cubicBezTo>
                    <a:pt x="473678" y="539631"/>
                    <a:pt x="474440" y="534392"/>
                    <a:pt x="474726" y="529153"/>
                  </a:cubicBezTo>
                  <a:cubicBezTo>
                    <a:pt x="475964" y="505055"/>
                    <a:pt x="468916" y="504864"/>
                    <a:pt x="465772" y="524867"/>
                  </a:cubicBezTo>
                  <a:cubicBezTo>
                    <a:pt x="465201" y="528677"/>
                    <a:pt x="454438" y="588970"/>
                    <a:pt x="465772" y="638405"/>
                  </a:cubicBezTo>
                  <a:cubicBezTo>
                    <a:pt x="437864" y="605448"/>
                    <a:pt x="399097" y="562205"/>
                    <a:pt x="370522" y="534582"/>
                  </a:cubicBezTo>
                  <a:cubicBezTo>
                    <a:pt x="347948" y="508103"/>
                    <a:pt x="337090" y="465336"/>
                    <a:pt x="335947" y="427045"/>
                  </a:cubicBezTo>
                  <a:cubicBezTo>
                    <a:pt x="335185" y="401709"/>
                    <a:pt x="329851" y="408948"/>
                    <a:pt x="328898" y="423902"/>
                  </a:cubicBezTo>
                  <a:cubicBezTo>
                    <a:pt x="325887" y="452916"/>
                    <a:pt x="329535" y="482236"/>
                    <a:pt x="339566" y="509627"/>
                  </a:cubicBezTo>
                  <a:cubicBezTo>
                    <a:pt x="322326" y="495435"/>
                    <a:pt x="242125" y="438475"/>
                    <a:pt x="224599" y="428093"/>
                  </a:cubicBezTo>
                  <a:cubicBezTo>
                    <a:pt x="211550" y="420568"/>
                    <a:pt x="206597" y="430760"/>
                    <a:pt x="219266" y="438570"/>
                  </a:cubicBezTo>
                  <a:cubicBezTo>
                    <a:pt x="250889" y="457620"/>
                    <a:pt x="319373" y="511246"/>
                    <a:pt x="381191" y="576683"/>
                  </a:cubicBezTo>
                  <a:cubicBezTo>
                    <a:pt x="436150" y="634309"/>
                    <a:pt x="485966" y="699841"/>
                    <a:pt x="517112" y="738608"/>
                  </a:cubicBezTo>
                  <a:cubicBezTo>
                    <a:pt x="525589" y="748990"/>
                    <a:pt x="533781" y="759277"/>
                    <a:pt x="542068" y="769374"/>
                  </a:cubicBezTo>
                  <a:cubicBezTo>
                    <a:pt x="525780" y="765945"/>
                    <a:pt x="507873" y="763849"/>
                    <a:pt x="491966" y="762135"/>
                  </a:cubicBezTo>
                  <a:lnTo>
                    <a:pt x="396812" y="748704"/>
                  </a:lnTo>
                  <a:cubicBezTo>
                    <a:pt x="378809" y="734703"/>
                    <a:pt x="379666" y="696317"/>
                    <a:pt x="340709" y="654121"/>
                  </a:cubicBezTo>
                  <a:cubicBezTo>
                    <a:pt x="330518" y="643167"/>
                    <a:pt x="326326" y="647168"/>
                    <a:pt x="335947" y="658788"/>
                  </a:cubicBezTo>
                  <a:cubicBezTo>
                    <a:pt x="361379" y="689364"/>
                    <a:pt x="367665" y="726797"/>
                    <a:pt x="378619" y="747752"/>
                  </a:cubicBezTo>
                  <a:lnTo>
                    <a:pt x="320612" y="742799"/>
                  </a:lnTo>
                  <a:cubicBezTo>
                    <a:pt x="305657" y="741275"/>
                    <a:pt x="304419" y="748895"/>
                    <a:pt x="319373" y="750419"/>
                  </a:cubicBezTo>
                  <a:cubicBezTo>
                    <a:pt x="375952" y="756229"/>
                    <a:pt x="432054" y="767373"/>
                    <a:pt x="488061" y="773565"/>
                  </a:cubicBezTo>
                  <a:cubicBezTo>
                    <a:pt x="517493" y="776994"/>
                    <a:pt x="554736" y="792043"/>
                    <a:pt x="567785" y="803759"/>
                  </a:cubicBezTo>
                  <a:cubicBezTo>
                    <a:pt x="568915" y="804730"/>
                    <a:pt x="570204" y="805502"/>
                    <a:pt x="571595" y="806045"/>
                  </a:cubicBezTo>
                  <a:cubicBezTo>
                    <a:pt x="595122" y="834620"/>
                    <a:pt x="618173" y="860718"/>
                    <a:pt x="640937" y="883388"/>
                  </a:cubicBezTo>
                  <a:cubicBezTo>
                    <a:pt x="755237" y="998355"/>
                    <a:pt x="798767" y="1020357"/>
                    <a:pt x="926687" y="1082746"/>
                  </a:cubicBezTo>
                  <a:cubicBezTo>
                    <a:pt x="939451" y="1156089"/>
                    <a:pt x="955262" y="1234098"/>
                    <a:pt x="970407" y="1297440"/>
                  </a:cubicBezTo>
                  <a:cubicBezTo>
                    <a:pt x="870966" y="1184187"/>
                    <a:pt x="694182" y="1057505"/>
                    <a:pt x="543782" y="1042074"/>
                  </a:cubicBezTo>
                  <a:cubicBezTo>
                    <a:pt x="517913" y="1039722"/>
                    <a:pt x="491931" y="1038864"/>
                    <a:pt x="465963" y="1039503"/>
                  </a:cubicBezTo>
                  <a:cubicBezTo>
                    <a:pt x="465144" y="1038817"/>
                    <a:pt x="464158" y="1038360"/>
                    <a:pt x="463106" y="1038169"/>
                  </a:cubicBezTo>
                  <a:cubicBezTo>
                    <a:pt x="450628" y="1035978"/>
                    <a:pt x="426720" y="1017690"/>
                    <a:pt x="413861" y="997878"/>
                  </a:cubicBezTo>
                  <a:cubicBezTo>
                    <a:pt x="389382" y="960445"/>
                    <a:pt x="361474" y="925774"/>
                    <a:pt x="337185" y="887388"/>
                  </a:cubicBezTo>
                  <a:cubicBezTo>
                    <a:pt x="330803" y="877292"/>
                    <a:pt x="326041" y="883102"/>
                    <a:pt x="332423" y="893103"/>
                  </a:cubicBezTo>
                  <a:lnTo>
                    <a:pt x="356807" y="933299"/>
                  </a:lnTo>
                  <a:cubicBezTo>
                    <a:pt x="338519" y="938347"/>
                    <a:pt x="310801" y="957302"/>
                    <a:pt x="280607" y="957778"/>
                  </a:cubicBezTo>
                  <a:cubicBezTo>
                    <a:pt x="269176" y="957778"/>
                    <a:pt x="267938" y="963588"/>
                    <a:pt x="279178" y="964065"/>
                  </a:cubicBezTo>
                  <a:cubicBezTo>
                    <a:pt x="321945" y="966351"/>
                    <a:pt x="347853" y="941681"/>
                    <a:pt x="363855" y="946062"/>
                  </a:cubicBezTo>
                  <a:lnTo>
                    <a:pt x="406718" y="1007880"/>
                  </a:lnTo>
                  <a:cubicBezTo>
                    <a:pt x="413726" y="1019138"/>
                    <a:pt x="421424" y="1029959"/>
                    <a:pt x="429768" y="1040265"/>
                  </a:cubicBezTo>
                  <a:lnTo>
                    <a:pt x="399764" y="1041408"/>
                  </a:lnTo>
                  <a:cubicBezTo>
                    <a:pt x="346676" y="1044703"/>
                    <a:pt x="293446" y="1045084"/>
                    <a:pt x="240316" y="1042551"/>
                  </a:cubicBezTo>
                  <a:cubicBezTo>
                    <a:pt x="173069" y="1037598"/>
                    <a:pt x="111919" y="1020738"/>
                    <a:pt x="87916" y="1009404"/>
                  </a:cubicBezTo>
                  <a:cubicBezTo>
                    <a:pt x="77915" y="1004832"/>
                    <a:pt x="72866" y="1014928"/>
                    <a:pt x="82677" y="1019691"/>
                  </a:cubicBezTo>
                  <a:cubicBezTo>
                    <a:pt x="96012" y="1026358"/>
                    <a:pt x="163925" y="1049790"/>
                    <a:pt x="179737" y="1053790"/>
                  </a:cubicBezTo>
                  <a:cubicBezTo>
                    <a:pt x="156136" y="1064639"/>
                    <a:pt x="135002" y="1080193"/>
                    <a:pt x="117634" y="1099510"/>
                  </a:cubicBezTo>
                  <a:cubicBezTo>
                    <a:pt x="108109" y="1109702"/>
                    <a:pt x="104680" y="1118560"/>
                    <a:pt x="122301" y="1102939"/>
                  </a:cubicBezTo>
                  <a:cubicBezTo>
                    <a:pt x="148971" y="1079603"/>
                    <a:pt x="182023" y="1060743"/>
                    <a:pt x="208026" y="1060648"/>
                  </a:cubicBezTo>
                  <a:cubicBezTo>
                    <a:pt x="242820" y="1064430"/>
                    <a:pt x="277802" y="1066211"/>
                    <a:pt x="312801" y="1065982"/>
                  </a:cubicBezTo>
                  <a:cubicBezTo>
                    <a:pt x="274701" y="1088842"/>
                    <a:pt x="237839" y="1134943"/>
                    <a:pt x="235363" y="1137705"/>
                  </a:cubicBezTo>
                  <a:cubicBezTo>
                    <a:pt x="222885" y="1152755"/>
                    <a:pt x="225838" y="1157898"/>
                    <a:pt x="241554" y="1141611"/>
                  </a:cubicBezTo>
                  <a:cubicBezTo>
                    <a:pt x="244983" y="1138086"/>
                    <a:pt x="248317" y="1134181"/>
                    <a:pt x="251079" y="1130752"/>
                  </a:cubicBezTo>
                  <a:cubicBezTo>
                    <a:pt x="281635" y="1098786"/>
                    <a:pt x="320488" y="1075964"/>
                    <a:pt x="363284" y="1064839"/>
                  </a:cubicBezTo>
                  <a:cubicBezTo>
                    <a:pt x="374269" y="1064839"/>
                    <a:pt x="385127" y="1064458"/>
                    <a:pt x="395859" y="1063696"/>
                  </a:cubicBezTo>
                  <a:cubicBezTo>
                    <a:pt x="443228" y="1060886"/>
                    <a:pt x="490727" y="1061105"/>
                    <a:pt x="538067" y="1064363"/>
                  </a:cubicBezTo>
                  <a:cubicBezTo>
                    <a:pt x="554120" y="1065982"/>
                    <a:pt x="570036" y="1068754"/>
                    <a:pt x="585692" y="1072650"/>
                  </a:cubicBezTo>
                  <a:cubicBezTo>
                    <a:pt x="530352" y="1093033"/>
                    <a:pt x="456343" y="1150374"/>
                    <a:pt x="426815" y="1216858"/>
                  </a:cubicBezTo>
                  <a:cubicBezTo>
                    <a:pt x="420719" y="1230669"/>
                    <a:pt x="424624" y="1233432"/>
                    <a:pt x="430720" y="1219620"/>
                  </a:cubicBezTo>
                  <a:cubicBezTo>
                    <a:pt x="440912" y="1196570"/>
                    <a:pt x="464058" y="1171995"/>
                    <a:pt x="491776" y="1149612"/>
                  </a:cubicBezTo>
                  <a:cubicBezTo>
                    <a:pt x="477107" y="1178949"/>
                    <a:pt x="458914" y="1219620"/>
                    <a:pt x="457486" y="1251243"/>
                  </a:cubicBezTo>
                  <a:cubicBezTo>
                    <a:pt x="456914" y="1265626"/>
                    <a:pt x="462724" y="1262769"/>
                    <a:pt x="463296" y="1248386"/>
                  </a:cubicBezTo>
                  <a:cubicBezTo>
                    <a:pt x="464630" y="1216668"/>
                    <a:pt x="500539" y="1153136"/>
                    <a:pt x="521875" y="1127990"/>
                  </a:cubicBezTo>
                  <a:cubicBezTo>
                    <a:pt x="559975" y="1103511"/>
                    <a:pt x="602933" y="1089128"/>
                    <a:pt x="626650" y="1090938"/>
                  </a:cubicBezTo>
                  <a:lnTo>
                    <a:pt x="626650" y="1090938"/>
                  </a:lnTo>
                  <a:cubicBezTo>
                    <a:pt x="781526" y="1150564"/>
                    <a:pt x="949833" y="1310013"/>
                    <a:pt x="1010126" y="1454888"/>
                  </a:cubicBezTo>
                  <a:cubicBezTo>
                    <a:pt x="1019147" y="1488606"/>
                    <a:pt x="1028224" y="1522163"/>
                    <a:pt x="1037368" y="1555567"/>
                  </a:cubicBezTo>
                  <a:cubicBezTo>
                    <a:pt x="1060704" y="1641292"/>
                    <a:pt x="1083755" y="1725779"/>
                    <a:pt x="1103281" y="1806075"/>
                  </a:cubicBezTo>
                  <a:cubicBezTo>
                    <a:pt x="1066400" y="1791482"/>
                    <a:pt x="1031253" y="1772832"/>
                    <a:pt x="998506" y="1750449"/>
                  </a:cubicBezTo>
                  <a:lnTo>
                    <a:pt x="998506" y="1750449"/>
                  </a:lnTo>
                  <a:cubicBezTo>
                    <a:pt x="983171" y="1734542"/>
                    <a:pt x="966787" y="1699204"/>
                    <a:pt x="959549" y="1663581"/>
                  </a:cubicBezTo>
                  <a:cubicBezTo>
                    <a:pt x="962882" y="1639768"/>
                    <a:pt x="983075" y="1592334"/>
                    <a:pt x="1003078" y="1580427"/>
                  </a:cubicBezTo>
                  <a:cubicBezTo>
                    <a:pt x="1012603" y="1575093"/>
                    <a:pt x="1010412" y="1569950"/>
                    <a:pt x="1001458" y="1575379"/>
                  </a:cubicBezTo>
                  <a:cubicBezTo>
                    <a:pt x="981551" y="1587190"/>
                    <a:pt x="965835" y="1614241"/>
                    <a:pt x="955548" y="1634720"/>
                  </a:cubicBezTo>
                  <a:cubicBezTo>
                    <a:pt x="953357" y="1607478"/>
                    <a:pt x="955548" y="1582332"/>
                    <a:pt x="964502" y="1567188"/>
                  </a:cubicBezTo>
                  <a:cubicBezTo>
                    <a:pt x="969836" y="1558139"/>
                    <a:pt x="965740" y="1556234"/>
                    <a:pt x="960311" y="1565378"/>
                  </a:cubicBezTo>
                  <a:cubicBezTo>
                    <a:pt x="934688" y="1609288"/>
                    <a:pt x="941832" y="1681583"/>
                    <a:pt x="962025" y="1727970"/>
                  </a:cubicBezTo>
                  <a:cubicBezTo>
                    <a:pt x="950014" y="1718207"/>
                    <a:pt x="938536" y="1707815"/>
                    <a:pt x="927640" y="1696823"/>
                  </a:cubicBezTo>
                  <a:cubicBezTo>
                    <a:pt x="897198" y="1664667"/>
                    <a:pt x="868394" y="1631005"/>
                    <a:pt x="841343" y="1595953"/>
                  </a:cubicBezTo>
                  <a:lnTo>
                    <a:pt x="822293" y="1572426"/>
                  </a:lnTo>
                  <a:cubicBezTo>
                    <a:pt x="807053" y="1547471"/>
                    <a:pt x="793718" y="1500417"/>
                    <a:pt x="797528" y="1470033"/>
                  </a:cubicBezTo>
                  <a:cubicBezTo>
                    <a:pt x="797528" y="1466604"/>
                    <a:pt x="798576" y="1462889"/>
                    <a:pt x="798767" y="1459269"/>
                  </a:cubicBezTo>
                  <a:cubicBezTo>
                    <a:pt x="799624" y="1442315"/>
                    <a:pt x="794671" y="1442124"/>
                    <a:pt x="792480" y="1456221"/>
                  </a:cubicBezTo>
                  <a:cubicBezTo>
                    <a:pt x="787908" y="1482634"/>
                    <a:pt x="787908" y="1509628"/>
                    <a:pt x="792480" y="1536041"/>
                  </a:cubicBezTo>
                  <a:cubicBezTo>
                    <a:pt x="772763" y="1512895"/>
                    <a:pt x="745808" y="1482796"/>
                    <a:pt x="725329" y="1463079"/>
                  </a:cubicBezTo>
                  <a:cubicBezTo>
                    <a:pt x="709422" y="1444029"/>
                    <a:pt x="701802" y="1414407"/>
                    <a:pt x="701040" y="1387546"/>
                  </a:cubicBezTo>
                  <a:cubicBezTo>
                    <a:pt x="700469" y="1369639"/>
                    <a:pt x="696754" y="1374783"/>
                    <a:pt x="696087" y="1385260"/>
                  </a:cubicBezTo>
                  <a:cubicBezTo>
                    <a:pt x="694012" y="1405539"/>
                    <a:pt x="696551" y="1426018"/>
                    <a:pt x="703517" y="1445172"/>
                  </a:cubicBezTo>
                  <a:cubicBezTo>
                    <a:pt x="691420" y="1435647"/>
                    <a:pt x="635032" y="1395261"/>
                    <a:pt x="622745" y="1388022"/>
                  </a:cubicBezTo>
                  <a:cubicBezTo>
                    <a:pt x="613220" y="1382688"/>
                    <a:pt x="610076" y="1389832"/>
                    <a:pt x="619030" y="1395357"/>
                  </a:cubicBezTo>
                  <a:cubicBezTo>
                    <a:pt x="660642" y="1423332"/>
                    <a:pt x="698982" y="1455888"/>
                    <a:pt x="733330" y="1492416"/>
                  </a:cubicBezTo>
                  <a:cubicBezTo>
                    <a:pt x="771430" y="1532993"/>
                    <a:pt x="807053" y="1578999"/>
                    <a:pt x="828580" y="1606240"/>
                  </a:cubicBezTo>
                  <a:lnTo>
                    <a:pt x="846106" y="1627862"/>
                  </a:lnTo>
                  <a:cubicBezTo>
                    <a:pt x="834457" y="1625557"/>
                    <a:pt x="822693" y="1623842"/>
                    <a:pt x="810863" y="1622718"/>
                  </a:cubicBezTo>
                  <a:lnTo>
                    <a:pt x="744188" y="1613193"/>
                  </a:lnTo>
                  <a:cubicBezTo>
                    <a:pt x="731520" y="1603668"/>
                    <a:pt x="732092" y="1576427"/>
                    <a:pt x="704755" y="1546518"/>
                  </a:cubicBezTo>
                  <a:cubicBezTo>
                    <a:pt x="697516" y="1538803"/>
                    <a:pt x="694563" y="1541661"/>
                    <a:pt x="701421" y="1549852"/>
                  </a:cubicBezTo>
                  <a:cubicBezTo>
                    <a:pt x="719233" y="1571283"/>
                    <a:pt x="723710" y="1597477"/>
                    <a:pt x="731425" y="1612336"/>
                  </a:cubicBezTo>
                  <a:lnTo>
                    <a:pt x="692087" y="1608907"/>
                  </a:lnTo>
                  <a:cubicBezTo>
                    <a:pt x="681609" y="1607859"/>
                    <a:pt x="680752" y="1613193"/>
                    <a:pt x="691229" y="1614241"/>
                  </a:cubicBezTo>
                  <a:cubicBezTo>
                    <a:pt x="731044" y="1618337"/>
                    <a:pt x="770477" y="1626243"/>
                    <a:pt x="809816" y="1630624"/>
                  </a:cubicBezTo>
                  <a:cubicBezTo>
                    <a:pt x="829970" y="1632996"/>
                    <a:pt x="849240" y="1640292"/>
                    <a:pt x="865918" y="1651865"/>
                  </a:cubicBezTo>
                  <a:cubicBezTo>
                    <a:pt x="866718" y="1652513"/>
                    <a:pt x="867623" y="1653027"/>
                    <a:pt x="868585" y="1653389"/>
                  </a:cubicBezTo>
                  <a:cubicBezTo>
                    <a:pt x="885063" y="1673201"/>
                    <a:pt x="901351" y="1691489"/>
                    <a:pt x="917353" y="1707777"/>
                  </a:cubicBezTo>
                  <a:cubicBezTo>
                    <a:pt x="996410" y="1787310"/>
                    <a:pt x="1027271" y="1803027"/>
                    <a:pt x="1113854" y="1845794"/>
                  </a:cubicBezTo>
                  <a:cubicBezTo>
                    <a:pt x="1126427" y="1899896"/>
                    <a:pt x="1137190" y="1951902"/>
                    <a:pt x="1145000" y="2001051"/>
                  </a:cubicBezTo>
                  <a:cubicBezTo>
                    <a:pt x="1153763" y="2055534"/>
                    <a:pt x="1156145" y="2160500"/>
                    <a:pt x="1159002" y="2212411"/>
                  </a:cubicBezTo>
                  <a:lnTo>
                    <a:pt x="968502" y="1935234"/>
                  </a:lnTo>
                  <a:cubicBezTo>
                    <a:pt x="966883" y="1929138"/>
                    <a:pt x="963930" y="1924661"/>
                    <a:pt x="959644" y="1923994"/>
                  </a:cubicBezTo>
                  <a:cubicBezTo>
                    <a:pt x="901065" y="1919613"/>
                    <a:pt x="849725" y="1919327"/>
                    <a:pt x="744569" y="1888466"/>
                  </a:cubicBezTo>
                  <a:lnTo>
                    <a:pt x="744569" y="1888466"/>
                  </a:lnTo>
                  <a:cubicBezTo>
                    <a:pt x="717042" y="1873131"/>
                    <a:pt x="679990" y="1831887"/>
                    <a:pt x="655320" y="1786453"/>
                  </a:cubicBezTo>
                  <a:cubicBezTo>
                    <a:pt x="649986" y="1752735"/>
                    <a:pt x="657606" y="1679773"/>
                    <a:pt x="679799" y="1655294"/>
                  </a:cubicBezTo>
                  <a:cubicBezTo>
                    <a:pt x="689801" y="1644245"/>
                    <a:pt x="685419" y="1638054"/>
                    <a:pt x="675418" y="1649103"/>
                  </a:cubicBezTo>
                  <a:cubicBezTo>
                    <a:pt x="653320" y="1673487"/>
                    <a:pt x="643223" y="1716730"/>
                    <a:pt x="637318" y="1748829"/>
                  </a:cubicBezTo>
                  <a:cubicBezTo>
                    <a:pt x="623030" y="1712730"/>
                    <a:pt x="615696" y="1677678"/>
                    <a:pt x="621506" y="1653579"/>
                  </a:cubicBezTo>
                  <a:cubicBezTo>
                    <a:pt x="624840" y="1638911"/>
                    <a:pt x="618554" y="1638149"/>
                    <a:pt x="615029" y="1652817"/>
                  </a:cubicBezTo>
                  <a:cubicBezTo>
                    <a:pt x="598456" y="1723207"/>
                    <a:pt x="638366" y="1818552"/>
                    <a:pt x="685133" y="1873226"/>
                  </a:cubicBezTo>
                  <a:cubicBezTo>
                    <a:pt x="664734" y="1864768"/>
                    <a:pt x="644799" y="1855224"/>
                    <a:pt x="625412" y="1844651"/>
                  </a:cubicBezTo>
                  <a:cubicBezTo>
                    <a:pt x="576453" y="1818552"/>
                    <a:pt x="522065" y="1781595"/>
                    <a:pt x="465868" y="1743495"/>
                  </a:cubicBezTo>
                  <a:lnTo>
                    <a:pt x="430339" y="1719397"/>
                  </a:lnTo>
                  <a:cubicBezTo>
                    <a:pt x="399193" y="1691870"/>
                    <a:pt x="360998" y="1633672"/>
                    <a:pt x="354140" y="1590524"/>
                  </a:cubicBezTo>
                  <a:cubicBezTo>
                    <a:pt x="353378" y="1585666"/>
                    <a:pt x="352520" y="1580427"/>
                    <a:pt x="351282" y="1575379"/>
                  </a:cubicBezTo>
                  <a:cubicBezTo>
                    <a:pt x="345376" y="1551948"/>
                    <a:pt x="338614" y="1553757"/>
                    <a:pt x="341757" y="1573855"/>
                  </a:cubicBezTo>
                  <a:cubicBezTo>
                    <a:pt x="342329" y="1577665"/>
                    <a:pt x="349758" y="1638435"/>
                    <a:pt x="374904" y="1682440"/>
                  </a:cubicBezTo>
                  <a:cubicBezTo>
                    <a:pt x="338519" y="1659104"/>
                    <a:pt x="289179" y="1629481"/>
                    <a:pt x="253270" y="1611193"/>
                  </a:cubicBezTo>
                  <a:cubicBezTo>
                    <a:pt x="223838" y="1592143"/>
                    <a:pt x="200977" y="1554900"/>
                    <a:pt x="188595" y="1518610"/>
                  </a:cubicBezTo>
                  <a:cubicBezTo>
                    <a:pt x="180403" y="1494512"/>
                    <a:pt x="177451" y="1503084"/>
                    <a:pt x="180975" y="1517562"/>
                  </a:cubicBezTo>
                  <a:cubicBezTo>
                    <a:pt x="186569" y="1546033"/>
                    <a:pt x="198591" y="1572836"/>
                    <a:pt x="216122" y="1595953"/>
                  </a:cubicBezTo>
                  <a:cubicBezTo>
                    <a:pt x="195548" y="1587476"/>
                    <a:pt x="101822" y="1556615"/>
                    <a:pt x="82772" y="1551757"/>
                  </a:cubicBezTo>
                  <a:cubicBezTo>
                    <a:pt x="68104" y="1548423"/>
                    <a:pt x="66389" y="1559568"/>
                    <a:pt x="80772" y="1563282"/>
                  </a:cubicBezTo>
                  <a:cubicBezTo>
                    <a:pt x="116681" y="1572807"/>
                    <a:pt x="197834" y="1603478"/>
                    <a:pt x="276511" y="1647769"/>
                  </a:cubicBezTo>
                  <a:cubicBezTo>
                    <a:pt x="345853" y="1686726"/>
                    <a:pt x="412814" y="1734732"/>
                    <a:pt x="453866" y="1762641"/>
                  </a:cubicBezTo>
                  <a:cubicBezTo>
                    <a:pt x="465011" y="1769975"/>
                    <a:pt x="475869" y="1777404"/>
                    <a:pt x="486728" y="1784643"/>
                  </a:cubicBezTo>
                  <a:cubicBezTo>
                    <a:pt x="470154" y="1786167"/>
                    <a:pt x="452533" y="1789406"/>
                    <a:pt x="436721" y="1792454"/>
                  </a:cubicBezTo>
                  <a:lnTo>
                    <a:pt x="342805" y="1807599"/>
                  </a:lnTo>
                  <a:cubicBezTo>
                    <a:pt x="321564" y="1799502"/>
                    <a:pt x="311087" y="1762641"/>
                    <a:pt x="261461" y="1733685"/>
                  </a:cubicBezTo>
                  <a:cubicBezTo>
                    <a:pt x="248507" y="1726160"/>
                    <a:pt x="245650" y="1731303"/>
                    <a:pt x="258318" y="1739590"/>
                  </a:cubicBezTo>
                  <a:cubicBezTo>
                    <a:pt x="291560" y="1761307"/>
                    <a:pt x="308610" y="1795216"/>
                    <a:pt x="324993" y="1812075"/>
                  </a:cubicBezTo>
                  <a:lnTo>
                    <a:pt x="267843" y="1824363"/>
                  </a:lnTo>
                  <a:cubicBezTo>
                    <a:pt x="253174" y="1827315"/>
                    <a:pt x="254222" y="1834935"/>
                    <a:pt x="268891" y="1832078"/>
                  </a:cubicBezTo>
                  <a:cubicBezTo>
                    <a:pt x="324707" y="1821029"/>
                    <a:pt x="381667" y="1815219"/>
                    <a:pt x="437007" y="1804741"/>
                  </a:cubicBezTo>
                  <a:cubicBezTo>
                    <a:pt x="466154" y="1799312"/>
                    <a:pt x="506444" y="1802741"/>
                    <a:pt x="522161" y="1810170"/>
                  </a:cubicBezTo>
                  <a:cubicBezTo>
                    <a:pt x="523478" y="1810790"/>
                    <a:pt x="524900" y="1811142"/>
                    <a:pt x="526352" y="1811218"/>
                  </a:cubicBezTo>
                  <a:cubicBezTo>
                    <a:pt x="557117" y="1831316"/>
                    <a:pt x="586931" y="1849794"/>
                    <a:pt x="615410" y="1864844"/>
                  </a:cubicBezTo>
                  <a:cubicBezTo>
                    <a:pt x="663501" y="1891847"/>
                    <a:pt x="713784" y="1914755"/>
                    <a:pt x="765715" y="1933329"/>
                  </a:cubicBezTo>
                  <a:cubicBezTo>
                    <a:pt x="728653" y="1938177"/>
                    <a:pt x="692295" y="1947416"/>
                    <a:pt x="657416" y="1960856"/>
                  </a:cubicBezTo>
                  <a:cubicBezTo>
                    <a:pt x="624078" y="1975143"/>
                    <a:pt x="634746" y="1990002"/>
                    <a:pt x="668179" y="1975715"/>
                  </a:cubicBezTo>
                  <a:cubicBezTo>
                    <a:pt x="741902" y="1943901"/>
                    <a:pt x="875729" y="1954284"/>
                    <a:pt x="918782" y="1978191"/>
                  </a:cubicBezTo>
                  <a:cubicBezTo>
                    <a:pt x="934879" y="1995622"/>
                    <a:pt x="952786" y="2015625"/>
                    <a:pt x="971264" y="2037056"/>
                  </a:cubicBezTo>
                  <a:cubicBezTo>
                    <a:pt x="929573" y="2043762"/>
                    <a:pt x="889159" y="2056839"/>
                    <a:pt x="851440" y="2075823"/>
                  </a:cubicBezTo>
                  <a:cubicBezTo>
                    <a:pt x="828465" y="2087796"/>
                    <a:pt x="806206" y="2101093"/>
                    <a:pt x="784765" y="2115637"/>
                  </a:cubicBezTo>
                  <a:cubicBezTo>
                    <a:pt x="783698" y="2115409"/>
                    <a:pt x="782593" y="2115409"/>
                    <a:pt x="781526" y="2115637"/>
                  </a:cubicBezTo>
                  <a:cubicBezTo>
                    <a:pt x="769811" y="2120685"/>
                    <a:pt x="739807" y="2118114"/>
                    <a:pt x="718376" y="2108398"/>
                  </a:cubicBezTo>
                  <a:cubicBezTo>
                    <a:pt x="677513" y="2089920"/>
                    <a:pt x="635413" y="2075823"/>
                    <a:pt x="594551" y="2056582"/>
                  </a:cubicBezTo>
                  <a:cubicBezTo>
                    <a:pt x="583692" y="2051534"/>
                    <a:pt x="582835" y="2058868"/>
                    <a:pt x="593598" y="2064012"/>
                  </a:cubicBezTo>
                  <a:lnTo>
                    <a:pt x="635794" y="2084681"/>
                  </a:lnTo>
                  <a:cubicBezTo>
                    <a:pt x="623126" y="2098778"/>
                    <a:pt x="609886" y="2129734"/>
                    <a:pt x="584835" y="2146308"/>
                  </a:cubicBezTo>
                  <a:cubicBezTo>
                    <a:pt x="575310" y="2152499"/>
                    <a:pt x="577406" y="2158024"/>
                    <a:pt x="587121" y="2152499"/>
                  </a:cubicBezTo>
                  <a:cubicBezTo>
                    <a:pt x="624364" y="2131354"/>
                    <a:pt x="632841" y="2096492"/>
                    <a:pt x="648748" y="2091634"/>
                  </a:cubicBezTo>
                  <a:lnTo>
                    <a:pt x="718090" y="2120209"/>
                  </a:lnTo>
                  <a:cubicBezTo>
                    <a:pt x="730101" y="2125886"/>
                    <a:pt x="742445" y="2130849"/>
                    <a:pt x="755047" y="2135068"/>
                  </a:cubicBezTo>
                  <a:lnTo>
                    <a:pt x="730282" y="2152118"/>
                  </a:lnTo>
                  <a:cubicBezTo>
                    <a:pt x="687473" y="2183579"/>
                    <a:pt x="642955" y="2212640"/>
                    <a:pt x="596932" y="2239176"/>
                  </a:cubicBezTo>
                  <a:cubicBezTo>
                    <a:pt x="537782" y="2271181"/>
                    <a:pt x="477107" y="2289945"/>
                    <a:pt x="450342" y="2293659"/>
                  </a:cubicBezTo>
                  <a:cubicBezTo>
                    <a:pt x="439579" y="2295088"/>
                    <a:pt x="440817" y="2306423"/>
                    <a:pt x="451580" y="2305185"/>
                  </a:cubicBezTo>
                  <a:cubicBezTo>
                    <a:pt x="466439" y="2303470"/>
                    <a:pt x="536162" y="2286706"/>
                    <a:pt x="551688" y="2281467"/>
                  </a:cubicBezTo>
                  <a:cubicBezTo>
                    <a:pt x="537589" y="2303327"/>
                    <a:pt x="528183" y="2327883"/>
                    <a:pt x="524066" y="2353572"/>
                  </a:cubicBezTo>
                  <a:cubicBezTo>
                    <a:pt x="521303" y="2367383"/>
                    <a:pt x="523304" y="2376336"/>
                    <a:pt x="529781" y="2353572"/>
                  </a:cubicBezTo>
                  <a:cubicBezTo>
                    <a:pt x="539306" y="2319567"/>
                    <a:pt x="557308" y="2285849"/>
                    <a:pt x="579406" y="2271752"/>
                  </a:cubicBezTo>
                  <a:cubicBezTo>
                    <a:pt x="610913" y="2256093"/>
                    <a:pt x="641476" y="2238595"/>
                    <a:pt x="670941" y="2219365"/>
                  </a:cubicBezTo>
                  <a:cubicBezTo>
                    <a:pt x="651891" y="2259084"/>
                    <a:pt x="644843" y="2318043"/>
                    <a:pt x="644366" y="2321568"/>
                  </a:cubicBezTo>
                  <a:cubicBezTo>
                    <a:pt x="641890" y="2340618"/>
                    <a:pt x="646843" y="2343951"/>
                    <a:pt x="651605" y="2321568"/>
                  </a:cubicBezTo>
                  <a:cubicBezTo>
                    <a:pt x="652653" y="2316805"/>
                    <a:pt x="653320" y="2312043"/>
                    <a:pt x="653987" y="2307090"/>
                  </a:cubicBezTo>
                  <a:cubicBezTo>
                    <a:pt x="662530" y="2263713"/>
                    <a:pt x="682979" y="2223584"/>
                    <a:pt x="713042" y="2191170"/>
                  </a:cubicBezTo>
                  <a:cubicBezTo>
                    <a:pt x="722567" y="2184979"/>
                    <a:pt x="731044" y="2178883"/>
                    <a:pt x="739902" y="2172692"/>
                  </a:cubicBezTo>
                  <a:cubicBezTo>
                    <a:pt x="778240" y="2144707"/>
                    <a:pt x="818359" y="2119257"/>
                    <a:pt x="860012" y="2096492"/>
                  </a:cubicBezTo>
                  <a:cubicBezTo>
                    <a:pt x="874481" y="2089043"/>
                    <a:pt x="889473" y="2082681"/>
                    <a:pt x="904875" y="2077442"/>
                  </a:cubicBezTo>
                  <a:cubicBezTo>
                    <a:pt x="869061" y="2124305"/>
                    <a:pt x="838200" y="2212507"/>
                    <a:pt x="848773" y="2284420"/>
                  </a:cubicBezTo>
                  <a:cubicBezTo>
                    <a:pt x="851059" y="2299374"/>
                    <a:pt x="855726" y="2299660"/>
                    <a:pt x="853440" y="2284420"/>
                  </a:cubicBezTo>
                  <a:cubicBezTo>
                    <a:pt x="849630" y="2259465"/>
                    <a:pt x="855726" y="2226032"/>
                    <a:pt x="867156" y="2192504"/>
                  </a:cubicBezTo>
                  <a:cubicBezTo>
                    <a:pt x="870585" y="2225079"/>
                    <a:pt x="876681" y="2269180"/>
                    <a:pt x="893159" y="2296517"/>
                  </a:cubicBezTo>
                  <a:cubicBezTo>
                    <a:pt x="900398" y="2308995"/>
                    <a:pt x="903732" y="2303566"/>
                    <a:pt x="896493" y="2291088"/>
                  </a:cubicBezTo>
                  <a:cubicBezTo>
                    <a:pt x="880491" y="2263656"/>
                    <a:pt x="876205" y="2190408"/>
                    <a:pt x="880872" y="2157738"/>
                  </a:cubicBezTo>
                  <a:cubicBezTo>
                    <a:pt x="899922" y="2116399"/>
                    <a:pt x="928497" y="2081538"/>
                    <a:pt x="948881" y="2070203"/>
                  </a:cubicBezTo>
                  <a:lnTo>
                    <a:pt x="948881" y="2070203"/>
                  </a:lnTo>
                  <a:cubicBezTo>
                    <a:pt x="964425" y="2067107"/>
                    <a:pt x="980132" y="2064945"/>
                    <a:pt x="995934" y="2063726"/>
                  </a:cubicBezTo>
                  <a:cubicBezTo>
                    <a:pt x="1065752" y="2146974"/>
                    <a:pt x="1125950" y="2269085"/>
                    <a:pt x="1130617" y="2320901"/>
                  </a:cubicBezTo>
                  <a:cubicBezTo>
                    <a:pt x="1121950" y="2569980"/>
                    <a:pt x="1049941" y="2806676"/>
                    <a:pt x="1005554" y="3048897"/>
                  </a:cubicBezTo>
                  <a:cubicBezTo>
                    <a:pt x="882587" y="3131955"/>
                    <a:pt x="407289" y="2985270"/>
                    <a:pt x="224504" y="3101760"/>
                  </a:cubicBezTo>
                  <a:cubicBezTo>
                    <a:pt x="188833" y="3123506"/>
                    <a:pt x="164077" y="3159377"/>
                    <a:pt x="156400" y="3200440"/>
                  </a:cubicBezTo>
                  <a:cubicBezTo>
                    <a:pt x="76772" y="3223490"/>
                    <a:pt x="59531" y="3325026"/>
                    <a:pt x="99250" y="3377033"/>
                  </a:cubicBezTo>
                  <a:cubicBezTo>
                    <a:pt x="71247" y="3407227"/>
                    <a:pt x="62293" y="3429801"/>
                    <a:pt x="63055" y="3449614"/>
                  </a:cubicBezTo>
                  <a:cubicBezTo>
                    <a:pt x="17812" y="3465901"/>
                    <a:pt x="4381" y="3524194"/>
                    <a:pt x="24955" y="3554389"/>
                  </a:cubicBezTo>
                  <a:cubicBezTo>
                    <a:pt x="7620" y="3571533"/>
                    <a:pt x="1048" y="3584678"/>
                    <a:pt x="0" y="3596203"/>
                  </a:cubicBezTo>
                  <a:lnTo>
                    <a:pt x="0" y="3602871"/>
                  </a:lnTo>
                  <a:cubicBezTo>
                    <a:pt x="2000" y="3625540"/>
                    <a:pt x="23908" y="3643352"/>
                    <a:pt x="20765" y="3678309"/>
                  </a:cubicBezTo>
                  <a:lnTo>
                    <a:pt x="22384" y="3678785"/>
                  </a:lnTo>
                  <a:cubicBezTo>
                    <a:pt x="27718" y="3620778"/>
                    <a:pt x="-18859" y="3612110"/>
                    <a:pt x="30670" y="3561627"/>
                  </a:cubicBezTo>
                  <a:cubicBezTo>
                    <a:pt x="52864" y="3586297"/>
                    <a:pt x="96298" y="3602775"/>
                    <a:pt x="56674" y="3649924"/>
                  </a:cubicBezTo>
                  <a:lnTo>
                    <a:pt x="57150" y="3652972"/>
                  </a:lnTo>
                  <a:cubicBezTo>
                    <a:pt x="66754" y="3642714"/>
                    <a:pt x="73688" y="3630255"/>
                    <a:pt x="77343" y="3616682"/>
                  </a:cubicBezTo>
                  <a:cubicBezTo>
                    <a:pt x="115443" y="3625254"/>
                    <a:pt x="72962" y="3691263"/>
                    <a:pt x="86868" y="3724600"/>
                  </a:cubicBezTo>
                  <a:lnTo>
                    <a:pt x="88011" y="3724600"/>
                  </a:lnTo>
                  <a:cubicBezTo>
                    <a:pt x="75152" y="3694406"/>
                    <a:pt x="130588" y="3615349"/>
                    <a:pt x="77629" y="3607252"/>
                  </a:cubicBezTo>
                  <a:cubicBezTo>
                    <a:pt x="75533" y="3578677"/>
                    <a:pt x="37529" y="3564009"/>
                    <a:pt x="28766" y="3538767"/>
                  </a:cubicBezTo>
                  <a:cubicBezTo>
                    <a:pt x="18288" y="3508287"/>
                    <a:pt x="29908" y="3472854"/>
                    <a:pt x="64008" y="3462091"/>
                  </a:cubicBezTo>
                  <a:cubicBezTo>
                    <a:pt x="72295" y="3497715"/>
                    <a:pt x="107823" y="3527147"/>
                    <a:pt x="106871" y="3582868"/>
                  </a:cubicBezTo>
                  <a:lnTo>
                    <a:pt x="109728" y="3583630"/>
                  </a:lnTo>
                  <a:cubicBezTo>
                    <a:pt x="111443" y="3487428"/>
                    <a:pt x="32861" y="3472283"/>
                    <a:pt x="109061" y="3389130"/>
                  </a:cubicBezTo>
                  <a:cubicBezTo>
                    <a:pt x="148780" y="3430087"/>
                    <a:pt x="223361" y="3457519"/>
                    <a:pt x="163068" y="3535719"/>
                  </a:cubicBezTo>
                  <a:lnTo>
                    <a:pt x="164116" y="3540768"/>
                  </a:lnTo>
                  <a:cubicBezTo>
                    <a:pt x="182499" y="3516765"/>
                    <a:pt x="191167" y="3497239"/>
                    <a:pt x="192691" y="3480570"/>
                  </a:cubicBezTo>
                  <a:cubicBezTo>
                    <a:pt x="257366" y="3494762"/>
                    <a:pt x="194691" y="3604395"/>
                    <a:pt x="222409" y="3659735"/>
                  </a:cubicBezTo>
                  <a:lnTo>
                    <a:pt x="223456" y="3659735"/>
                  </a:lnTo>
                  <a:lnTo>
                    <a:pt x="224409" y="3659735"/>
                  </a:lnTo>
                  <a:cubicBezTo>
                    <a:pt x="224053" y="3659087"/>
                    <a:pt x="223735" y="3658421"/>
                    <a:pt x="223456" y="3657735"/>
                  </a:cubicBezTo>
                  <a:cubicBezTo>
                    <a:pt x="216979" y="3642495"/>
                    <a:pt x="219266" y="3620683"/>
                    <a:pt x="223456" y="3597060"/>
                  </a:cubicBezTo>
                  <a:cubicBezTo>
                    <a:pt x="231172" y="3553817"/>
                    <a:pt x="245269" y="3504668"/>
                    <a:pt x="223456" y="3479903"/>
                  </a:cubicBezTo>
                  <a:cubicBezTo>
                    <a:pt x="215326" y="3471273"/>
                    <a:pt x="204312" y="3465911"/>
                    <a:pt x="192500" y="3464853"/>
                  </a:cubicBezTo>
                  <a:cubicBezTo>
                    <a:pt x="185547" y="3417228"/>
                    <a:pt x="120587" y="3393130"/>
                    <a:pt x="103061" y="3351220"/>
                  </a:cubicBezTo>
                  <a:cubicBezTo>
                    <a:pt x="81915" y="3300738"/>
                    <a:pt x="96965" y="3241778"/>
                    <a:pt x="152305" y="3223871"/>
                  </a:cubicBezTo>
                  <a:cubicBezTo>
                    <a:pt x="151512" y="3232320"/>
                    <a:pt x="151163" y="3240816"/>
                    <a:pt x="151257" y="3249303"/>
                  </a:cubicBezTo>
                  <a:cubicBezTo>
                    <a:pt x="152114" y="3303881"/>
                    <a:pt x="190881" y="3338266"/>
                    <a:pt x="223456" y="3374557"/>
                  </a:cubicBezTo>
                  <a:cubicBezTo>
                    <a:pt x="248507" y="3402369"/>
                    <a:pt x="269939" y="3431707"/>
                    <a:pt x="267938" y="3471331"/>
                  </a:cubicBezTo>
                  <a:lnTo>
                    <a:pt x="273844" y="3473807"/>
                  </a:lnTo>
                  <a:cubicBezTo>
                    <a:pt x="276320" y="3425039"/>
                    <a:pt x="251746" y="3391606"/>
                    <a:pt x="225552" y="3360078"/>
                  </a:cubicBezTo>
                  <a:cubicBezTo>
                    <a:pt x="234869" y="3363841"/>
                    <a:pt x="244413" y="3367022"/>
                    <a:pt x="254127" y="3369603"/>
                  </a:cubicBezTo>
                  <a:cubicBezTo>
                    <a:pt x="381762" y="3407703"/>
                    <a:pt x="359855" y="3503620"/>
                    <a:pt x="349377" y="3596394"/>
                  </a:cubicBezTo>
                  <a:lnTo>
                    <a:pt x="353282" y="3598966"/>
                  </a:lnTo>
                  <a:cubicBezTo>
                    <a:pt x="356616" y="3568200"/>
                    <a:pt x="362807" y="3539053"/>
                    <a:pt x="364903" y="3511621"/>
                  </a:cubicBezTo>
                  <a:cubicBezTo>
                    <a:pt x="398240" y="3521146"/>
                    <a:pt x="409670" y="3555246"/>
                    <a:pt x="399764" y="3584297"/>
                  </a:cubicBezTo>
                  <a:cubicBezTo>
                    <a:pt x="391573" y="3608205"/>
                    <a:pt x="355664" y="3621921"/>
                    <a:pt x="353663" y="3648876"/>
                  </a:cubicBezTo>
                  <a:cubicBezTo>
                    <a:pt x="303752" y="3656592"/>
                    <a:pt x="355949" y="3731173"/>
                    <a:pt x="344138" y="3759652"/>
                  </a:cubicBezTo>
                  <a:lnTo>
                    <a:pt x="345281" y="3759652"/>
                  </a:lnTo>
                  <a:cubicBezTo>
                    <a:pt x="358712" y="3728220"/>
                    <a:pt x="318421" y="3666021"/>
                    <a:pt x="354806" y="3657925"/>
                  </a:cubicBezTo>
                  <a:cubicBezTo>
                    <a:pt x="358205" y="3670736"/>
                    <a:pt x="364753" y="3682490"/>
                    <a:pt x="373856" y="3692120"/>
                  </a:cubicBezTo>
                  <a:lnTo>
                    <a:pt x="373856" y="3689262"/>
                  </a:lnTo>
                  <a:cubicBezTo>
                    <a:pt x="336518" y="3644781"/>
                    <a:pt x="377476" y="3629255"/>
                    <a:pt x="398336" y="3606014"/>
                  </a:cubicBezTo>
                  <a:cubicBezTo>
                    <a:pt x="445103" y="3653639"/>
                    <a:pt x="401098" y="3661831"/>
                    <a:pt x="406146" y="3716504"/>
                  </a:cubicBezTo>
                  <a:lnTo>
                    <a:pt x="407765" y="3716028"/>
                  </a:lnTo>
                  <a:cubicBezTo>
                    <a:pt x="403003" y="3664116"/>
                    <a:pt x="457105" y="3652306"/>
                    <a:pt x="403765" y="3599156"/>
                  </a:cubicBezTo>
                  <a:cubicBezTo>
                    <a:pt x="423767" y="3570105"/>
                    <a:pt x="410337" y="3513431"/>
                    <a:pt x="365665" y="3499429"/>
                  </a:cubicBezTo>
                  <a:cubicBezTo>
                    <a:pt x="367856" y="3454566"/>
                    <a:pt x="358426" y="3413704"/>
                    <a:pt x="311087" y="3377700"/>
                  </a:cubicBezTo>
                  <a:cubicBezTo>
                    <a:pt x="300160" y="3369870"/>
                    <a:pt x="288076" y="3363793"/>
                    <a:pt x="275273" y="3359698"/>
                  </a:cubicBezTo>
                  <a:cubicBezTo>
                    <a:pt x="272606" y="3340648"/>
                    <a:pt x="298418" y="3301024"/>
                    <a:pt x="270320" y="3296737"/>
                  </a:cubicBezTo>
                  <a:cubicBezTo>
                    <a:pt x="269081" y="3280449"/>
                    <a:pt x="247650" y="3272258"/>
                    <a:pt x="242602" y="3257970"/>
                  </a:cubicBezTo>
                  <a:cubicBezTo>
                    <a:pt x="236913" y="3243283"/>
                    <a:pt x="242178" y="3226624"/>
                    <a:pt x="255270" y="3217870"/>
                  </a:cubicBezTo>
                  <a:cubicBezTo>
                    <a:pt x="309848" y="3248255"/>
                    <a:pt x="398716" y="3258256"/>
                    <a:pt x="368046" y="3370270"/>
                  </a:cubicBezTo>
                  <a:lnTo>
                    <a:pt x="373094" y="3370270"/>
                  </a:lnTo>
                  <a:cubicBezTo>
                    <a:pt x="400907" y="3268067"/>
                    <a:pt x="359378" y="3248255"/>
                    <a:pt x="295370" y="3218727"/>
                  </a:cubicBezTo>
                  <a:lnTo>
                    <a:pt x="295370" y="3218727"/>
                  </a:lnTo>
                  <a:cubicBezTo>
                    <a:pt x="263271" y="3203964"/>
                    <a:pt x="214503" y="3185104"/>
                    <a:pt x="238220" y="3138527"/>
                  </a:cubicBezTo>
                  <a:lnTo>
                    <a:pt x="238220" y="3138527"/>
                  </a:lnTo>
                  <a:cubicBezTo>
                    <a:pt x="245251" y="3125421"/>
                    <a:pt x="254992" y="3113952"/>
                    <a:pt x="266795" y="3104904"/>
                  </a:cubicBezTo>
                  <a:cubicBezTo>
                    <a:pt x="288691" y="3098627"/>
                    <a:pt x="311209" y="3094760"/>
                    <a:pt x="333947" y="3093378"/>
                  </a:cubicBezTo>
                  <a:cubicBezTo>
                    <a:pt x="330393" y="3096617"/>
                    <a:pt x="327199" y="3100217"/>
                    <a:pt x="324422" y="3104142"/>
                  </a:cubicBezTo>
                  <a:lnTo>
                    <a:pt x="324422" y="3104142"/>
                  </a:lnTo>
                  <a:cubicBezTo>
                    <a:pt x="320860" y="3109247"/>
                    <a:pt x="318545" y="3115124"/>
                    <a:pt x="317659" y="3121287"/>
                  </a:cubicBezTo>
                  <a:cubicBezTo>
                    <a:pt x="311849" y="3171102"/>
                    <a:pt x="418243" y="3147861"/>
                    <a:pt x="381572" y="3232539"/>
                  </a:cubicBezTo>
                  <a:lnTo>
                    <a:pt x="384239" y="3232539"/>
                  </a:lnTo>
                  <a:cubicBezTo>
                    <a:pt x="408051" y="3177579"/>
                    <a:pt x="387477" y="3166911"/>
                    <a:pt x="355664" y="3151005"/>
                  </a:cubicBezTo>
                  <a:cubicBezTo>
                    <a:pt x="339757" y="3143099"/>
                    <a:pt x="315087" y="3132907"/>
                    <a:pt x="331661" y="3107857"/>
                  </a:cubicBezTo>
                  <a:cubicBezTo>
                    <a:pt x="335733" y="3101960"/>
                    <a:pt x="340717" y="3096760"/>
                    <a:pt x="346424" y="3092426"/>
                  </a:cubicBezTo>
                  <a:cubicBezTo>
                    <a:pt x="394587" y="3090997"/>
                    <a:pt x="442791" y="3093169"/>
                    <a:pt x="490633" y="3098903"/>
                  </a:cubicBezTo>
                  <a:cubicBezTo>
                    <a:pt x="437960" y="3135860"/>
                    <a:pt x="430339" y="3216441"/>
                    <a:pt x="464249" y="3260828"/>
                  </a:cubicBezTo>
                  <a:cubicBezTo>
                    <a:pt x="402717" y="3326932"/>
                    <a:pt x="433102" y="3356649"/>
                    <a:pt x="455676" y="3400750"/>
                  </a:cubicBezTo>
                  <a:cubicBezTo>
                    <a:pt x="445329" y="3407684"/>
                    <a:pt x="436352" y="3416466"/>
                    <a:pt x="429197" y="3426658"/>
                  </a:cubicBezTo>
                  <a:lnTo>
                    <a:pt x="429197" y="3426658"/>
                  </a:lnTo>
                  <a:cubicBezTo>
                    <a:pt x="424958" y="3432802"/>
                    <a:pt x="422188" y="3439841"/>
                    <a:pt x="421100" y="3447232"/>
                  </a:cubicBezTo>
                  <a:cubicBezTo>
                    <a:pt x="414147" y="3506954"/>
                    <a:pt x="541782" y="3479046"/>
                    <a:pt x="497872" y="3580582"/>
                  </a:cubicBezTo>
                  <a:lnTo>
                    <a:pt x="501587" y="3580582"/>
                  </a:lnTo>
                  <a:cubicBezTo>
                    <a:pt x="530162" y="3514669"/>
                    <a:pt x="505397" y="3501810"/>
                    <a:pt x="467106" y="3482856"/>
                  </a:cubicBezTo>
                  <a:lnTo>
                    <a:pt x="467106" y="3482856"/>
                  </a:lnTo>
                  <a:cubicBezTo>
                    <a:pt x="448056" y="3473331"/>
                    <a:pt x="418338" y="3461139"/>
                    <a:pt x="438531" y="3431135"/>
                  </a:cubicBezTo>
                  <a:lnTo>
                    <a:pt x="438531" y="3431135"/>
                  </a:lnTo>
                  <a:cubicBezTo>
                    <a:pt x="444497" y="3422534"/>
                    <a:pt x="452026" y="3415142"/>
                    <a:pt x="460724" y="3409323"/>
                  </a:cubicBezTo>
                  <a:cubicBezTo>
                    <a:pt x="469245" y="3427154"/>
                    <a:pt x="473548" y="3446708"/>
                    <a:pt x="473297" y="3466473"/>
                  </a:cubicBezTo>
                  <a:lnTo>
                    <a:pt x="476250" y="3467140"/>
                  </a:lnTo>
                  <a:cubicBezTo>
                    <a:pt x="477964" y="3370937"/>
                    <a:pt x="399383" y="3355887"/>
                    <a:pt x="475583" y="3272734"/>
                  </a:cubicBezTo>
                  <a:cubicBezTo>
                    <a:pt x="515207" y="3313692"/>
                    <a:pt x="589883" y="3341028"/>
                    <a:pt x="529590" y="3419324"/>
                  </a:cubicBezTo>
                  <a:lnTo>
                    <a:pt x="530638" y="3424372"/>
                  </a:lnTo>
                  <a:cubicBezTo>
                    <a:pt x="545238" y="3407132"/>
                    <a:pt x="555087" y="3386387"/>
                    <a:pt x="559213" y="3364174"/>
                  </a:cubicBezTo>
                  <a:cubicBezTo>
                    <a:pt x="623887" y="3378366"/>
                    <a:pt x="561213" y="3487999"/>
                    <a:pt x="588931" y="3543340"/>
                  </a:cubicBezTo>
                  <a:lnTo>
                    <a:pt x="590836" y="3542863"/>
                  </a:lnTo>
                  <a:cubicBezTo>
                    <a:pt x="565880" y="3492762"/>
                    <a:pt x="647986" y="3361888"/>
                    <a:pt x="559022" y="3347886"/>
                  </a:cubicBezTo>
                  <a:cubicBezTo>
                    <a:pt x="552069" y="3300261"/>
                    <a:pt x="487109" y="3276258"/>
                    <a:pt x="469487" y="3234253"/>
                  </a:cubicBezTo>
                  <a:cubicBezTo>
                    <a:pt x="447389" y="3181294"/>
                    <a:pt x="465011" y="3119001"/>
                    <a:pt x="527304" y="3104618"/>
                  </a:cubicBezTo>
                  <a:lnTo>
                    <a:pt x="527304" y="3102999"/>
                  </a:lnTo>
                  <a:cubicBezTo>
                    <a:pt x="572357" y="3108428"/>
                    <a:pt x="618839" y="3115000"/>
                    <a:pt x="664940" y="3121001"/>
                  </a:cubicBezTo>
                  <a:cubicBezTo>
                    <a:pt x="682410" y="3136736"/>
                    <a:pt x="688458" y="3161568"/>
                    <a:pt x="680180" y="3183580"/>
                  </a:cubicBezTo>
                  <a:cubicBezTo>
                    <a:pt x="671989" y="3207488"/>
                    <a:pt x="636175" y="3221204"/>
                    <a:pt x="634175" y="3248160"/>
                  </a:cubicBezTo>
                  <a:cubicBezTo>
                    <a:pt x="584264" y="3255875"/>
                    <a:pt x="636461" y="3330456"/>
                    <a:pt x="624650" y="3358935"/>
                  </a:cubicBezTo>
                  <a:lnTo>
                    <a:pt x="625793" y="3358935"/>
                  </a:lnTo>
                  <a:cubicBezTo>
                    <a:pt x="639128" y="3327503"/>
                    <a:pt x="598932" y="3265305"/>
                    <a:pt x="635318" y="3257208"/>
                  </a:cubicBezTo>
                  <a:cubicBezTo>
                    <a:pt x="638701" y="3270020"/>
                    <a:pt x="645251" y="3281783"/>
                    <a:pt x="654368" y="3291403"/>
                  </a:cubicBezTo>
                  <a:lnTo>
                    <a:pt x="654844" y="3288546"/>
                  </a:lnTo>
                  <a:cubicBezTo>
                    <a:pt x="617506" y="3244064"/>
                    <a:pt x="658463" y="3228538"/>
                    <a:pt x="679323" y="3205297"/>
                  </a:cubicBezTo>
                  <a:cubicBezTo>
                    <a:pt x="726091" y="3252922"/>
                    <a:pt x="682085" y="3261114"/>
                    <a:pt x="687134" y="3315692"/>
                  </a:cubicBezTo>
                  <a:lnTo>
                    <a:pt x="688753" y="3315692"/>
                  </a:lnTo>
                  <a:cubicBezTo>
                    <a:pt x="683990" y="3263685"/>
                    <a:pt x="738092" y="3251970"/>
                    <a:pt x="684657" y="3198820"/>
                  </a:cubicBezTo>
                  <a:cubicBezTo>
                    <a:pt x="698373" y="3178913"/>
                    <a:pt x="696468" y="3146242"/>
                    <a:pt x="679609" y="3122620"/>
                  </a:cubicBezTo>
                  <a:cubicBezTo>
                    <a:pt x="722757" y="3128049"/>
                    <a:pt x="765334" y="3132812"/>
                    <a:pt x="805910" y="3135289"/>
                  </a:cubicBezTo>
                  <a:cubicBezTo>
                    <a:pt x="767810" y="3173389"/>
                    <a:pt x="765048" y="3240064"/>
                    <a:pt x="794099" y="3278164"/>
                  </a:cubicBezTo>
                  <a:cubicBezTo>
                    <a:pt x="783126" y="3289422"/>
                    <a:pt x="773916" y="3302271"/>
                    <a:pt x="766762" y="3316264"/>
                  </a:cubicBezTo>
                  <a:cubicBezTo>
                    <a:pt x="688181" y="3336171"/>
                    <a:pt x="657035" y="3427801"/>
                    <a:pt x="698659" y="3493619"/>
                  </a:cubicBezTo>
                  <a:cubicBezTo>
                    <a:pt x="616077" y="3582487"/>
                    <a:pt x="711518" y="3602204"/>
                    <a:pt x="709994" y="3689072"/>
                  </a:cubicBezTo>
                  <a:lnTo>
                    <a:pt x="712851" y="3689739"/>
                  </a:lnTo>
                  <a:cubicBezTo>
                    <a:pt x="714470" y="3598394"/>
                    <a:pt x="639889" y="3584107"/>
                    <a:pt x="712184" y="3505144"/>
                  </a:cubicBezTo>
                  <a:cubicBezTo>
                    <a:pt x="750284" y="3544006"/>
                    <a:pt x="820293" y="3570009"/>
                    <a:pt x="763429" y="3644304"/>
                  </a:cubicBezTo>
                  <a:lnTo>
                    <a:pt x="764477" y="3649067"/>
                  </a:lnTo>
                  <a:cubicBezTo>
                    <a:pt x="778507" y="3632760"/>
                    <a:pt x="788003" y="3613053"/>
                    <a:pt x="792004" y="3591917"/>
                  </a:cubicBezTo>
                  <a:cubicBezTo>
                    <a:pt x="853440" y="3605442"/>
                    <a:pt x="793909" y="3709360"/>
                    <a:pt x="820579" y="3761938"/>
                  </a:cubicBezTo>
                  <a:lnTo>
                    <a:pt x="822484" y="3761938"/>
                  </a:lnTo>
                  <a:cubicBezTo>
                    <a:pt x="798767" y="3714313"/>
                    <a:pt x="876681" y="3589726"/>
                    <a:pt x="792289" y="3576867"/>
                  </a:cubicBezTo>
                  <a:cubicBezTo>
                    <a:pt x="785622" y="3531719"/>
                    <a:pt x="723900" y="3508764"/>
                    <a:pt x="707231" y="3468949"/>
                  </a:cubicBezTo>
                  <a:cubicBezTo>
                    <a:pt x="686467" y="3419324"/>
                    <a:pt x="702564" y="3360936"/>
                    <a:pt x="760095" y="3346362"/>
                  </a:cubicBezTo>
                  <a:cubicBezTo>
                    <a:pt x="760667" y="3386653"/>
                    <a:pt x="803339" y="3414657"/>
                    <a:pt x="802291" y="3474093"/>
                  </a:cubicBezTo>
                  <a:lnTo>
                    <a:pt x="805148" y="3474759"/>
                  </a:lnTo>
                  <a:cubicBezTo>
                    <a:pt x="806672" y="3383415"/>
                    <a:pt x="732092" y="3369127"/>
                    <a:pt x="804482" y="3290165"/>
                  </a:cubicBezTo>
                  <a:cubicBezTo>
                    <a:pt x="842105" y="3329027"/>
                    <a:pt x="912590" y="3355030"/>
                    <a:pt x="855726" y="3429325"/>
                  </a:cubicBezTo>
                  <a:lnTo>
                    <a:pt x="856774" y="3434088"/>
                  </a:lnTo>
                  <a:cubicBezTo>
                    <a:pt x="870804" y="3417781"/>
                    <a:pt x="880301" y="3398074"/>
                    <a:pt x="884301" y="3376938"/>
                  </a:cubicBezTo>
                  <a:cubicBezTo>
                    <a:pt x="945737" y="3390463"/>
                    <a:pt x="886206" y="3494381"/>
                    <a:pt x="912876" y="3547054"/>
                  </a:cubicBezTo>
                  <a:lnTo>
                    <a:pt x="914781" y="3546578"/>
                  </a:lnTo>
                  <a:cubicBezTo>
                    <a:pt x="902970" y="3522956"/>
                    <a:pt x="917639" y="3477712"/>
                    <a:pt x="924973" y="3436469"/>
                  </a:cubicBezTo>
                  <a:cubicBezTo>
                    <a:pt x="963930" y="3449994"/>
                    <a:pt x="977075" y="3491238"/>
                    <a:pt x="964883" y="3526575"/>
                  </a:cubicBezTo>
                  <a:cubicBezTo>
                    <a:pt x="954691" y="3556484"/>
                    <a:pt x="909637" y="3573724"/>
                    <a:pt x="907161" y="3607538"/>
                  </a:cubicBezTo>
                  <a:cubicBezTo>
                    <a:pt x="844487" y="3617063"/>
                    <a:pt x="910019" y="3710789"/>
                    <a:pt x="894874" y="3746508"/>
                  </a:cubicBezTo>
                  <a:lnTo>
                    <a:pt x="896303" y="3746508"/>
                  </a:lnTo>
                  <a:cubicBezTo>
                    <a:pt x="913067" y="3707074"/>
                    <a:pt x="862584" y="3628969"/>
                    <a:pt x="907923" y="3618873"/>
                  </a:cubicBezTo>
                  <a:cubicBezTo>
                    <a:pt x="912257" y="3634903"/>
                    <a:pt x="920467" y="3649619"/>
                    <a:pt x="931831" y="3661735"/>
                  </a:cubicBezTo>
                  <a:lnTo>
                    <a:pt x="931831" y="3658211"/>
                  </a:lnTo>
                  <a:cubicBezTo>
                    <a:pt x="885063" y="3602394"/>
                    <a:pt x="936403" y="3582964"/>
                    <a:pt x="962501" y="3553436"/>
                  </a:cubicBezTo>
                  <a:cubicBezTo>
                    <a:pt x="1021271" y="3612682"/>
                    <a:pt x="966026" y="3623445"/>
                    <a:pt x="972026" y="3692025"/>
                  </a:cubicBezTo>
                  <a:lnTo>
                    <a:pt x="974027" y="3691453"/>
                  </a:lnTo>
                  <a:cubicBezTo>
                    <a:pt x="968026" y="3626302"/>
                    <a:pt x="1035939" y="3611539"/>
                    <a:pt x="968978" y="3544864"/>
                  </a:cubicBezTo>
                  <a:cubicBezTo>
                    <a:pt x="993267" y="3509431"/>
                    <a:pt x="978503" y="3441803"/>
                    <a:pt x="926306" y="3421610"/>
                  </a:cubicBezTo>
                  <a:cubicBezTo>
                    <a:pt x="930974" y="3385891"/>
                    <a:pt x="926306" y="3355983"/>
                    <a:pt x="889064" y="3350268"/>
                  </a:cubicBezTo>
                  <a:cubicBezTo>
                    <a:pt x="882396" y="3305119"/>
                    <a:pt x="826008" y="3291117"/>
                    <a:pt x="809339" y="3251303"/>
                  </a:cubicBezTo>
                  <a:cubicBezTo>
                    <a:pt x="791528" y="3208536"/>
                    <a:pt x="800957" y="3159291"/>
                    <a:pt x="840581" y="3137003"/>
                  </a:cubicBezTo>
                  <a:cubicBezTo>
                    <a:pt x="886082" y="3140080"/>
                    <a:pt x="931783" y="3136650"/>
                    <a:pt x="976312" y="3126811"/>
                  </a:cubicBezTo>
                  <a:cubicBezTo>
                    <a:pt x="1008593" y="3136393"/>
                    <a:pt x="1026986" y="3170321"/>
                    <a:pt x="1017403" y="3202602"/>
                  </a:cubicBezTo>
                  <a:cubicBezTo>
                    <a:pt x="1016899" y="3204316"/>
                    <a:pt x="1016308" y="3206012"/>
                    <a:pt x="1015651" y="3207678"/>
                  </a:cubicBezTo>
                  <a:cubicBezTo>
                    <a:pt x="1005364" y="3235301"/>
                    <a:pt x="960406" y="3251112"/>
                    <a:pt x="957929" y="3282450"/>
                  </a:cubicBezTo>
                  <a:cubicBezTo>
                    <a:pt x="895255" y="3291308"/>
                    <a:pt x="960787" y="3377700"/>
                    <a:pt x="945642" y="3410561"/>
                  </a:cubicBezTo>
                  <a:lnTo>
                    <a:pt x="947071" y="3410561"/>
                  </a:lnTo>
                  <a:cubicBezTo>
                    <a:pt x="963835" y="3374175"/>
                    <a:pt x="913352" y="3302166"/>
                    <a:pt x="958691" y="3292832"/>
                  </a:cubicBezTo>
                  <a:cubicBezTo>
                    <a:pt x="963092" y="3307862"/>
                    <a:pt x="971331" y="3321483"/>
                    <a:pt x="982599" y="3332361"/>
                  </a:cubicBezTo>
                  <a:lnTo>
                    <a:pt x="983075" y="3329122"/>
                  </a:lnTo>
                  <a:cubicBezTo>
                    <a:pt x="936212" y="3277592"/>
                    <a:pt x="987647" y="3259685"/>
                    <a:pt x="1013746" y="3232729"/>
                  </a:cubicBezTo>
                  <a:cubicBezTo>
                    <a:pt x="1072420" y="3287403"/>
                    <a:pt x="1017270" y="3297309"/>
                    <a:pt x="1023271" y="3360555"/>
                  </a:cubicBezTo>
                  <a:lnTo>
                    <a:pt x="1025271" y="3360078"/>
                  </a:lnTo>
                  <a:cubicBezTo>
                    <a:pt x="1019270" y="3299976"/>
                    <a:pt x="1087184" y="3286260"/>
                    <a:pt x="1020128" y="3224728"/>
                  </a:cubicBezTo>
                  <a:cubicBezTo>
                    <a:pt x="1041368" y="3196153"/>
                    <a:pt x="1032700" y="3145194"/>
                    <a:pt x="995744" y="3119953"/>
                  </a:cubicBezTo>
                  <a:cubicBezTo>
                    <a:pt x="1062419" y="3095474"/>
                    <a:pt x="1076516" y="3095474"/>
                    <a:pt x="1142714" y="3119953"/>
                  </a:cubicBezTo>
                  <a:cubicBezTo>
                    <a:pt x="1105757" y="3144909"/>
                    <a:pt x="1097090" y="3196153"/>
                    <a:pt x="1118330" y="3224728"/>
                  </a:cubicBezTo>
                  <a:cubicBezTo>
                    <a:pt x="1097852" y="3243778"/>
                    <a:pt x="1089755" y="3257780"/>
                    <a:pt x="1088708" y="3270258"/>
                  </a:cubicBezTo>
                  <a:cubicBezTo>
                    <a:pt x="1053846" y="3279783"/>
                    <a:pt x="1043369" y="3320359"/>
                    <a:pt x="1058799" y="3341124"/>
                  </a:cubicBezTo>
                  <a:cubicBezTo>
                    <a:pt x="1017746" y="3379224"/>
                    <a:pt x="1059371" y="3387225"/>
                    <a:pt x="1055656" y="3424086"/>
                  </a:cubicBezTo>
                  <a:lnTo>
                    <a:pt x="1056894" y="3424086"/>
                  </a:lnTo>
                  <a:cubicBezTo>
                    <a:pt x="1060799" y="3385415"/>
                    <a:pt x="1026986" y="3379319"/>
                    <a:pt x="1062990" y="3345791"/>
                  </a:cubicBezTo>
                  <a:cubicBezTo>
                    <a:pt x="1078897" y="3362365"/>
                    <a:pt x="1110615" y="3373318"/>
                    <a:pt x="1082040" y="3404846"/>
                  </a:cubicBezTo>
                  <a:lnTo>
                    <a:pt x="1082040" y="3406846"/>
                  </a:lnTo>
                  <a:cubicBezTo>
                    <a:pt x="1088936" y="3400179"/>
                    <a:pt x="1093984" y="3391844"/>
                    <a:pt x="1096709" y="3382653"/>
                  </a:cubicBezTo>
                  <a:cubicBezTo>
                    <a:pt x="1124426" y="3388368"/>
                    <a:pt x="1093565" y="3432468"/>
                    <a:pt x="1103852" y="3454757"/>
                  </a:cubicBezTo>
                  <a:lnTo>
                    <a:pt x="1104710" y="3454757"/>
                  </a:lnTo>
                  <a:cubicBezTo>
                    <a:pt x="1095185" y="3434659"/>
                    <a:pt x="1135571" y="3381795"/>
                    <a:pt x="1097185" y="3376271"/>
                  </a:cubicBezTo>
                  <a:cubicBezTo>
                    <a:pt x="1095661" y="3357221"/>
                    <a:pt x="1068610" y="3347696"/>
                    <a:pt x="1061752" y="3330456"/>
                  </a:cubicBezTo>
                  <a:cubicBezTo>
                    <a:pt x="1054389" y="3310749"/>
                    <a:pt x="1064400" y="3288793"/>
                    <a:pt x="1084117" y="3281431"/>
                  </a:cubicBezTo>
                  <a:cubicBezTo>
                    <a:pt x="1085707" y="3280840"/>
                    <a:pt x="1087336" y="3280354"/>
                    <a:pt x="1088993" y="3279973"/>
                  </a:cubicBezTo>
                  <a:cubicBezTo>
                    <a:pt x="1092708" y="3303691"/>
                    <a:pt x="1116902" y="3323121"/>
                    <a:pt x="1113187" y="3360078"/>
                  </a:cubicBezTo>
                  <a:lnTo>
                    <a:pt x="1115187" y="3360078"/>
                  </a:lnTo>
                  <a:cubicBezTo>
                    <a:pt x="1121569" y="3296833"/>
                    <a:pt x="1066324" y="3286926"/>
                    <a:pt x="1124712" y="3232253"/>
                  </a:cubicBezTo>
                  <a:cubicBezTo>
                    <a:pt x="1150811" y="3259209"/>
                    <a:pt x="1202246" y="3277116"/>
                    <a:pt x="1155383" y="3328551"/>
                  </a:cubicBezTo>
                  <a:lnTo>
                    <a:pt x="1155859" y="3331884"/>
                  </a:lnTo>
                  <a:cubicBezTo>
                    <a:pt x="1167127" y="3321007"/>
                    <a:pt x="1175366" y="3307386"/>
                    <a:pt x="1179767" y="3292356"/>
                  </a:cubicBezTo>
                  <a:cubicBezTo>
                    <a:pt x="1225106" y="3301881"/>
                    <a:pt x="1174718" y="3373699"/>
                    <a:pt x="1191387" y="3410085"/>
                  </a:cubicBezTo>
                  <a:lnTo>
                    <a:pt x="1192816" y="3410085"/>
                  </a:lnTo>
                  <a:cubicBezTo>
                    <a:pt x="1177671" y="3377224"/>
                    <a:pt x="1243203" y="3290832"/>
                    <a:pt x="1180529" y="3281974"/>
                  </a:cubicBezTo>
                  <a:cubicBezTo>
                    <a:pt x="1178052" y="3250636"/>
                    <a:pt x="1132904" y="3234825"/>
                    <a:pt x="1122807" y="3207107"/>
                  </a:cubicBezTo>
                  <a:cubicBezTo>
                    <a:pt x="1110453" y="3175789"/>
                    <a:pt x="1125827" y="3140384"/>
                    <a:pt x="1157145" y="3128030"/>
                  </a:cubicBezTo>
                  <a:cubicBezTo>
                    <a:pt x="1158754" y="3127392"/>
                    <a:pt x="1160393" y="3126830"/>
                    <a:pt x="1162050" y="3126335"/>
                  </a:cubicBezTo>
                  <a:cubicBezTo>
                    <a:pt x="1208961" y="3137527"/>
                    <a:pt x="1257262" y="3141737"/>
                    <a:pt x="1305401" y="3138813"/>
                  </a:cubicBezTo>
                  <a:cubicBezTo>
                    <a:pt x="1348264" y="3159863"/>
                    <a:pt x="1358837" y="3210822"/>
                    <a:pt x="1340453" y="3254923"/>
                  </a:cubicBezTo>
                  <a:cubicBezTo>
                    <a:pt x="1323785" y="3294832"/>
                    <a:pt x="1262063" y="3317692"/>
                    <a:pt x="1255490" y="3362841"/>
                  </a:cubicBezTo>
                  <a:cubicBezTo>
                    <a:pt x="1220629" y="3368175"/>
                    <a:pt x="1213390" y="3392464"/>
                    <a:pt x="1215295" y="3422562"/>
                  </a:cubicBezTo>
                  <a:cubicBezTo>
                    <a:pt x="1161288" y="3441612"/>
                    <a:pt x="1145381" y="3510859"/>
                    <a:pt x="1170146" y="3546387"/>
                  </a:cubicBezTo>
                  <a:cubicBezTo>
                    <a:pt x="1103471" y="3613062"/>
                    <a:pt x="1171099" y="3627826"/>
                    <a:pt x="1165098" y="3692977"/>
                  </a:cubicBezTo>
                  <a:lnTo>
                    <a:pt x="1167098" y="3693549"/>
                  </a:lnTo>
                  <a:cubicBezTo>
                    <a:pt x="1173385" y="3624969"/>
                    <a:pt x="1118235" y="3614206"/>
                    <a:pt x="1176623" y="3554960"/>
                  </a:cubicBezTo>
                  <a:cubicBezTo>
                    <a:pt x="1202722" y="3584202"/>
                    <a:pt x="1254062" y="3603633"/>
                    <a:pt x="1207294" y="3659735"/>
                  </a:cubicBezTo>
                  <a:lnTo>
                    <a:pt x="1207294" y="3663259"/>
                  </a:lnTo>
                  <a:cubicBezTo>
                    <a:pt x="1218686" y="3651172"/>
                    <a:pt x="1226906" y="3636446"/>
                    <a:pt x="1231202" y="3620397"/>
                  </a:cubicBezTo>
                  <a:cubicBezTo>
                    <a:pt x="1276541" y="3630493"/>
                    <a:pt x="1226058" y="3708598"/>
                    <a:pt x="1242822" y="3748032"/>
                  </a:cubicBezTo>
                  <a:lnTo>
                    <a:pt x="1244251" y="3748032"/>
                  </a:lnTo>
                  <a:cubicBezTo>
                    <a:pt x="1229106" y="3712313"/>
                    <a:pt x="1294638" y="3618777"/>
                    <a:pt x="1231963" y="3609062"/>
                  </a:cubicBezTo>
                  <a:cubicBezTo>
                    <a:pt x="1229487" y="3575248"/>
                    <a:pt x="1184338" y="3558008"/>
                    <a:pt x="1174242" y="3528099"/>
                  </a:cubicBezTo>
                  <a:cubicBezTo>
                    <a:pt x="1161860" y="3492190"/>
                    <a:pt x="1175671" y="3450280"/>
                    <a:pt x="1215962" y="3437421"/>
                  </a:cubicBezTo>
                  <a:cubicBezTo>
                    <a:pt x="1221391" y="3477426"/>
                    <a:pt x="1236726" y="3523146"/>
                    <a:pt x="1224344" y="3548102"/>
                  </a:cubicBezTo>
                  <a:lnTo>
                    <a:pt x="1226249" y="3548578"/>
                  </a:lnTo>
                  <a:cubicBezTo>
                    <a:pt x="1252538" y="3495905"/>
                    <a:pt x="1193006" y="3391987"/>
                    <a:pt x="1254824" y="3378462"/>
                  </a:cubicBezTo>
                  <a:cubicBezTo>
                    <a:pt x="1258824" y="3399598"/>
                    <a:pt x="1268320" y="3419305"/>
                    <a:pt x="1282351" y="3435612"/>
                  </a:cubicBezTo>
                  <a:lnTo>
                    <a:pt x="1283399" y="3430849"/>
                  </a:lnTo>
                  <a:cubicBezTo>
                    <a:pt x="1226249" y="3356554"/>
                    <a:pt x="1297019" y="3330551"/>
                    <a:pt x="1334643" y="3291689"/>
                  </a:cubicBezTo>
                  <a:cubicBezTo>
                    <a:pt x="1407033" y="3370651"/>
                    <a:pt x="1332452" y="3384939"/>
                    <a:pt x="1333976" y="3476283"/>
                  </a:cubicBezTo>
                  <a:lnTo>
                    <a:pt x="1336738" y="3475617"/>
                  </a:lnTo>
                  <a:cubicBezTo>
                    <a:pt x="1335786" y="3416181"/>
                    <a:pt x="1378458" y="3388177"/>
                    <a:pt x="1379030" y="3347886"/>
                  </a:cubicBezTo>
                  <a:cubicBezTo>
                    <a:pt x="1436180" y="3362460"/>
                    <a:pt x="1452658" y="3420848"/>
                    <a:pt x="1431893" y="3470473"/>
                  </a:cubicBezTo>
                  <a:cubicBezTo>
                    <a:pt x="1415225" y="3510288"/>
                    <a:pt x="1353503" y="3533243"/>
                    <a:pt x="1346930" y="3578391"/>
                  </a:cubicBezTo>
                  <a:cubicBezTo>
                    <a:pt x="1262444" y="3591250"/>
                    <a:pt x="1340358" y="3715933"/>
                    <a:pt x="1316641" y="3763462"/>
                  </a:cubicBezTo>
                  <a:lnTo>
                    <a:pt x="1318546" y="3763462"/>
                  </a:lnTo>
                  <a:cubicBezTo>
                    <a:pt x="1344835" y="3710884"/>
                    <a:pt x="1285304" y="3606966"/>
                    <a:pt x="1347121" y="3593441"/>
                  </a:cubicBezTo>
                  <a:cubicBezTo>
                    <a:pt x="1351121" y="3614577"/>
                    <a:pt x="1360618" y="3634284"/>
                    <a:pt x="1374648" y="3650591"/>
                  </a:cubicBezTo>
                  <a:lnTo>
                    <a:pt x="1375696" y="3645828"/>
                  </a:lnTo>
                  <a:cubicBezTo>
                    <a:pt x="1318546" y="3571533"/>
                    <a:pt x="1389317" y="3545530"/>
                    <a:pt x="1426940" y="3506668"/>
                  </a:cubicBezTo>
                  <a:cubicBezTo>
                    <a:pt x="1499235" y="3585631"/>
                    <a:pt x="1424750" y="3599918"/>
                    <a:pt x="1426274" y="3691263"/>
                  </a:cubicBezTo>
                  <a:lnTo>
                    <a:pt x="1429036" y="3690596"/>
                  </a:lnTo>
                  <a:cubicBezTo>
                    <a:pt x="1427607" y="3603728"/>
                    <a:pt x="1519428" y="3584011"/>
                    <a:pt x="1436846" y="3495143"/>
                  </a:cubicBezTo>
                  <a:cubicBezTo>
                    <a:pt x="1475518" y="3444660"/>
                    <a:pt x="1457420" y="3344553"/>
                    <a:pt x="1376839" y="3326074"/>
                  </a:cubicBezTo>
                  <a:lnTo>
                    <a:pt x="1376839" y="3329599"/>
                  </a:lnTo>
                  <a:cubicBezTo>
                    <a:pt x="1370124" y="3310815"/>
                    <a:pt x="1359208" y="3293804"/>
                    <a:pt x="1344930" y="3279878"/>
                  </a:cubicBezTo>
                  <a:cubicBezTo>
                    <a:pt x="1373981" y="3241778"/>
                    <a:pt x="1370838" y="3175579"/>
                    <a:pt x="1333119" y="3137003"/>
                  </a:cubicBezTo>
                  <a:cubicBezTo>
                    <a:pt x="1373696" y="3134526"/>
                    <a:pt x="1416367" y="3129764"/>
                    <a:pt x="1459421" y="3124335"/>
                  </a:cubicBezTo>
                  <a:cubicBezTo>
                    <a:pt x="1442561" y="3147481"/>
                    <a:pt x="1440371" y="3180246"/>
                    <a:pt x="1454372" y="3200535"/>
                  </a:cubicBezTo>
                  <a:cubicBezTo>
                    <a:pt x="1400937" y="3253684"/>
                    <a:pt x="1455039" y="3265400"/>
                    <a:pt x="1450277" y="3317407"/>
                  </a:cubicBezTo>
                  <a:lnTo>
                    <a:pt x="1451896" y="3317407"/>
                  </a:lnTo>
                  <a:cubicBezTo>
                    <a:pt x="1456944" y="3262828"/>
                    <a:pt x="1412938" y="3254256"/>
                    <a:pt x="1459802" y="3207012"/>
                  </a:cubicBezTo>
                  <a:cubicBezTo>
                    <a:pt x="1480566" y="3230253"/>
                    <a:pt x="1521524" y="3245778"/>
                    <a:pt x="1484281" y="3290260"/>
                  </a:cubicBezTo>
                  <a:lnTo>
                    <a:pt x="1484281" y="3293118"/>
                  </a:lnTo>
                  <a:cubicBezTo>
                    <a:pt x="1493396" y="3283498"/>
                    <a:pt x="1499949" y="3271734"/>
                    <a:pt x="1503331" y="3258923"/>
                  </a:cubicBezTo>
                  <a:cubicBezTo>
                    <a:pt x="1539526" y="3267019"/>
                    <a:pt x="1499235" y="3329217"/>
                    <a:pt x="1512856" y="3360650"/>
                  </a:cubicBezTo>
                  <a:lnTo>
                    <a:pt x="1513999" y="3360650"/>
                  </a:lnTo>
                  <a:cubicBezTo>
                    <a:pt x="1501902" y="3332075"/>
                    <a:pt x="1554099" y="3257590"/>
                    <a:pt x="1504474" y="3249874"/>
                  </a:cubicBezTo>
                  <a:cubicBezTo>
                    <a:pt x="1502474" y="3222918"/>
                    <a:pt x="1466374" y="3209202"/>
                    <a:pt x="1458468" y="3185295"/>
                  </a:cubicBezTo>
                  <a:cubicBezTo>
                    <a:pt x="1450191" y="3163283"/>
                    <a:pt x="1456239" y="3138451"/>
                    <a:pt x="1473708" y="3122716"/>
                  </a:cubicBezTo>
                  <a:cubicBezTo>
                    <a:pt x="1518095" y="3116905"/>
                    <a:pt x="1562767" y="3110619"/>
                    <a:pt x="1606201" y="3105285"/>
                  </a:cubicBezTo>
                  <a:cubicBezTo>
                    <a:pt x="1658645" y="3121773"/>
                    <a:pt x="1687792" y="3177646"/>
                    <a:pt x="1671304" y="3230091"/>
                  </a:cubicBezTo>
                  <a:cubicBezTo>
                    <a:pt x="1670685" y="3232072"/>
                    <a:pt x="1669999" y="3234034"/>
                    <a:pt x="1669256" y="3235968"/>
                  </a:cubicBezTo>
                  <a:cubicBezTo>
                    <a:pt x="1651730" y="3277973"/>
                    <a:pt x="1586675" y="3302071"/>
                    <a:pt x="1579721" y="3349601"/>
                  </a:cubicBezTo>
                  <a:cubicBezTo>
                    <a:pt x="1490758" y="3363222"/>
                    <a:pt x="1572863" y="3494476"/>
                    <a:pt x="1547908" y="3544578"/>
                  </a:cubicBezTo>
                  <a:lnTo>
                    <a:pt x="1549813" y="3545054"/>
                  </a:lnTo>
                  <a:cubicBezTo>
                    <a:pt x="1577531" y="3489618"/>
                    <a:pt x="1514856" y="3380081"/>
                    <a:pt x="1579626" y="3365889"/>
                  </a:cubicBezTo>
                  <a:cubicBezTo>
                    <a:pt x="1581626" y="3382558"/>
                    <a:pt x="1590294" y="3402084"/>
                    <a:pt x="1608201" y="3426087"/>
                  </a:cubicBezTo>
                  <a:lnTo>
                    <a:pt x="1609249" y="3421039"/>
                  </a:lnTo>
                  <a:cubicBezTo>
                    <a:pt x="1549432" y="3342743"/>
                    <a:pt x="1623632" y="3315406"/>
                    <a:pt x="1663256" y="3274449"/>
                  </a:cubicBezTo>
                  <a:cubicBezTo>
                    <a:pt x="1739456" y="3357602"/>
                    <a:pt x="1660874" y="3372651"/>
                    <a:pt x="1662589" y="3468854"/>
                  </a:cubicBezTo>
                  <a:lnTo>
                    <a:pt x="1665542" y="3468187"/>
                  </a:lnTo>
                  <a:cubicBezTo>
                    <a:pt x="1665218" y="3448347"/>
                    <a:pt x="1669771" y="3428725"/>
                    <a:pt x="1678781" y="3411037"/>
                  </a:cubicBezTo>
                  <a:cubicBezTo>
                    <a:pt x="1687182" y="3416828"/>
                    <a:pt x="1694479" y="3424086"/>
                    <a:pt x="1700308" y="3432468"/>
                  </a:cubicBezTo>
                  <a:lnTo>
                    <a:pt x="1700308" y="3432468"/>
                  </a:lnTo>
                  <a:cubicBezTo>
                    <a:pt x="1720215" y="3462472"/>
                    <a:pt x="1690783" y="3474759"/>
                    <a:pt x="1671733" y="3484189"/>
                  </a:cubicBezTo>
                  <a:lnTo>
                    <a:pt x="1671733" y="3484189"/>
                  </a:lnTo>
                  <a:cubicBezTo>
                    <a:pt x="1633633" y="3503239"/>
                    <a:pt x="1608677" y="3516003"/>
                    <a:pt x="1637252" y="3581916"/>
                  </a:cubicBezTo>
                  <a:lnTo>
                    <a:pt x="1640396" y="3581916"/>
                  </a:lnTo>
                  <a:cubicBezTo>
                    <a:pt x="1596485" y="3480284"/>
                    <a:pt x="1724120" y="3508192"/>
                    <a:pt x="1717167" y="3448566"/>
                  </a:cubicBezTo>
                  <a:cubicBezTo>
                    <a:pt x="1716081" y="3441174"/>
                    <a:pt x="1713309" y="3434135"/>
                    <a:pt x="1709071" y="3427992"/>
                  </a:cubicBezTo>
                  <a:lnTo>
                    <a:pt x="1709071" y="3427992"/>
                  </a:lnTo>
                  <a:cubicBezTo>
                    <a:pt x="1702137" y="3418057"/>
                    <a:pt x="1693459" y="3409475"/>
                    <a:pt x="1683449" y="3402655"/>
                  </a:cubicBezTo>
                  <a:cubicBezTo>
                    <a:pt x="1707547" y="3358269"/>
                    <a:pt x="1741170" y="3328551"/>
                    <a:pt x="1679353" y="3262161"/>
                  </a:cubicBezTo>
                  <a:cubicBezTo>
                    <a:pt x="1712881" y="3214536"/>
                    <a:pt x="1707261" y="3133860"/>
                    <a:pt x="1650778" y="3100236"/>
                  </a:cubicBezTo>
                  <a:cubicBezTo>
                    <a:pt x="1697012" y="3094788"/>
                    <a:pt x="1743589" y="3092693"/>
                    <a:pt x="1790129" y="3093950"/>
                  </a:cubicBezTo>
                  <a:cubicBezTo>
                    <a:pt x="1805083" y="3105380"/>
                    <a:pt x="1811560" y="3116619"/>
                    <a:pt x="1809179" y="3128145"/>
                  </a:cubicBezTo>
                  <a:cubicBezTo>
                    <a:pt x="1802797" y="3163006"/>
                    <a:pt x="1717929" y="3151386"/>
                    <a:pt x="1753553" y="3234158"/>
                  </a:cubicBezTo>
                  <a:lnTo>
                    <a:pt x="1756220" y="3234158"/>
                  </a:lnTo>
                  <a:cubicBezTo>
                    <a:pt x="1719548" y="3149481"/>
                    <a:pt x="1825942" y="3172722"/>
                    <a:pt x="1820132" y="3122906"/>
                  </a:cubicBezTo>
                  <a:cubicBezTo>
                    <a:pt x="1818132" y="3112114"/>
                    <a:pt x="1812608" y="3102294"/>
                    <a:pt x="1804416" y="3094998"/>
                  </a:cubicBezTo>
                  <a:cubicBezTo>
                    <a:pt x="1826990" y="3096417"/>
                    <a:pt x="1849345" y="3100274"/>
                    <a:pt x="1871091" y="3106523"/>
                  </a:cubicBezTo>
                  <a:cubicBezTo>
                    <a:pt x="1943100" y="3182723"/>
                    <a:pt x="1874234" y="3205107"/>
                    <a:pt x="1822133" y="3229300"/>
                  </a:cubicBezTo>
                  <a:cubicBezTo>
                    <a:pt x="1770031" y="3253494"/>
                    <a:pt x="1739741" y="3280640"/>
                    <a:pt x="1764506" y="3372175"/>
                  </a:cubicBezTo>
                  <a:lnTo>
                    <a:pt x="1769555" y="3372175"/>
                  </a:lnTo>
                  <a:cubicBezTo>
                    <a:pt x="1738884" y="3259685"/>
                    <a:pt x="1827752" y="3249684"/>
                    <a:pt x="1882331" y="3219775"/>
                  </a:cubicBezTo>
                  <a:cubicBezTo>
                    <a:pt x="1895418" y="3228529"/>
                    <a:pt x="1900647" y="3245216"/>
                    <a:pt x="1894904" y="3259875"/>
                  </a:cubicBezTo>
                  <a:cubicBezTo>
                    <a:pt x="1890046" y="3274163"/>
                    <a:pt x="1868519" y="3282354"/>
                    <a:pt x="1867281" y="3298547"/>
                  </a:cubicBezTo>
                  <a:cubicBezTo>
                    <a:pt x="1839182" y="3302928"/>
                    <a:pt x="1864995" y="3342552"/>
                    <a:pt x="1862328" y="3361602"/>
                  </a:cubicBezTo>
                  <a:cubicBezTo>
                    <a:pt x="1849527" y="3365698"/>
                    <a:pt x="1837439" y="3371775"/>
                    <a:pt x="1826514" y="3379605"/>
                  </a:cubicBezTo>
                  <a:cubicBezTo>
                    <a:pt x="1778889" y="3415990"/>
                    <a:pt x="1769364" y="3456471"/>
                    <a:pt x="1771936" y="3501334"/>
                  </a:cubicBezTo>
                  <a:cubicBezTo>
                    <a:pt x="1727454" y="3515526"/>
                    <a:pt x="1714024" y="3572010"/>
                    <a:pt x="1733836" y="3601061"/>
                  </a:cubicBezTo>
                  <a:cubicBezTo>
                    <a:pt x="1680401" y="3654210"/>
                    <a:pt x="1734503" y="3666021"/>
                    <a:pt x="1729740" y="3717933"/>
                  </a:cubicBezTo>
                  <a:lnTo>
                    <a:pt x="1731359" y="3718409"/>
                  </a:lnTo>
                  <a:cubicBezTo>
                    <a:pt x="1736408" y="3663735"/>
                    <a:pt x="1692402" y="3655163"/>
                    <a:pt x="1739170" y="3607919"/>
                  </a:cubicBezTo>
                  <a:cubicBezTo>
                    <a:pt x="1760030" y="3631160"/>
                    <a:pt x="1800987" y="3646686"/>
                    <a:pt x="1763649" y="3691167"/>
                  </a:cubicBezTo>
                  <a:lnTo>
                    <a:pt x="1763649" y="3694025"/>
                  </a:lnTo>
                  <a:cubicBezTo>
                    <a:pt x="1772755" y="3684395"/>
                    <a:pt x="1779299" y="3672641"/>
                    <a:pt x="1782699" y="3659830"/>
                  </a:cubicBezTo>
                  <a:cubicBezTo>
                    <a:pt x="1818894" y="3667926"/>
                    <a:pt x="1778603" y="3730125"/>
                    <a:pt x="1792224" y="3761557"/>
                  </a:cubicBezTo>
                  <a:lnTo>
                    <a:pt x="1793367" y="3761557"/>
                  </a:lnTo>
                  <a:cubicBezTo>
                    <a:pt x="1781270" y="3732982"/>
                    <a:pt x="1833467" y="3658497"/>
                    <a:pt x="1783842" y="3650782"/>
                  </a:cubicBezTo>
                  <a:cubicBezTo>
                    <a:pt x="1781842" y="3623826"/>
                    <a:pt x="1745742" y="3610110"/>
                    <a:pt x="1737741" y="3586202"/>
                  </a:cubicBezTo>
                  <a:cubicBezTo>
                    <a:pt x="1728216" y="3557151"/>
                    <a:pt x="1739265" y="3523051"/>
                    <a:pt x="1772603" y="3513526"/>
                  </a:cubicBezTo>
                  <a:cubicBezTo>
                    <a:pt x="1775079" y="3540958"/>
                    <a:pt x="1780889" y="3570105"/>
                    <a:pt x="1784223" y="3600870"/>
                  </a:cubicBezTo>
                  <a:lnTo>
                    <a:pt x="1788128" y="3598299"/>
                  </a:lnTo>
                  <a:cubicBezTo>
                    <a:pt x="1777937" y="3505525"/>
                    <a:pt x="1756029" y="3409227"/>
                    <a:pt x="1883378" y="3371508"/>
                  </a:cubicBezTo>
                  <a:cubicBezTo>
                    <a:pt x="1893094" y="3368946"/>
                    <a:pt x="1902638" y="3365765"/>
                    <a:pt x="1911953" y="3361983"/>
                  </a:cubicBezTo>
                  <a:cubicBezTo>
                    <a:pt x="1885760" y="3393511"/>
                    <a:pt x="1861185" y="3426944"/>
                    <a:pt x="1863662" y="3475712"/>
                  </a:cubicBezTo>
                  <a:lnTo>
                    <a:pt x="1869567" y="3473235"/>
                  </a:lnTo>
                  <a:cubicBezTo>
                    <a:pt x="1867567" y="3433231"/>
                    <a:pt x="1888617" y="3404274"/>
                    <a:pt x="1914049" y="3376461"/>
                  </a:cubicBezTo>
                  <a:cubicBezTo>
                    <a:pt x="1946720" y="3340171"/>
                    <a:pt x="1985486" y="3305786"/>
                    <a:pt x="1986248" y="3251208"/>
                  </a:cubicBezTo>
                  <a:cubicBezTo>
                    <a:pt x="1986372" y="3242721"/>
                    <a:pt x="1986058" y="3234234"/>
                    <a:pt x="1985296" y="3225776"/>
                  </a:cubicBezTo>
                  <a:cubicBezTo>
                    <a:pt x="2040541" y="3243683"/>
                    <a:pt x="2055590" y="3302643"/>
                    <a:pt x="2034445" y="3353125"/>
                  </a:cubicBezTo>
                  <a:cubicBezTo>
                    <a:pt x="2016919" y="3395035"/>
                    <a:pt x="1951958" y="3419133"/>
                    <a:pt x="1945005" y="3466758"/>
                  </a:cubicBezTo>
                  <a:cubicBezTo>
                    <a:pt x="1933213" y="3467825"/>
                    <a:pt x="1922212" y="3473140"/>
                    <a:pt x="1914049" y="3481713"/>
                  </a:cubicBezTo>
                  <a:cubicBezTo>
                    <a:pt x="1892237" y="3506573"/>
                    <a:pt x="1906334" y="3555722"/>
                    <a:pt x="1914049" y="3598966"/>
                  </a:cubicBezTo>
                  <a:cubicBezTo>
                    <a:pt x="1918240" y="3622587"/>
                    <a:pt x="1920526" y="3644400"/>
                    <a:pt x="1914049" y="3659640"/>
                  </a:cubicBezTo>
                  <a:cubicBezTo>
                    <a:pt x="1913773" y="3660325"/>
                    <a:pt x="1913449" y="3660992"/>
                    <a:pt x="1913096" y="3661640"/>
                  </a:cubicBezTo>
                  <a:lnTo>
                    <a:pt x="1914049" y="3661640"/>
                  </a:lnTo>
                  <a:lnTo>
                    <a:pt x="1915097" y="3661640"/>
                  </a:lnTo>
                  <a:cubicBezTo>
                    <a:pt x="1942814" y="3606204"/>
                    <a:pt x="1880140" y="3496667"/>
                    <a:pt x="1944815" y="3482475"/>
                  </a:cubicBezTo>
                  <a:cubicBezTo>
                    <a:pt x="1949034" y="3504744"/>
                    <a:pt x="1959054" y="3525509"/>
                    <a:pt x="1973866" y="3542673"/>
                  </a:cubicBezTo>
                  <a:lnTo>
                    <a:pt x="1974913" y="3537624"/>
                  </a:lnTo>
                  <a:cubicBezTo>
                    <a:pt x="1915097" y="3459424"/>
                    <a:pt x="1989201" y="3431992"/>
                    <a:pt x="2028920" y="3391035"/>
                  </a:cubicBezTo>
                  <a:cubicBezTo>
                    <a:pt x="2105120" y="3474188"/>
                    <a:pt x="2026539" y="3489333"/>
                    <a:pt x="2028254" y="3585535"/>
                  </a:cubicBezTo>
                  <a:lnTo>
                    <a:pt x="2031206" y="3584773"/>
                  </a:lnTo>
                  <a:cubicBezTo>
                    <a:pt x="2030159" y="3529052"/>
                    <a:pt x="2065687" y="3499620"/>
                    <a:pt x="2073974" y="3463996"/>
                  </a:cubicBezTo>
                  <a:cubicBezTo>
                    <a:pt x="2107978" y="3474759"/>
                    <a:pt x="2119598" y="3510288"/>
                    <a:pt x="2109216" y="3540196"/>
                  </a:cubicBezTo>
                  <a:cubicBezTo>
                    <a:pt x="2100548" y="3565533"/>
                    <a:pt x="2062448" y="3580106"/>
                    <a:pt x="2060353" y="3608681"/>
                  </a:cubicBezTo>
                  <a:cubicBezTo>
                    <a:pt x="2007394" y="3616873"/>
                    <a:pt x="2062829" y="3695930"/>
                    <a:pt x="2049971" y="3726124"/>
                  </a:cubicBezTo>
                  <a:lnTo>
                    <a:pt x="2051209" y="3726124"/>
                  </a:lnTo>
                  <a:cubicBezTo>
                    <a:pt x="2065401" y="3692787"/>
                    <a:pt x="2022634" y="3626778"/>
                    <a:pt x="2060734" y="3618206"/>
                  </a:cubicBezTo>
                  <a:cubicBezTo>
                    <a:pt x="2064372" y="3631750"/>
                    <a:pt x="2071307" y="3644190"/>
                    <a:pt x="2080927" y="3654401"/>
                  </a:cubicBezTo>
                  <a:lnTo>
                    <a:pt x="2080927" y="3651448"/>
                  </a:lnTo>
                  <a:cubicBezTo>
                    <a:pt x="2041303" y="3604299"/>
                    <a:pt x="2084737" y="3587821"/>
                    <a:pt x="2106835" y="3563151"/>
                  </a:cubicBezTo>
                  <a:cubicBezTo>
                    <a:pt x="2156460" y="3613253"/>
                    <a:pt x="2109883" y="3622302"/>
                    <a:pt x="2115217" y="3680309"/>
                  </a:cubicBezTo>
                  <a:lnTo>
                    <a:pt x="2116931" y="3679833"/>
                  </a:lnTo>
                  <a:cubicBezTo>
                    <a:pt x="2113693" y="3644876"/>
                    <a:pt x="2135981" y="3627064"/>
                    <a:pt x="2137601" y="3604395"/>
                  </a:cubicBezTo>
                  <a:lnTo>
                    <a:pt x="2137601" y="3597727"/>
                  </a:lnTo>
                  <a:cubicBezTo>
                    <a:pt x="2136553" y="3586202"/>
                    <a:pt x="2129885" y="3573153"/>
                    <a:pt x="2112645" y="3555817"/>
                  </a:cubicBezTo>
                  <a:cubicBezTo>
                    <a:pt x="2133410" y="3525623"/>
                    <a:pt x="2120170" y="3467330"/>
                    <a:pt x="2074545" y="3451042"/>
                  </a:cubicBezTo>
                  <a:cubicBezTo>
                    <a:pt x="2075307" y="3431135"/>
                    <a:pt x="2066449" y="3408561"/>
                    <a:pt x="2038350" y="3378366"/>
                  </a:cubicBezTo>
                  <a:cubicBezTo>
                    <a:pt x="2077974" y="3326360"/>
                    <a:pt x="2060734" y="3224824"/>
                    <a:pt x="1981200" y="3201773"/>
                  </a:cubicBezTo>
                  <a:cubicBezTo>
                    <a:pt x="1973542" y="3160777"/>
                    <a:pt x="1948767" y="3124992"/>
                    <a:pt x="1913096" y="3103380"/>
                  </a:cubicBezTo>
                  <a:cubicBezTo>
                    <a:pt x="1735455" y="2990508"/>
                    <a:pt x="1280351" y="3124620"/>
                    <a:pt x="1138428" y="3058708"/>
                  </a:cubicBezTo>
                  <a:cubicBezTo>
                    <a:pt x="1128903" y="2852586"/>
                    <a:pt x="1213199" y="2568265"/>
                    <a:pt x="1216438" y="2310804"/>
                  </a:cubicBezTo>
                  <a:cubicBezTo>
                    <a:pt x="1285018" y="2279591"/>
                    <a:pt x="1351655" y="2244291"/>
                    <a:pt x="1415987" y="2205077"/>
                  </a:cubicBezTo>
                  <a:cubicBezTo>
                    <a:pt x="1431979" y="2206220"/>
                    <a:pt x="1447895" y="2208382"/>
                    <a:pt x="1463612" y="2211554"/>
                  </a:cubicBezTo>
                  <a:lnTo>
                    <a:pt x="1463612" y="2211554"/>
                  </a:lnTo>
                  <a:cubicBezTo>
                    <a:pt x="1484186" y="2222603"/>
                    <a:pt x="1512475" y="2257845"/>
                    <a:pt x="1531620" y="2299089"/>
                  </a:cubicBezTo>
                  <a:cubicBezTo>
                    <a:pt x="1536192" y="2331474"/>
                    <a:pt x="1531620" y="2404721"/>
                    <a:pt x="1515999" y="2432439"/>
                  </a:cubicBezTo>
                  <a:cubicBezTo>
                    <a:pt x="1508760" y="2444821"/>
                    <a:pt x="1512094" y="2450250"/>
                    <a:pt x="1519333" y="2437868"/>
                  </a:cubicBezTo>
                  <a:cubicBezTo>
                    <a:pt x="1535240" y="2410531"/>
                    <a:pt x="1541907" y="2366335"/>
                    <a:pt x="1545336" y="2333760"/>
                  </a:cubicBezTo>
                  <a:cubicBezTo>
                    <a:pt x="1556671" y="2367288"/>
                    <a:pt x="1562767" y="2400435"/>
                    <a:pt x="1558957" y="2425676"/>
                  </a:cubicBezTo>
                  <a:cubicBezTo>
                    <a:pt x="1556671" y="2440630"/>
                    <a:pt x="1561433" y="2440440"/>
                    <a:pt x="1563719" y="2425676"/>
                  </a:cubicBezTo>
                  <a:cubicBezTo>
                    <a:pt x="1574673" y="2353667"/>
                    <a:pt x="1543336" y="2265561"/>
                    <a:pt x="1507617" y="2218602"/>
                  </a:cubicBezTo>
                  <a:cubicBezTo>
                    <a:pt x="1522990" y="2223927"/>
                    <a:pt x="1537973" y="2230290"/>
                    <a:pt x="1552480" y="2237652"/>
                  </a:cubicBezTo>
                  <a:cubicBezTo>
                    <a:pt x="1594095" y="2260474"/>
                    <a:pt x="1634214" y="2285925"/>
                    <a:pt x="1672590" y="2313852"/>
                  </a:cubicBezTo>
                  <a:lnTo>
                    <a:pt x="1699355" y="2332331"/>
                  </a:lnTo>
                  <a:cubicBezTo>
                    <a:pt x="1729454" y="2364716"/>
                    <a:pt x="1749905" y="2404864"/>
                    <a:pt x="1758410" y="2448250"/>
                  </a:cubicBezTo>
                  <a:cubicBezTo>
                    <a:pt x="1759077" y="2452917"/>
                    <a:pt x="1759839" y="2457775"/>
                    <a:pt x="1760792" y="2462728"/>
                  </a:cubicBezTo>
                  <a:cubicBezTo>
                    <a:pt x="1765649" y="2485112"/>
                    <a:pt x="1770317" y="2481778"/>
                    <a:pt x="1768031" y="2462728"/>
                  </a:cubicBezTo>
                  <a:cubicBezTo>
                    <a:pt x="1768031" y="2459109"/>
                    <a:pt x="1760982" y="2400149"/>
                    <a:pt x="1741551" y="2360525"/>
                  </a:cubicBezTo>
                  <a:cubicBezTo>
                    <a:pt x="1771021" y="2379708"/>
                    <a:pt x="1801587" y="2397168"/>
                    <a:pt x="1833086" y="2412817"/>
                  </a:cubicBezTo>
                  <a:cubicBezTo>
                    <a:pt x="1855089" y="2427009"/>
                    <a:pt x="1872806" y="2460442"/>
                    <a:pt x="1882712" y="2494637"/>
                  </a:cubicBezTo>
                  <a:cubicBezTo>
                    <a:pt x="1889188" y="2517211"/>
                    <a:pt x="1891189" y="2508258"/>
                    <a:pt x="1888331" y="2494637"/>
                  </a:cubicBezTo>
                  <a:cubicBezTo>
                    <a:pt x="1884226" y="2468957"/>
                    <a:pt x="1874853" y="2444412"/>
                    <a:pt x="1860804" y="2422533"/>
                  </a:cubicBezTo>
                  <a:cubicBezTo>
                    <a:pt x="1876235" y="2427771"/>
                    <a:pt x="1946053" y="2444631"/>
                    <a:pt x="1960912" y="2446250"/>
                  </a:cubicBezTo>
                  <a:cubicBezTo>
                    <a:pt x="1971770" y="2447488"/>
                    <a:pt x="1972913" y="2436249"/>
                    <a:pt x="1962055" y="2434725"/>
                  </a:cubicBezTo>
                  <a:cubicBezTo>
                    <a:pt x="1935290" y="2431010"/>
                    <a:pt x="1874711" y="2412246"/>
                    <a:pt x="1815465" y="2380242"/>
                  </a:cubicBezTo>
                  <a:cubicBezTo>
                    <a:pt x="1769478" y="2353676"/>
                    <a:pt x="1724968" y="2324644"/>
                    <a:pt x="1682115" y="2293278"/>
                  </a:cubicBezTo>
                  <a:lnTo>
                    <a:pt x="1657445" y="2276229"/>
                  </a:lnTo>
                  <a:cubicBezTo>
                    <a:pt x="1669999" y="2271933"/>
                    <a:pt x="1682306" y="2266942"/>
                    <a:pt x="1694307" y="2261274"/>
                  </a:cubicBezTo>
                  <a:lnTo>
                    <a:pt x="1763744" y="2232699"/>
                  </a:lnTo>
                  <a:cubicBezTo>
                    <a:pt x="1779556" y="2237557"/>
                    <a:pt x="1788128" y="2272324"/>
                    <a:pt x="1825371" y="2293469"/>
                  </a:cubicBezTo>
                  <a:cubicBezTo>
                    <a:pt x="1834896" y="2298993"/>
                    <a:pt x="1837087" y="2293469"/>
                    <a:pt x="1827657" y="2287278"/>
                  </a:cubicBezTo>
                  <a:cubicBezTo>
                    <a:pt x="1802511" y="2270799"/>
                    <a:pt x="1789557" y="2239653"/>
                    <a:pt x="1776698" y="2225746"/>
                  </a:cubicBezTo>
                  <a:lnTo>
                    <a:pt x="1818799" y="2204982"/>
                  </a:lnTo>
                  <a:cubicBezTo>
                    <a:pt x="1829657" y="2199933"/>
                    <a:pt x="1828800" y="2192504"/>
                    <a:pt x="1817942" y="2197552"/>
                  </a:cubicBezTo>
                  <a:cubicBezTo>
                    <a:pt x="1776794" y="2216602"/>
                    <a:pt x="1734693" y="2230985"/>
                    <a:pt x="1694117" y="2249368"/>
                  </a:cubicBezTo>
                  <a:cubicBezTo>
                    <a:pt x="1672590" y="2258893"/>
                    <a:pt x="1642682" y="2261656"/>
                    <a:pt x="1630871" y="2256702"/>
                  </a:cubicBezTo>
                  <a:cubicBezTo>
                    <a:pt x="1629889" y="2256255"/>
                    <a:pt x="1628794" y="2256093"/>
                    <a:pt x="1627727" y="2256226"/>
                  </a:cubicBezTo>
                  <a:cubicBezTo>
                    <a:pt x="1606268" y="2241720"/>
                    <a:pt x="1584008" y="2228423"/>
                    <a:pt x="1561052" y="2216412"/>
                  </a:cubicBezTo>
                  <a:cubicBezTo>
                    <a:pt x="1527410" y="2199524"/>
                    <a:pt x="1491615" y="2187313"/>
                    <a:pt x="1454658" y="2180121"/>
                  </a:cubicBezTo>
                  <a:cubicBezTo>
                    <a:pt x="1504569" y="2143831"/>
                    <a:pt x="1555718" y="2098206"/>
                    <a:pt x="1625346" y="2028198"/>
                  </a:cubicBezTo>
                  <a:cubicBezTo>
                    <a:pt x="1657541" y="1995908"/>
                    <a:pt x="1690307" y="1958475"/>
                    <a:pt x="1723644" y="1918470"/>
                  </a:cubicBezTo>
                  <a:cubicBezTo>
                    <a:pt x="1725616" y="1917746"/>
                    <a:pt x="1727426" y="1916641"/>
                    <a:pt x="1728978" y="1915231"/>
                  </a:cubicBezTo>
                  <a:cubicBezTo>
                    <a:pt x="1747076" y="1898658"/>
                    <a:pt x="1800320" y="1877131"/>
                    <a:pt x="1842135" y="1872464"/>
                  </a:cubicBezTo>
                  <a:cubicBezTo>
                    <a:pt x="1921478" y="1863606"/>
                    <a:pt x="2001107" y="1847794"/>
                    <a:pt x="2081403" y="1839603"/>
                  </a:cubicBezTo>
                  <a:cubicBezTo>
                    <a:pt x="2102549" y="1837507"/>
                    <a:pt x="2100453" y="1826744"/>
                    <a:pt x="2079498" y="1828839"/>
                  </a:cubicBezTo>
                  <a:lnTo>
                    <a:pt x="1996916" y="1835793"/>
                  </a:lnTo>
                  <a:cubicBezTo>
                    <a:pt x="2012442" y="1806075"/>
                    <a:pt x="2021300" y="1753020"/>
                    <a:pt x="2057400" y="1709777"/>
                  </a:cubicBezTo>
                  <a:cubicBezTo>
                    <a:pt x="2071021" y="1693394"/>
                    <a:pt x="2065115" y="1687584"/>
                    <a:pt x="2050637" y="1703205"/>
                  </a:cubicBezTo>
                  <a:cubicBezTo>
                    <a:pt x="1995488" y="1762926"/>
                    <a:pt x="1996535" y="1817505"/>
                    <a:pt x="1971199" y="1837126"/>
                  </a:cubicBezTo>
                  <a:lnTo>
                    <a:pt x="1837849" y="1855605"/>
                  </a:lnTo>
                  <a:cubicBezTo>
                    <a:pt x="1815275" y="1858176"/>
                    <a:pt x="1790224" y="1861034"/>
                    <a:pt x="1766983" y="1865987"/>
                  </a:cubicBezTo>
                  <a:lnTo>
                    <a:pt x="1802130" y="1822267"/>
                  </a:lnTo>
                  <a:cubicBezTo>
                    <a:pt x="1846231" y="1767403"/>
                    <a:pt x="1917192" y="1674725"/>
                    <a:pt x="1995011" y="1592905"/>
                  </a:cubicBezTo>
                  <a:cubicBezTo>
                    <a:pt x="2083308" y="1500132"/>
                    <a:pt x="2180177" y="1424217"/>
                    <a:pt x="2225040" y="1396976"/>
                  </a:cubicBezTo>
                  <a:cubicBezTo>
                    <a:pt x="2241328" y="1384974"/>
                    <a:pt x="2234184" y="1370592"/>
                    <a:pt x="2216087" y="1381355"/>
                  </a:cubicBezTo>
                  <a:close/>
                  <a:moveTo>
                    <a:pt x="249746" y="3216251"/>
                  </a:moveTo>
                  <a:cubicBezTo>
                    <a:pt x="234578" y="3229224"/>
                    <a:pt x="230600" y="3251055"/>
                    <a:pt x="240221" y="3268543"/>
                  </a:cubicBezTo>
                  <a:cubicBezTo>
                    <a:pt x="208121" y="3300452"/>
                    <a:pt x="240697" y="3307500"/>
                    <a:pt x="237839" y="3338742"/>
                  </a:cubicBezTo>
                  <a:lnTo>
                    <a:pt x="238792" y="3338742"/>
                  </a:lnTo>
                  <a:cubicBezTo>
                    <a:pt x="241840" y="3305976"/>
                    <a:pt x="215360" y="3300642"/>
                    <a:pt x="243459" y="3272067"/>
                  </a:cubicBezTo>
                  <a:cubicBezTo>
                    <a:pt x="255937" y="3286069"/>
                    <a:pt x="280607" y="3295404"/>
                    <a:pt x="258127" y="3322074"/>
                  </a:cubicBezTo>
                  <a:lnTo>
                    <a:pt x="258127" y="3323788"/>
                  </a:lnTo>
                  <a:cubicBezTo>
                    <a:pt x="263556" y="3317997"/>
                    <a:pt x="267481" y="3310968"/>
                    <a:pt x="269558" y="3303309"/>
                  </a:cubicBezTo>
                  <a:cubicBezTo>
                    <a:pt x="289846" y="3307786"/>
                    <a:pt x="270034" y="3340648"/>
                    <a:pt x="273939" y="3360459"/>
                  </a:cubicBezTo>
                  <a:cubicBezTo>
                    <a:pt x="257461" y="3354554"/>
                    <a:pt x="239363" y="3349506"/>
                    <a:pt x="222409" y="3342362"/>
                  </a:cubicBezTo>
                  <a:cubicBezTo>
                    <a:pt x="214670" y="3339162"/>
                    <a:pt x="207187" y="3335371"/>
                    <a:pt x="200025" y="3331027"/>
                  </a:cubicBezTo>
                  <a:cubicBezTo>
                    <a:pt x="180975" y="3307215"/>
                    <a:pt x="166497" y="3281974"/>
                    <a:pt x="166021" y="3249684"/>
                  </a:cubicBezTo>
                  <a:cubicBezTo>
                    <a:pt x="165164" y="3189009"/>
                    <a:pt x="186214" y="3150338"/>
                    <a:pt x="222409" y="3126621"/>
                  </a:cubicBezTo>
                  <a:lnTo>
                    <a:pt x="229838" y="3122049"/>
                  </a:lnTo>
                  <a:cubicBezTo>
                    <a:pt x="227407" y="3125668"/>
                    <a:pt x="225181" y="3129421"/>
                    <a:pt x="223171" y="3133288"/>
                  </a:cubicBezTo>
                  <a:lnTo>
                    <a:pt x="223171" y="3133288"/>
                  </a:lnTo>
                  <a:lnTo>
                    <a:pt x="222409" y="3134812"/>
                  </a:lnTo>
                  <a:cubicBezTo>
                    <a:pt x="217737" y="3144242"/>
                    <a:pt x="215447" y="3154672"/>
                    <a:pt x="215741" y="3165197"/>
                  </a:cubicBezTo>
                  <a:cubicBezTo>
                    <a:pt x="215962" y="3173807"/>
                    <a:pt x="218249" y="3182237"/>
                    <a:pt x="222409" y="3189771"/>
                  </a:cubicBezTo>
                  <a:cubicBezTo>
                    <a:pt x="229064" y="3200820"/>
                    <a:pt x="238486" y="3209955"/>
                    <a:pt x="249746" y="3216251"/>
                  </a:cubicBezTo>
                  <a:close/>
                  <a:moveTo>
                    <a:pt x="1916621" y="3135193"/>
                  </a:moveTo>
                  <a:cubicBezTo>
                    <a:pt x="1914516" y="3130793"/>
                    <a:pt x="1912030" y="3126583"/>
                    <a:pt x="1909191" y="3122620"/>
                  </a:cubicBezTo>
                  <a:cubicBezTo>
                    <a:pt x="1911763" y="3124049"/>
                    <a:pt x="1914239" y="3125573"/>
                    <a:pt x="1916621" y="3127097"/>
                  </a:cubicBezTo>
                  <a:cubicBezTo>
                    <a:pt x="1952816" y="3150814"/>
                    <a:pt x="1973771" y="3189486"/>
                    <a:pt x="1973009" y="3250160"/>
                  </a:cubicBezTo>
                  <a:cubicBezTo>
                    <a:pt x="1973009" y="3282450"/>
                    <a:pt x="1957578" y="3307310"/>
                    <a:pt x="1939004" y="3331503"/>
                  </a:cubicBezTo>
                  <a:cubicBezTo>
                    <a:pt x="1931851" y="3335866"/>
                    <a:pt x="1924364" y="3339657"/>
                    <a:pt x="1916621" y="3342838"/>
                  </a:cubicBezTo>
                  <a:cubicBezTo>
                    <a:pt x="1899666" y="3349982"/>
                    <a:pt x="1881664" y="3355030"/>
                    <a:pt x="1865090" y="3360936"/>
                  </a:cubicBezTo>
                  <a:cubicBezTo>
                    <a:pt x="1868996" y="3341219"/>
                    <a:pt x="1849184" y="3308358"/>
                    <a:pt x="1869472" y="3303786"/>
                  </a:cubicBezTo>
                  <a:cubicBezTo>
                    <a:pt x="1871520" y="3311482"/>
                    <a:pt x="1875454" y="3318549"/>
                    <a:pt x="1880902" y="3324360"/>
                  </a:cubicBezTo>
                  <a:lnTo>
                    <a:pt x="1880902" y="3322645"/>
                  </a:lnTo>
                  <a:cubicBezTo>
                    <a:pt x="1858423" y="3295975"/>
                    <a:pt x="1883092" y="3286641"/>
                    <a:pt x="1895570" y="3272639"/>
                  </a:cubicBezTo>
                  <a:cubicBezTo>
                    <a:pt x="1924145" y="3301214"/>
                    <a:pt x="1897190" y="3306167"/>
                    <a:pt x="1900238" y="3339314"/>
                  </a:cubicBezTo>
                  <a:lnTo>
                    <a:pt x="1901285" y="3339314"/>
                  </a:lnTo>
                  <a:cubicBezTo>
                    <a:pt x="1898333" y="3308072"/>
                    <a:pt x="1930813" y="3301214"/>
                    <a:pt x="1898809" y="3269115"/>
                  </a:cubicBezTo>
                  <a:cubicBezTo>
                    <a:pt x="1908391" y="3251627"/>
                    <a:pt x="1904419" y="3229815"/>
                    <a:pt x="1889284" y="3216823"/>
                  </a:cubicBezTo>
                  <a:cubicBezTo>
                    <a:pt x="1900314" y="3210593"/>
                    <a:pt x="1909553" y="3201639"/>
                    <a:pt x="1916144" y="3190819"/>
                  </a:cubicBezTo>
                  <a:cubicBezTo>
                    <a:pt x="1920307" y="3183285"/>
                    <a:pt x="1922593" y="3174855"/>
                    <a:pt x="1922812" y="3166245"/>
                  </a:cubicBezTo>
                  <a:cubicBezTo>
                    <a:pt x="1923307" y="3155510"/>
                    <a:pt x="1921078" y="3144832"/>
                    <a:pt x="1916335" y="3135193"/>
                  </a:cubicBezTo>
                  <a:close/>
                </a:path>
              </a:pathLst>
            </a:custGeom>
            <a:grpFill/>
            <a:ln w="9525" cap="flat">
              <a:noFill/>
              <a:prstDash val="solid"/>
              <a:miter/>
            </a:ln>
          </p:spPr>
          <p:txBody>
            <a:bodyPr rtlCol="0" anchor="ctr">
              <a:noAutofit/>
            </a:bodyPr>
            <a:lstStyle/>
            <a:p>
              <a:endParaRPr lang="en-US" dirty="0"/>
            </a:p>
          </p:txBody>
        </p:sp>
        <p:sp>
          <p:nvSpPr>
            <p:cNvPr id="15" name="任意多边形: 形状 14">
              <a:extLst>
                <a:ext uri="{FF2B5EF4-FFF2-40B4-BE49-F238E27FC236}">
                  <a16:creationId xmlns:a16="http://schemas.microsoft.com/office/drawing/2014/main" id="{B0FCA5BD-9CE4-58D5-DFB6-9F7BD51C76A3}"/>
                </a:ext>
              </a:extLst>
            </p:cNvPr>
            <p:cNvSpPr/>
            <p:nvPr/>
          </p:nvSpPr>
          <p:spPr>
            <a:xfrm>
              <a:off x="3135560" y="4421555"/>
              <a:ext cx="241332" cy="185341"/>
            </a:xfrm>
            <a:custGeom>
              <a:avLst/>
              <a:gdLst>
                <a:gd name="connsiteX0" fmla="*/ 236030 w 241332"/>
                <a:gd name="connsiteY0" fmla="*/ 21702 h 185341"/>
                <a:gd name="connsiteX1" fmla="*/ 128683 w 241332"/>
                <a:gd name="connsiteY1" fmla="*/ 7891 h 185341"/>
                <a:gd name="connsiteX2" fmla="*/ 0 w 241332"/>
                <a:gd name="connsiteY2" fmla="*/ 185341 h 185341"/>
                <a:gd name="connsiteX3" fmla="*/ 140018 w 241332"/>
                <a:gd name="connsiteY3" fmla="*/ 170006 h 185341"/>
                <a:gd name="connsiteX4" fmla="*/ 238316 w 241332"/>
                <a:gd name="connsiteY4" fmla="*/ 38085 h 185341"/>
                <a:gd name="connsiteX5" fmla="*/ 149257 w 241332"/>
                <a:gd name="connsiteY5" fmla="*/ 82376 h 185341"/>
                <a:gd name="connsiteX6" fmla="*/ 54007 w 241332"/>
                <a:gd name="connsiteY6" fmla="*/ 149051 h 185341"/>
                <a:gd name="connsiteX7" fmla="*/ 141446 w 241332"/>
                <a:gd name="connsiteY7" fmla="*/ 75423 h 185341"/>
                <a:gd name="connsiteX8" fmla="*/ 236030 w 241332"/>
                <a:gd name="connsiteY8" fmla="*/ 21702 h 18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332" h="185341">
                  <a:moveTo>
                    <a:pt x="236030" y="21702"/>
                  </a:moveTo>
                  <a:cubicBezTo>
                    <a:pt x="202406" y="-6397"/>
                    <a:pt x="155162" y="-2777"/>
                    <a:pt x="128683" y="7891"/>
                  </a:cubicBezTo>
                  <a:cubicBezTo>
                    <a:pt x="56674" y="36466"/>
                    <a:pt x="57436" y="145336"/>
                    <a:pt x="0" y="185341"/>
                  </a:cubicBezTo>
                  <a:cubicBezTo>
                    <a:pt x="47625" y="166291"/>
                    <a:pt x="89440" y="175816"/>
                    <a:pt x="140018" y="170006"/>
                  </a:cubicBezTo>
                  <a:cubicBezTo>
                    <a:pt x="204502" y="162862"/>
                    <a:pt x="254318" y="100283"/>
                    <a:pt x="238316" y="38085"/>
                  </a:cubicBezTo>
                  <a:cubicBezTo>
                    <a:pt x="204690" y="43047"/>
                    <a:pt x="173507" y="58564"/>
                    <a:pt x="149257" y="82376"/>
                  </a:cubicBezTo>
                  <a:cubicBezTo>
                    <a:pt x="124206" y="108189"/>
                    <a:pt x="90011" y="139526"/>
                    <a:pt x="54007" y="149051"/>
                  </a:cubicBezTo>
                  <a:cubicBezTo>
                    <a:pt x="87821" y="138097"/>
                    <a:pt x="124682" y="95521"/>
                    <a:pt x="141446" y="75423"/>
                  </a:cubicBezTo>
                  <a:cubicBezTo>
                    <a:pt x="166750" y="48276"/>
                    <a:pt x="199756" y="29531"/>
                    <a:pt x="236030" y="21702"/>
                  </a:cubicBezTo>
                  <a:close/>
                </a:path>
              </a:pathLst>
            </a:custGeom>
            <a:grpFill/>
            <a:ln w="9525" cap="flat">
              <a:noFill/>
              <a:prstDash val="solid"/>
              <a:miter/>
            </a:ln>
          </p:spPr>
          <p:txBody>
            <a:bodyPr rtlCol="0" anchor="ctr">
              <a:noAutofit/>
            </a:bodyPr>
            <a:lstStyle/>
            <a:p>
              <a:endParaRPr lang="en-US"/>
            </a:p>
          </p:txBody>
        </p:sp>
        <p:sp>
          <p:nvSpPr>
            <p:cNvPr id="16" name="任意多边形: 形状 15">
              <a:extLst>
                <a:ext uri="{FF2B5EF4-FFF2-40B4-BE49-F238E27FC236}">
                  <a16:creationId xmlns:a16="http://schemas.microsoft.com/office/drawing/2014/main" id="{11CBCF1A-91CB-B4CA-1449-BCEECB818575}"/>
                </a:ext>
              </a:extLst>
            </p:cNvPr>
            <p:cNvSpPr/>
            <p:nvPr/>
          </p:nvSpPr>
          <p:spPr>
            <a:xfrm>
              <a:off x="3366964" y="4515437"/>
              <a:ext cx="130443" cy="230715"/>
            </a:xfrm>
            <a:custGeom>
              <a:avLst/>
              <a:gdLst>
                <a:gd name="connsiteX0" fmla="*/ 87492 w 130443"/>
                <a:gd name="connsiteY0" fmla="*/ 20 h 230715"/>
                <a:gd name="connsiteX1" fmla="*/ 9959 w 130443"/>
                <a:gd name="connsiteY1" fmla="*/ 47073 h 230715"/>
                <a:gd name="connsiteX2" fmla="*/ 18341 w 130443"/>
                <a:gd name="connsiteY2" fmla="*/ 230715 h 230715"/>
                <a:gd name="connsiteX3" fmla="*/ 102161 w 130443"/>
                <a:gd name="connsiteY3" fmla="*/ 147372 h 230715"/>
                <a:gd name="connsiteX4" fmla="*/ 97684 w 130443"/>
                <a:gd name="connsiteY4" fmla="*/ 9545 h 230715"/>
                <a:gd name="connsiteX5" fmla="*/ 62346 w 130443"/>
                <a:gd name="connsiteY5" fmla="*/ 85173 h 230715"/>
                <a:gd name="connsiteX6" fmla="*/ 35010 w 130443"/>
                <a:gd name="connsiteY6" fmla="*/ 178899 h 230715"/>
                <a:gd name="connsiteX7" fmla="*/ 54060 w 130443"/>
                <a:gd name="connsiteY7" fmla="*/ 84888 h 230715"/>
                <a:gd name="connsiteX8" fmla="*/ 87492 w 130443"/>
                <a:gd name="connsiteY8" fmla="*/ 20 h 23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443" h="230715">
                  <a:moveTo>
                    <a:pt x="87492" y="20"/>
                  </a:moveTo>
                  <a:cubicBezTo>
                    <a:pt x="50821" y="-837"/>
                    <a:pt x="21770" y="26214"/>
                    <a:pt x="9959" y="47073"/>
                  </a:cubicBezTo>
                  <a:cubicBezTo>
                    <a:pt x="-22140" y="103652"/>
                    <a:pt x="35105" y="174423"/>
                    <a:pt x="18341" y="230715"/>
                  </a:cubicBezTo>
                  <a:cubicBezTo>
                    <a:pt x="39677" y="192615"/>
                    <a:pt x="71967" y="177566"/>
                    <a:pt x="102161" y="147372"/>
                  </a:cubicBezTo>
                  <a:cubicBezTo>
                    <a:pt x="140261" y="109272"/>
                    <a:pt x="140928" y="41739"/>
                    <a:pt x="97684" y="9545"/>
                  </a:cubicBezTo>
                  <a:cubicBezTo>
                    <a:pt x="78214" y="30395"/>
                    <a:pt x="65844" y="56865"/>
                    <a:pt x="62346" y="85173"/>
                  </a:cubicBezTo>
                  <a:cubicBezTo>
                    <a:pt x="59394" y="115177"/>
                    <a:pt x="52821" y="153372"/>
                    <a:pt x="35010" y="178899"/>
                  </a:cubicBezTo>
                  <a:cubicBezTo>
                    <a:pt x="51488" y="153944"/>
                    <a:pt x="53393" y="106795"/>
                    <a:pt x="54060" y="84888"/>
                  </a:cubicBezTo>
                  <a:cubicBezTo>
                    <a:pt x="56242" y="53836"/>
                    <a:pt x="67913" y="24213"/>
                    <a:pt x="87492" y="20"/>
                  </a:cubicBezTo>
                  <a:close/>
                </a:path>
              </a:pathLst>
            </a:custGeom>
            <a:grpFill/>
            <a:ln w="9525" cap="flat">
              <a:noFill/>
              <a:prstDash val="solid"/>
              <a:miter/>
            </a:ln>
          </p:spPr>
          <p:txBody>
            <a:bodyPr rtlCol="0" anchor="ctr">
              <a:noAutofit/>
            </a:bodyPr>
            <a:lstStyle/>
            <a:p>
              <a:endParaRPr lang="en-US"/>
            </a:p>
          </p:txBody>
        </p:sp>
        <p:sp>
          <p:nvSpPr>
            <p:cNvPr id="17" name="任意多边形: 形状 16">
              <a:extLst>
                <a:ext uri="{FF2B5EF4-FFF2-40B4-BE49-F238E27FC236}">
                  <a16:creationId xmlns:a16="http://schemas.microsoft.com/office/drawing/2014/main" id="{D40B0327-4ACC-FFD7-FF93-910F079C8B6F}"/>
                </a:ext>
              </a:extLst>
            </p:cNvPr>
            <p:cNvSpPr/>
            <p:nvPr/>
          </p:nvSpPr>
          <p:spPr>
            <a:xfrm>
              <a:off x="3285197" y="4245232"/>
              <a:ext cx="202838" cy="157281"/>
            </a:xfrm>
            <a:custGeom>
              <a:avLst/>
              <a:gdLst>
                <a:gd name="connsiteX0" fmla="*/ 198882 w 202838"/>
                <a:gd name="connsiteY0" fmla="*/ 135731 h 157281"/>
                <a:gd name="connsiteX1" fmla="*/ 177546 w 202838"/>
                <a:gd name="connsiteY1" fmla="*/ 47625 h 157281"/>
                <a:gd name="connsiteX2" fmla="*/ 0 w 202838"/>
                <a:gd name="connsiteY2" fmla="*/ 0 h 157281"/>
                <a:gd name="connsiteX3" fmla="*/ 53912 w 202838"/>
                <a:gd name="connsiteY3" fmla="*/ 104775 h 157281"/>
                <a:gd name="connsiteX4" fmla="*/ 186690 w 202838"/>
                <a:gd name="connsiteY4" fmla="*/ 142304 h 157281"/>
                <a:gd name="connsiteX5" fmla="*/ 125349 w 202838"/>
                <a:gd name="connsiteY5" fmla="*/ 85725 h 157281"/>
                <a:gd name="connsiteX6" fmla="*/ 44291 w 202838"/>
                <a:gd name="connsiteY6" fmla="*/ 31242 h 157281"/>
                <a:gd name="connsiteX7" fmla="*/ 128111 w 202838"/>
                <a:gd name="connsiteY7" fmla="*/ 77724 h 157281"/>
                <a:gd name="connsiteX8" fmla="*/ 198882 w 202838"/>
                <a:gd name="connsiteY8" fmla="*/ 135731 h 15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838" h="157281">
                  <a:moveTo>
                    <a:pt x="198882" y="135731"/>
                  </a:moveTo>
                  <a:cubicBezTo>
                    <a:pt x="210693" y="101060"/>
                    <a:pt x="193834" y="65151"/>
                    <a:pt x="177546" y="47625"/>
                  </a:cubicBezTo>
                  <a:cubicBezTo>
                    <a:pt x="133255" y="0"/>
                    <a:pt x="48578" y="32956"/>
                    <a:pt x="0" y="0"/>
                  </a:cubicBezTo>
                  <a:cubicBezTo>
                    <a:pt x="29528" y="31718"/>
                    <a:pt x="34385" y="67151"/>
                    <a:pt x="53912" y="104775"/>
                  </a:cubicBezTo>
                  <a:cubicBezTo>
                    <a:pt x="78867" y="153067"/>
                    <a:pt x="142875" y="173736"/>
                    <a:pt x="186690" y="142304"/>
                  </a:cubicBezTo>
                  <a:cubicBezTo>
                    <a:pt x="172738" y="117434"/>
                    <a:pt x="151263" y="97622"/>
                    <a:pt x="125349" y="85725"/>
                  </a:cubicBezTo>
                  <a:cubicBezTo>
                    <a:pt x="97631" y="73819"/>
                    <a:pt x="63151" y="56388"/>
                    <a:pt x="44291" y="31242"/>
                  </a:cubicBezTo>
                  <a:cubicBezTo>
                    <a:pt x="63341" y="54483"/>
                    <a:pt x="107442" y="70580"/>
                    <a:pt x="128111" y="77724"/>
                  </a:cubicBezTo>
                  <a:cubicBezTo>
                    <a:pt x="157067" y="89383"/>
                    <a:pt x="181763" y="109623"/>
                    <a:pt x="198882" y="135731"/>
                  </a:cubicBezTo>
                  <a:close/>
                </a:path>
              </a:pathLst>
            </a:custGeom>
            <a:grpFill/>
            <a:ln w="9525" cap="flat">
              <a:noFill/>
              <a:prstDash val="solid"/>
              <a:miter/>
            </a:ln>
          </p:spPr>
          <p:txBody>
            <a:bodyPr rtlCol="0" anchor="ctr">
              <a:noAutofit/>
            </a:bodyPr>
            <a:lstStyle/>
            <a:p>
              <a:endParaRPr lang="en-US"/>
            </a:p>
          </p:txBody>
        </p:sp>
        <p:sp>
          <p:nvSpPr>
            <p:cNvPr id="18" name="任意多边形: 形状 17">
              <a:extLst>
                <a:ext uri="{FF2B5EF4-FFF2-40B4-BE49-F238E27FC236}">
                  <a16:creationId xmlns:a16="http://schemas.microsoft.com/office/drawing/2014/main" id="{EEAA3045-D787-F3A7-6363-B67A4A42407C}"/>
                </a:ext>
              </a:extLst>
            </p:cNvPr>
            <p:cNvSpPr/>
            <p:nvPr/>
          </p:nvSpPr>
          <p:spPr>
            <a:xfrm>
              <a:off x="3511479" y="4485834"/>
              <a:ext cx="150636" cy="275748"/>
            </a:xfrm>
            <a:custGeom>
              <a:avLst/>
              <a:gdLst>
                <a:gd name="connsiteX0" fmla="*/ 85757 w 150636"/>
                <a:gd name="connsiteY0" fmla="*/ 0 h 275748"/>
                <a:gd name="connsiteX1" fmla="*/ 149670 w 150636"/>
                <a:gd name="connsiteY1" fmla="*/ 82201 h 275748"/>
                <a:gd name="connsiteX2" fmla="*/ 65374 w 150636"/>
                <a:gd name="connsiteY2" fmla="*/ 275749 h 275748"/>
                <a:gd name="connsiteX3" fmla="*/ 9557 w 150636"/>
                <a:gd name="connsiteY3" fmla="*/ 151924 h 275748"/>
                <a:gd name="connsiteX4" fmla="*/ 70993 w 150636"/>
                <a:gd name="connsiteY4" fmla="*/ 5905 h 275748"/>
                <a:gd name="connsiteX5" fmla="*/ 77851 w 150636"/>
                <a:gd name="connsiteY5" fmla="*/ 101155 h 275748"/>
                <a:gd name="connsiteX6" fmla="*/ 68326 w 150636"/>
                <a:gd name="connsiteY6" fmla="*/ 212884 h 275748"/>
                <a:gd name="connsiteX7" fmla="*/ 86614 w 150636"/>
                <a:gd name="connsiteY7" fmla="*/ 104299 h 275748"/>
                <a:gd name="connsiteX8" fmla="*/ 85757 w 150636"/>
                <a:gd name="connsiteY8" fmla="*/ 0 h 27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36" h="275748">
                  <a:moveTo>
                    <a:pt x="85757" y="0"/>
                  </a:moveTo>
                  <a:cubicBezTo>
                    <a:pt x="125476" y="14097"/>
                    <a:pt x="145574" y="55054"/>
                    <a:pt x="149670" y="82201"/>
                  </a:cubicBezTo>
                  <a:cubicBezTo>
                    <a:pt x="160909" y="156115"/>
                    <a:pt x="70517" y="208502"/>
                    <a:pt x="65374" y="275749"/>
                  </a:cubicBezTo>
                  <a:cubicBezTo>
                    <a:pt x="57944" y="226504"/>
                    <a:pt x="29560" y="196786"/>
                    <a:pt x="9557" y="151924"/>
                  </a:cubicBezTo>
                  <a:cubicBezTo>
                    <a:pt x="-15970" y="94774"/>
                    <a:pt x="11367" y="22669"/>
                    <a:pt x="70993" y="5905"/>
                  </a:cubicBezTo>
                  <a:cubicBezTo>
                    <a:pt x="83204" y="36157"/>
                    <a:pt x="85603" y="69475"/>
                    <a:pt x="77851" y="101155"/>
                  </a:cubicBezTo>
                  <a:cubicBezTo>
                    <a:pt x="68326" y="134588"/>
                    <a:pt x="59659" y="178022"/>
                    <a:pt x="68326" y="212884"/>
                  </a:cubicBezTo>
                  <a:cubicBezTo>
                    <a:pt x="60897" y="179356"/>
                    <a:pt x="77851" y="128016"/>
                    <a:pt x="86614" y="104299"/>
                  </a:cubicBezTo>
                  <a:cubicBezTo>
                    <a:pt x="96980" y="70256"/>
                    <a:pt x="96681" y="33861"/>
                    <a:pt x="85757" y="0"/>
                  </a:cubicBezTo>
                  <a:close/>
                </a:path>
              </a:pathLst>
            </a:custGeom>
            <a:grpFill/>
            <a:ln w="9525" cap="flat">
              <a:noFill/>
              <a:prstDash val="solid"/>
              <a:miter/>
            </a:ln>
          </p:spPr>
          <p:txBody>
            <a:bodyPr rtlCol="0" anchor="ctr">
              <a:noAutofit/>
            </a:bodyPr>
            <a:lstStyle/>
            <a:p>
              <a:endParaRPr lang="en-US"/>
            </a:p>
          </p:txBody>
        </p:sp>
        <p:sp>
          <p:nvSpPr>
            <p:cNvPr id="19" name="任意多边形: 形状 18">
              <a:extLst>
                <a:ext uri="{FF2B5EF4-FFF2-40B4-BE49-F238E27FC236}">
                  <a16:creationId xmlns:a16="http://schemas.microsoft.com/office/drawing/2014/main" id="{BC98CC78-078E-FA1B-93F8-982479246E8F}"/>
                </a:ext>
              </a:extLst>
            </p:cNvPr>
            <p:cNvSpPr/>
            <p:nvPr/>
          </p:nvSpPr>
          <p:spPr>
            <a:xfrm>
              <a:off x="3724499" y="4443448"/>
              <a:ext cx="121525" cy="222789"/>
            </a:xfrm>
            <a:custGeom>
              <a:avLst/>
              <a:gdLst>
                <a:gd name="connsiteX0" fmla="*/ 69143 w 121525"/>
                <a:gd name="connsiteY0" fmla="*/ 0 h 222789"/>
                <a:gd name="connsiteX1" fmla="*/ 120673 w 121525"/>
                <a:gd name="connsiteY1" fmla="*/ 66675 h 222789"/>
                <a:gd name="connsiteX2" fmla="*/ 52665 w 121525"/>
                <a:gd name="connsiteY2" fmla="*/ 222790 h 222789"/>
                <a:gd name="connsiteX3" fmla="*/ 7707 w 121525"/>
                <a:gd name="connsiteY3" fmla="*/ 122968 h 222789"/>
                <a:gd name="connsiteX4" fmla="*/ 57237 w 121525"/>
                <a:gd name="connsiteY4" fmla="*/ 5239 h 222789"/>
                <a:gd name="connsiteX5" fmla="*/ 62761 w 121525"/>
                <a:gd name="connsiteY5" fmla="*/ 82296 h 222789"/>
                <a:gd name="connsiteX6" fmla="*/ 55332 w 121525"/>
                <a:gd name="connsiteY6" fmla="*/ 172403 h 222789"/>
                <a:gd name="connsiteX7" fmla="*/ 70096 w 121525"/>
                <a:gd name="connsiteY7" fmla="*/ 84868 h 222789"/>
                <a:gd name="connsiteX8" fmla="*/ 69143 w 121525"/>
                <a:gd name="connsiteY8" fmla="*/ 0 h 222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25" h="222789">
                  <a:moveTo>
                    <a:pt x="69143" y="0"/>
                  </a:moveTo>
                  <a:cubicBezTo>
                    <a:pt x="101147" y="11430"/>
                    <a:pt x="117339" y="44387"/>
                    <a:pt x="120673" y="66675"/>
                  </a:cubicBezTo>
                  <a:cubicBezTo>
                    <a:pt x="130198" y="126302"/>
                    <a:pt x="56856" y="168497"/>
                    <a:pt x="52665" y="222790"/>
                  </a:cubicBezTo>
                  <a:cubicBezTo>
                    <a:pt x="46664" y="183071"/>
                    <a:pt x="24090" y="159068"/>
                    <a:pt x="7707" y="122968"/>
                  </a:cubicBezTo>
                  <a:cubicBezTo>
                    <a:pt x="-12867" y="77057"/>
                    <a:pt x="9135" y="18764"/>
                    <a:pt x="57237" y="5239"/>
                  </a:cubicBezTo>
                  <a:cubicBezTo>
                    <a:pt x="67200" y="29689"/>
                    <a:pt x="69134" y="56674"/>
                    <a:pt x="62761" y="82296"/>
                  </a:cubicBezTo>
                  <a:cubicBezTo>
                    <a:pt x="55332" y="109252"/>
                    <a:pt x="48093" y="144304"/>
                    <a:pt x="55332" y="172403"/>
                  </a:cubicBezTo>
                  <a:cubicBezTo>
                    <a:pt x="49426" y="145447"/>
                    <a:pt x="63333" y="104013"/>
                    <a:pt x="70096" y="84868"/>
                  </a:cubicBezTo>
                  <a:cubicBezTo>
                    <a:pt x="78544" y="57160"/>
                    <a:pt x="78211" y="27508"/>
                    <a:pt x="69143" y="0"/>
                  </a:cubicBezTo>
                  <a:close/>
                </a:path>
              </a:pathLst>
            </a:custGeom>
            <a:grpFill/>
            <a:ln w="9525" cap="flat">
              <a:noFill/>
              <a:prstDash val="solid"/>
              <a:miter/>
            </a:ln>
          </p:spPr>
          <p:txBody>
            <a:bodyPr rtlCol="0" anchor="ctr">
              <a:noAutofit/>
            </a:bodyPr>
            <a:lstStyle/>
            <a:p>
              <a:endParaRPr lang="en-US"/>
            </a:p>
          </p:txBody>
        </p:sp>
        <p:sp>
          <p:nvSpPr>
            <p:cNvPr id="20" name="任意多边形: 形状 19">
              <a:extLst>
                <a:ext uri="{FF2B5EF4-FFF2-40B4-BE49-F238E27FC236}">
                  <a16:creationId xmlns:a16="http://schemas.microsoft.com/office/drawing/2014/main" id="{BEDCF798-58C6-8828-8536-714CF7D7C987}"/>
                </a:ext>
              </a:extLst>
            </p:cNvPr>
            <p:cNvSpPr/>
            <p:nvPr/>
          </p:nvSpPr>
          <p:spPr>
            <a:xfrm>
              <a:off x="3844928" y="4434280"/>
              <a:ext cx="148167" cy="112418"/>
            </a:xfrm>
            <a:custGeom>
              <a:avLst/>
              <a:gdLst>
                <a:gd name="connsiteX0" fmla="*/ 3293 w 148167"/>
                <a:gd name="connsiteY0" fmla="*/ 13645 h 112418"/>
                <a:gd name="connsiteX1" fmla="*/ 68729 w 148167"/>
                <a:gd name="connsiteY1" fmla="*/ 4691 h 112418"/>
                <a:gd name="connsiteX2" fmla="*/ 148168 w 148167"/>
                <a:gd name="connsiteY2" fmla="*/ 112419 h 112418"/>
                <a:gd name="connsiteX3" fmla="*/ 62443 w 148167"/>
                <a:gd name="connsiteY3" fmla="*/ 103751 h 112418"/>
                <a:gd name="connsiteX4" fmla="*/ 1768 w 148167"/>
                <a:gd name="connsiteY4" fmla="*/ 23741 h 112418"/>
                <a:gd name="connsiteX5" fmla="*/ 56442 w 148167"/>
                <a:gd name="connsiteY5" fmla="*/ 50316 h 112418"/>
                <a:gd name="connsiteX6" fmla="*/ 114830 w 148167"/>
                <a:gd name="connsiteY6" fmla="*/ 90797 h 112418"/>
                <a:gd name="connsiteX7" fmla="*/ 61109 w 148167"/>
                <a:gd name="connsiteY7" fmla="*/ 46315 h 112418"/>
                <a:gd name="connsiteX8" fmla="*/ 3293 w 148167"/>
                <a:gd name="connsiteY8" fmla="*/ 13645 h 11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67" h="112418">
                  <a:moveTo>
                    <a:pt x="3293" y="13645"/>
                  </a:moveTo>
                  <a:cubicBezTo>
                    <a:pt x="22057" y="-529"/>
                    <a:pt x="46850" y="-3919"/>
                    <a:pt x="68729" y="4691"/>
                  </a:cubicBezTo>
                  <a:cubicBezTo>
                    <a:pt x="112830" y="22027"/>
                    <a:pt x="112925" y="88225"/>
                    <a:pt x="148168" y="112419"/>
                  </a:cubicBezTo>
                  <a:cubicBezTo>
                    <a:pt x="118736" y="100894"/>
                    <a:pt x="93494" y="106990"/>
                    <a:pt x="62443" y="103751"/>
                  </a:cubicBezTo>
                  <a:cubicBezTo>
                    <a:pt x="23104" y="99655"/>
                    <a:pt x="-7852" y="61746"/>
                    <a:pt x="1768" y="23741"/>
                  </a:cubicBezTo>
                  <a:cubicBezTo>
                    <a:pt x="22352" y="26580"/>
                    <a:pt x="41497" y="35885"/>
                    <a:pt x="56442" y="50316"/>
                  </a:cubicBezTo>
                  <a:cubicBezTo>
                    <a:pt x="71872" y="65937"/>
                    <a:pt x="92923" y="84701"/>
                    <a:pt x="114830" y="90797"/>
                  </a:cubicBezTo>
                  <a:cubicBezTo>
                    <a:pt x="94161" y="84225"/>
                    <a:pt x="71396" y="58412"/>
                    <a:pt x="61109" y="46315"/>
                  </a:cubicBezTo>
                  <a:cubicBezTo>
                    <a:pt x="45612" y="29790"/>
                    <a:pt x="25448" y="18388"/>
                    <a:pt x="3293" y="13645"/>
                  </a:cubicBezTo>
                  <a:close/>
                </a:path>
              </a:pathLst>
            </a:custGeom>
            <a:grpFill/>
            <a:ln w="9525" cap="flat">
              <a:noFill/>
              <a:prstDash val="solid"/>
              <a:miter/>
            </a:ln>
          </p:spPr>
          <p:txBody>
            <a:bodyPr rtlCol="0" anchor="ctr">
              <a:noAutofit/>
            </a:bodyPr>
            <a:lstStyle/>
            <a:p>
              <a:endParaRPr lang="en-US"/>
            </a:p>
          </p:txBody>
        </p:sp>
        <p:sp>
          <p:nvSpPr>
            <p:cNvPr id="21" name="任意多边形: 形状 20">
              <a:extLst>
                <a:ext uri="{FF2B5EF4-FFF2-40B4-BE49-F238E27FC236}">
                  <a16:creationId xmlns:a16="http://schemas.microsoft.com/office/drawing/2014/main" id="{8F0679C1-EF34-BEC5-CB70-89B04B583775}"/>
                </a:ext>
              </a:extLst>
            </p:cNvPr>
            <p:cNvSpPr/>
            <p:nvPr/>
          </p:nvSpPr>
          <p:spPr>
            <a:xfrm>
              <a:off x="3332156" y="4073020"/>
              <a:ext cx="191181" cy="145027"/>
            </a:xfrm>
            <a:custGeom>
              <a:avLst/>
              <a:gdLst>
                <a:gd name="connsiteX0" fmla="*/ 187071 w 191181"/>
                <a:gd name="connsiteY0" fmla="*/ 127540 h 145027"/>
                <a:gd name="connsiteX1" fmla="*/ 102584 w 191181"/>
                <a:gd name="connsiteY1" fmla="*/ 139065 h 145027"/>
                <a:gd name="connsiteX2" fmla="*/ 0 w 191181"/>
                <a:gd name="connsiteY2" fmla="*/ 0 h 145027"/>
                <a:gd name="connsiteX3" fmla="*/ 110490 w 191181"/>
                <a:gd name="connsiteY3" fmla="*/ 11239 h 145027"/>
                <a:gd name="connsiteX4" fmla="*/ 188881 w 191181"/>
                <a:gd name="connsiteY4" fmla="*/ 114491 h 145027"/>
                <a:gd name="connsiteX5" fmla="*/ 118300 w 191181"/>
                <a:gd name="connsiteY5" fmla="*/ 80200 h 145027"/>
                <a:gd name="connsiteX6" fmla="*/ 42863 w 191181"/>
                <a:gd name="connsiteY6" fmla="*/ 28004 h 145027"/>
                <a:gd name="connsiteX7" fmla="*/ 112300 w 191181"/>
                <a:gd name="connsiteY7" fmla="*/ 85154 h 145027"/>
                <a:gd name="connsiteX8" fmla="*/ 187071 w 191181"/>
                <a:gd name="connsiteY8" fmla="*/ 127540 h 14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181" h="145027">
                  <a:moveTo>
                    <a:pt x="187071" y="127540"/>
                  </a:moveTo>
                  <a:cubicBezTo>
                    <a:pt x="160782" y="149828"/>
                    <a:pt x="123539" y="147352"/>
                    <a:pt x="102584" y="139065"/>
                  </a:cubicBezTo>
                  <a:cubicBezTo>
                    <a:pt x="45434" y="116681"/>
                    <a:pt x="45434" y="31242"/>
                    <a:pt x="0" y="0"/>
                  </a:cubicBezTo>
                  <a:cubicBezTo>
                    <a:pt x="38100" y="14954"/>
                    <a:pt x="70580" y="7048"/>
                    <a:pt x="110490" y="11239"/>
                  </a:cubicBezTo>
                  <a:cubicBezTo>
                    <a:pt x="161353" y="16478"/>
                    <a:pt x="201359" y="65437"/>
                    <a:pt x="188881" y="114491"/>
                  </a:cubicBezTo>
                  <a:cubicBezTo>
                    <a:pt x="162300" y="110880"/>
                    <a:pt x="137571" y="98860"/>
                    <a:pt x="118300" y="80200"/>
                  </a:cubicBezTo>
                  <a:cubicBezTo>
                    <a:pt x="98393" y="60008"/>
                    <a:pt x="71247" y="35814"/>
                    <a:pt x="42863" y="28004"/>
                  </a:cubicBezTo>
                  <a:cubicBezTo>
                    <a:pt x="69628" y="36385"/>
                    <a:pt x="98965" y="69723"/>
                    <a:pt x="112300" y="85154"/>
                  </a:cubicBezTo>
                  <a:cubicBezTo>
                    <a:pt x="132309" y="106585"/>
                    <a:pt x="158403" y="121377"/>
                    <a:pt x="187071" y="127540"/>
                  </a:cubicBezTo>
                  <a:close/>
                </a:path>
              </a:pathLst>
            </a:custGeom>
            <a:grpFill/>
            <a:ln w="9525" cap="flat">
              <a:noFill/>
              <a:prstDash val="solid"/>
              <a:miter/>
            </a:ln>
          </p:spPr>
          <p:txBody>
            <a:bodyPr rtlCol="0" anchor="ctr">
              <a:noAutofit/>
            </a:bodyPr>
            <a:lstStyle/>
            <a:p>
              <a:endParaRPr lang="en-US"/>
            </a:p>
          </p:txBody>
        </p:sp>
        <p:sp>
          <p:nvSpPr>
            <p:cNvPr id="22" name="任意多边形: 形状 21">
              <a:extLst>
                <a:ext uri="{FF2B5EF4-FFF2-40B4-BE49-F238E27FC236}">
                  <a16:creationId xmlns:a16="http://schemas.microsoft.com/office/drawing/2014/main" id="{FFA85C7B-B8AA-2247-F014-564DEBD82EE2}"/>
                </a:ext>
              </a:extLst>
            </p:cNvPr>
            <p:cNvSpPr/>
            <p:nvPr/>
          </p:nvSpPr>
          <p:spPr>
            <a:xfrm>
              <a:off x="2703030" y="3534953"/>
              <a:ext cx="310327" cy="192196"/>
            </a:xfrm>
            <a:custGeom>
              <a:avLst/>
              <a:gdLst>
                <a:gd name="connsiteX0" fmla="*/ 308610 w 310327"/>
                <a:gd name="connsiteY0" fmla="*/ 147161 h 192196"/>
                <a:gd name="connsiteX1" fmla="*/ 259461 w 310327"/>
                <a:gd name="connsiteY1" fmla="*/ 28099 h 192196"/>
                <a:gd name="connsiteX2" fmla="*/ 0 w 310327"/>
                <a:gd name="connsiteY2" fmla="*/ 0 h 192196"/>
                <a:gd name="connsiteX3" fmla="*/ 98584 w 310327"/>
                <a:gd name="connsiteY3" fmla="*/ 135636 h 192196"/>
                <a:gd name="connsiteX4" fmla="*/ 292989 w 310327"/>
                <a:gd name="connsiteY4" fmla="*/ 159353 h 192196"/>
                <a:gd name="connsiteX5" fmla="*/ 194596 w 310327"/>
                <a:gd name="connsiteY5" fmla="*/ 93345 h 192196"/>
                <a:gd name="connsiteX6" fmla="*/ 69056 w 310327"/>
                <a:gd name="connsiteY6" fmla="*/ 34671 h 192196"/>
                <a:gd name="connsiteX7" fmla="*/ 196787 w 310327"/>
                <a:gd name="connsiteY7" fmla="*/ 81534 h 192196"/>
                <a:gd name="connsiteX8" fmla="*/ 308610 w 310327"/>
                <a:gd name="connsiteY8" fmla="*/ 147161 h 19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327" h="192196">
                  <a:moveTo>
                    <a:pt x="308610" y="147161"/>
                  </a:moveTo>
                  <a:cubicBezTo>
                    <a:pt x="318135" y="95917"/>
                    <a:pt x="286131" y="49149"/>
                    <a:pt x="259461" y="28099"/>
                  </a:cubicBezTo>
                  <a:cubicBezTo>
                    <a:pt x="186976" y="-29051"/>
                    <a:pt x="75343" y="35624"/>
                    <a:pt x="0" y="0"/>
                  </a:cubicBezTo>
                  <a:cubicBezTo>
                    <a:pt x="48292" y="38100"/>
                    <a:pt x="62865" y="86773"/>
                    <a:pt x="98584" y="135636"/>
                  </a:cubicBezTo>
                  <a:cubicBezTo>
                    <a:pt x="144113" y="198025"/>
                    <a:pt x="238411" y="212979"/>
                    <a:pt x="292989" y="159353"/>
                  </a:cubicBezTo>
                  <a:cubicBezTo>
                    <a:pt x="268005" y="127492"/>
                    <a:pt x="233554" y="104375"/>
                    <a:pt x="194596" y="93345"/>
                  </a:cubicBezTo>
                  <a:cubicBezTo>
                    <a:pt x="153162" y="82677"/>
                    <a:pt x="100870" y="65723"/>
                    <a:pt x="69056" y="34671"/>
                  </a:cubicBezTo>
                  <a:cubicBezTo>
                    <a:pt x="100489" y="63246"/>
                    <a:pt x="166211" y="76105"/>
                    <a:pt x="196787" y="81534"/>
                  </a:cubicBezTo>
                  <a:cubicBezTo>
                    <a:pt x="239890" y="91469"/>
                    <a:pt x="278915" y="114376"/>
                    <a:pt x="308610" y="147161"/>
                  </a:cubicBezTo>
                  <a:close/>
                </a:path>
              </a:pathLst>
            </a:custGeom>
            <a:grpFill/>
            <a:ln w="9525" cap="flat">
              <a:noFill/>
              <a:prstDash val="solid"/>
              <a:miter/>
            </a:ln>
          </p:spPr>
          <p:txBody>
            <a:bodyPr rtlCol="0" anchor="ctr">
              <a:noAutofit/>
            </a:bodyPr>
            <a:lstStyle/>
            <a:p>
              <a:endParaRPr lang="en-US"/>
            </a:p>
          </p:txBody>
        </p:sp>
        <p:sp>
          <p:nvSpPr>
            <p:cNvPr id="23" name="任意多边形: 形状 22">
              <a:extLst>
                <a:ext uri="{FF2B5EF4-FFF2-40B4-BE49-F238E27FC236}">
                  <a16:creationId xmlns:a16="http://schemas.microsoft.com/office/drawing/2014/main" id="{193735AA-976F-2EC9-DCBE-E78525A00365}"/>
                </a:ext>
              </a:extLst>
            </p:cNvPr>
            <p:cNvSpPr/>
            <p:nvPr/>
          </p:nvSpPr>
          <p:spPr>
            <a:xfrm>
              <a:off x="3014636" y="3387982"/>
              <a:ext cx="151417" cy="250031"/>
            </a:xfrm>
            <a:custGeom>
              <a:avLst/>
              <a:gdLst>
                <a:gd name="connsiteX0" fmla="*/ 114447 w 151417"/>
                <a:gd name="connsiteY0" fmla="*/ 250031 h 250031"/>
                <a:gd name="connsiteX1" fmla="*/ 150451 w 151417"/>
                <a:gd name="connsiteY1" fmla="*/ 155638 h 250031"/>
                <a:gd name="connsiteX2" fmla="*/ 17577 w 151417"/>
                <a:gd name="connsiteY2" fmla="*/ 0 h 250031"/>
                <a:gd name="connsiteX3" fmla="*/ 813 w 151417"/>
                <a:gd name="connsiteY3" fmla="*/ 130492 h 250031"/>
                <a:gd name="connsiteX4" fmla="*/ 99016 w 151417"/>
                <a:gd name="connsiteY4" fmla="*/ 248602 h 250031"/>
                <a:gd name="connsiteX5" fmla="*/ 78347 w 151417"/>
                <a:gd name="connsiteY5" fmla="*/ 158020 h 250031"/>
                <a:gd name="connsiteX6" fmla="*/ 38342 w 151417"/>
                <a:gd name="connsiteY6" fmla="*/ 56959 h 250031"/>
                <a:gd name="connsiteX7" fmla="*/ 85967 w 151417"/>
                <a:gd name="connsiteY7" fmla="*/ 152209 h 250031"/>
                <a:gd name="connsiteX8" fmla="*/ 114447 w 151417"/>
                <a:gd name="connsiteY8" fmla="*/ 250031 h 2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417" h="250031">
                  <a:moveTo>
                    <a:pt x="114447" y="250031"/>
                  </a:moveTo>
                  <a:cubicBezTo>
                    <a:pt x="147213" y="225742"/>
                    <a:pt x="154356" y="182118"/>
                    <a:pt x="150451" y="155638"/>
                  </a:cubicBezTo>
                  <a:cubicBezTo>
                    <a:pt x="139974" y="84010"/>
                    <a:pt x="41390" y="60865"/>
                    <a:pt x="17577" y="0"/>
                  </a:cubicBezTo>
                  <a:cubicBezTo>
                    <a:pt x="24626" y="47625"/>
                    <a:pt x="6814" y="83344"/>
                    <a:pt x="813" y="130492"/>
                  </a:cubicBezTo>
                  <a:cubicBezTo>
                    <a:pt x="-6711" y="190500"/>
                    <a:pt x="38913" y="249841"/>
                    <a:pt x="99016" y="248602"/>
                  </a:cubicBezTo>
                  <a:cubicBezTo>
                    <a:pt x="101853" y="216979"/>
                    <a:pt x="94618" y="185280"/>
                    <a:pt x="78347" y="158020"/>
                  </a:cubicBezTo>
                  <a:cubicBezTo>
                    <a:pt x="60440" y="129445"/>
                    <a:pt x="40247" y="91821"/>
                    <a:pt x="38342" y="56959"/>
                  </a:cubicBezTo>
                  <a:cubicBezTo>
                    <a:pt x="40914" y="90106"/>
                    <a:pt x="71489" y="133159"/>
                    <a:pt x="85967" y="152209"/>
                  </a:cubicBezTo>
                  <a:cubicBezTo>
                    <a:pt x="105299" y="181108"/>
                    <a:pt x="115244" y="215275"/>
                    <a:pt x="114447" y="250031"/>
                  </a:cubicBezTo>
                  <a:close/>
                </a:path>
              </a:pathLst>
            </a:custGeom>
            <a:grpFill/>
            <a:ln w="9525" cap="flat">
              <a:noFill/>
              <a:prstDash val="solid"/>
              <a:miter/>
            </a:ln>
          </p:spPr>
          <p:txBody>
            <a:bodyPr rtlCol="0" anchor="ctr">
              <a:noAutofit/>
            </a:bodyPr>
            <a:lstStyle/>
            <a:p>
              <a:endParaRPr lang="en-US"/>
            </a:p>
          </p:txBody>
        </p:sp>
        <p:sp>
          <p:nvSpPr>
            <p:cNvPr id="24" name="任意多边形: 形状 23">
              <a:extLst>
                <a:ext uri="{FF2B5EF4-FFF2-40B4-BE49-F238E27FC236}">
                  <a16:creationId xmlns:a16="http://schemas.microsoft.com/office/drawing/2014/main" id="{CD44DF1C-3C16-F179-3AD3-56320CD608FB}"/>
                </a:ext>
              </a:extLst>
            </p:cNvPr>
            <p:cNvSpPr/>
            <p:nvPr/>
          </p:nvSpPr>
          <p:spPr>
            <a:xfrm>
              <a:off x="2999352" y="3956276"/>
              <a:ext cx="190464" cy="145700"/>
            </a:xfrm>
            <a:custGeom>
              <a:avLst/>
              <a:gdLst>
                <a:gd name="connsiteX0" fmla="*/ 186214 w 190464"/>
                <a:gd name="connsiteY0" fmla="*/ 17017 h 145700"/>
                <a:gd name="connsiteX1" fmla="*/ 101632 w 190464"/>
                <a:gd name="connsiteY1" fmla="*/ 5968 h 145700"/>
                <a:gd name="connsiteX2" fmla="*/ 0 w 190464"/>
                <a:gd name="connsiteY2" fmla="*/ 145700 h 145700"/>
                <a:gd name="connsiteX3" fmla="*/ 110395 w 190464"/>
                <a:gd name="connsiteY3" fmla="*/ 133889 h 145700"/>
                <a:gd name="connsiteX4" fmla="*/ 188023 w 190464"/>
                <a:gd name="connsiteY4" fmla="*/ 29971 h 145700"/>
                <a:gd name="connsiteX5" fmla="*/ 117729 w 190464"/>
                <a:gd name="connsiteY5" fmla="*/ 64738 h 145700"/>
                <a:gd name="connsiteX6" fmla="*/ 42672 w 190464"/>
                <a:gd name="connsiteY6" fmla="*/ 117506 h 145700"/>
                <a:gd name="connsiteX7" fmla="*/ 111728 w 190464"/>
                <a:gd name="connsiteY7" fmla="*/ 59594 h 145700"/>
                <a:gd name="connsiteX8" fmla="*/ 186214 w 190464"/>
                <a:gd name="connsiteY8" fmla="*/ 17017 h 14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464" h="145700">
                  <a:moveTo>
                    <a:pt x="186214" y="17017"/>
                  </a:moveTo>
                  <a:cubicBezTo>
                    <a:pt x="159734" y="-5081"/>
                    <a:pt x="122587" y="-2033"/>
                    <a:pt x="101632" y="5968"/>
                  </a:cubicBezTo>
                  <a:cubicBezTo>
                    <a:pt x="44482" y="28733"/>
                    <a:pt x="45244" y="114268"/>
                    <a:pt x="0" y="145700"/>
                  </a:cubicBezTo>
                  <a:cubicBezTo>
                    <a:pt x="38100" y="130555"/>
                    <a:pt x="70485" y="138271"/>
                    <a:pt x="110395" y="133889"/>
                  </a:cubicBezTo>
                  <a:cubicBezTo>
                    <a:pt x="161163" y="128269"/>
                    <a:pt x="200882" y="79025"/>
                    <a:pt x="188023" y="29971"/>
                  </a:cubicBezTo>
                  <a:cubicBezTo>
                    <a:pt x="161513" y="33858"/>
                    <a:pt x="136909" y="46031"/>
                    <a:pt x="117729" y="64738"/>
                  </a:cubicBezTo>
                  <a:cubicBezTo>
                    <a:pt x="97917" y="85026"/>
                    <a:pt x="70961" y="109505"/>
                    <a:pt x="42672" y="117506"/>
                  </a:cubicBezTo>
                  <a:cubicBezTo>
                    <a:pt x="69342" y="108838"/>
                    <a:pt x="98489" y="75406"/>
                    <a:pt x="111728" y="59594"/>
                  </a:cubicBezTo>
                  <a:cubicBezTo>
                    <a:pt x="131609" y="38106"/>
                    <a:pt x="157610" y="23247"/>
                    <a:pt x="186214" y="17017"/>
                  </a:cubicBezTo>
                  <a:close/>
                </a:path>
              </a:pathLst>
            </a:custGeom>
            <a:grpFill/>
            <a:ln w="9525" cap="flat">
              <a:noFill/>
              <a:prstDash val="solid"/>
              <a:miter/>
            </a:ln>
          </p:spPr>
          <p:txBody>
            <a:bodyPr rtlCol="0" anchor="ctr">
              <a:noAutofit/>
            </a:bodyPr>
            <a:lstStyle/>
            <a:p>
              <a:endParaRPr lang="en-US"/>
            </a:p>
          </p:txBody>
        </p:sp>
        <p:sp>
          <p:nvSpPr>
            <p:cNvPr id="25" name="任意多边形: 形状 24">
              <a:extLst>
                <a:ext uri="{FF2B5EF4-FFF2-40B4-BE49-F238E27FC236}">
                  <a16:creationId xmlns:a16="http://schemas.microsoft.com/office/drawing/2014/main" id="{724DB0E1-CEC1-7730-8C5B-BB8DC3F82D61}"/>
                </a:ext>
              </a:extLst>
            </p:cNvPr>
            <p:cNvSpPr/>
            <p:nvPr/>
          </p:nvSpPr>
          <p:spPr>
            <a:xfrm>
              <a:off x="2965634" y="3783981"/>
              <a:ext cx="223837" cy="121748"/>
            </a:xfrm>
            <a:custGeom>
              <a:avLst/>
              <a:gdLst>
                <a:gd name="connsiteX0" fmla="*/ 223838 w 223837"/>
                <a:gd name="connsiteY0" fmla="*/ 70917 h 121748"/>
                <a:gd name="connsiteX1" fmla="*/ 169831 w 223837"/>
                <a:gd name="connsiteY1" fmla="*/ 4908 h 121748"/>
                <a:gd name="connsiteX2" fmla="*/ 0 w 223837"/>
                <a:gd name="connsiteY2" fmla="*/ 36817 h 121748"/>
                <a:gd name="connsiteX3" fmla="*/ 88487 w 223837"/>
                <a:gd name="connsiteY3" fmla="*/ 103492 h 121748"/>
                <a:gd name="connsiteX4" fmla="*/ 216218 w 223837"/>
                <a:gd name="connsiteY4" fmla="*/ 81204 h 121748"/>
                <a:gd name="connsiteX5" fmla="*/ 141256 w 223837"/>
                <a:gd name="connsiteY5" fmla="*/ 58248 h 121748"/>
                <a:gd name="connsiteX6" fmla="*/ 50482 w 223837"/>
                <a:gd name="connsiteY6" fmla="*/ 45104 h 121748"/>
                <a:gd name="connsiteX7" fmla="*/ 140399 w 223837"/>
                <a:gd name="connsiteY7" fmla="*/ 50438 h 121748"/>
                <a:gd name="connsiteX8" fmla="*/ 223838 w 223837"/>
                <a:gd name="connsiteY8" fmla="*/ 70917 h 121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837" h="121748">
                  <a:moveTo>
                    <a:pt x="223838" y="70917"/>
                  </a:moveTo>
                  <a:cubicBezTo>
                    <a:pt x="219742" y="36722"/>
                    <a:pt x="190786" y="13100"/>
                    <a:pt x="169831" y="4908"/>
                  </a:cubicBezTo>
                  <a:cubicBezTo>
                    <a:pt x="112681" y="-17571"/>
                    <a:pt x="54578" y="44913"/>
                    <a:pt x="0" y="36817"/>
                  </a:cubicBezTo>
                  <a:cubicBezTo>
                    <a:pt x="38100" y="51676"/>
                    <a:pt x="56483" y="79775"/>
                    <a:pt x="88487" y="103492"/>
                  </a:cubicBezTo>
                  <a:cubicBezTo>
                    <a:pt x="129350" y="134258"/>
                    <a:pt x="192024" y="125685"/>
                    <a:pt x="216218" y="81204"/>
                  </a:cubicBezTo>
                  <a:cubicBezTo>
                    <a:pt x="194289" y="65811"/>
                    <a:pt x="168043" y="57772"/>
                    <a:pt x="141256" y="58248"/>
                  </a:cubicBezTo>
                  <a:cubicBezTo>
                    <a:pt x="112681" y="59487"/>
                    <a:pt x="76581" y="58248"/>
                    <a:pt x="50482" y="45104"/>
                  </a:cubicBezTo>
                  <a:cubicBezTo>
                    <a:pt x="75819" y="57201"/>
                    <a:pt x="119920" y="52724"/>
                    <a:pt x="140399" y="50438"/>
                  </a:cubicBezTo>
                  <a:cubicBezTo>
                    <a:pt x="169654" y="48542"/>
                    <a:pt x="198784" y="55696"/>
                    <a:pt x="223838" y="70917"/>
                  </a:cubicBezTo>
                  <a:close/>
                </a:path>
              </a:pathLst>
            </a:custGeom>
            <a:grpFill/>
            <a:ln w="9525" cap="flat">
              <a:noFill/>
              <a:prstDash val="solid"/>
              <a:miter/>
            </a:ln>
          </p:spPr>
          <p:txBody>
            <a:bodyPr rtlCol="0" anchor="ctr">
              <a:noAutofit/>
            </a:bodyPr>
            <a:lstStyle/>
            <a:p>
              <a:endParaRPr lang="en-US"/>
            </a:p>
          </p:txBody>
        </p:sp>
        <p:sp>
          <p:nvSpPr>
            <p:cNvPr id="26" name="任意多边形: 形状 25">
              <a:extLst>
                <a:ext uri="{FF2B5EF4-FFF2-40B4-BE49-F238E27FC236}">
                  <a16:creationId xmlns:a16="http://schemas.microsoft.com/office/drawing/2014/main" id="{28A0C394-0F38-C987-652A-FA249B86C9A0}"/>
                </a:ext>
              </a:extLst>
            </p:cNvPr>
            <p:cNvSpPr/>
            <p:nvPr/>
          </p:nvSpPr>
          <p:spPr>
            <a:xfrm>
              <a:off x="3201112" y="3380934"/>
              <a:ext cx="167158" cy="308895"/>
            </a:xfrm>
            <a:custGeom>
              <a:avLst/>
              <a:gdLst>
                <a:gd name="connsiteX0" fmla="*/ 85610 w 167158"/>
                <a:gd name="connsiteY0" fmla="*/ 308896 h 308895"/>
                <a:gd name="connsiteX1" fmla="*/ 3504 w 167158"/>
                <a:gd name="connsiteY1" fmla="*/ 226219 h 308895"/>
                <a:gd name="connsiteX2" fmla="*/ 70751 w 167158"/>
                <a:gd name="connsiteY2" fmla="*/ 0 h 308895"/>
                <a:gd name="connsiteX3" fmla="*/ 149427 w 167158"/>
                <a:gd name="connsiteY3" fmla="*/ 129635 h 308895"/>
                <a:gd name="connsiteX4" fmla="*/ 101231 w 167158"/>
                <a:gd name="connsiteY4" fmla="*/ 300133 h 308895"/>
                <a:gd name="connsiteX5" fmla="*/ 80657 w 167158"/>
                <a:gd name="connsiteY5" fmla="*/ 195358 h 308895"/>
                <a:gd name="connsiteX6" fmla="*/ 75513 w 167158"/>
                <a:gd name="connsiteY6" fmla="*/ 70104 h 308895"/>
                <a:gd name="connsiteX7" fmla="*/ 69989 w 167158"/>
                <a:gd name="connsiteY7" fmla="*/ 193072 h 308895"/>
                <a:gd name="connsiteX8" fmla="*/ 85610 w 167158"/>
                <a:gd name="connsiteY8" fmla="*/ 308896 h 30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158" h="308895">
                  <a:moveTo>
                    <a:pt x="85610" y="308896"/>
                  </a:moveTo>
                  <a:cubicBezTo>
                    <a:pt x="39699" y="298513"/>
                    <a:pt x="11791" y="255842"/>
                    <a:pt x="3504" y="226219"/>
                  </a:cubicBezTo>
                  <a:cubicBezTo>
                    <a:pt x="-18975" y="145733"/>
                    <a:pt x="74180" y="75343"/>
                    <a:pt x="70751" y="0"/>
                  </a:cubicBezTo>
                  <a:cubicBezTo>
                    <a:pt x="85705" y="53626"/>
                    <a:pt x="121138" y="82772"/>
                    <a:pt x="149427" y="129635"/>
                  </a:cubicBezTo>
                  <a:cubicBezTo>
                    <a:pt x="185527" y="189452"/>
                    <a:pt x="165048" y="273367"/>
                    <a:pt x="101231" y="300133"/>
                  </a:cubicBezTo>
                  <a:cubicBezTo>
                    <a:pt x="83501" y="268253"/>
                    <a:pt x="76301" y="231581"/>
                    <a:pt x="80657" y="195358"/>
                  </a:cubicBezTo>
                  <a:cubicBezTo>
                    <a:pt x="86181" y="157258"/>
                    <a:pt x="90182" y="107537"/>
                    <a:pt x="75513" y="70104"/>
                  </a:cubicBezTo>
                  <a:cubicBezTo>
                    <a:pt x="88372" y="106299"/>
                    <a:pt x="76085" y="165354"/>
                    <a:pt x="69989" y="193072"/>
                  </a:cubicBezTo>
                  <a:cubicBezTo>
                    <a:pt x="63310" y="232372"/>
                    <a:pt x="68758" y="272767"/>
                    <a:pt x="85610" y="308896"/>
                  </a:cubicBezTo>
                  <a:close/>
                </a:path>
              </a:pathLst>
            </a:custGeom>
            <a:grpFill/>
            <a:ln w="9525" cap="flat">
              <a:noFill/>
              <a:prstDash val="solid"/>
              <a:miter/>
            </a:ln>
          </p:spPr>
          <p:txBody>
            <a:bodyPr rtlCol="0" anchor="ctr">
              <a:noAutofit/>
            </a:bodyPr>
            <a:lstStyle/>
            <a:p>
              <a:endParaRPr lang="en-US"/>
            </a:p>
          </p:txBody>
        </p:sp>
        <p:sp>
          <p:nvSpPr>
            <p:cNvPr id="27" name="任意多边形: 形状 26">
              <a:extLst>
                <a:ext uri="{FF2B5EF4-FFF2-40B4-BE49-F238E27FC236}">
                  <a16:creationId xmlns:a16="http://schemas.microsoft.com/office/drawing/2014/main" id="{CE61AE4E-77DF-42C7-4C04-7F819F683126}"/>
                </a:ext>
              </a:extLst>
            </p:cNvPr>
            <p:cNvSpPr/>
            <p:nvPr/>
          </p:nvSpPr>
          <p:spPr>
            <a:xfrm>
              <a:off x="2744273" y="3043925"/>
              <a:ext cx="270795" cy="149935"/>
            </a:xfrm>
            <a:custGeom>
              <a:avLst/>
              <a:gdLst>
                <a:gd name="connsiteX0" fmla="*/ 270796 w 270795"/>
                <a:gd name="connsiteY0" fmla="*/ 93740 h 149935"/>
                <a:gd name="connsiteX1" fmla="*/ 210312 w 270795"/>
                <a:gd name="connsiteY1" fmla="*/ 8492 h 149935"/>
                <a:gd name="connsiteX2" fmla="*/ 0 w 270795"/>
                <a:gd name="connsiteY2" fmla="*/ 33257 h 149935"/>
                <a:gd name="connsiteX3" fmla="*/ 102584 w 270795"/>
                <a:gd name="connsiteY3" fmla="*/ 122696 h 149935"/>
                <a:gd name="connsiteX4" fmla="*/ 260604 w 270795"/>
                <a:gd name="connsiteY4" fmla="*/ 106218 h 149935"/>
                <a:gd name="connsiteX5" fmla="*/ 170879 w 270795"/>
                <a:gd name="connsiteY5" fmla="*/ 71833 h 149935"/>
                <a:gd name="connsiteX6" fmla="*/ 60960 w 270795"/>
                <a:gd name="connsiteY6" fmla="*/ 48211 h 149935"/>
                <a:gd name="connsiteX7" fmla="*/ 170498 w 270795"/>
                <a:gd name="connsiteY7" fmla="*/ 62117 h 149935"/>
                <a:gd name="connsiteX8" fmla="*/ 270796 w 270795"/>
                <a:gd name="connsiteY8" fmla="*/ 93740 h 14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795" h="149935">
                  <a:moveTo>
                    <a:pt x="270796" y="93740"/>
                  </a:moveTo>
                  <a:cubicBezTo>
                    <a:pt x="268700" y="51544"/>
                    <a:pt x="235268" y="20303"/>
                    <a:pt x="210312" y="8492"/>
                  </a:cubicBezTo>
                  <a:cubicBezTo>
                    <a:pt x="142589" y="-23893"/>
                    <a:pt x="66104" y="47830"/>
                    <a:pt x="0" y="33257"/>
                  </a:cubicBezTo>
                  <a:cubicBezTo>
                    <a:pt x="45148" y="54688"/>
                    <a:pt x="65437" y="90407"/>
                    <a:pt x="102584" y="122696"/>
                  </a:cubicBezTo>
                  <a:cubicBezTo>
                    <a:pt x="150209" y="163749"/>
                    <a:pt x="227171" y="158510"/>
                    <a:pt x="260604" y="106218"/>
                  </a:cubicBezTo>
                  <a:cubicBezTo>
                    <a:pt x="235090" y="85549"/>
                    <a:pt x="203673" y="73509"/>
                    <a:pt x="170879" y="71833"/>
                  </a:cubicBezTo>
                  <a:cubicBezTo>
                    <a:pt x="136112" y="70976"/>
                    <a:pt x="91726" y="66975"/>
                    <a:pt x="60960" y="48211"/>
                  </a:cubicBezTo>
                  <a:cubicBezTo>
                    <a:pt x="90964" y="65070"/>
                    <a:pt x="145256" y="63356"/>
                    <a:pt x="170498" y="62117"/>
                  </a:cubicBezTo>
                  <a:cubicBezTo>
                    <a:pt x="206380" y="62136"/>
                    <a:pt x="241391" y="73176"/>
                    <a:pt x="270796" y="93740"/>
                  </a:cubicBezTo>
                  <a:close/>
                </a:path>
              </a:pathLst>
            </a:custGeom>
            <a:grpFill/>
            <a:ln w="9525" cap="flat">
              <a:noFill/>
              <a:prstDash val="solid"/>
              <a:miter/>
            </a:ln>
          </p:spPr>
          <p:txBody>
            <a:bodyPr rtlCol="0" anchor="ctr">
              <a:noAutofit/>
            </a:bodyPr>
            <a:lstStyle/>
            <a:p>
              <a:endParaRPr lang="en-US"/>
            </a:p>
          </p:txBody>
        </p:sp>
        <p:sp>
          <p:nvSpPr>
            <p:cNvPr id="28" name="任意多边形: 形状 27">
              <a:extLst>
                <a:ext uri="{FF2B5EF4-FFF2-40B4-BE49-F238E27FC236}">
                  <a16:creationId xmlns:a16="http://schemas.microsoft.com/office/drawing/2014/main" id="{9DBAF989-A248-D59A-137E-1129E68E574D}"/>
                </a:ext>
              </a:extLst>
            </p:cNvPr>
            <p:cNvSpPr/>
            <p:nvPr/>
          </p:nvSpPr>
          <p:spPr>
            <a:xfrm>
              <a:off x="3389211" y="3415033"/>
              <a:ext cx="167889" cy="122590"/>
            </a:xfrm>
            <a:custGeom>
              <a:avLst/>
              <a:gdLst>
                <a:gd name="connsiteX0" fmla="*/ 165925 w 167889"/>
                <a:gd name="connsiteY0" fmla="*/ 102679 h 122590"/>
                <a:gd name="connsiteX1" fmla="*/ 145447 w 167889"/>
                <a:gd name="connsiteY1" fmla="*/ 32099 h 122590"/>
                <a:gd name="connsiteX2" fmla="*/ 0 w 167889"/>
                <a:gd name="connsiteY2" fmla="*/ 0 h 122590"/>
                <a:gd name="connsiteX3" fmla="*/ 47625 w 167889"/>
                <a:gd name="connsiteY3" fmla="*/ 83153 h 122590"/>
                <a:gd name="connsiteX4" fmla="*/ 156400 w 167889"/>
                <a:gd name="connsiteY4" fmla="*/ 108680 h 122590"/>
                <a:gd name="connsiteX5" fmla="*/ 104394 w 167889"/>
                <a:gd name="connsiteY5" fmla="*/ 65056 h 122590"/>
                <a:gd name="connsiteX6" fmla="*/ 36862 w 167889"/>
                <a:gd name="connsiteY6" fmla="*/ 24003 h 122590"/>
                <a:gd name="connsiteX7" fmla="*/ 106394 w 167889"/>
                <a:gd name="connsiteY7" fmla="*/ 58579 h 122590"/>
                <a:gd name="connsiteX8" fmla="*/ 165925 w 167889"/>
                <a:gd name="connsiteY8" fmla="*/ 102679 h 12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889" h="122590">
                  <a:moveTo>
                    <a:pt x="165925" y="102679"/>
                  </a:moveTo>
                  <a:cubicBezTo>
                    <a:pt x="171872" y="77191"/>
                    <a:pt x="164112" y="50444"/>
                    <a:pt x="145447" y="32099"/>
                  </a:cubicBezTo>
                  <a:cubicBezTo>
                    <a:pt x="107918" y="-4953"/>
                    <a:pt x="40672" y="24955"/>
                    <a:pt x="0" y="0"/>
                  </a:cubicBezTo>
                  <a:cubicBezTo>
                    <a:pt x="25051" y="24670"/>
                    <a:pt x="30290" y="53150"/>
                    <a:pt x="47625" y="83153"/>
                  </a:cubicBezTo>
                  <a:cubicBezTo>
                    <a:pt x="69532" y="121253"/>
                    <a:pt x="122111" y="135731"/>
                    <a:pt x="156400" y="108680"/>
                  </a:cubicBezTo>
                  <a:cubicBezTo>
                    <a:pt x="144137" y="88983"/>
                    <a:pt x="125921" y="73704"/>
                    <a:pt x="104394" y="65056"/>
                  </a:cubicBezTo>
                  <a:cubicBezTo>
                    <a:pt x="81534" y="56483"/>
                    <a:pt x="52959" y="43529"/>
                    <a:pt x="36862" y="24003"/>
                  </a:cubicBezTo>
                  <a:cubicBezTo>
                    <a:pt x="52864" y="42100"/>
                    <a:pt x="89344" y="53530"/>
                    <a:pt x="106394" y="58579"/>
                  </a:cubicBezTo>
                  <a:cubicBezTo>
                    <a:pt x="130309" y="66789"/>
                    <a:pt x="151101" y="82191"/>
                    <a:pt x="165925" y="102679"/>
                  </a:cubicBezTo>
                  <a:close/>
                </a:path>
              </a:pathLst>
            </a:custGeom>
            <a:grpFill/>
            <a:ln w="9525" cap="flat">
              <a:noFill/>
              <a:prstDash val="solid"/>
              <a:miter/>
            </a:ln>
          </p:spPr>
          <p:txBody>
            <a:bodyPr rtlCol="0" anchor="ctr">
              <a:noAutofit/>
            </a:bodyPr>
            <a:lstStyle/>
            <a:p>
              <a:endParaRPr lang="en-US"/>
            </a:p>
          </p:txBody>
        </p:sp>
        <p:sp>
          <p:nvSpPr>
            <p:cNvPr id="29" name="任意多边形: 形状 28">
              <a:extLst>
                <a:ext uri="{FF2B5EF4-FFF2-40B4-BE49-F238E27FC236}">
                  <a16:creationId xmlns:a16="http://schemas.microsoft.com/office/drawing/2014/main" id="{6E9F3F6F-CDEF-DE98-3BF6-E58964DB0323}"/>
                </a:ext>
              </a:extLst>
            </p:cNvPr>
            <p:cNvSpPr/>
            <p:nvPr/>
          </p:nvSpPr>
          <p:spPr>
            <a:xfrm>
              <a:off x="3523003" y="3591532"/>
              <a:ext cx="102967" cy="183641"/>
            </a:xfrm>
            <a:custGeom>
              <a:avLst/>
              <a:gdLst>
                <a:gd name="connsiteX0" fmla="*/ 36514 w 102967"/>
                <a:gd name="connsiteY0" fmla="*/ 183642 h 183641"/>
                <a:gd name="connsiteX1" fmla="*/ 33 w 102967"/>
                <a:gd name="connsiteY1" fmla="*/ 123825 h 183641"/>
                <a:gd name="connsiteX2" fmla="*/ 71852 w 102967"/>
                <a:gd name="connsiteY2" fmla="*/ 0 h 183641"/>
                <a:gd name="connsiteX3" fmla="*/ 99570 w 102967"/>
                <a:gd name="connsiteY3" fmla="*/ 87439 h 183641"/>
                <a:gd name="connsiteX4" fmla="*/ 46992 w 102967"/>
                <a:gd name="connsiteY4" fmla="*/ 180689 h 183641"/>
                <a:gd name="connsiteX5" fmla="*/ 49849 w 102967"/>
                <a:gd name="connsiteY5" fmla="*/ 116014 h 183641"/>
                <a:gd name="connsiteX6" fmla="*/ 64708 w 102967"/>
                <a:gd name="connsiteY6" fmla="*/ 41720 h 183641"/>
                <a:gd name="connsiteX7" fmla="*/ 43944 w 102967"/>
                <a:gd name="connsiteY7" fmla="*/ 113157 h 183641"/>
                <a:gd name="connsiteX8" fmla="*/ 36514 w 102967"/>
                <a:gd name="connsiteY8" fmla="*/ 183642 h 18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967" h="183641">
                  <a:moveTo>
                    <a:pt x="36514" y="183642"/>
                  </a:moveTo>
                  <a:cubicBezTo>
                    <a:pt x="14807" y="171374"/>
                    <a:pt x="1001" y="148742"/>
                    <a:pt x="33" y="123825"/>
                  </a:cubicBezTo>
                  <a:cubicBezTo>
                    <a:pt x="-1681" y="73247"/>
                    <a:pt x="63089" y="45149"/>
                    <a:pt x="71852" y="0"/>
                  </a:cubicBezTo>
                  <a:cubicBezTo>
                    <a:pt x="72995" y="33623"/>
                    <a:pt x="89664" y="55817"/>
                    <a:pt x="99570" y="87439"/>
                  </a:cubicBezTo>
                  <a:cubicBezTo>
                    <a:pt x="112238" y="127730"/>
                    <a:pt x="88330" y="174117"/>
                    <a:pt x="46992" y="180689"/>
                  </a:cubicBezTo>
                  <a:cubicBezTo>
                    <a:pt x="41047" y="159372"/>
                    <a:pt x="42047" y="136722"/>
                    <a:pt x="49849" y="116014"/>
                  </a:cubicBezTo>
                  <a:cubicBezTo>
                    <a:pt x="58612" y="94297"/>
                    <a:pt x="68042" y="65818"/>
                    <a:pt x="64708" y="41720"/>
                  </a:cubicBezTo>
                  <a:cubicBezTo>
                    <a:pt x="67089" y="64770"/>
                    <a:pt x="51373" y="97917"/>
                    <a:pt x="43944" y="113157"/>
                  </a:cubicBezTo>
                  <a:cubicBezTo>
                    <a:pt x="34310" y="135341"/>
                    <a:pt x="31716" y="159944"/>
                    <a:pt x="36514" y="183642"/>
                  </a:cubicBezTo>
                  <a:close/>
                </a:path>
              </a:pathLst>
            </a:custGeom>
            <a:grpFill/>
            <a:ln w="9525" cap="flat">
              <a:noFill/>
              <a:prstDash val="solid"/>
              <a:miter/>
            </a:ln>
          </p:spPr>
          <p:txBody>
            <a:bodyPr rtlCol="0" anchor="ctr">
              <a:noAutofit/>
            </a:bodyPr>
            <a:lstStyle/>
            <a:p>
              <a:endParaRPr lang="en-US"/>
            </a:p>
          </p:txBody>
        </p:sp>
        <p:sp>
          <p:nvSpPr>
            <p:cNvPr id="30" name="任意多边形: 形状 29">
              <a:extLst>
                <a:ext uri="{FF2B5EF4-FFF2-40B4-BE49-F238E27FC236}">
                  <a16:creationId xmlns:a16="http://schemas.microsoft.com/office/drawing/2014/main" id="{CCD13EBB-A6EE-2325-6DAE-818D85C12E51}"/>
                </a:ext>
              </a:extLst>
            </p:cNvPr>
            <p:cNvSpPr/>
            <p:nvPr/>
          </p:nvSpPr>
          <p:spPr>
            <a:xfrm>
              <a:off x="3415500" y="3736407"/>
              <a:ext cx="127862" cy="152496"/>
            </a:xfrm>
            <a:custGeom>
              <a:avLst/>
              <a:gdLst>
                <a:gd name="connsiteX0" fmla="*/ 113347 w 127862"/>
                <a:gd name="connsiteY0" fmla="*/ 148685 h 152496"/>
                <a:gd name="connsiteX1" fmla="*/ 44101 w 127862"/>
                <a:gd name="connsiteY1" fmla="*/ 135731 h 152496"/>
                <a:gd name="connsiteX2" fmla="*/ 0 w 127862"/>
                <a:gd name="connsiteY2" fmla="*/ 0 h 152496"/>
                <a:gd name="connsiteX3" fmla="*/ 83629 w 127862"/>
                <a:gd name="connsiteY3" fmla="*/ 37624 h 152496"/>
                <a:gd name="connsiteX4" fmla="*/ 118110 w 127862"/>
                <a:gd name="connsiteY4" fmla="*/ 138970 h 152496"/>
                <a:gd name="connsiteX5" fmla="*/ 71723 w 127862"/>
                <a:gd name="connsiteY5" fmla="*/ 93726 h 152496"/>
                <a:gd name="connsiteX6" fmla="*/ 26289 w 127862"/>
                <a:gd name="connsiteY6" fmla="*/ 33052 h 152496"/>
                <a:gd name="connsiteX7" fmla="*/ 65722 w 127862"/>
                <a:gd name="connsiteY7" fmla="*/ 96202 h 152496"/>
                <a:gd name="connsiteX8" fmla="*/ 113347 w 127862"/>
                <a:gd name="connsiteY8" fmla="*/ 148685 h 15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862" h="152496">
                  <a:moveTo>
                    <a:pt x="113347" y="148685"/>
                  </a:moveTo>
                  <a:cubicBezTo>
                    <a:pt x="89585" y="156743"/>
                    <a:pt x="63342" y="151838"/>
                    <a:pt x="44101" y="135731"/>
                  </a:cubicBezTo>
                  <a:cubicBezTo>
                    <a:pt x="5334" y="103346"/>
                    <a:pt x="27527" y="36290"/>
                    <a:pt x="0" y="0"/>
                  </a:cubicBezTo>
                  <a:cubicBezTo>
                    <a:pt x="25813" y="21622"/>
                    <a:pt x="53530" y="23908"/>
                    <a:pt x="83629" y="37624"/>
                  </a:cubicBezTo>
                  <a:cubicBezTo>
                    <a:pt x="121729" y="54959"/>
                    <a:pt x="140779" y="104299"/>
                    <a:pt x="118110" y="138970"/>
                  </a:cubicBezTo>
                  <a:cubicBezTo>
                    <a:pt x="98255" y="129168"/>
                    <a:pt x="82017" y="113328"/>
                    <a:pt x="71723" y="93726"/>
                  </a:cubicBezTo>
                  <a:cubicBezTo>
                    <a:pt x="61436" y="72676"/>
                    <a:pt x="46482" y="46672"/>
                    <a:pt x="26289" y="33052"/>
                  </a:cubicBezTo>
                  <a:cubicBezTo>
                    <a:pt x="45339" y="46672"/>
                    <a:pt x="59341" y="80677"/>
                    <a:pt x="65722" y="96202"/>
                  </a:cubicBezTo>
                  <a:cubicBezTo>
                    <a:pt x="75809" y="118186"/>
                    <a:pt x="92443" y="136522"/>
                    <a:pt x="113347" y="148685"/>
                  </a:cubicBezTo>
                  <a:close/>
                </a:path>
              </a:pathLst>
            </a:custGeom>
            <a:grpFill/>
            <a:ln w="9525" cap="flat">
              <a:noFill/>
              <a:prstDash val="solid"/>
              <a:miter/>
            </a:ln>
          </p:spPr>
          <p:txBody>
            <a:bodyPr rtlCol="0" anchor="ctr">
              <a:noAutofit/>
            </a:bodyPr>
            <a:lstStyle/>
            <a:p>
              <a:endParaRPr lang="en-US"/>
            </a:p>
          </p:txBody>
        </p:sp>
        <p:sp>
          <p:nvSpPr>
            <p:cNvPr id="31" name="任意多边形: 形状 30">
              <a:extLst>
                <a:ext uri="{FF2B5EF4-FFF2-40B4-BE49-F238E27FC236}">
                  <a16:creationId xmlns:a16="http://schemas.microsoft.com/office/drawing/2014/main" id="{0EA60CE4-C3EB-F176-BA56-50832819C627}"/>
                </a:ext>
              </a:extLst>
            </p:cNvPr>
            <p:cNvSpPr/>
            <p:nvPr/>
          </p:nvSpPr>
          <p:spPr>
            <a:xfrm>
              <a:off x="3621512" y="3824418"/>
              <a:ext cx="171463" cy="117999"/>
            </a:xfrm>
            <a:custGeom>
              <a:avLst/>
              <a:gdLst>
                <a:gd name="connsiteX0" fmla="*/ 1347 w 171463"/>
                <a:gd name="connsiteY0" fmla="*/ 95917 h 117999"/>
                <a:gd name="connsiteX1" fmla="*/ 24492 w 171463"/>
                <a:gd name="connsiteY1" fmla="*/ 26099 h 117999"/>
                <a:gd name="connsiteX2" fmla="*/ 171463 w 171463"/>
                <a:gd name="connsiteY2" fmla="*/ 0 h 117999"/>
                <a:gd name="connsiteX3" fmla="*/ 120409 w 171463"/>
                <a:gd name="connsiteY3" fmla="*/ 81248 h 117999"/>
                <a:gd name="connsiteX4" fmla="*/ 10491 w 171463"/>
                <a:gd name="connsiteY4" fmla="*/ 102299 h 117999"/>
                <a:gd name="connsiteX5" fmla="*/ 64021 w 171463"/>
                <a:gd name="connsiteY5" fmla="*/ 60865 h 117999"/>
                <a:gd name="connsiteX6" fmla="*/ 133363 w 171463"/>
                <a:gd name="connsiteY6" fmla="*/ 22765 h 117999"/>
                <a:gd name="connsiteX7" fmla="*/ 62307 w 171463"/>
                <a:gd name="connsiteY7" fmla="*/ 54483 h 117999"/>
                <a:gd name="connsiteX8" fmla="*/ 1347 w 171463"/>
                <a:gd name="connsiteY8" fmla="*/ 95917 h 11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63" h="117999">
                  <a:moveTo>
                    <a:pt x="1347" y="95917"/>
                  </a:moveTo>
                  <a:cubicBezTo>
                    <a:pt x="-3575" y="70209"/>
                    <a:pt x="5185" y="43777"/>
                    <a:pt x="24492" y="26099"/>
                  </a:cubicBezTo>
                  <a:cubicBezTo>
                    <a:pt x="63640" y="-9430"/>
                    <a:pt x="129839" y="23241"/>
                    <a:pt x="171463" y="0"/>
                  </a:cubicBezTo>
                  <a:cubicBezTo>
                    <a:pt x="145365" y="23622"/>
                    <a:pt x="138888" y="51911"/>
                    <a:pt x="120409" y="81248"/>
                  </a:cubicBezTo>
                  <a:cubicBezTo>
                    <a:pt x="96882" y="118586"/>
                    <a:pt x="43638" y="130778"/>
                    <a:pt x="10491" y="102299"/>
                  </a:cubicBezTo>
                  <a:cubicBezTo>
                    <a:pt x="23483" y="83153"/>
                    <a:pt x="42228" y="68647"/>
                    <a:pt x="64021" y="60865"/>
                  </a:cubicBezTo>
                  <a:cubicBezTo>
                    <a:pt x="87262" y="53150"/>
                    <a:pt x="116409" y="41815"/>
                    <a:pt x="133363" y="22765"/>
                  </a:cubicBezTo>
                  <a:cubicBezTo>
                    <a:pt x="116599" y="40196"/>
                    <a:pt x="79547" y="50102"/>
                    <a:pt x="62307" y="54483"/>
                  </a:cubicBezTo>
                  <a:cubicBezTo>
                    <a:pt x="38256" y="61789"/>
                    <a:pt x="16990" y="76238"/>
                    <a:pt x="1347" y="95917"/>
                  </a:cubicBezTo>
                  <a:close/>
                </a:path>
              </a:pathLst>
            </a:custGeom>
            <a:grpFill/>
            <a:ln w="9525" cap="flat">
              <a:noFill/>
              <a:prstDash val="solid"/>
              <a:miter/>
            </a:ln>
          </p:spPr>
          <p:txBody>
            <a:bodyPr rtlCol="0" anchor="ctr">
              <a:noAutofit/>
            </a:bodyPr>
            <a:lstStyle/>
            <a:p>
              <a:endParaRPr lang="en-US"/>
            </a:p>
          </p:txBody>
        </p:sp>
        <p:sp>
          <p:nvSpPr>
            <p:cNvPr id="32" name="任意多边形: 形状 31">
              <a:extLst>
                <a:ext uri="{FF2B5EF4-FFF2-40B4-BE49-F238E27FC236}">
                  <a16:creationId xmlns:a16="http://schemas.microsoft.com/office/drawing/2014/main" id="{7CC022F1-2959-3322-1DC7-1862D7983675}"/>
                </a:ext>
              </a:extLst>
            </p:cNvPr>
            <p:cNvSpPr/>
            <p:nvPr/>
          </p:nvSpPr>
          <p:spPr>
            <a:xfrm>
              <a:off x="3604192" y="3329213"/>
              <a:ext cx="98191" cy="177450"/>
            </a:xfrm>
            <a:custGeom>
              <a:avLst/>
              <a:gdLst>
                <a:gd name="connsiteX0" fmla="*/ 38288 w 98191"/>
                <a:gd name="connsiteY0" fmla="*/ 177451 h 177450"/>
                <a:gd name="connsiteX1" fmla="*/ 188 w 98191"/>
                <a:gd name="connsiteY1" fmla="*/ 121539 h 177450"/>
                <a:gd name="connsiteX2" fmla="*/ 63053 w 98191"/>
                <a:gd name="connsiteY2" fmla="*/ 0 h 177450"/>
                <a:gd name="connsiteX3" fmla="*/ 93819 w 98191"/>
                <a:gd name="connsiteY3" fmla="*/ 82391 h 177450"/>
                <a:gd name="connsiteX4" fmla="*/ 47813 w 98191"/>
                <a:gd name="connsiteY4" fmla="*/ 174117 h 177450"/>
                <a:gd name="connsiteX5" fmla="*/ 47813 w 98191"/>
                <a:gd name="connsiteY5" fmla="*/ 112109 h 177450"/>
                <a:gd name="connsiteX6" fmla="*/ 58481 w 98191"/>
                <a:gd name="connsiteY6" fmla="*/ 40195 h 177450"/>
                <a:gd name="connsiteX7" fmla="*/ 42003 w 98191"/>
                <a:gd name="connsiteY7" fmla="*/ 109633 h 177450"/>
                <a:gd name="connsiteX8" fmla="*/ 38288 w 98191"/>
                <a:gd name="connsiteY8" fmla="*/ 177451 h 177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91" h="177450">
                  <a:moveTo>
                    <a:pt x="38288" y="177451"/>
                  </a:moveTo>
                  <a:cubicBezTo>
                    <a:pt x="16702" y="166735"/>
                    <a:pt x="2262" y="145551"/>
                    <a:pt x="188" y="121539"/>
                  </a:cubicBezTo>
                  <a:cubicBezTo>
                    <a:pt x="-3813" y="73247"/>
                    <a:pt x="57338" y="43243"/>
                    <a:pt x="63053" y="0"/>
                  </a:cubicBezTo>
                  <a:cubicBezTo>
                    <a:pt x="65720" y="32194"/>
                    <a:pt x="82770" y="52578"/>
                    <a:pt x="93819" y="82391"/>
                  </a:cubicBezTo>
                  <a:cubicBezTo>
                    <a:pt x="107820" y="120491"/>
                    <a:pt x="87056" y="165830"/>
                    <a:pt x="47813" y="174117"/>
                  </a:cubicBezTo>
                  <a:cubicBezTo>
                    <a:pt x="41237" y="153972"/>
                    <a:pt x="41237" y="132255"/>
                    <a:pt x="47813" y="112109"/>
                  </a:cubicBezTo>
                  <a:cubicBezTo>
                    <a:pt x="55147" y="90868"/>
                    <a:pt x="62862" y="63151"/>
                    <a:pt x="58481" y="40195"/>
                  </a:cubicBezTo>
                  <a:cubicBezTo>
                    <a:pt x="61910" y="62198"/>
                    <a:pt x="48956" y="94678"/>
                    <a:pt x="42003" y="109633"/>
                  </a:cubicBezTo>
                  <a:cubicBezTo>
                    <a:pt x="33812" y="131321"/>
                    <a:pt x="32515" y="155000"/>
                    <a:pt x="38288" y="177451"/>
                  </a:cubicBezTo>
                  <a:close/>
                </a:path>
              </a:pathLst>
            </a:custGeom>
            <a:grpFill/>
            <a:ln w="9525" cap="flat">
              <a:noFill/>
              <a:prstDash val="solid"/>
              <a:miter/>
            </a:ln>
          </p:spPr>
          <p:txBody>
            <a:bodyPr rtlCol="0" anchor="ctr">
              <a:noAutofit/>
            </a:bodyPr>
            <a:lstStyle/>
            <a:p>
              <a:endParaRPr lang="en-US"/>
            </a:p>
          </p:txBody>
        </p:sp>
        <p:sp>
          <p:nvSpPr>
            <p:cNvPr id="33" name="任意多边形: 形状 32">
              <a:extLst>
                <a:ext uri="{FF2B5EF4-FFF2-40B4-BE49-F238E27FC236}">
                  <a16:creationId xmlns:a16="http://schemas.microsoft.com/office/drawing/2014/main" id="{88ADE50E-1853-1607-972F-9D191AA50D87}"/>
                </a:ext>
              </a:extLst>
            </p:cNvPr>
            <p:cNvSpPr/>
            <p:nvPr/>
          </p:nvSpPr>
          <p:spPr>
            <a:xfrm>
              <a:off x="3707915" y="3428559"/>
              <a:ext cx="89188" cy="152400"/>
            </a:xfrm>
            <a:custGeom>
              <a:avLst/>
              <a:gdLst>
                <a:gd name="connsiteX0" fmla="*/ 25434 w 89188"/>
                <a:gd name="connsiteY0" fmla="*/ 152400 h 152400"/>
                <a:gd name="connsiteX1" fmla="*/ 193 w 89188"/>
                <a:gd name="connsiteY1" fmla="*/ 97917 h 152400"/>
                <a:gd name="connsiteX2" fmla="*/ 72678 w 89188"/>
                <a:gd name="connsiteY2" fmla="*/ 0 h 152400"/>
                <a:gd name="connsiteX3" fmla="*/ 88013 w 89188"/>
                <a:gd name="connsiteY3" fmla="*/ 76771 h 152400"/>
                <a:gd name="connsiteX4" fmla="*/ 34578 w 89188"/>
                <a:gd name="connsiteY4" fmla="*/ 150971 h 152400"/>
                <a:gd name="connsiteX5" fmla="*/ 42865 w 89188"/>
                <a:gd name="connsiteY5" fmla="*/ 96298 h 152400"/>
                <a:gd name="connsiteX6" fmla="*/ 62486 w 89188"/>
                <a:gd name="connsiteY6" fmla="*/ 34671 h 152400"/>
                <a:gd name="connsiteX7" fmla="*/ 38102 w 89188"/>
                <a:gd name="connsiteY7" fmla="*/ 93345 h 152400"/>
                <a:gd name="connsiteX8" fmla="*/ 25434 w 89188"/>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188" h="152400">
                  <a:moveTo>
                    <a:pt x="25434" y="152400"/>
                  </a:moveTo>
                  <a:cubicBezTo>
                    <a:pt x="8070" y="139903"/>
                    <a:pt x="-1503" y="119243"/>
                    <a:pt x="193" y="97917"/>
                  </a:cubicBezTo>
                  <a:cubicBezTo>
                    <a:pt x="3527" y="54864"/>
                    <a:pt x="61058" y="37052"/>
                    <a:pt x="72678" y="0"/>
                  </a:cubicBezTo>
                  <a:cubicBezTo>
                    <a:pt x="70487" y="28575"/>
                    <a:pt x="82203" y="48958"/>
                    <a:pt x="88013" y="76771"/>
                  </a:cubicBezTo>
                  <a:cubicBezTo>
                    <a:pt x="94967" y="112109"/>
                    <a:pt x="70297" y="149257"/>
                    <a:pt x="34578" y="150971"/>
                  </a:cubicBezTo>
                  <a:cubicBezTo>
                    <a:pt x="31482" y="132331"/>
                    <a:pt x="34388" y="113186"/>
                    <a:pt x="42865" y="96298"/>
                  </a:cubicBezTo>
                  <a:cubicBezTo>
                    <a:pt x="52390" y="78676"/>
                    <a:pt x="63058" y="55436"/>
                    <a:pt x="62486" y="34671"/>
                  </a:cubicBezTo>
                  <a:cubicBezTo>
                    <a:pt x="62486" y="54483"/>
                    <a:pt x="45913" y="81058"/>
                    <a:pt x="38102" y="93345"/>
                  </a:cubicBezTo>
                  <a:cubicBezTo>
                    <a:pt x="27930" y="111271"/>
                    <a:pt x="23510" y="131883"/>
                    <a:pt x="25434" y="152400"/>
                  </a:cubicBezTo>
                  <a:close/>
                </a:path>
              </a:pathLst>
            </a:custGeom>
            <a:grpFill/>
            <a:ln w="9525" cap="flat">
              <a:noFill/>
              <a:prstDash val="solid"/>
              <a:miter/>
            </a:ln>
          </p:spPr>
          <p:txBody>
            <a:bodyPr rtlCol="0" anchor="ctr">
              <a:noAutofit/>
            </a:bodyPr>
            <a:lstStyle/>
            <a:p>
              <a:endParaRPr lang="en-US"/>
            </a:p>
          </p:txBody>
        </p:sp>
        <p:sp>
          <p:nvSpPr>
            <p:cNvPr id="34" name="任意多边形: 形状 33">
              <a:extLst>
                <a:ext uri="{FF2B5EF4-FFF2-40B4-BE49-F238E27FC236}">
                  <a16:creationId xmlns:a16="http://schemas.microsoft.com/office/drawing/2014/main" id="{5C90E43A-AC03-F0BE-5F46-B414D892EBBB}"/>
                </a:ext>
              </a:extLst>
            </p:cNvPr>
            <p:cNvSpPr/>
            <p:nvPr/>
          </p:nvSpPr>
          <p:spPr>
            <a:xfrm>
              <a:off x="3848323" y="3530381"/>
              <a:ext cx="85994" cy="157067"/>
            </a:xfrm>
            <a:custGeom>
              <a:avLst/>
              <a:gdLst>
                <a:gd name="connsiteX0" fmla="*/ 51618 w 85994"/>
                <a:gd name="connsiteY0" fmla="*/ 157067 h 157067"/>
                <a:gd name="connsiteX1" fmla="*/ 3993 w 85994"/>
                <a:gd name="connsiteY1" fmla="*/ 120301 h 157067"/>
                <a:gd name="connsiteX2" fmla="*/ 23043 w 85994"/>
                <a:gd name="connsiteY2" fmla="*/ 0 h 157067"/>
                <a:gd name="connsiteX3" fmla="*/ 72002 w 85994"/>
                <a:gd name="connsiteY3" fmla="*/ 61055 h 157067"/>
                <a:gd name="connsiteX4" fmla="*/ 58857 w 85994"/>
                <a:gd name="connsiteY4" fmla="*/ 151543 h 157067"/>
                <a:gd name="connsiteX5" fmla="*/ 41140 w 85994"/>
                <a:gd name="connsiteY5" fmla="*/ 99060 h 157067"/>
                <a:gd name="connsiteX6" fmla="*/ 30187 w 85994"/>
                <a:gd name="connsiteY6" fmla="*/ 35338 h 157067"/>
                <a:gd name="connsiteX7" fmla="*/ 35616 w 85994"/>
                <a:gd name="connsiteY7" fmla="*/ 98679 h 157067"/>
                <a:gd name="connsiteX8" fmla="*/ 51618 w 85994"/>
                <a:gd name="connsiteY8" fmla="*/ 157067 h 157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994" h="157067">
                  <a:moveTo>
                    <a:pt x="51618" y="157067"/>
                  </a:moveTo>
                  <a:cubicBezTo>
                    <a:pt x="30406" y="153972"/>
                    <a:pt x="12356" y="140037"/>
                    <a:pt x="3993" y="120301"/>
                  </a:cubicBezTo>
                  <a:cubicBezTo>
                    <a:pt x="-12962" y="80581"/>
                    <a:pt x="29996" y="38291"/>
                    <a:pt x="23043" y="0"/>
                  </a:cubicBezTo>
                  <a:cubicBezTo>
                    <a:pt x="34282" y="26384"/>
                    <a:pt x="54380" y="38957"/>
                    <a:pt x="72002" y="61055"/>
                  </a:cubicBezTo>
                  <a:cubicBezTo>
                    <a:pt x="94481" y="89630"/>
                    <a:pt x="89718" y="133541"/>
                    <a:pt x="58857" y="151543"/>
                  </a:cubicBezTo>
                  <a:cubicBezTo>
                    <a:pt x="47551" y="136360"/>
                    <a:pt x="41341" y="117986"/>
                    <a:pt x="41140" y="99060"/>
                  </a:cubicBezTo>
                  <a:cubicBezTo>
                    <a:pt x="41140" y="79153"/>
                    <a:pt x="40188" y="53530"/>
                    <a:pt x="30187" y="35338"/>
                  </a:cubicBezTo>
                  <a:cubicBezTo>
                    <a:pt x="39140" y="52959"/>
                    <a:pt x="36854" y="84201"/>
                    <a:pt x="35616" y="98679"/>
                  </a:cubicBezTo>
                  <a:cubicBezTo>
                    <a:pt x="34825" y="119320"/>
                    <a:pt x="40417" y="139713"/>
                    <a:pt x="51618" y="157067"/>
                  </a:cubicBezTo>
                  <a:close/>
                </a:path>
              </a:pathLst>
            </a:custGeom>
            <a:grpFill/>
            <a:ln w="9525" cap="flat">
              <a:noFill/>
              <a:prstDash val="solid"/>
              <a:miter/>
            </a:ln>
          </p:spPr>
          <p:txBody>
            <a:bodyPr rtlCol="0" anchor="ctr">
              <a:noAutofit/>
            </a:bodyPr>
            <a:lstStyle/>
            <a:p>
              <a:endParaRPr lang="en-US"/>
            </a:p>
          </p:txBody>
        </p:sp>
        <p:sp>
          <p:nvSpPr>
            <p:cNvPr id="35" name="任意多边形: 形状 34">
              <a:extLst>
                <a:ext uri="{FF2B5EF4-FFF2-40B4-BE49-F238E27FC236}">
                  <a16:creationId xmlns:a16="http://schemas.microsoft.com/office/drawing/2014/main" id="{F98CF220-A630-5C67-F95F-9C8187494785}"/>
                </a:ext>
              </a:extLst>
            </p:cNvPr>
            <p:cNvSpPr/>
            <p:nvPr/>
          </p:nvSpPr>
          <p:spPr>
            <a:xfrm>
              <a:off x="3791937" y="3839848"/>
              <a:ext cx="115586" cy="210597"/>
            </a:xfrm>
            <a:custGeom>
              <a:avLst/>
              <a:gdLst>
                <a:gd name="connsiteX0" fmla="*/ 69142 w 115586"/>
                <a:gd name="connsiteY0" fmla="*/ 210598 h 210597"/>
                <a:gd name="connsiteX1" fmla="*/ 5324 w 115586"/>
                <a:gd name="connsiteY1" fmla="*/ 161353 h 210597"/>
                <a:gd name="connsiteX2" fmla="*/ 31137 w 115586"/>
                <a:gd name="connsiteY2" fmla="*/ 0 h 210597"/>
                <a:gd name="connsiteX3" fmla="*/ 96860 w 115586"/>
                <a:gd name="connsiteY3" fmla="*/ 81915 h 210597"/>
                <a:gd name="connsiteX4" fmla="*/ 79143 w 115586"/>
                <a:gd name="connsiteY4" fmla="*/ 203168 h 210597"/>
                <a:gd name="connsiteX5" fmla="*/ 55426 w 115586"/>
                <a:gd name="connsiteY5" fmla="*/ 132874 h 210597"/>
                <a:gd name="connsiteX6" fmla="*/ 40662 w 115586"/>
                <a:gd name="connsiteY6" fmla="*/ 47149 h 210597"/>
                <a:gd name="connsiteX7" fmla="*/ 47996 w 115586"/>
                <a:gd name="connsiteY7" fmla="*/ 132016 h 210597"/>
                <a:gd name="connsiteX8" fmla="*/ 69142 w 115586"/>
                <a:gd name="connsiteY8" fmla="*/ 210598 h 21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86" h="210597">
                  <a:moveTo>
                    <a:pt x="69142" y="210598"/>
                  </a:moveTo>
                  <a:cubicBezTo>
                    <a:pt x="36757" y="207645"/>
                    <a:pt x="13706" y="180975"/>
                    <a:pt x="5324" y="161353"/>
                  </a:cubicBezTo>
                  <a:cubicBezTo>
                    <a:pt x="-17345" y="108109"/>
                    <a:pt x="40281" y="51340"/>
                    <a:pt x="31137" y="0"/>
                  </a:cubicBezTo>
                  <a:cubicBezTo>
                    <a:pt x="46187" y="35433"/>
                    <a:pt x="73142" y="52197"/>
                    <a:pt x="96860" y="81915"/>
                  </a:cubicBezTo>
                  <a:cubicBezTo>
                    <a:pt x="126959" y="120015"/>
                    <a:pt x="120577" y="179070"/>
                    <a:pt x="79143" y="203168"/>
                  </a:cubicBezTo>
                  <a:cubicBezTo>
                    <a:pt x="63979" y="182842"/>
                    <a:pt x="55673" y="158229"/>
                    <a:pt x="55426" y="132874"/>
                  </a:cubicBezTo>
                  <a:cubicBezTo>
                    <a:pt x="55426" y="106108"/>
                    <a:pt x="54188" y="71723"/>
                    <a:pt x="40662" y="47149"/>
                  </a:cubicBezTo>
                  <a:cubicBezTo>
                    <a:pt x="52759" y="70771"/>
                    <a:pt x="50187" y="112585"/>
                    <a:pt x="47996" y="132016"/>
                  </a:cubicBezTo>
                  <a:cubicBezTo>
                    <a:pt x="46768" y="159763"/>
                    <a:pt x="54149" y="187214"/>
                    <a:pt x="69142" y="210598"/>
                  </a:cubicBezTo>
                  <a:close/>
                </a:path>
              </a:pathLst>
            </a:custGeom>
            <a:grpFill/>
            <a:ln w="9525" cap="flat">
              <a:noFill/>
              <a:prstDash val="solid"/>
              <a:miter/>
            </a:ln>
          </p:spPr>
          <p:txBody>
            <a:bodyPr rtlCol="0" anchor="ctr">
              <a:noAutofit/>
            </a:bodyPr>
            <a:lstStyle/>
            <a:p>
              <a:endParaRPr lang="en-US"/>
            </a:p>
          </p:txBody>
        </p:sp>
        <p:sp>
          <p:nvSpPr>
            <p:cNvPr id="36" name="任意多边形: 形状 35">
              <a:extLst>
                <a:ext uri="{FF2B5EF4-FFF2-40B4-BE49-F238E27FC236}">
                  <a16:creationId xmlns:a16="http://schemas.microsoft.com/office/drawing/2014/main" id="{492217BE-C2AA-38A3-C8EC-C12FC54A9A05}"/>
                </a:ext>
              </a:extLst>
            </p:cNvPr>
            <p:cNvSpPr/>
            <p:nvPr/>
          </p:nvSpPr>
          <p:spPr>
            <a:xfrm>
              <a:off x="2878861" y="3247970"/>
              <a:ext cx="167554" cy="154013"/>
            </a:xfrm>
            <a:custGeom>
              <a:avLst/>
              <a:gdLst>
                <a:gd name="connsiteX0" fmla="*/ 159068 w 167554"/>
                <a:gd name="connsiteY0" fmla="*/ 10663 h 154013"/>
                <a:gd name="connsiteX1" fmla="*/ 78486 w 167554"/>
                <a:gd name="connsiteY1" fmla="*/ 10663 h 154013"/>
                <a:gd name="connsiteX2" fmla="*/ 0 w 167554"/>
                <a:gd name="connsiteY2" fmla="*/ 154014 h 154013"/>
                <a:gd name="connsiteX3" fmla="*/ 102108 w 167554"/>
                <a:gd name="connsiteY3" fmla="*/ 129439 h 154013"/>
                <a:gd name="connsiteX4" fmla="*/ 162401 w 167554"/>
                <a:gd name="connsiteY4" fmla="*/ 22664 h 154013"/>
                <a:gd name="connsiteX5" fmla="*/ 100394 w 167554"/>
                <a:gd name="connsiteY5" fmla="*/ 63717 h 154013"/>
                <a:gd name="connsiteX6" fmla="*/ 36290 w 167554"/>
                <a:gd name="connsiteY6" fmla="*/ 122296 h 154013"/>
                <a:gd name="connsiteX7" fmla="*/ 94107 w 167554"/>
                <a:gd name="connsiteY7" fmla="*/ 59621 h 154013"/>
                <a:gd name="connsiteX8" fmla="*/ 159068 w 167554"/>
                <a:gd name="connsiteY8" fmla="*/ 10663 h 15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554" h="154013">
                  <a:moveTo>
                    <a:pt x="159068" y="10663"/>
                  </a:moveTo>
                  <a:cubicBezTo>
                    <a:pt x="131636" y="-6863"/>
                    <a:pt x="97060" y="185"/>
                    <a:pt x="78486" y="10663"/>
                  </a:cubicBezTo>
                  <a:cubicBezTo>
                    <a:pt x="27908" y="39238"/>
                    <a:pt x="38672" y="118962"/>
                    <a:pt x="0" y="154014"/>
                  </a:cubicBezTo>
                  <a:cubicBezTo>
                    <a:pt x="33623" y="134964"/>
                    <a:pt x="65246" y="138393"/>
                    <a:pt x="102108" y="129439"/>
                  </a:cubicBezTo>
                  <a:cubicBezTo>
                    <a:pt x="149066" y="118105"/>
                    <a:pt x="180404" y="67146"/>
                    <a:pt x="162401" y="22664"/>
                  </a:cubicBezTo>
                  <a:cubicBezTo>
                    <a:pt x="137901" y="29427"/>
                    <a:pt x="116186" y="43800"/>
                    <a:pt x="100394" y="63717"/>
                  </a:cubicBezTo>
                  <a:cubicBezTo>
                    <a:pt x="84296" y="85148"/>
                    <a:pt x="62294" y="111342"/>
                    <a:pt x="36290" y="122296"/>
                  </a:cubicBezTo>
                  <a:cubicBezTo>
                    <a:pt x="60389" y="110961"/>
                    <a:pt x="83915" y="76004"/>
                    <a:pt x="94107" y="59621"/>
                  </a:cubicBezTo>
                  <a:cubicBezTo>
                    <a:pt x="110197" y="36999"/>
                    <a:pt x="132885" y="19892"/>
                    <a:pt x="159068" y="10663"/>
                  </a:cubicBezTo>
                  <a:close/>
                </a:path>
              </a:pathLst>
            </a:custGeom>
            <a:grpFill/>
            <a:ln w="9525" cap="flat">
              <a:noFill/>
              <a:prstDash val="solid"/>
              <a:miter/>
            </a:ln>
          </p:spPr>
          <p:txBody>
            <a:bodyPr rtlCol="0" anchor="ctr">
              <a:noAutofit/>
            </a:bodyPr>
            <a:lstStyle/>
            <a:p>
              <a:endParaRPr lang="en-US"/>
            </a:p>
          </p:txBody>
        </p:sp>
        <p:sp>
          <p:nvSpPr>
            <p:cNvPr id="37" name="任意多边形: 形状 36">
              <a:extLst>
                <a:ext uri="{FF2B5EF4-FFF2-40B4-BE49-F238E27FC236}">
                  <a16:creationId xmlns:a16="http://schemas.microsoft.com/office/drawing/2014/main" id="{C01CFC3E-44E0-459B-83F9-21D33C6640D8}"/>
                </a:ext>
              </a:extLst>
            </p:cNvPr>
            <p:cNvSpPr/>
            <p:nvPr/>
          </p:nvSpPr>
          <p:spPr>
            <a:xfrm>
              <a:off x="3112909" y="3300922"/>
              <a:ext cx="77830" cy="130208"/>
            </a:xfrm>
            <a:custGeom>
              <a:avLst/>
              <a:gdLst>
                <a:gd name="connsiteX0" fmla="*/ 57607 w 77830"/>
                <a:gd name="connsiteY0" fmla="*/ 192 h 130208"/>
                <a:gd name="connsiteX1" fmla="*/ 9030 w 77830"/>
                <a:gd name="connsiteY1" fmla="*/ 22290 h 130208"/>
                <a:gd name="connsiteX2" fmla="*/ 1410 w 77830"/>
                <a:gd name="connsiteY2" fmla="*/ 130208 h 130208"/>
                <a:gd name="connsiteX3" fmla="*/ 56083 w 77830"/>
                <a:gd name="connsiteY3" fmla="*/ 87251 h 130208"/>
                <a:gd name="connsiteX4" fmla="*/ 62846 w 77830"/>
                <a:gd name="connsiteY4" fmla="*/ 6383 h 130208"/>
                <a:gd name="connsiteX5" fmla="*/ 37128 w 77830"/>
                <a:gd name="connsiteY5" fmla="*/ 48198 h 130208"/>
                <a:gd name="connsiteX6" fmla="*/ 14745 w 77830"/>
                <a:gd name="connsiteY6" fmla="*/ 101062 h 130208"/>
                <a:gd name="connsiteX7" fmla="*/ 32175 w 77830"/>
                <a:gd name="connsiteY7" fmla="*/ 47436 h 130208"/>
                <a:gd name="connsiteX8" fmla="*/ 57607 w 77830"/>
                <a:gd name="connsiteY8" fmla="*/ 192 h 13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30" h="130208">
                  <a:moveTo>
                    <a:pt x="57607" y="192"/>
                  </a:moveTo>
                  <a:cubicBezTo>
                    <a:pt x="38671" y="-1399"/>
                    <a:pt x="20271" y="6974"/>
                    <a:pt x="9030" y="22290"/>
                  </a:cubicBezTo>
                  <a:cubicBezTo>
                    <a:pt x="-13545" y="53246"/>
                    <a:pt x="15030" y="98490"/>
                    <a:pt x="1410" y="130208"/>
                  </a:cubicBezTo>
                  <a:cubicBezTo>
                    <a:pt x="16459" y="109634"/>
                    <a:pt x="36366" y="102872"/>
                    <a:pt x="56083" y="87251"/>
                  </a:cubicBezTo>
                  <a:cubicBezTo>
                    <a:pt x="81229" y="67439"/>
                    <a:pt x="85992" y="28196"/>
                    <a:pt x="62846" y="6383"/>
                  </a:cubicBezTo>
                  <a:cubicBezTo>
                    <a:pt x="50103" y="17280"/>
                    <a:pt x="41108" y="31910"/>
                    <a:pt x="37128" y="48198"/>
                  </a:cubicBezTo>
                  <a:cubicBezTo>
                    <a:pt x="34079" y="67381"/>
                    <a:pt x="26395" y="85526"/>
                    <a:pt x="14745" y="101062"/>
                  </a:cubicBezTo>
                  <a:cubicBezTo>
                    <a:pt x="26079" y="87632"/>
                    <a:pt x="30366" y="60200"/>
                    <a:pt x="32175" y="47436"/>
                  </a:cubicBezTo>
                  <a:cubicBezTo>
                    <a:pt x="35600" y="29453"/>
                    <a:pt x="44480" y="12956"/>
                    <a:pt x="57607" y="192"/>
                  </a:cubicBezTo>
                  <a:close/>
                </a:path>
              </a:pathLst>
            </a:custGeom>
            <a:grpFill/>
            <a:ln w="9525" cap="flat">
              <a:noFill/>
              <a:prstDash val="solid"/>
              <a:miter/>
            </a:ln>
          </p:spPr>
          <p:txBody>
            <a:bodyPr rtlCol="0" anchor="ctr">
              <a:noAutofit/>
            </a:bodyPr>
            <a:lstStyle/>
            <a:p>
              <a:endParaRPr lang="en-US"/>
            </a:p>
          </p:txBody>
        </p:sp>
        <p:sp>
          <p:nvSpPr>
            <p:cNvPr id="38" name="任意多边形: 形状 37">
              <a:extLst>
                <a:ext uri="{FF2B5EF4-FFF2-40B4-BE49-F238E27FC236}">
                  <a16:creationId xmlns:a16="http://schemas.microsoft.com/office/drawing/2014/main" id="{B7429A96-E96D-9364-4F7C-83625BCB13AC}"/>
                </a:ext>
              </a:extLst>
            </p:cNvPr>
            <p:cNvSpPr/>
            <p:nvPr/>
          </p:nvSpPr>
          <p:spPr>
            <a:xfrm>
              <a:off x="3028280" y="2941165"/>
              <a:ext cx="110953" cy="203739"/>
            </a:xfrm>
            <a:custGeom>
              <a:avLst/>
              <a:gdLst>
                <a:gd name="connsiteX0" fmla="*/ 62512 w 110953"/>
                <a:gd name="connsiteY0" fmla="*/ 203740 h 203739"/>
                <a:gd name="connsiteX1" fmla="*/ 110137 w 110953"/>
                <a:gd name="connsiteY1" fmla="*/ 143542 h 203739"/>
                <a:gd name="connsiteX2" fmla="*/ 49558 w 110953"/>
                <a:gd name="connsiteY2" fmla="*/ 0 h 203739"/>
                <a:gd name="connsiteX3" fmla="*/ 7362 w 110953"/>
                <a:gd name="connsiteY3" fmla="*/ 90869 h 203739"/>
                <a:gd name="connsiteX4" fmla="*/ 51463 w 110953"/>
                <a:gd name="connsiteY4" fmla="*/ 199168 h 203739"/>
                <a:gd name="connsiteX5" fmla="*/ 57273 w 110953"/>
                <a:gd name="connsiteY5" fmla="*/ 128683 h 203739"/>
                <a:gd name="connsiteX6" fmla="*/ 51463 w 110953"/>
                <a:gd name="connsiteY6" fmla="*/ 46101 h 203739"/>
                <a:gd name="connsiteX7" fmla="*/ 64036 w 110953"/>
                <a:gd name="connsiteY7" fmla="*/ 126397 h 203739"/>
                <a:gd name="connsiteX8" fmla="*/ 62512 w 110953"/>
                <a:gd name="connsiteY8" fmla="*/ 203740 h 2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953" h="203739">
                  <a:moveTo>
                    <a:pt x="62512" y="203740"/>
                  </a:moveTo>
                  <a:cubicBezTo>
                    <a:pt x="87785" y="193338"/>
                    <a:pt x="105826" y="170536"/>
                    <a:pt x="110137" y="143542"/>
                  </a:cubicBezTo>
                  <a:cubicBezTo>
                    <a:pt x="118995" y="89154"/>
                    <a:pt x="52987" y="49721"/>
                    <a:pt x="49558" y="0"/>
                  </a:cubicBezTo>
                  <a:cubicBezTo>
                    <a:pt x="43652" y="36290"/>
                    <a:pt x="22507" y="58007"/>
                    <a:pt x="7362" y="90869"/>
                  </a:cubicBezTo>
                  <a:cubicBezTo>
                    <a:pt x="-11688" y="132683"/>
                    <a:pt x="7362" y="186118"/>
                    <a:pt x="51463" y="199168"/>
                  </a:cubicBezTo>
                  <a:cubicBezTo>
                    <a:pt x="60802" y="176879"/>
                    <a:pt x="62837" y="152200"/>
                    <a:pt x="57273" y="128683"/>
                  </a:cubicBezTo>
                  <a:cubicBezTo>
                    <a:pt x="50796" y="103918"/>
                    <a:pt x="44510" y="71533"/>
                    <a:pt x="51463" y="46101"/>
                  </a:cubicBezTo>
                  <a:cubicBezTo>
                    <a:pt x="45748" y="70771"/>
                    <a:pt x="58035" y="108871"/>
                    <a:pt x="64036" y="126397"/>
                  </a:cubicBezTo>
                  <a:cubicBezTo>
                    <a:pt x="71497" y="151724"/>
                    <a:pt x="70965" y="178727"/>
                    <a:pt x="62512" y="203740"/>
                  </a:cubicBezTo>
                  <a:close/>
                </a:path>
              </a:pathLst>
            </a:custGeom>
            <a:grpFill/>
            <a:ln w="9525" cap="flat">
              <a:noFill/>
              <a:prstDash val="solid"/>
              <a:miter/>
            </a:ln>
          </p:spPr>
          <p:txBody>
            <a:bodyPr rtlCol="0" anchor="ctr">
              <a:noAutofit/>
            </a:bodyPr>
            <a:lstStyle/>
            <a:p>
              <a:endParaRPr lang="en-US"/>
            </a:p>
          </p:txBody>
        </p:sp>
        <p:sp>
          <p:nvSpPr>
            <p:cNvPr id="39" name="任意多边形: 形状 38">
              <a:extLst>
                <a:ext uri="{FF2B5EF4-FFF2-40B4-BE49-F238E27FC236}">
                  <a16:creationId xmlns:a16="http://schemas.microsoft.com/office/drawing/2014/main" id="{3AA950AF-E911-1998-9D05-329D22898F46}"/>
                </a:ext>
              </a:extLst>
            </p:cNvPr>
            <p:cNvSpPr/>
            <p:nvPr/>
          </p:nvSpPr>
          <p:spPr>
            <a:xfrm>
              <a:off x="3199092" y="2887348"/>
              <a:ext cx="90489" cy="130769"/>
            </a:xfrm>
            <a:custGeom>
              <a:avLst/>
              <a:gdLst>
                <a:gd name="connsiteX0" fmla="*/ 76486 w 90489"/>
                <a:gd name="connsiteY0" fmla="*/ 129350 h 130769"/>
                <a:gd name="connsiteX1" fmla="*/ 87725 w 90489"/>
                <a:gd name="connsiteY1" fmla="*/ 73914 h 130769"/>
                <a:gd name="connsiteX2" fmla="*/ 0 w 90489"/>
                <a:gd name="connsiteY2" fmla="*/ 0 h 130769"/>
                <a:gd name="connsiteX3" fmla="*/ 2667 w 90489"/>
                <a:gd name="connsiteY3" fmla="*/ 73628 h 130769"/>
                <a:gd name="connsiteX4" fmla="*/ 67723 w 90489"/>
                <a:gd name="connsiteY4" fmla="*/ 129921 h 130769"/>
                <a:gd name="connsiteX5" fmla="*/ 48101 w 90489"/>
                <a:gd name="connsiteY5" fmla="*/ 82296 h 130769"/>
                <a:gd name="connsiteX6" fmla="*/ 16669 w 90489"/>
                <a:gd name="connsiteY6" fmla="*/ 30099 h 130769"/>
                <a:gd name="connsiteX7" fmla="*/ 51721 w 90489"/>
                <a:gd name="connsiteY7" fmla="*/ 78486 h 130769"/>
                <a:gd name="connsiteX8" fmla="*/ 76486 w 90489"/>
                <a:gd name="connsiteY8" fmla="*/ 129350 h 1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489" h="130769">
                  <a:moveTo>
                    <a:pt x="76486" y="129350"/>
                  </a:moveTo>
                  <a:cubicBezTo>
                    <a:pt x="89615" y="114081"/>
                    <a:pt x="93872" y="93088"/>
                    <a:pt x="87725" y="73914"/>
                  </a:cubicBezTo>
                  <a:cubicBezTo>
                    <a:pt x="75343" y="35242"/>
                    <a:pt x="18764" y="31528"/>
                    <a:pt x="0" y="0"/>
                  </a:cubicBezTo>
                  <a:cubicBezTo>
                    <a:pt x="8287" y="25717"/>
                    <a:pt x="1619" y="47054"/>
                    <a:pt x="2667" y="73628"/>
                  </a:cubicBezTo>
                  <a:cubicBezTo>
                    <a:pt x="4000" y="107537"/>
                    <a:pt x="34671" y="136112"/>
                    <a:pt x="67723" y="129921"/>
                  </a:cubicBezTo>
                  <a:cubicBezTo>
                    <a:pt x="66343" y="112376"/>
                    <a:pt x="59478" y="95717"/>
                    <a:pt x="48101" y="82296"/>
                  </a:cubicBezTo>
                  <a:cubicBezTo>
                    <a:pt x="35528" y="68199"/>
                    <a:pt x="20669" y="49244"/>
                    <a:pt x="16669" y="30099"/>
                  </a:cubicBezTo>
                  <a:cubicBezTo>
                    <a:pt x="21145" y="48196"/>
                    <a:pt x="42005" y="68961"/>
                    <a:pt x="51721" y="78486"/>
                  </a:cubicBezTo>
                  <a:cubicBezTo>
                    <a:pt x="64972" y="92516"/>
                    <a:pt x="73613" y="110261"/>
                    <a:pt x="76486" y="129350"/>
                  </a:cubicBezTo>
                  <a:close/>
                </a:path>
              </a:pathLst>
            </a:custGeom>
            <a:grpFill/>
            <a:ln w="9525" cap="flat">
              <a:noFill/>
              <a:prstDash val="solid"/>
              <a:miter/>
            </a:ln>
          </p:spPr>
          <p:txBody>
            <a:bodyPr rtlCol="0" anchor="ctr">
              <a:noAutofit/>
            </a:bodyPr>
            <a:lstStyle/>
            <a:p>
              <a:endParaRPr lang="en-US"/>
            </a:p>
          </p:txBody>
        </p:sp>
        <p:sp>
          <p:nvSpPr>
            <p:cNvPr id="40" name="任意多边形: 形状 39">
              <a:extLst>
                <a:ext uri="{FF2B5EF4-FFF2-40B4-BE49-F238E27FC236}">
                  <a16:creationId xmlns:a16="http://schemas.microsoft.com/office/drawing/2014/main" id="{33490097-5B72-E1A3-D1F6-B7E2ACD101E2}"/>
                </a:ext>
              </a:extLst>
            </p:cNvPr>
            <p:cNvSpPr/>
            <p:nvPr/>
          </p:nvSpPr>
          <p:spPr>
            <a:xfrm>
              <a:off x="3108033" y="3093928"/>
              <a:ext cx="102679" cy="63141"/>
            </a:xfrm>
            <a:custGeom>
              <a:avLst/>
              <a:gdLst>
                <a:gd name="connsiteX0" fmla="*/ 102679 w 102679"/>
                <a:gd name="connsiteY0" fmla="*/ 14686 h 63141"/>
                <a:gd name="connsiteX1" fmla="*/ 63246 w 102679"/>
                <a:gd name="connsiteY1" fmla="*/ 589 h 63141"/>
                <a:gd name="connsiteX2" fmla="*/ 0 w 102679"/>
                <a:gd name="connsiteY2" fmla="*/ 57072 h 63141"/>
                <a:gd name="connsiteX3" fmla="*/ 54197 w 102679"/>
                <a:gd name="connsiteY3" fmla="*/ 62882 h 63141"/>
                <a:gd name="connsiteX4" fmla="*/ 101577 w 102679"/>
                <a:gd name="connsiteY4" fmla="*/ 24859 h 63141"/>
                <a:gd name="connsiteX5" fmla="*/ 101822 w 102679"/>
                <a:gd name="connsiteY5" fmla="*/ 21068 h 63141"/>
                <a:gd name="connsiteX6" fmla="*/ 64389 w 102679"/>
                <a:gd name="connsiteY6" fmla="*/ 30593 h 63141"/>
                <a:gd name="connsiteX7" fmla="*/ 23622 w 102679"/>
                <a:gd name="connsiteY7" fmla="*/ 48024 h 63141"/>
                <a:gd name="connsiteX8" fmla="*/ 62770 w 102679"/>
                <a:gd name="connsiteY8" fmla="*/ 27354 h 63141"/>
                <a:gd name="connsiteX9" fmla="*/ 102679 w 102679"/>
                <a:gd name="connsiteY9" fmla="*/ 14686 h 6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79" h="63141">
                  <a:moveTo>
                    <a:pt x="102679" y="14686"/>
                  </a:moveTo>
                  <a:cubicBezTo>
                    <a:pt x="92871" y="3465"/>
                    <a:pt x="77946" y="-1868"/>
                    <a:pt x="63246" y="589"/>
                  </a:cubicBezTo>
                  <a:cubicBezTo>
                    <a:pt x="33623" y="5637"/>
                    <a:pt x="25146" y="46690"/>
                    <a:pt x="0" y="57072"/>
                  </a:cubicBezTo>
                  <a:cubicBezTo>
                    <a:pt x="19717" y="53738"/>
                    <a:pt x="34576" y="60787"/>
                    <a:pt x="54197" y="62882"/>
                  </a:cubicBezTo>
                  <a:cubicBezTo>
                    <a:pt x="77781" y="65464"/>
                    <a:pt x="98993" y="48443"/>
                    <a:pt x="101577" y="24859"/>
                  </a:cubicBezTo>
                  <a:cubicBezTo>
                    <a:pt x="101714" y="23601"/>
                    <a:pt x="101797" y="22335"/>
                    <a:pt x="101822" y="21068"/>
                  </a:cubicBezTo>
                  <a:cubicBezTo>
                    <a:pt x="88655" y="20239"/>
                    <a:pt x="75561" y="23573"/>
                    <a:pt x="64389" y="30593"/>
                  </a:cubicBezTo>
                  <a:cubicBezTo>
                    <a:pt x="52377" y="39556"/>
                    <a:pt x="38402" y="45528"/>
                    <a:pt x="23622" y="48024"/>
                  </a:cubicBezTo>
                  <a:cubicBezTo>
                    <a:pt x="37338" y="46595"/>
                    <a:pt x="54769" y="33545"/>
                    <a:pt x="62770" y="27354"/>
                  </a:cubicBezTo>
                  <a:cubicBezTo>
                    <a:pt x="74469" y="19163"/>
                    <a:pt x="88396" y="14743"/>
                    <a:pt x="102679" y="14686"/>
                  </a:cubicBezTo>
                  <a:close/>
                </a:path>
              </a:pathLst>
            </a:custGeom>
            <a:grpFill/>
            <a:ln w="9525" cap="flat">
              <a:noFill/>
              <a:prstDash val="solid"/>
              <a:miter/>
            </a:ln>
          </p:spPr>
          <p:txBody>
            <a:bodyPr rtlCol="0" anchor="ctr">
              <a:noAutofit/>
            </a:bodyPr>
            <a:lstStyle/>
            <a:p>
              <a:endParaRPr lang="en-US"/>
            </a:p>
          </p:txBody>
        </p:sp>
        <p:sp>
          <p:nvSpPr>
            <p:cNvPr id="41" name="任意多边形: 形状 40">
              <a:extLst>
                <a:ext uri="{FF2B5EF4-FFF2-40B4-BE49-F238E27FC236}">
                  <a16:creationId xmlns:a16="http://schemas.microsoft.com/office/drawing/2014/main" id="{F992F043-A675-BA8E-791C-42D71EFD8564}"/>
                </a:ext>
              </a:extLst>
            </p:cNvPr>
            <p:cNvSpPr/>
            <p:nvPr/>
          </p:nvSpPr>
          <p:spPr>
            <a:xfrm>
              <a:off x="3306379" y="2917161"/>
              <a:ext cx="89518" cy="160020"/>
            </a:xfrm>
            <a:custGeom>
              <a:avLst/>
              <a:gdLst>
                <a:gd name="connsiteX0" fmla="*/ 31397 w 89518"/>
                <a:gd name="connsiteY0" fmla="*/ 160020 h 160020"/>
                <a:gd name="connsiteX1" fmla="*/ 83594 w 89518"/>
                <a:gd name="connsiteY1" fmla="*/ 125921 h 160020"/>
                <a:gd name="connsiteX2" fmla="*/ 73592 w 89518"/>
                <a:gd name="connsiteY2" fmla="*/ 0 h 160020"/>
                <a:gd name="connsiteX3" fmla="*/ 17966 w 89518"/>
                <a:gd name="connsiteY3" fmla="*/ 59150 h 160020"/>
                <a:gd name="connsiteX4" fmla="*/ 24158 w 89518"/>
                <a:gd name="connsiteY4" fmla="*/ 153638 h 160020"/>
                <a:gd name="connsiteX5" fmla="*/ 46732 w 89518"/>
                <a:gd name="connsiteY5" fmla="*/ 100965 h 160020"/>
                <a:gd name="connsiteX6" fmla="*/ 63305 w 89518"/>
                <a:gd name="connsiteY6" fmla="*/ 36005 h 160020"/>
                <a:gd name="connsiteX7" fmla="*/ 52542 w 89518"/>
                <a:gd name="connsiteY7" fmla="*/ 100965 h 160020"/>
                <a:gd name="connsiteX8" fmla="*/ 31397 w 89518"/>
                <a:gd name="connsiteY8" fmla="*/ 160020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18" h="160020">
                  <a:moveTo>
                    <a:pt x="31397" y="160020"/>
                  </a:moveTo>
                  <a:cubicBezTo>
                    <a:pt x="53542" y="158506"/>
                    <a:pt x="73308" y="145590"/>
                    <a:pt x="83594" y="125921"/>
                  </a:cubicBezTo>
                  <a:cubicBezTo>
                    <a:pt x="104263" y="86297"/>
                    <a:pt x="63401" y="39053"/>
                    <a:pt x="73592" y="0"/>
                  </a:cubicBezTo>
                  <a:cubicBezTo>
                    <a:pt x="59781" y="26480"/>
                    <a:pt x="37969" y="38100"/>
                    <a:pt x="17966" y="59150"/>
                  </a:cubicBezTo>
                  <a:cubicBezTo>
                    <a:pt x="-7561" y="86392"/>
                    <a:pt x="-6227" y="132588"/>
                    <a:pt x="24158" y="153638"/>
                  </a:cubicBezTo>
                  <a:cubicBezTo>
                    <a:pt x="37080" y="138922"/>
                    <a:pt x="44987" y="120472"/>
                    <a:pt x="46732" y="100965"/>
                  </a:cubicBezTo>
                  <a:cubicBezTo>
                    <a:pt x="48065" y="80296"/>
                    <a:pt x="51399" y="53912"/>
                    <a:pt x="63305" y="36005"/>
                  </a:cubicBezTo>
                  <a:cubicBezTo>
                    <a:pt x="52542" y="53531"/>
                    <a:pt x="52352" y="85916"/>
                    <a:pt x="52542" y="100965"/>
                  </a:cubicBezTo>
                  <a:cubicBezTo>
                    <a:pt x="51648" y="122339"/>
                    <a:pt x="44272" y="142932"/>
                    <a:pt x="31397" y="160020"/>
                  </a:cubicBezTo>
                  <a:close/>
                </a:path>
              </a:pathLst>
            </a:custGeom>
            <a:grpFill/>
            <a:ln w="9525" cap="flat">
              <a:noFill/>
              <a:prstDash val="solid"/>
              <a:miter/>
            </a:ln>
          </p:spPr>
          <p:txBody>
            <a:bodyPr rtlCol="0" anchor="ctr">
              <a:noAutofit/>
            </a:bodyPr>
            <a:lstStyle/>
            <a:p>
              <a:endParaRPr lang="en-US"/>
            </a:p>
          </p:txBody>
        </p:sp>
        <p:sp>
          <p:nvSpPr>
            <p:cNvPr id="42" name="任意多边形: 形状 41">
              <a:extLst>
                <a:ext uri="{FF2B5EF4-FFF2-40B4-BE49-F238E27FC236}">
                  <a16:creationId xmlns:a16="http://schemas.microsoft.com/office/drawing/2014/main" id="{A747BFEE-2734-072B-7389-AE3C03CA2E7C}"/>
                </a:ext>
              </a:extLst>
            </p:cNvPr>
            <p:cNvSpPr/>
            <p:nvPr/>
          </p:nvSpPr>
          <p:spPr>
            <a:xfrm>
              <a:off x="3251765" y="3228684"/>
              <a:ext cx="164877" cy="90435"/>
            </a:xfrm>
            <a:custGeom>
              <a:avLst/>
              <a:gdLst>
                <a:gd name="connsiteX0" fmla="*/ 164878 w 164877"/>
                <a:gd name="connsiteY0" fmla="*/ 36806 h 90435"/>
                <a:gd name="connsiteX1" fmla="*/ 114300 w 164877"/>
                <a:gd name="connsiteY1" fmla="*/ 326 h 90435"/>
                <a:gd name="connsiteX2" fmla="*/ 0 w 164877"/>
                <a:gd name="connsiteY2" fmla="*/ 55094 h 90435"/>
                <a:gd name="connsiteX3" fmla="*/ 75152 w 164877"/>
                <a:gd name="connsiteY3" fmla="*/ 85670 h 90435"/>
                <a:gd name="connsiteX4" fmla="*/ 160877 w 164877"/>
                <a:gd name="connsiteY4" fmla="*/ 45760 h 90435"/>
                <a:gd name="connsiteX5" fmla="*/ 103727 w 164877"/>
                <a:gd name="connsiteY5" fmla="*/ 43760 h 90435"/>
                <a:gd name="connsiteX6" fmla="*/ 37052 w 164877"/>
                <a:gd name="connsiteY6" fmla="*/ 51665 h 90435"/>
                <a:gd name="connsiteX7" fmla="*/ 101536 w 164877"/>
                <a:gd name="connsiteY7" fmla="*/ 38330 h 90435"/>
                <a:gd name="connsiteX8" fmla="*/ 164878 w 164877"/>
                <a:gd name="connsiteY8" fmla="*/ 36806 h 9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77" h="90435">
                  <a:moveTo>
                    <a:pt x="164878" y="36806"/>
                  </a:moveTo>
                  <a:cubicBezTo>
                    <a:pt x="155527" y="16661"/>
                    <a:pt x="136365" y="2840"/>
                    <a:pt x="114300" y="326"/>
                  </a:cubicBezTo>
                  <a:cubicBezTo>
                    <a:pt x="69818" y="-4723"/>
                    <a:pt x="40576" y="50522"/>
                    <a:pt x="0" y="55094"/>
                  </a:cubicBezTo>
                  <a:cubicBezTo>
                    <a:pt x="29623" y="58428"/>
                    <a:pt x="47625" y="74716"/>
                    <a:pt x="75152" y="85670"/>
                  </a:cubicBezTo>
                  <a:cubicBezTo>
                    <a:pt x="109823" y="99671"/>
                    <a:pt x="152400" y="81764"/>
                    <a:pt x="160877" y="45760"/>
                  </a:cubicBezTo>
                  <a:cubicBezTo>
                    <a:pt x="142521" y="39054"/>
                    <a:pt x="122508" y="38350"/>
                    <a:pt x="103727" y="43760"/>
                  </a:cubicBezTo>
                  <a:cubicBezTo>
                    <a:pt x="83915" y="49951"/>
                    <a:pt x="58102" y="56333"/>
                    <a:pt x="37052" y="51665"/>
                  </a:cubicBezTo>
                  <a:cubicBezTo>
                    <a:pt x="57245" y="55380"/>
                    <a:pt x="87535" y="43855"/>
                    <a:pt x="101536" y="38330"/>
                  </a:cubicBezTo>
                  <a:cubicBezTo>
                    <a:pt x="121987" y="31301"/>
                    <a:pt x="144112" y="30768"/>
                    <a:pt x="164878" y="36806"/>
                  </a:cubicBezTo>
                  <a:close/>
                </a:path>
              </a:pathLst>
            </a:custGeom>
            <a:grpFill/>
            <a:ln w="9525" cap="flat">
              <a:noFill/>
              <a:prstDash val="solid"/>
              <a:miter/>
            </a:ln>
          </p:spPr>
          <p:txBody>
            <a:bodyPr rtlCol="0" anchor="ctr">
              <a:noAutofit/>
            </a:bodyPr>
            <a:lstStyle/>
            <a:p>
              <a:endParaRPr lang="en-US"/>
            </a:p>
          </p:txBody>
        </p:sp>
        <p:sp>
          <p:nvSpPr>
            <p:cNvPr id="43" name="任意多边形: 形状 42">
              <a:extLst>
                <a:ext uri="{FF2B5EF4-FFF2-40B4-BE49-F238E27FC236}">
                  <a16:creationId xmlns:a16="http://schemas.microsoft.com/office/drawing/2014/main" id="{D77B95FF-2444-7785-EF47-195363C06B76}"/>
                </a:ext>
              </a:extLst>
            </p:cNvPr>
            <p:cNvSpPr/>
            <p:nvPr/>
          </p:nvSpPr>
          <p:spPr>
            <a:xfrm>
              <a:off x="3128892" y="2726281"/>
              <a:ext cx="126660" cy="156786"/>
            </a:xfrm>
            <a:custGeom>
              <a:avLst/>
              <a:gdLst>
                <a:gd name="connsiteX0" fmla="*/ 113729 w 126660"/>
                <a:gd name="connsiteY0" fmla="*/ 152114 h 156786"/>
                <a:gd name="connsiteX1" fmla="*/ 120396 w 126660"/>
                <a:gd name="connsiteY1" fmla="*/ 80867 h 156786"/>
                <a:gd name="connsiteX2" fmla="*/ 0 w 126660"/>
                <a:gd name="connsiteY2" fmla="*/ 0 h 156786"/>
                <a:gd name="connsiteX3" fmla="*/ 13430 w 126660"/>
                <a:gd name="connsiteY3" fmla="*/ 92202 h 156786"/>
                <a:gd name="connsiteX4" fmla="*/ 102965 w 126660"/>
                <a:gd name="connsiteY4" fmla="*/ 154114 h 156786"/>
                <a:gd name="connsiteX5" fmla="*/ 71533 w 126660"/>
                <a:gd name="connsiteY5" fmla="*/ 96202 h 156786"/>
                <a:gd name="connsiteX6" fmla="*/ 24956 w 126660"/>
                <a:gd name="connsiteY6" fmla="*/ 34861 h 156786"/>
                <a:gd name="connsiteX7" fmla="*/ 75724 w 126660"/>
                <a:gd name="connsiteY7" fmla="*/ 90964 h 156786"/>
                <a:gd name="connsiteX8" fmla="*/ 113729 w 126660"/>
                <a:gd name="connsiteY8" fmla="*/ 152114 h 15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660" h="156786">
                  <a:moveTo>
                    <a:pt x="113729" y="152114"/>
                  </a:moveTo>
                  <a:cubicBezTo>
                    <a:pt x="128172" y="131131"/>
                    <a:pt x="130696" y="104165"/>
                    <a:pt x="120396" y="80867"/>
                  </a:cubicBezTo>
                  <a:cubicBezTo>
                    <a:pt x="99536" y="33909"/>
                    <a:pt x="27813" y="36957"/>
                    <a:pt x="0" y="0"/>
                  </a:cubicBezTo>
                  <a:cubicBezTo>
                    <a:pt x="13906" y="31242"/>
                    <a:pt x="8477" y="58864"/>
                    <a:pt x="13430" y="92202"/>
                  </a:cubicBezTo>
                  <a:cubicBezTo>
                    <a:pt x="19717" y="134684"/>
                    <a:pt x="62198" y="166402"/>
                    <a:pt x="102965" y="154114"/>
                  </a:cubicBezTo>
                  <a:cubicBezTo>
                    <a:pt x="98874" y="131969"/>
                    <a:pt x="87869" y="111700"/>
                    <a:pt x="71533" y="96202"/>
                  </a:cubicBezTo>
                  <a:cubicBezTo>
                    <a:pt x="53912" y="80296"/>
                    <a:pt x="32576" y="58102"/>
                    <a:pt x="24956" y="34861"/>
                  </a:cubicBezTo>
                  <a:cubicBezTo>
                    <a:pt x="33052" y="57055"/>
                    <a:pt x="62103" y="80391"/>
                    <a:pt x="75724" y="90964"/>
                  </a:cubicBezTo>
                  <a:cubicBezTo>
                    <a:pt x="94347" y="106985"/>
                    <a:pt x="107612" y="128321"/>
                    <a:pt x="113729" y="152114"/>
                  </a:cubicBezTo>
                  <a:close/>
                </a:path>
              </a:pathLst>
            </a:custGeom>
            <a:grpFill/>
            <a:ln w="9525" cap="flat">
              <a:noFill/>
              <a:prstDash val="solid"/>
              <a:miter/>
            </a:ln>
          </p:spPr>
          <p:txBody>
            <a:bodyPr rtlCol="0" anchor="ctr">
              <a:noAutofit/>
            </a:bodyPr>
            <a:lstStyle/>
            <a:p>
              <a:endParaRPr lang="en-US"/>
            </a:p>
          </p:txBody>
        </p:sp>
        <p:sp>
          <p:nvSpPr>
            <p:cNvPr id="44" name="任意多边形: 形状 43">
              <a:extLst>
                <a:ext uri="{FF2B5EF4-FFF2-40B4-BE49-F238E27FC236}">
                  <a16:creationId xmlns:a16="http://schemas.microsoft.com/office/drawing/2014/main" id="{657F60B5-1A4B-79E5-C71D-9733ECF15433}"/>
                </a:ext>
              </a:extLst>
            </p:cNvPr>
            <p:cNvSpPr/>
            <p:nvPr/>
          </p:nvSpPr>
          <p:spPr>
            <a:xfrm>
              <a:off x="3225897" y="2668369"/>
              <a:ext cx="68519" cy="114490"/>
            </a:xfrm>
            <a:custGeom>
              <a:avLst/>
              <a:gdLst>
                <a:gd name="connsiteX0" fmla="*/ 50823 w 68519"/>
                <a:gd name="connsiteY0" fmla="*/ 114490 h 114490"/>
                <a:gd name="connsiteX1" fmla="*/ 68158 w 68519"/>
                <a:gd name="connsiteY1" fmla="*/ 72009 h 114490"/>
                <a:gd name="connsiteX2" fmla="*/ 9484 w 68519"/>
                <a:gd name="connsiteY2" fmla="*/ 0 h 114490"/>
                <a:gd name="connsiteX3" fmla="*/ 531 w 68519"/>
                <a:gd name="connsiteY3" fmla="*/ 59055 h 114490"/>
                <a:gd name="connsiteX4" fmla="*/ 43774 w 68519"/>
                <a:gd name="connsiteY4" fmla="*/ 113538 h 114490"/>
                <a:gd name="connsiteX5" fmla="*/ 35392 w 68519"/>
                <a:gd name="connsiteY5" fmla="*/ 72200 h 114490"/>
                <a:gd name="connsiteX6" fmla="*/ 18343 w 68519"/>
                <a:gd name="connsiteY6" fmla="*/ 26003 h 114490"/>
                <a:gd name="connsiteX7" fmla="*/ 38917 w 68519"/>
                <a:gd name="connsiteY7" fmla="*/ 69818 h 114490"/>
                <a:gd name="connsiteX8" fmla="*/ 50823 w 68519"/>
                <a:gd name="connsiteY8" fmla="*/ 114490 h 11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19" h="114490">
                  <a:moveTo>
                    <a:pt x="50823" y="114490"/>
                  </a:moveTo>
                  <a:cubicBezTo>
                    <a:pt x="63612" y="104321"/>
                    <a:pt x="70181" y="88223"/>
                    <a:pt x="68158" y="72009"/>
                  </a:cubicBezTo>
                  <a:cubicBezTo>
                    <a:pt x="64158" y="39433"/>
                    <a:pt x="20057" y="27813"/>
                    <a:pt x="9484" y="0"/>
                  </a:cubicBezTo>
                  <a:cubicBezTo>
                    <a:pt x="12151" y="21812"/>
                    <a:pt x="3674" y="38100"/>
                    <a:pt x="531" y="59055"/>
                  </a:cubicBezTo>
                  <a:cubicBezTo>
                    <a:pt x="-3565" y="86201"/>
                    <a:pt x="16533" y="113538"/>
                    <a:pt x="43774" y="113538"/>
                  </a:cubicBezTo>
                  <a:cubicBezTo>
                    <a:pt x="45406" y="99219"/>
                    <a:pt x="42472" y="84752"/>
                    <a:pt x="35392" y="72200"/>
                  </a:cubicBezTo>
                  <a:cubicBezTo>
                    <a:pt x="26032" y="58419"/>
                    <a:pt x="20180" y="42561"/>
                    <a:pt x="18343" y="26003"/>
                  </a:cubicBezTo>
                  <a:cubicBezTo>
                    <a:pt x="19105" y="41053"/>
                    <a:pt x="32535" y="60769"/>
                    <a:pt x="38917" y="69818"/>
                  </a:cubicBezTo>
                  <a:cubicBezTo>
                    <a:pt x="47341" y="83149"/>
                    <a:pt x="51495" y="98735"/>
                    <a:pt x="50823" y="114490"/>
                  </a:cubicBezTo>
                  <a:close/>
                </a:path>
              </a:pathLst>
            </a:custGeom>
            <a:grpFill/>
            <a:ln w="9525" cap="flat">
              <a:noFill/>
              <a:prstDash val="solid"/>
              <a:miter/>
            </a:ln>
          </p:spPr>
          <p:txBody>
            <a:bodyPr rtlCol="0" anchor="ctr">
              <a:noAutofit/>
            </a:bodyPr>
            <a:lstStyle/>
            <a:p>
              <a:endParaRPr lang="en-US"/>
            </a:p>
          </p:txBody>
        </p:sp>
        <p:sp>
          <p:nvSpPr>
            <p:cNvPr id="45" name="任意多边形: 形状 44">
              <a:extLst>
                <a:ext uri="{FF2B5EF4-FFF2-40B4-BE49-F238E27FC236}">
                  <a16:creationId xmlns:a16="http://schemas.microsoft.com/office/drawing/2014/main" id="{E8709939-EE55-8733-BD86-9E28C31D672B}"/>
                </a:ext>
              </a:extLst>
            </p:cNvPr>
            <p:cNvSpPr/>
            <p:nvPr/>
          </p:nvSpPr>
          <p:spPr>
            <a:xfrm>
              <a:off x="3435407" y="3014698"/>
              <a:ext cx="126700" cy="156876"/>
            </a:xfrm>
            <a:custGeom>
              <a:avLst/>
              <a:gdLst>
                <a:gd name="connsiteX0" fmla="*/ 113729 w 126700"/>
                <a:gd name="connsiteY0" fmla="*/ 152209 h 156876"/>
                <a:gd name="connsiteX1" fmla="*/ 120396 w 126700"/>
                <a:gd name="connsiteY1" fmla="*/ 80963 h 156876"/>
                <a:gd name="connsiteX2" fmla="*/ 0 w 126700"/>
                <a:gd name="connsiteY2" fmla="*/ 0 h 156876"/>
                <a:gd name="connsiteX3" fmla="*/ 13430 w 126700"/>
                <a:gd name="connsiteY3" fmla="*/ 92297 h 156876"/>
                <a:gd name="connsiteX4" fmla="*/ 102965 w 126700"/>
                <a:gd name="connsiteY4" fmla="*/ 154210 h 156876"/>
                <a:gd name="connsiteX5" fmla="*/ 71533 w 126700"/>
                <a:gd name="connsiteY5" fmla="*/ 96298 h 156876"/>
                <a:gd name="connsiteX6" fmla="*/ 24956 w 126700"/>
                <a:gd name="connsiteY6" fmla="*/ 34957 h 156876"/>
                <a:gd name="connsiteX7" fmla="*/ 75724 w 126700"/>
                <a:gd name="connsiteY7" fmla="*/ 91059 h 156876"/>
                <a:gd name="connsiteX8" fmla="*/ 113729 w 126700"/>
                <a:gd name="connsiteY8" fmla="*/ 152209 h 15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00" h="156876">
                  <a:moveTo>
                    <a:pt x="113729" y="152209"/>
                  </a:moveTo>
                  <a:cubicBezTo>
                    <a:pt x="128226" y="131245"/>
                    <a:pt x="130753" y="104251"/>
                    <a:pt x="120396" y="80963"/>
                  </a:cubicBezTo>
                  <a:cubicBezTo>
                    <a:pt x="99536" y="34004"/>
                    <a:pt x="27813" y="37052"/>
                    <a:pt x="0" y="0"/>
                  </a:cubicBezTo>
                  <a:cubicBezTo>
                    <a:pt x="13906" y="31337"/>
                    <a:pt x="8477" y="58960"/>
                    <a:pt x="13430" y="92297"/>
                  </a:cubicBezTo>
                  <a:cubicBezTo>
                    <a:pt x="19717" y="134684"/>
                    <a:pt x="62198" y="166497"/>
                    <a:pt x="102965" y="154210"/>
                  </a:cubicBezTo>
                  <a:cubicBezTo>
                    <a:pt x="98873" y="132064"/>
                    <a:pt x="87869" y="111795"/>
                    <a:pt x="71533" y="96298"/>
                  </a:cubicBezTo>
                  <a:cubicBezTo>
                    <a:pt x="53912" y="80296"/>
                    <a:pt x="32575" y="58198"/>
                    <a:pt x="24956" y="34957"/>
                  </a:cubicBezTo>
                  <a:cubicBezTo>
                    <a:pt x="33052" y="57150"/>
                    <a:pt x="62103" y="80486"/>
                    <a:pt x="75724" y="91059"/>
                  </a:cubicBezTo>
                  <a:cubicBezTo>
                    <a:pt x="94347" y="107080"/>
                    <a:pt x="107612" y="128416"/>
                    <a:pt x="113729" y="152209"/>
                  </a:cubicBezTo>
                  <a:close/>
                </a:path>
              </a:pathLst>
            </a:custGeom>
            <a:grpFill/>
            <a:ln w="9525" cap="flat">
              <a:noFill/>
              <a:prstDash val="solid"/>
              <a:miter/>
            </a:ln>
          </p:spPr>
          <p:txBody>
            <a:bodyPr rtlCol="0" anchor="ctr">
              <a:noAutofit/>
            </a:bodyPr>
            <a:lstStyle/>
            <a:p>
              <a:endParaRPr lang="en-US"/>
            </a:p>
          </p:txBody>
        </p:sp>
        <p:sp>
          <p:nvSpPr>
            <p:cNvPr id="46" name="任意多边形: 形状 45">
              <a:extLst>
                <a:ext uri="{FF2B5EF4-FFF2-40B4-BE49-F238E27FC236}">
                  <a16:creationId xmlns:a16="http://schemas.microsoft.com/office/drawing/2014/main" id="{BF7C4830-9922-5441-6D00-D2C58B5BCEE3}"/>
                </a:ext>
              </a:extLst>
            </p:cNvPr>
            <p:cNvSpPr/>
            <p:nvPr/>
          </p:nvSpPr>
          <p:spPr>
            <a:xfrm>
              <a:off x="2924105" y="2399859"/>
              <a:ext cx="226586" cy="178807"/>
            </a:xfrm>
            <a:custGeom>
              <a:avLst/>
              <a:gdLst>
                <a:gd name="connsiteX0" fmla="*/ 221837 w 226586"/>
                <a:gd name="connsiteY0" fmla="*/ 154972 h 178807"/>
                <a:gd name="connsiteX1" fmla="*/ 198882 w 226586"/>
                <a:gd name="connsiteY1" fmla="*/ 55626 h 178807"/>
                <a:gd name="connsiteX2" fmla="*/ 0 w 226586"/>
                <a:gd name="connsiteY2" fmla="*/ 0 h 178807"/>
                <a:gd name="connsiteX3" fmla="*/ 59341 w 226586"/>
                <a:gd name="connsiteY3" fmla="*/ 118777 h 178807"/>
                <a:gd name="connsiteX4" fmla="*/ 208026 w 226586"/>
                <a:gd name="connsiteY4" fmla="*/ 162496 h 178807"/>
                <a:gd name="connsiteX5" fmla="*/ 139732 w 226586"/>
                <a:gd name="connsiteY5" fmla="*/ 98203 h 178807"/>
                <a:gd name="connsiteX6" fmla="*/ 49435 w 226586"/>
                <a:gd name="connsiteY6" fmla="*/ 36100 h 178807"/>
                <a:gd name="connsiteX7" fmla="*/ 143066 w 226586"/>
                <a:gd name="connsiteY7" fmla="*/ 89249 h 178807"/>
                <a:gd name="connsiteX8" fmla="*/ 221837 w 226586"/>
                <a:gd name="connsiteY8" fmla="*/ 154972 h 17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586" h="178807">
                  <a:moveTo>
                    <a:pt x="221837" y="154972"/>
                  </a:moveTo>
                  <a:cubicBezTo>
                    <a:pt x="235553" y="116205"/>
                    <a:pt x="216980" y="75629"/>
                    <a:pt x="198882" y="55626"/>
                  </a:cubicBezTo>
                  <a:cubicBezTo>
                    <a:pt x="149733" y="1524"/>
                    <a:pt x="54197" y="37624"/>
                    <a:pt x="0" y="0"/>
                  </a:cubicBezTo>
                  <a:cubicBezTo>
                    <a:pt x="32766" y="36100"/>
                    <a:pt x="38100" y="76200"/>
                    <a:pt x="59341" y="118777"/>
                  </a:cubicBezTo>
                  <a:cubicBezTo>
                    <a:pt x="86773" y="173355"/>
                    <a:pt x="158496" y="197358"/>
                    <a:pt x="208026" y="162496"/>
                  </a:cubicBezTo>
                  <a:cubicBezTo>
                    <a:pt x="192676" y="134349"/>
                    <a:pt x="168753" y="111828"/>
                    <a:pt x="139732" y="98203"/>
                  </a:cubicBezTo>
                  <a:cubicBezTo>
                    <a:pt x="108776" y="84487"/>
                    <a:pt x="70199" y="64484"/>
                    <a:pt x="49435" y="36100"/>
                  </a:cubicBezTo>
                  <a:cubicBezTo>
                    <a:pt x="70199" y="62389"/>
                    <a:pt x="119920" y="81058"/>
                    <a:pt x="143066" y="89249"/>
                  </a:cubicBezTo>
                  <a:cubicBezTo>
                    <a:pt x="175396" y="102635"/>
                    <a:pt x="202876" y="125562"/>
                    <a:pt x="221837" y="154972"/>
                  </a:cubicBezTo>
                  <a:close/>
                </a:path>
              </a:pathLst>
            </a:custGeom>
            <a:grpFill/>
            <a:ln w="9525" cap="flat">
              <a:noFill/>
              <a:prstDash val="solid"/>
              <a:miter/>
            </a:ln>
          </p:spPr>
          <p:txBody>
            <a:bodyPr rtlCol="0" anchor="ctr">
              <a:noAutofit/>
            </a:bodyPr>
            <a:lstStyle/>
            <a:p>
              <a:endParaRPr lang="en-US" dirty="0"/>
            </a:p>
          </p:txBody>
        </p:sp>
        <p:sp>
          <p:nvSpPr>
            <p:cNvPr id="47" name="任意多边形: 形状 46">
              <a:extLst>
                <a:ext uri="{FF2B5EF4-FFF2-40B4-BE49-F238E27FC236}">
                  <a16:creationId xmlns:a16="http://schemas.microsoft.com/office/drawing/2014/main" id="{11978085-F1B9-1CBC-CEE5-A07D6C7FBDEC}"/>
                </a:ext>
              </a:extLst>
            </p:cNvPr>
            <p:cNvSpPr/>
            <p:nvPr/>
          </p:nvSpPr>
          <p:spPr>
            <a:xfrm>
              <a:off x="3226838" y="2325278"/>
              <a:ext cx="117130" cy="215645"/>
            </a:xfrm>
            <a:custGeom>
              <a:avLst/>
              <a:gdLst>
                <a:gd name="connsiteX0" fmla="*/ 51692 w 117130"/>
                <a:gd name="connsiteY0" fmla="*/ 215646 h 215645"/>
                <a:gd name="connsiteX1" fmla="*/ 113224 w 117130"/>
                <a:gd name="connsiteY1" fmla="*/ 161925 h 215645"/>
                <a:gd name="connsiteX2" fmla="*/ 77410 w 117130"/>
                <a:gd name="connsiteY2" fmla="*/ 0 h 215645"/>
                <a:gd name="connsiteX3" fmla="*/ 15973 w 117130"/>
                <a:gd name="connsiteY3" fmla="*/ 87154 h 215645"/>
                <a:gd name="connsiteX4" fmla="*/ 41215 w 117130"/>
                <a:gd name="connsiteY4" fmla="*/ 208693 h 215645"/>
                <a:gd name="connsiteX5" fmla="*/ 60836 w 117130"/>
                <a:gd name="connsiteY5" fmla="*/ 136208 h 215645"/>
                <a:gd name="connsiteX6" fmla="*/ 70361 w 117130"/>
                <a:gd name="connsiteY6" fmla="*/ 48958 h 215645"/>
                <a:gd name="connsiteX7" fmla="*/ 68075 w 117130"/>
                <a:gd name="connsiteY7" fmla="*/ 134683 h 215645"/>
                <a:gd name="connsiteX8" fmla="*/ 51692 w 117130"/>
                <a:gd name="connsiteY8" fmla="*/ 215646 h 21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130" h="215645">
                  <a:moveTo>
                    <a:pt x="51692" y="215646"/>
                  </a:moveTo>
                  <a:cubicBezTo>
                    <a:pt x="84363" y="210693"/>
                    <a:pt x="105985" y="182213"/>
                    <a:pt x="113224" y="161925"/>
                  </a:cubicBezTo>
                  <a:cubicBezTo>
                    <a:pt x="132940" y="106775"/>
                    <a:pt x="71314" y="52864"/>
                    <a:pt x="77410" y="0"/>
                  </a:cubicBezTo>
                  <a:cubicBezTo>
                    <a:pt x="64265" y="37528"/>
                    <a:pt x="38167" y="55816"/>
                    <a:pt x="15973" y="87154"/>
                  </a:cubicBezTo>
                  <a:cubicBezTo>
                    <a:pt x="-12602" y="127159"/>
                    <a:pt x="-2029" y="186880"/>
                    <a:pt x="41215" y="208693"/>
                  </a:cubicBezTo>
                  <a:cubicBezTo>
                    <a:pt x="55285" y="187227"/>
                    <a:pt x="62157" y="161839"/>
                    <a:pt x="60836" y="136208"/>
                  </a:cubicBezTo>
                  <a:cubicBezTo>
                    <a:pt x="58836" y="109156"/>
                    <a:pt x="58455" y="74390"/>
                    <a:pt x="70361" y="48958"/>
                  </a:cubicBezTo>
                  <a:cubicBezTo>
                    <a:pt x="59598" y="73533"/>
                    <a:pt x="65218" y="115633"/>
                    <a:pt x="68075" y="134683"/>
                  </a:cubicBezTo>
                  <a:cubicBezTo>
                    <a:pt x="71094" y="162715"/>
                    <a:pt x="65373" y="190994"/>
                    <a:pt x="51692" y="215646"/>
                  </a:cubicBezTo>
                  <a:close/>
                </a:path>
              </a:pathLst>
            </a:custGeom>
            <a:grpFill/>
            <a:ln w="9525" cap="flat">
              <a:noFill/>
              <a:prstDash val="solid"/>
              <a:miter/>
            </a:ln>
          </p:spPr>
          <p:txBody>
            <a:bodyPr rtlCol="0" anchor="ctr">
              <a:noAutofit/>
            </a:bodyPr>
            <a:lstStyle/>
            <a:p>
              <a:endParaRPr lang="en-US"/>
            </a:p>
          </p:txBody>
        </p:sp>
        <p:sp>
          <p:nvSpPr>
            <p:cNvPr id="48" name="任意多边形: 形状 47">
              <a:extLst>
                <a:ext uri="{FF2B5EF4-FFF2-40B4-BE49-F238E27FC236}">
                  <a16:creationId xmlns:a16="http://schemas.microsoft.com/office/drawing/2014/main" id="{9BF5708A-6F97-151D-7CD7-197CD942DD55}"/>
                </a:ext>
              </a:extLst>
            </p:cNvPr>
            <p:cNvSpPr/>
            <p:nvPr/>
          </p:nvSpPr>
          <p:spPr>
            <a:xfrm>
              <a:off x="3358115" y="2467486"/>
              <a:ext cx="99580" cy="176117"/>
            </a:xfrm>
            <a:custGeom>
              <a:avLst/>
              <a:gdLst>
                <a:gd name="connsiteX0" fmla="*/ 66052 w 99580"/>
                <a:gd name="connsiteY0" fmla="*/ 176117 h 176117"/>
                <a:gd name="connsiteX1" fmla="*/ 99580 w 99580"/>
                <a:gd name="connsiteY1" fmla="*/ 117062 h 176117"/>
                <a:gd name="connsiteX2" fmla="*/ 27190 w 99580"/>
                <a:gd name="connsiteY2" fmla="*/ 0 h 176117"/>
                <a:gd name="connsiteX3" fmla="*/ 2711 w 99580"/>
                <a:gd name="connsiteY3" fmla="*/ 85058 h 176117"/>
                <a:gd name="connsiteX4" fmla="*/ 55860 w 99580"/>
                <a:gd name="connsiteY4" fmla="*/ 173546 h 176117"/>
                <a:gd name="connsiteX5" fmla="*/ 51479 w 99580"/>
                <a:gd name="connsiteY5" fmla="*/ 111252 h 176117"/>
                <a:gd name="connsiteX6" fmla="*/ 35191 w 99580"/>
                <a:gd name="connsiteY6" fmla="*/ 40005 h 176117"/>
                <a:gd name="connsiteX7" fmla="*/ 57099 w 99580"/>
                <a:gd name="connsiteY7" fmla="*/ 108395 h 176117"/>
                <a:gd name="connsiteX8" fmla="*/ 66052 w 99580"/>
                <a:gd name="connsiteY8" fmla="*/ 176117 h 17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580" h="176117">
                  <a:moveTo>
                    <a:pt x="66052" y="176117"/>
                  </a:moveTo>
                  <a:cubicBezTo>
                    <a:pt x="86776" y="163640"/>
                    <a:pt x="99486" y="141252"/>
                    <a:pt x="99580" y="117062"/>
                  </a:cubicBezTo>
                  <a:cubicBezTo>
                    <a:pt x="99580" y="68390"/>
                    <a:pt x="36810" y="42958"/>
                    <a:pt x="27190" y="0"/>
                  </a:cubicBezTo>
                  <a:cubicBezTo>
                    <a:pt x="27190" y="32480"/>
                    <a:pt x="11474" y="54293"/>
                    <a:pt x="2711" y="85058"/>
                  </a:cubicBezTo>
                  <a:cubicBezTo>
                    <a:pt x="-8433" y="124206"/>
                    <a:pt x="15856" y="168307"/>
                    <a:pt x="55860" y="173546"/>
                  </a:cubicBezTo>
                  <a:cubicBezTo>
                    <a:pt x="61053" y="152843"/>
                    <a:pt x="59518" y="131024"/>
                    <a:pt x="51479" y="111252"/>
                  </a:cubicBezTo>
                  <a:cubicBezTo>
                    <a:pt x="41954" y="90583"/>
                    <a:pt x="32429" y="63627"/>
                    <a:pt x="35191" y="40005"/>
                  </a:cubicBezTo>
                  <a:cubicBezTo>
                    <a:pt x="33477" y="62294"/>
                    <a:pt x="49479" y="93821"/>
                    <a:pt x="57099" y="108395"/>
                  </a:cubicBezTo>
                  <a:cubicBezTo>
                    <a:pt x="66917" y="129529"/>
                    <a:pt x="70041" y="153158"/>
                    <a:pt x="66052" y="176117"/>
                  </a:cubicBezTo>
                  <a:close/>
                </a:path>
              </a:pathLst>
            </a:custGeom>
            <a:grpFill/>
            <a:ln w="9525" cap="flat">
              <a:noFill/>
              <a:prstDash val="solid"/>
              <a:miter/>
            </a:ln>
          </p:spPr>
          <p:txBody>
            <a:bodyPr rtlCol="0" anchor="ctr">
              <a:noAutofit/>
            </a:bodyPr>
            <a:lstStyle/>
            <a:p>
              <a:endParaRPr lang="en-US"/>
            </a:p>
          </p:txBody>
        </p:sp>
        <p:sp>
          <p:nvSpPr>
            <p:cNvPr id="49" name="任意多边形: 形状 48">
              <a:extLst>
                <a:ext uri="{FF2B5EF4-FFF2-40B4-BE49-F238E27FC236}">
                  <a16:creationId xmlns:a16="http://schemas.microsoft.com/office/drawing/2014/main" id="{8F4B9BC7-DED7-55BC-3BFF-9FC950B16BBF}"/>
                </a:ext>
              </a:extLst>
            </p:cNvPr>
            <p:cNvSpPr/>
            <p:nvPr/>
          </p:nvSpPr>
          <p:spPr>
            <a:xfrm>
              <a:off x="3024403" y="2589188"/>
              <a:ext cx="145961" cy="123852"/>
            </a:xfrm>
            <a:custGeom>
              <a:avLst/>
              <a:gdLst>
                <a:gd name="connsiteX0" fmla="*/ 140589 w 145961"/>
                <a:gd name="connsiteY0" fmla="*/ 10886 h 123852"/>
                <a:gd name="connsiteX1" fmla="*/ 72771 w 145961"/>
                <a:gd name="connsiteY1" fmla="*/ 6981 h 123852"/>
                <a:gd name="connsiteX2" fmla="*/ 0 w 145961"/>
                <a:gd name="connsiteY2" fmla="*/ 123852 h 123852"/>
                <a:gd name="connsiteX3" fmla="*/ 87058 w 145961"/>
                <a:gd name="connsiteY3" fmla="*/ 108041 h 123852"/>
                <a:gd name="connsiteX4" fmla="*/ 142780 w 145961"/>
                <a:gd name="connsiteY4" fmla="*/ 21078 h 123852"/>
                <a:gd name="connsiteX5" fmla="*/ 88868 w 145961"/>
                <a:gd name="connsiteY5" fmla="*/ 52796 h 123852"/>
                <a:gd name="connsiteX6" fmla="*/ 32290 w 145961"/>
                <a:gd name="connsiteY6" fmla="*/ 98992 h 123852"/>
                <a:gd name="connsiteX7" fmla="*/ 83820 w 145961"/>
                <a:gd name="connsiteY7" fmla="*/ 48986 h 123852"/>
                <a:gd name="connsiteX8" fmla="*/ 140589 w 145961"/>
                <a:gd name="connsiteY8" fmla="*/ 10886 h 12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961" h="123852">
                  <a:moveTo>
                    <a:pt x="140589" y="10886"/>
                  </a:moveTo>
                  <a:cubicBezTo>
                    <a:pt x="120188" y="-2085"/>
                    <a:pt x="94525" y="-3563"/>
                    <a:pt x="72771" y="6981"/>
                  </a:cubicBezTo>
                  <a:cubicBezTo>
                    <a:pt x="28956" y="28317"/>
                    <a:pt x="34195" y="96230"/>
                    <a:pt x="0" y="123852"/>
                  </a:cubicBezTo>
                  <a:cubicBezTo>
                    <a:pt x="29146" y="109660"/>
                    <a:pt x="55626" y="114327"/>
                    <a:pt x="87058" y="108041"/>
                  </a:cubicBezTo>
                  <a:cubicBezTo>
                    <a:pt x="127064" y="100707"/>
                    <a:pt x="155829" y="59368"/>
                    <a:pt x="142780" y="21078"/>
                  </a:cubicBezTo>
                  <a:cubicBezTo>
                    <a:pt x="121909" y="25690"/>
                    <a:pt x="103037" y="36793"/>
                    <a:pt x="88868" y="52796"/>
                  </a:cubicBezTo>
                  <a:cubicBezTo>
                    <a:pt x="74390" y="70036"/>
                    <a:pt x="54292" y="90896"/>
                    <a:pt x="32290" y="98992"/>
                  </a:cubicBezTo>
                  <a:cubicBezTo>
                    <a:pt x="53054" y="90610"/>
                    <a:pt x="74200" y="62321"/>
                    <a:pt x="83820" y="48986"/>
                  </a:cubicBezTo>
                  <a:cubicBezTo>
                    <a:pt x="98388" y="30764"/>
                    <a:pt x="118206" y="17463"/>
                    <a:pt x="140589" y="10886"/>
                  </a:cubicBezTo>
                  <a:close/>
                </a:path>
              </a:pathLst>
            </a:custGeom>
            <a:grpFill/>
            <a:ln w="9525" cap="flat">
              <a:noFill/>
              <a:prstDash val="solid"/>
              <a:miter/>
            </a:ln>
          </p:spPr>
          <p:txBody>
            <a:bodyPr rtlCol="0" anchor="ctr">
              <a:noAutofit/>
            </a:bodyPr>
            <a:lstStyle/>
            <a:p>
              <a:endParaRPr lang="en-US"/>
            </a:p>
          </p:txBody>
        </p:sp>
        <p:sp>
          <p:nvSpPr>
            <p:cNvPr id="50" name="任意多边形: 形状 49">
              <a:extLst>
                <a:ext uri="{FF2B5EF4-FFF2-40B4-BE49-F238E27FC236}">
                  <a16:creationId xmlns:a16="http://schemas.microsoft.com/office/drawing/2014/main" id="{A474C530-7F94-74C3-E6F7-BBBA991D01EA}"/>
                </a:ext>
              </a:extLst>
            </p:cNvPr>
            <p:cNvSpPr/>
            <p:nvPr/>
          </p:nvSpPr>
          <p:spPr>
            <a:xfrm>
              <a:off x="3647243" y="2677132"/>
              <a:ext cx="135445" cy="135626"/>
            </a:xfrm>
            <a:custGeom>
              <a:avLst/>
              <a:gdLst>
                <a:gd name="connsiteX0" fmla="*/ 6953 w 135445"/>
                <a:gd name="connsiteY0" fmla="*/ 126492 h 135626"/>
                <a:gd name="connsiteX1" fmla="*/ 10954 w 135445"/>
                <a:gd name="connsiteY1" fmla="*/ 58674 h 135626"/>
                <a:gd name="connsiteX2" fmla="*/ 135445 w 135445"/>
                <a:gd name="connsiteY2" fmla="*/ 0 h 135626"/>
                <a:gd name="connsiteX3" fmla="*/ 109633 w 135445"/>
                <a:gd name="connsiteY3" fmla="*/ 84582 h 135626"/>
                <a:gd name="connsiteX4" fmla="*/ 16859 w 135445"/>
                <a:gd name="connsiteY4" fmla="*/ 129826 h 135626"/>
                <a:gd name="connsiteX5" fmla="*/ 54959 w 135445"/>
                <a:gd name="connsiteY5" fmla="*/ 80010 h 135626"/>
                <a:gd name="connsiteX6" fmla="*/ 107347 w 135445"/>
                <a:gd name="connsiteY6" fmla="*/ 29146 h 135626"/>
                <a:gd name="connsiteX7" fmla="*/ 51816 w 135445"/>
                <a:gd name="connsiteY7" fmla="*/ 74581 h 135626"/>
                <a:gd name="connsiteX8" fmla="*/ 6953 w 135445"/>
                <a:gd name="connsiteY8" fmla="*/ 126492 h 135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445" h="135626">
                  <a:moveTo>
                    <a:pt x="6953" y="126492"/>
                  </a:moveTo>
                  <a:cubicBezTo>
                    <a:pt x="-3580" y="104725"/>
                    <a:pt x="-2066" y="79052"/>
                    <a:pt x="10954" y="58674"/>
                  </a:cubicBezTo>
                  <a:cubicBezTo>
                    <a:pt x="37243" y="17621"/>
                    <a:pt x="104013" y="30766"/>
                    <a:pt x="135445" y="0"/>
                  </a:cubicBezTo>
                  <a:cubicBezTo>
                    <a:pt x="117920" y="27337"/>
                    <a:pt x="119062" y="54007"/>
                    <a:pt x="109633" y="84582"/>
                  </a:cubicBezTo>
                  <a:cubicBezTo>
                    <a:pt x="97726" y="123444"/>
                    <a:pt x="53340" y="147256"/>
                    <a:pt x="16859" y="129826"/>
                  </a:cubicBezTo>
                  <a:cubicBezTo>
                    <a:pt x="23917" y="109578"/>
                    <a:pt x="37262" y="92120"/>
                    <a:pt x="54959" y="80010"/>
                  </a:cubicBezTo>
                  <a:cubicBezTo>
                    <a:pt x="74009" y="67627"/>
                    <a:pt x="96869" y="50102"/>
                    <a:pt x="107347" y="29146"/>
                  </a:cubicBezTo>
                  <a:cubicBezTo>
                    <a:pt x="96583" y="48768"/>
                    <a:pt x="66103" y="66485"/>
                    <a:pt x="51816" y="74581"/>
                  </a:cubicBezTo>
                  <a:cubicBezTo>
                    <a:pt x="31842" y="86819"/>
                    <a:pt x="16173" y="104959"/>
                    <a:pt x="6953" y="126492"/>
                  </a:cubicBezTo>
                  <a:close/>
                </a:path>
              </a:pathLst>
            </a:custGeom>
            <a:grpFill/>
            <a:ln w="9525"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00FC7443-DF53-F717-EFE6-941884847808}"/>
                </a:ext>
              </a:extLst>
            </p:cNvPr>
            <p:cNvSpPr/>
            <p:nvPr/>
          </p:nvSpPr>
          <p:spPr>
            <a:xfrm>
              <a:off x="3725729" y="2793782"/>
              <a:ext cx="97059" cy="55637"/>
            </a:xfrm>
            <a:custGeom>
              <a:avLst/>
              <a:gdLst>
                <a:gd name="connsiteX0" fmla="*/ 0 w 97059"/>
                <a:gd name="connsiteY0" fmla="*/ 38417 h 55637"/>
                <a:gd name="connsiteX1" fmla="*/ 19050 w 97059"/>
                <a:gd name="connsiteY1" fmla="*/ 4793 h 55637"/>
                <a:gd name="connsiteX2" fmla="*/ 97060 w 97059"/>
                <a:gd name="connsiteY2" fmla="*/ 5841 h 55637"/>
                <a:gd name="connsiteX3" fmla="*/ 62865 w 97059"/>
                <a:gd name="connsiteY3" fmla="*/ 42608 h 55637"/>
                <a:gd name="connsiteX4" fmla="*/ 7172 w 97059"/>
                <a:gd name="connsiteY4" fmla="*/ 45494 h 55637"/>
                <a:gd name="connsiteX5" fmla="*/ 4286 w 97059"/>
                <a:gd name="connsiteY5" fmla="*/ 42608 h 55637"/>
                <a:gd name="connsiteX6" fmla="*/ 35909 w 97059"/>
                <a:gd name="connsiteY6" fmla="*/ 26606 h 55637"/>
                <a:gd name="connsiteX7" fmla="*/ 75343 w 97059"/>
                <a:gd name="connsiteY7" fmla="*/ 13652 h 55637"/>
                <a:gd name="connsiteX8" fmla="*/ 35719 w 97059"/>
                <a:gd name="connsiteY8" fmla="*/ 23177 h 55637"/>
                <a:gd name="connsiteX9" fmla="*/ 0 w 97059"/>
                <a:gd name="connsiteY9" fmla="*/ 38417 h 5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59" h="55637">
                  <a:moveTo>
                    <a:pt x="0" y="38417"/>
                  </a:moveTo>
                  <a:cubicBezTo>
                    <a:pt x="48" y="24653"/>
                    <a:pt x="7268" y="11908"/>
                    <a:pt x="19050" y="4793"/>
                  </a:cubicBezTo>
                  <a:cubicBezTo>
                    <a:pt x="42577" y="-9589"/>
                    <a:pt x="73438" y="13747"/>
                    <a:pt x="97060" y="5841"/>
                  </a:cubicBezTo>
                  <a:cubicBezTo>
                    <a:pt x="81344" y="15366"/>
                    <a:pt x="75247" y="29368"/>
                    <a:pt x="62865" y="42608"/>
                  </a:cubicBezTo>
                  <a:cubicBezTo>
                    <a:pt x="48282" y="58781"/>
                    <a:pt x="23346" y="60076"/>
                    <a:pt x="7172" y="45494"/>
                  </a:cubicBezTo>
                  <a:cubicBezTo>
                    <a:pt x="6163" y="44579"/>
                    <a:pt x="5201" y="43617"/>
                    <a:pt x="4286" y="42608"/>
                  </a:cubicBezTo>
                  <a:cubicBezTo>
                    <a:pt x="12840" y="34026"/>
                    <a:pt x="23927" y="28415"/>
                    <a:pt x="35909" y="26606"/>
                  </a:cubicBezTo>
                  <a:cubicBezTo>
                    <a:pt x="49911" y="25539"/>
                    <a:pt x="63436" y="21100"/>
                    <a:pt x="75343" y="13652"/>
                  </a:cubicBezTo>
                  <a:cubicBezTo>
                    <a:pt x="64960" y="20986"/>
                    <a:pt x="44958" y="22415"/>
                    <a:pt x="35719" y="23177"/>
                  </a:cubicBezTo>
                  <a:cubicBezTo>
                    <a:pt x="22527" y="24472"/>
                    <a:pt x="10058" y="29796"/>
                    <a:pt x="0" y="38417"/>
                  </a:cubicBezTo>
                  <a:close/>
                </a:path>
              </a:pathLst>
            </a:custGeom>
            <a:grpFill/>
            <a:ln w="9525"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8B8E1D98-AEED-D0C5-5EB9-7840781EAC11}"/>
                </a:ext>
              </a:extLst>
            </p:cNvPr>
            <p:cNvSpPr/>
            <p:nvPr/>
          </p:nvSpPr>
          <p:spPr>
            <a:xfrm>
              <a:off x="3461570" y="2656938"/>
              <a:ext cx="99584" cy="182975"/>
            </a:xfrm>
            <a:custGeom>
              <a:avLst/>
              <a:gdLst>
                <a:gd name="connsiteX0" fmla="*/ 44703 w 99584"/>
                <a:gd name="connsiteY0" fmla="*/ 182975 h 182975"/>
                <a:gd name="connsiteX1" fmla="*/ 888 w 99584"/>
                <a:gd name="connsiteY1" fmla="*/ 129635 h 182975"/>
                <a:gd name="connsiteX2" fmla="*/ 53275 w 99584"/>
                <a:gd name="connsiteY2" fmla="*/ 0 h 182975"/>
                <a:gd name="connsiteX3" fmla="*/ 92423 w 99584"/>
                <a:gd name="connsiteY3" fmla="*/ 80867 h 182975"/>
                <a:gd name="connsiteX4" fmla="*/ 54323 w 99584"/>
                <a:gd name="connsiteY4" fmla="*/ 178689 h 182975"/>
                <a:gd name="connsiteX5" fmla="*/ 48132 w 99584"/>
                <a:gd name="connsiteY5" fmla="*/ 115443 h 182975"/>
                <a:gd name="connsiteX6" fmla="*/ 52132 w 99584"/>
                <a:gd name="connsiteY6" fmla="*/ 41243 h 182975"/>
                <a:gd name="connsiteX7" fmla="*/ 42036 w 99584"/>
                <a:gd name="connsiteY7" fmla="*/ 113443 h 182975"/>
                <a:gd name="connsiteX8" fmla="*/ 44703 w 99584"/>
                <a:gd name="connsiteY8" fmla="*/ 182975 h 18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584" h="182975">
                  <a:moveTo>
                    <a:pt x="44703" y="182975"/>
                  </a:moveTo>
                  <a:cubicBezTo>
                    <a:pt x="21806" y="174041"/>
                    <a:pt x="5209" y="153829"/>
                    <a:pt x="888" y="129635"/>
                  </a:cubicBezTo>
                  <a:cubicBezTo>
                    <a:pt x="-7875" y="80867"/>
                    <a:pt x="51084" y="44577"/>
                    <a:pt x="53275" y="0"/>
                  </a:cubicBezTo>
                  <a:cubicBezTo>
                    <a:pt x="59085" y="32480"/>
                    <a:pt x="78326" y="51626"/>
                    <a:pt x="92423" y="80867"/>
                  </a:cubicBezTo>
                  <a:cubicBezTo>
                    <a:pt x="110330" y="118110"/>
                    <a:pt x="93566" y="166592"/>
                    <a:pt x="54323" y="178689"/>
                  </a:cubicBezTo>
                  <a:cubicBezTo>
                    <a:pt x="45636" y="158791"/>
                    <a:pt x="43469" y="136646"/>
                    <a:pt x="48132" y="115443"/>
                  </a:cubicBezTo>
                  <a:cubicBezTo>
                    <a:pt x="53656" y="93155"/>
                    <a:pt x="58800" y="64199"/>
                    <a:pt x="52132" y="41243"/>
                  </a:cubicBezTo>
                  <a:cubicBezTo>
                    <a:pt x="57657" y="63341"/>
                    <a:pt x="47179" y="97631"/>
                    <a:pt x="42036" y="113443"/>
                  </a:cubicBezTo>
                  <a:cubicBezTo>
                    <a:pt x="35783" y="136350"/>
                    <a:pt x="36714" y="160620"/>
                    <a:pt x="44703" y="182975"/>
                  </a:cubicBezTo>
                  <a:close/>
                </a:path>
              </a:pathLst>
            </a:custGeom>
            <a:grpFill/>
            <a:ln w="9525"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3D53E15C-4CA7-C362-0036-29C89DC80D90}"/>
                </a:ext>
              </a:extLst>
            </p:cNvPr>
            <p:cNvSpPr/>
            <p:nvPr/>
          </p:nvSpPr>
          <p:spPr>
            <a:xfrm>
              <a:off x="3680902" y="2901826"/>
              <a:ext cx="113787" cy="157253"/>
            </a:xfrm>
            <a:custGeom>
              <a:avLst/>
              <a:gdLst>
                <a:gd name="connsiteX0" fmla="*/ 15776 w 113787"/>
                <a:gd name="connsiteY0" fmla="*/ 154781 h 157253"/>
                <a:gd name="connsiteX1" fmla="*/ 4060 w 113787"/>
                <a:gd name="connsiteY1" fmla="*/ 86773 h 157253"/>
                <a:gd name="connsiteX2" fmla="*/ 113788 w 113787"/>
                <a:gd name="connsiteY2" fmla="*/ 0 h 157253"/>
                <a:gd name="connsiteX3" fmla="*/ 107787 w 113787"/>
                <a:gd name="connsiteY3" fmla="*/ 89726 h 157253"/>
                <a:gd name="connsiteX4" fmla="*/ 26253 w 113787"/>
                <a:gd name="connsiteY4" fmla="*/ 155829 h 157253"/>
                <a:gd name="connsiteX5" fmla="*/ 52161 w 113787"/>
                <a:gd name="connsiteY5" fmla="*/ 97822 h 157253"/>
                <a:gd name="connsiteX6" fmla="*/ 92357 w 113787"/>
                <a:gd name="connsiteY6" fmla="*/ 35433 h 157253"/>
                <a:gd name="connsiteX7" fmla="*/ 47780 w 113787"/>
                <a:gd name="connsiteY7" fmla="*/ 93155 h 157253"/>
                <a:gd name="connsiteX8" fmla="*/ 15776 w 113787"/>
                <a:gd name="connsiteY8" fmla="*/ 154781 h 15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787" h="157253">
                  <a:moveTo>
                    <a:pt x="15776" y="154781"/>
                  </a:moveTo>
                  <a:cubicBezTo>
                    <a:pt x="278" y="135703"/>
                    <a:pt x="-4160" y="109938"/>
                    <a:pt x="4060" y="86773"/>
                  </a:cubicBezTo>
                  <a:cubicBezTo>
                    <a:pt x="20633" y="40100"/>
                    <a:pt x="89785" y="37719"/>
                    <a:pt x="113788" y="0"/>
                  </a:cubicBezTo>
                  <a:cubicBezTo>
                    <a:pt x="102739" y="31052"/>
                    <a:pt x="110073" y="57150"/>
                    <a:pt x="107787" y="89726"/>
                  </a:cubicBezTo>
                  <a:cubicBezTo>
                    <a:pt x="104834" y="130969"/>
                    <a:pt x="66353" y="164687"/>
                    <a:pt x="26253" y="155829"/>
                  </a:cubicBezTo>
                  <a:cubicBezTo>
                    <a:pt x="28530" y="134236"/>
                    <a:pt x="37597" y="113929"/>
                    <a:pt x="52161" y="97822"/>
                  </a:cubicBezTo>
                  <a:cubicBezTo>
                    <a:pt x="67973" y="81248"/>
                    <a:pt x="86832" y="58579"/>
                    <a:pt x="92357" y="35433"/>
                  </a:cubicBezTo>
                  <a:cubicBezTo>
                    <a:pt x="86261" y="57341"/>
                    <a:pt x="60067" y="81915"/>
                    <a:pt x="47780" y="93155"/>
                  </a:cubicBezTo>
                  <a:cubicBezTo>
                    <a:pt x="31054" y="109938"/>
                    <a:pt x="19881" y="131445"/>
                    <a:pt x="15776" y="154781"/>
                  </a:cubicBezTo>
                  <a:close/>
                </a:path>
              </a:pathLst>
            </a:custGeom>
            <a:grpFill/>
            <a:ln w="9525" cap="flat">
              <a:noFill/>
              <a:prstDash val="solid"/>
              <a:miter/>
            </a:ln>
          </p:spPr>
          <p:txBody>
            <a:bodyPr rtlCol="0" anchor="ctr">
              <a:noAutofit/>
            </a:bodyPr>
            <a:lstStyle/>
            <a:p>
              <a:endParaRPr lang="en-US"/>
            </a:p>
          </p:txBody>
        </p:sp>
        <p:sp>
          <p:nvSpPr>
            <p:cNvPr id="54" name="任意多边形: 形状 53">
              <a:extLst>
                <a:ext uri="{FF2B5EF4-FFF2-40B4-BE49-F238E27FC236}">
                  <a16:creationId xmlns:a16="http://schemas.microsoft.com/office/drawing/2014/main" id="{5094D314-CDEA-9D8A-13E9-3117E3FA69BD}"/>
                </a:ext>
              </a:extLst>
            </p:cNvPr>
            <p:cNvSpPr/>
            <p:nvPr/>
          </p:nvSpPr>
          <p:spPr>
            <a:xfrm>
              <a:off x="3677929" y="1838932"/>
              <a:ext cx="166871" cy="280511"/>
            </a:xfrm>
            <a:custGeom>
              <a:avLst/>
              <a:gdLst>
                <a:gd name="connsiteX0" fmla="*/ 44275 w 166871"/>
                <a:gd name="connsiteY0" fmla="*/ 280511 h 280511"/>
                <a:gd name="connsiteX1" fmla="*/ 555 w 166871"/>
                <a:gd name="connsiteY1" fmla="*/ 177641 h 280511"/>
                <a:gd name="connsiteX2" fmla="*/ 141430 w 166871"/>
                <a:gd name="connsiteY2" fmla="*/ 0 h 280511"/>
                <a:gd name="connsiteX3" fmla="*/ 165338 w 166871"/>
                <a:gd name="connsiteY3" fmla="*/ 143637 h 280511"/>
                <a:gd name="connsiteX4" fmla="*/ 61611 w 166871"/>
                <a:gd name="connsiteY4" fmla="*/ 278321 h 280511"/>
                <a:gd name="connsiteX5" fmla="*/ 80661 w 166871"/>
                <a:gd name="connsiteY5" fmla="*/ 177260 h 280511"/>
                <a:gd name="connsiteX6" fmla="*/ 120761 w 166871"/>
                <a:gd name="connsiteY6" fmla="*/ 63818 h 280511"/>
                <a:gd name="connsiteX7" fmla="*/ 71993 w 166871"/>
                <a:gd name="connsiteY7" fmla="*/ 171450 h 280511"/>
                <a:gd name="connsiteX8" fmla="*/ 44275 w 166871"/>
                <a:gd name="connsiteY8" fmla="*/ 28051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71" h="280511">
                  <a:moveTo>
                    <a:pt x="44275" y="280511"/>
                  </a:moveTo>
                  <a:cubicBezTo>
                    <a:pt x="7032" y="254984"/>
                    <a:pt x="-2588" y="206978"/>
                    <a:pt x="555" y="177641"/>
                  </a:cubicBezTo>
                  <a:cubicBezTo>
                    <a:pt x="9509" y="97917"/>
                    <a:pt x="117618" y="68294"/>
                    <a:pt x="141430" y="0"/>
                  </a:cubicBezTo>
                  <a:cubicBezTo>
                    <a:pt x="135620" y="53150"/>
                    <a:pt x="156861" y="91726"/>
                    <a:pt x="165338" y="143637"/>
                  </a:cubicBezTo>
                  <a:cubicBezTo>
                    <a:pt x="176196" y="209741"/>
                    <a:pt x="128095" y="276987"/>
                    <a:pt x="61611" y="278321"/>
                  </a:cubicBezTo>
                  <a:cubicBezTo>
                    <a:pt x="57086" y="243467"/>
                    <a:pt x="63763" y="208077"/>
                    <a:pt x="80661" y="177260"/>
                  </a:cubicBezTo>
                  <a:cubicBezTo>
                    <a:pt x="99711" y="145066"/>
                    <a:pt x="120570" y="102489"/>
                    <a:pt x="120761" y="63818"/>
                  </a:cubicBezTo>
                  <a:cubicBezTo>
                    <a:pt x="119237" y="100679"/>
                    <a:pt x="87233" y="149543"/>
                    <a:pt x="71993" y="171450"/>
                  </a:cubicBezTo>
                  <a:cubicBezTo>
                    <a:pt x="51819" y="204114"/>
                    <a:pt x="42142" y="242179"/>
                    <a:pt x="44275" y="280511"/>
                  </a:cubicBezTo>
                  <a:close/>
                </a:path>
              </a:pathLst>
            </a:custGeom>
            <a:grpFill/>
            <a:ln w="9525"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53DC490D-4440-3CD7-1195-5E53696CFE3E}"/>
                </a:ext>
              </a:extLst>
            </p:cNvPr>
            <p:cNvSpPr/>
            <p:nvPr/>
          </p:nvSpPr>
          <p:spPr>
            <a:xfrm>
              <a:off x="3431121" y="2108166"/>
              <a:ext cx="206474" cy="123238"/>
            </a:xfrm>
            <a:custGeom>
              <a:avLst/>
              <a:gdLst>
                <a:gd name="connsiteX0" fmla="*/ 205835 w 206474"/>
                <a:gd name="connsiteY0" fmla="*/ 91096 h 123238"/>
                <a:gd name="connsiteX1" fmla="*/ 170688 w 206474"/>
                <a:gd name="connsiteY1" fmla="*/ 14325 h 123238"/>
                <a:gd name="connsiteX2" fmla="*/ 0 w 206474"/>
                <a:gd name="connsiteY2" fmla="*/ 2228 h 123238"/>
                <a:gd name="connsiteX3" fmla="*/ 67913 w 206474"/>
                <a:gd name="connsiteY3" fmla="*/ 88715 h 123238"/>
                <a:gd name="connsiteX4" fmla="*/ 195834 w 206474"/>
                <a:gd name="connsiteY4" fmla="*/ 99478 h 123238"/>
                <a:gd name="connsiteX5" fmla="*/ 129730 w 206474"/>
                <a:gd name="connsiteY5" fmla="*/ 58616 h 123238"/>
                <a:gd name="connsiteX6" fmla="*/ 46101 w 206474"/>
                <a:gd name="connsiteY6" fmla="*/ 23278 h 123238"/>
                <a:gd name="connsiteX7" fmla="*/ 130969 w 206474"/>
                <a:gd name="connsiteY7" fmla="*/ 50805 h 123238"/>
                <a:gd name="connsiteX8" fmla="*/ 205835 w 206474"/>
                <a:gd name="connsiteY8" fmla="*/ 91096 h 12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74" h="123238">
                  <a:moveTo>
                    <a:pt x="205835" y="91096"/>
                  </a:moveTo>
                  <a:cubicBezTo>
                    <a:pt x="210502" y="57282"/>
                    <a:pt x="188690" y="27469"/>
                    <a:pt x="170688" y="14325"/>
                  </a:cubicBezTo>
                  <a:cubicBezTo>
                    <a:pt x="121825" y="-21489"/>
                    <a:pt x="50292" y="23850"/>
                    <a:pt x="0" y="2228"/>
                  </a:cubicBezTo>
                  <a:cubicBezTo>
                    <a:pt x="32575" y="26040"/>
                    <a:pt x="43339" y="57473"/>
                    <a:pt x="67913" y="88715"/>
                  </a:cubicBezTo>
                  <a:cubicBezTo>
                    <a:pt x="99250" y="128434"/>
                    <a:pt x="161449" y="136340"/>
                    <a:pt x="195834" y="99478"/>
                  </a:cubicBezTo>
                  <a:cubicBezTo>
                    <a:pt x="178707" y="79173"/>
                    <a:pt x="155551" y="64859"/>
                    <a:pt x="129730" y="58616"/>
                  </a:cubicBezTo>
                  <a:cubicBezTo>
                    <a:pt x="102394" y="52710"/>
                    <a:pt x="67723" y="42804"/>
                    <a:pt x="46101" y="23278"/>
                  </a:cubicBezTo>
                  <a:cubicBezTo>
                    <a:pt x="67342" y="41185"/>
                    <a:pt x="110776" y="47948"/>
                    <a:pt x="130969" y="50805"/>
                  </a:cubicBezTo>
                  <a:cubicBezTo>
                    <a:pt x="159462" y="56252"/>
                    <a:pt x="185595" y="70316"/>
                    <a:pt x="205835" y="91096"/>
                  </a:cubicBezTo>
                  <a:close/>
                </a:path>
              </a:pathLst>
            </a:custGeom>
            <a:grpFill/>
            <a:ln w="9525"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199D59D5-F872-59B2-DA08-D0F61521FFAD}"/>
                </a:ext>
              </a:extLst>
            </p:cNvPr>
            <p:cNvSpPr/>
            <p:nvPr/>
          </p:nvSpPr>
          <p:spPr>
            <a:xfrm>
              <a:off x="3763619" y="2130976"/>
              <a:ext cx="166039" cy="99132"/>
            </a:xfrm>
            <a:custGeom>
              <a:avLst/>
              <a:gdLst>
                <a:gd name="connsiteX0" fmla="*/ 209 w 166039"/>
                <a:gd name="connsiteY0" fmla="*/ 73144 h 99132"/>
                <a:gd name="connsiteX1" fmla="*/ 28784 w 166039"/>
                <a:gd name="connsiteY1" fmla="*/ 11422 h 99132"/>
                <a:gd name="connsiteX2" fmla="*/ 166040 w 166039"/>
                <a:gd name="connsiteY2" fmla="*/ 1897 h 99132"/>
                <a:gd name="connsiteX3" fmla="*/ 111461 w 166039"/>
                <a:gd name="connsiteY3" fmla="*/ 71429 h 99132"/>
                <a:gd name="connsiteX4" fmla="*/ 8496 w 166039"/>
                <a:gd name="connsiteY4" fmla="*/ 80097 h 99132"/>
                <a:gd name="connsiteX5" fmla="*/ 61646 w 166039"/>
                <a:gd name="connsiteY5" fmla="*/ 47236 h 99132"/>
                <a:gd name="connsiteX6" fmla="*/ 128987 w 166039"/>
                <a:gd name="connsiteY6" fmla="*/ 18661 h 99132"/>
                <a:gd name="connsiteX7" fmla="*/ 60693 w 166039"/>
                <a:gd name="connsiteY7" fmla="*/ 40949 h 99132"/>
                <a:gd name="connsiteX8" fmla="*/ 209 w 166039"/>
                <a:gd name="connsiteY8" fmla="*/ 73144 h 9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039" h="99132">
                  <a:moveTo>
                    <a:pt x="209" y="73144"/>
                  </a:moveTo>
                  <a:cubicBezTo>
                    <a:pt x="-1667" y="48997"/>
                    <a:pt x="9163" y="25615"/>
                    <a:pt x="28784" y="11422"/>
                  </a:cubicBezTo>
                  <a:cubicBezTo>
                    <a:pt x="68123" y="-17153"/>
                    <a:pt x="125654" y="19042"/>
                    <a:pt x="166040" y="1897"/>
                  </a:cubicBezTo>
                  <a:cubicBezTo>
                    <a:pt x="139846" y="20947"/>
                    <a:pt x="131178" y="46378"/>
                    <a:pt x="111461" y="71429"/>
                  </a:cubicBezTo>
                  <a:cubicBezTo>
                    <a:pt x="86220" y="103433"/>
                    <a:pt x="36214" y="109529"/>
                    <a:pt x="8496" y="80097"/>
                  </a:cubicBezTo>
                  <a:cubicBezTo>
                    <a:pt x="22326" y="63839"/>
                    <a:pt x="40919" y="52342"/>
                    <a:pt x="61646" y="47236"/>
                  </a:cubicBezTo>
                  <a:cubicBezTo>
                    <a:pt x="83744" y="42473"/>
                    <a:pt x="111557" y="34567"/>
                    <a:pt x="128987" y="18661"/>
                  </a:cubicBezTo>
                  <a:cubicBezTo>
                    <a:pt x="111842" y="33139"/>
                    <a:pt x="76981" y="38663"/>
                    <a:pt x="60693" y="40949"/>
                  </a:cubicBezTo>
                  <a:cubicBezTo>
                    <a:pt x="37709" y="45243"/>
                    <a:pt x="16602" y="56480"/>
                    <a:pt x="209" y="73144"/>
                  </a:cubicBezTo>
                  <a:close/>
                </a:path>
              </a:pathLst>
            </a:custGeom>
            <a:grpFill/>
            <a:ln w="9525" cap="flat">
              <a:noFill/>
              <a:prstDash val="solid"/>
              <a:miter/>
            </a:ln>
          </p:spPr>
          <p:txBody>
            <a:bodyPr rtlCol="0" anchor="ctr">
              <a:noAutofit/>
            </a:bodyPr>
            <a:lstStyle/>
            <a:p>
              <a:endParaRPr lang="en-US"/>
            </a:p>
          </p:txBody>
        </p:sp>
        <p:sp>
          <p:nvSpPr>
            <p:cNvPr id="57" name="任意多边形: 形状 56">
              <a:extLst>
                <a:ext uri="{FF2B5EF4-FFF2-40B4-BE49-F238E27FC236}">
                  <a16:creationId xmlns:a16="http://schemas.microsoft.com/office/drawing/2014/main" id="{D5080004-68CB-29CE-4389-BE15142807B4}"/>
                </a:ext>
              </a:extLst>
            </p:cNvPr>
            <p:cNvSpPr/>
            <p:nvPr/>
          </p:nvSpPr>
          <p:spPr>
            <a:xfrm>
              <a:off x="3468077" y="2279876"/>
              <a:ext cx="180212" cy="97562"/>
            </a:xfrm>
            <a:custGeom>
              <a:avLst/>
              <a:gdLst>
                <a:gd name="connsiteX0" fmla="*/ 180213 w 180212"/>
                <a:gd name="connsiteY0" fmla="*/ 48354 h 97562"/>
                <a:gd name="connsiteX1" fmla="*/ 130873 w 180212"/>
                <a:gd name="connsiteY1" fmla="*/ 1682 h 97562"/>
                <a:gd name="connsiteX2" fmla="*/ 0 w 180212"/>
                <a:gd name="connsiteY2" fmla="*/ 44068 h 97562"/>
                <a:gd name="connsiteX3" fmla="*/ 76676 w 180212"/>
                <a:gd name="connsiteY3" fmla="*/ 88169 h 97562"/>
                <a:gd name="connsiteX4" fmla="*/ 175355 w 180212"/>
                <a:gd name="connsiteY4" fmla="*/ 57594 h 97562"/>
                <a:gd name="connsiteX5" fmla="*/ 113729 w 180212"/>
                <a:gd name="connsiteY5" fmla="*/ 47116 h 97562"/>
                <a:gd name="connsiteX6" fmla="*/ 40672 w 180212"/>
                <a:gd name="connsiteY6" fmla="*/ 45878 h 97562"/>
                <a:gd name="connsiteX7" fmla="*/ 112300 w 180212"/>
                <a:gd name="connsiteY7" fmla="*/ 40925 h 97562"/>
                <a:gd name="connsiteX8" fmla="*/ 180213 w 180212"/>
                <a:gd name="connsiteY8" fmla="*/ 48354 h 9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212" h="97562">
                  <a:moveTo>
                    <a:pt x="180213" y="48354"/>
                  </a:moveTo>
                  <a:cubicBezTo>
                    <a:pt x="173016" y="25267"/>
                    <a:pt x="154325" y="7585"/>
                    <a:pt x="130873" y="1682"/>
                  </a:cubicBezTo>
                  <a:cubicBezTo>
                    <a:pt x="83248" y="-10224"/>
                    <a:pt x="43910" y="45021"/>
                    <a:pt x="0" y="44068"/>
                  </a:cubicBezTo>
                  <a:cubicBezTo>
                    <a:pt x="31433" y="52069"/>
                    <a:pt x="48958" y="72643"/>
                    <a:pt x="76676" y="88169"/>
                  </a:cubicBezTo>
                  <a:cubicBezTo>
                    <a:pt x="112014" y="108267"/>
                    <a:pt x="160687" y="95217"/>
                    <a:pt x="175355" y="57594"/>
                  </a:cubicBezTo>
                  <a:cubicBezTo>
                    <a:pt x="156439" y="47669"/>
                    <a:pt x="134862" y="44001"/>
                    <a:pt x="113729" y="47116"/>
                  </a:cubicBezTo>
                  <a:cubicBezTo>
                    <a:pt x="91535" y="50926"/>
                    <a:pt x="62675" y="53974"/>
                    <a:pt x="40672" y="45878"/>
                  </a:cubicBezTo>
                  <a:cubicBezTo>
                    <a:pt x="61913" y="52831"/>
                    <a:pt x="96393" y="44830"/>
                    <a:pt x="112300" y="40925"/>
                  </a:cubicBezTo>
                  <a:cubicBezTo>
                    <a:pt x="135165" y="36420"/>
                    <a:pt x="158862" y="39012"/>
                    <a:pt x="180213" y="48354"/>
                  </a:cubicBezTo>
                  <a:close/>
                </a:path>
              </a:pathLst>
            </a:custGeom>
            <a:grpFill/>
            <a:ln w="9525"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09C3E47E-9E0F-C931-C97A-B172904B74E3}"/>
                </a:ext>
              </a:extLst>
            </p:cNvPr>
            <p:cNvSpPr/>
            <p:nvPr/>
          </p:nvSpPr>
          <p:spPr>
            <a:xfrm>
              <a:off x="3506749" y="2566952"/>
              <a:ext cx="129159" cy="76220"/>
            </a:xfrm>
            <a:custGeom>
              <a:avLst/>
              <a:gdLst>
                <a:gd name="connsiteX0" fmla="*/ 129159 w 129159"/>
                <a:gd name="connsiteY0" fmla="*/ 20930 h 76220"/>
                <a:gd name="connsiteX1" fmla="*/ 82106 w 129159"/>
                <a:gd name="connsiteY1" fmla="*/ 261 h 76220"/>
                <a:gd name="connsiteX2" fmla="*/ 0 w 129159"/>
                <a:gd name="connsiteY2" fmla="*/ 63602 h 76220"/>
                <a:gd name="connsiteX3" fmla="*/ 65627 w 129159"/>
                <a:gd name="connsiteY3" fmla="*/ 75413 h 76220"/>
                <a:gd name="connsiteX4" fmla="*/ 127826 w 129159"/>
                <a:gd name="connsiteY4" fmla="*/ 28645 h 76220"/>
                <a:gd name="connsiteX5" fmla="*/ 82106 w 129159"/>
                <a:gd name="connsiteY5" fmla="*/ 36837 h 76220"/>
                <a:gd name="connsiteX6" fmla="*/ 29908 w 129159"/>
                <a:gd name="connsiteY6" fmla="*/ 54553 h 76220"/>
                <a:gd name="connsiteX7" fmla="*/ 79439 w 129159"/>
                <a:gd name="connsiteY7" fmla="*/ 32836 h 76220"/>
                <a:gd name="connsiteX8" fmla="*/ 129159 w 129159"/>
                <a:gd name="connsiteY8" fmla="*/ 20930 h 7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159" h="76220">
                  <a:moveTo>
                    <a:pt x="129159" y="20930"/>
                  </a:moveTo>
                  <a:cubicBezTo>
                    <a:pt x="118176" y="6277"/>
                    <a:pt x="100327" y="-1564"/>
                    <a:pt x="82106" y="261"/>
                  </a:cubicBezTo>
                  <a:cubicBezTo>
                    <a:pt x="45625" y="3785"/>
                    <a:pt x="31433" y="53125"/>
                    <a:pt x="0" y="63602"/>
                  </a:cubicBezTo>
                  <a:cubicBezTo>
                    <a:pt x="24384" y="61221"/>
                    <a:pt x="41910" y="71222"/>
                    <a:pt x="65627" y="75413"/>
                  </a:cubicBezTo>
                  <a:cubicBezTo>
                    <a:pt x="95822" y="80747"/>
                    <a:pt x="126968" y="59030"/>
                    <a:pt x="127826" y="28645"/>
                  </a:cubicBezTo>
                  <a:cubicBezTo>
                    <a:pt x="112104" y="26552"/>
                    <a:pt x="96122" y="29415"/>
                    <a:pt x="82106" y="36837"/>
                  </a:cubicBezTo>
                  <a:cubicBezTo>
                    <a:pt x="66403" y="46891"/>
                    <a:pt x="48488" y="52972"/>
                    <a:pt x="29908" y="54553"/>
                  </a:cubicBezTo>
                  <a:cubicBezTo>
                    <a:pt x="46768" y="54553"/>
                    <a:pt x="69152" y="39694"/>
                    <a:pt x="79439" y="32836"/>
                  </a:cubicBezTo>
                  <a:cubicBezTo>
                    <a:pt x="94416" y="23903"/>
                    <a:pt x="111761" y="19749"/>
                    <a:pt x="129159" y="20930"/>
                  </a:cubicBezTo>
                  <a:close/>
                </a:path>
              </a:pathLst>
            </a:custGeom>
            <a:grpFill/>
            <a:ln w="9525"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A4D3014A-6858-C343-D216-582F89F25DCA}"/>
                </a:ext>
              </a:extLst>
            </p:cNvPr>
            <p:cNvSpPr/>
            <p:nvPr/>
          </p:nvSpPr>
          <p:spPr>
            <a:xfrm>
              <a:off x="3472078" y="2454149"/>
              <a:ext cx="181550" cy="104477"/>
            </a:xfrm>
            <a:custGeom>
              <a:avLst/>
              <a:gdLst>
                <a:gd name="connsiteX0" fmla="*/ 181547 w 181550"/>
                <a:gd name="connsiteY0" fmla="*/ 72963 h 104477"/>
                <a:gd name="connsiteX1" fmla="*/ 146780 w 181550"/>
                <a:gd name="connsiteY1" fmla="*/ 9432 h 104477"/>
                <a:gd name="connsiteX2" fmla="*/ 0 w 181550"/>
                <a:gd name="connsiteY2" fmla="*/ 9432 h 104477"/>
                <a:gd name="connsiteX3" fmla="*/ 63437 w 181550"/>
                <a:gd name="connsiteY3" fmla="*/ 79250 h 104477"/>
                <a:gd name="connsiteX4" fmla="*/ 173641 w 181550"/>
                <a:gd name="connsiteY4" fmla="*/ 80583 h 104477"/>
                <a:gd name="connsiteX5" fmla="*/ 114491 w 181550"/>
                <a:gd name="connsiteY5" fmla="*/ 49722 h 104477"/>
                <a:gd name="connsiteX6" fmla="*/ 40767 w 181550"/>
                <a:gd name="connsiteY6" fmla="*/ 24672 h 104477"/>
                <a:gd name="connsiteX7" fmla="*/ 115062 w 181550"/>
                <a:gd name="connsiteY7" fmla="*/ 43055 h 104477"/>
                <a:gd name="connsiteX8" fmla="*/ 181547 w 181550"/>
                <a:gd name="connsiteY8" fmla="*/ 72963 h 104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550" h="104477">
                  <a:moveTo>
                    <a:pt x="181547" y="72963"/>
                  </a:moveTo>
                  <a:cubicBezTo>
                    <a:pt x="181800" y="47180"/>
                    <a:pt x="168633" y="23118"/>
                    <a:pt x="146780" y="9432"/>
                  </a:cubicBezTo>
                  <a:cubicBezTo>
                    <a:pt x="102775" y="-18096"/>
                    <a:pt x="44291" y="24957"/>
                    <a:pt x="0" y="9432"/>
                  </a:cubicBezTo>
                  <a:cubicBezTo>
                    <a:pt x="29337" y="27815"/>
                    <a:pt x="40481" y="54104"/>
                    <a:pt x="63437" y="79250"/>
                  </a:cubicBezTo>
                  <a:cubicBezTo>
                    <a:pt x="92774" y="111349"/>
                    <a:pt x="146399" y="113921"/>
                    <a:pt x="173641" y="80583"/>
                  </a:cubicBezTo>
                  <a:cubicBezTo>
                    <a:pt x="157679" y="64307"/>
                    <a:pt x="136972" y="53504"/>
                    <a:pt x="114491" y="49722"/>
                  </a:cubicBezTo>
                  <a:cubicBezTo>
                    <a:pt x="90678" y="46293"/>
                    <a:pt x="60484" y="40197"/>
                    <a:pt x="40767" y="24672"/>
                  </a:cubicBezTo>
                  <a:cubicBezTo>
                    <a:pt x="59817" y="38673"/>
                    <a:pt x="97917" y="41817"/>
                    <a:pt x="115062" y="43055"/>
                  </a:cubicBezTo>
                  <a:cubicBezTo>
                    <a:pt x="139770" y="45956"/>
                    <a:pt x="162984" y="56399"/>
                    <a:pt x="181547" y="72963"/>
                  </a:cubicBezTo>
                  <a:close/>
                </a:path>
              </a:pathLst>
            </a:custGeom>
            <a:grpFill/>
            <a:ln w="9525" cap="flat">
              <a:noFill/>
              <a:prstDash val="solid"/>
              <a:miter/>
            </a:ln>
          </p:spPr>
          <p:txBody>
            <a:bodyPr rtlCol="0" anchor="ctr">
              <a:noAutofit/>
            </a:bodyPr>
            <a:lstStyle/>
            <a:p>
              <a:endParaRPr lang="en-US"/>
            </a:p>
          </p:txBody>
        </p:sp>
        <p:sp>
          <p:nvSpPr>
            <p:cNvPr id="60" name="任意多边形: 形状 59">
              <a:extLst>
                <a:ext uri="{FF2B5EF4-FFF2-40B4-BE49-F238E27FC236}">
                  <a16:creationId xmlns:a16="http://schemas.microsoft.com/office/drawing/2014/main" id="{2AD404B6-16BE-4AB4-2DED-89E71526CC85}"/>
                </a:ext>
              </a:extLst>
            </p:cNvPr>
            <p:cNvSpPr/>
            <p:nvPr/>
          </p:nvSpPr>
          <p:spPr>
            <a:xfrm>
              <a:off x="3679216" y="2423957"/>
              <a:ext cx="78183" cy="121936"/>
            </a:xfrm>
            <a:custGeom>
              <a:avLst/>
              <a:gdLst>
                <a:gd name="connsiteX0" fmla="*/ 62991 w 78183"/>
                <a:gd name="connsiteY0" fmla="*/ 121539 h 121936"/>
                <a:gd name="connsiteX1" fmla="*/ 76707 w 78183"/>
                <a:gd name="connsiteY1" fmla="*/ 72200 h 121936"/>
                <a:gd name="connsiteX2" fmla="*/ 2317 w 78183"/>
                <a:gd name="connsiteY2" fmla="*/ 0 h 121936"/>
                <a:gd name="connsiteX3" fmla="*/ 31 w 78183"/>
                <a:gd name="connsiteY3" fmla="*/ 66675 h 121936"/>
                <a:gd name="connsiteX4" fmla="*/ 55085 w 78183"/>
                <a:gd name="connsiteY4" fmla="*/ 121634 h 121936"/>
                <a:gd name="connsiteX5" fmla="*/ 40417 w 78183"/>
                <a:gd name="connsiteY5" fmla="*/ 76962 h 121936"/>
                <a:gd name="connsiteX6" fmla="*/ 15461 w 78183"/>
                <a:gd name="connsiteY6" fmla="*/ 27813 h 121936"/>
                <a:gd name="connsiteX7" fmla="*/ 44036 w 78183"/>
                <a:gd name="connsiteY7" fmla="*/ 73724 h 121936"/>
                <a:gd name="connsiteX8" fmla="*/ 62991 w 78183"/>
                <a:gd name="connsiteY8" fmla="*/ 121539 h 121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83" h="121936">
                  <a:moveTo>
                    <a:pt x="62991" y="121539"/>
                  </a:moveTo>
                  <a:cubicBezTo>
                    <a:pt x="75802" y="108581"/>
                    <a:pt x="80993" y="89911"/>
                    <a:pt x="76707" y="72200"/>
                  </a:cubicBezTo>
                  <a:cubicBezTo>
                    <a:pt x="67944" y="36576"/>
                    <a:pt x="17176" y="29623"/>
                    <a:pt x="2317" y="0"/>
                  </a:cubicBezTo>
                  <a:cubicBezTo>
                    <a:pt x="8032" y="23813"/>
                    <a:pt x="793" y="42577"/>
                    <a:pt x="31" y="66675"/>
                  </a:cubicBezTo>
                  <a:cubicBezTo>
                    <a:pt x="-1017" y="97346"/>
                    <a:pt x="24891" y="125158"/>
                    <a:pt x="55085" y="121634"/>
                  </a:cubicBezTo>
                  <a:cubicBezTo>
                    <a:pt x="55076" y="105562"/>
                    <a:pt x="49932" y="89913"/>
                    <a:pt x="40417" y="76962"/>
                  </a:cubicBezTo>
                  <a:cubicBezTo>
                    <a:pt x="28234" y="62847"/>
                    <a:pt x="19671" y="45978"/>
                    <a:pt x="15461" y="27813"/>
                  </a:cubicBezTo>
                  <a:cubicBezTo>
                    <a:pt x="18319" y="44482"/>
                    <a:pt x="35749" y="64579"/>
                    <a:pt x="44036" y="73724"/>
                  </a:cubicBezTo>
                  <a:cubicBezTo>
                    <a:pt x="55104" y="87346"/>
                    <a:pt x="61715" y="104036"/>
                    <a:pt x="62991" y="121539"/>
                  </a:cubicBezTo>
                  <a:close/>
                </a:path>
              </a:pathLst>
            </a:custGeom>
            <a:grpFill/>
            <a:ln w="9525"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9F0DF0B2-05EE-A29F-A778-B0DEF0C16936}"/>
                </a:ext>
              </a:extLst>
            </p:cNvPr>
            <p:cNvSpPr/>
            <p:nvPr/>
          </p:nvSpPr>
          <p:spPr>
            <a:xfrm>
              <a:off x="3935570" y="2156590"/>
              <a:ext cx="135249" cy="170114"/>
            </a:xfrm>
            <a:custGeom>
              <a:avLst/>
              <a:gdLst>
                <a:gd name="connsiteX0" fmla="*/ 17711 w 135249"/>
                <a:gd name="connsiteY0" fmla="*/ 166878 h 170114"/>
                <a:gd name="connsiteX1" fmla="*/ 92768 w 135249"/>
                <a:gd name="connsiteY1" fmla="*/ 149828 h 170114"/>
                <a:gd name="connsiteX2" fmla="*/ 135250 w 135249"/>
                <a:gd name="connsiteY2" fmla="*/ 0 h 170114"/>
                <a:gd name="connsiteX3" fmla="*/ 45524 w 135249"/>
                <a:gd name="connsiteY3" fmla="*/ 44482 h 170114"/>
                <a:gd name="connsiteX4" fmla="*/ 12187 w 135249"/>
                <a:gd name="connsiteY4" fmla="*/ 156496 h 170114"/>
                <a:gd name="connsiteX5" fmla="*/ 60859 w 135249"/>
                <a:gd name="connsiteY5" fmla="*/ 105156 h 170114"/>
                <a:gd name="connsiteX6" fmla="*/ 107913 w 135249"/>
                <a:gd name="connsiteY6" fmla="*/ 37148 h 170114"/>
                <a:gd name="connsiteX7" fmla="*/ 67527 w 135249"/>
                <a:gd name="connsiteY7" fmla="*/ 107633 h 170114"/>
                <a:gd name="connsiteX8" fmla="*/ 17711 w 135249"/>
                <a:gd name="connsiteY8" fmla="*/ 166878 h 1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49" h="170114">
                  <a:moveTo>
                    <a:pt x="17711" y="166878"/>
                  </a:moveTo>
                  <a:cubicBezTo>
                    <a:pt x="43991" y="174656"/>
                    <a:pt x="72423" y="168197"/>
                    <a:pt x="92768" y="149828"/>
                  </a:cubicBezTo>
                  <a:cubicBezTo>
                    <a:pt x="133726" y="112967"/>
                    <a:pt x="106675" y="40767"/>
                    <a:pt x="135250" y="0"/>
                  </a:cubicBezTo>
                  <a:cubicBezTo>
                    <a:pt x="107913" y="24670"/>
                    <a:pt x="78100" y="28575"/>
                    <a:pt x="45524" y="44482"/>
                  </a:cubicBezTo>
                  <a:cubicBezTo>
                    <a:pt x="4281" y="65056"/>
                    <a:pt x="-14007" y="118967"/>
                    <a:pt x="12187" y="156496"/>
                  </a:cubicBezTo>
                  <a:cubicBezTo>
                    <a:pt x="33399" y="144913"/>
                    <a:pt x="50420" y="126952"/>
                    <a:pt x="60859" y="105156"/>
                  </a:cubicBezTo>
                  <a:cubicBezTo>
                    <a:pt x="71242" y="81820"/>
                    <a:pt x="86482" y="52769"/>
                    <a:pt x="107913" y="37148"/>
                  </a:cubicBezTo>
                  <a:cubicBezTo>
                    <a:pt x="88006" y="52769"/>
                    <a:pt x="73813" y="90202"/>
                    <a:pt x="67527" y="107633"/>
                  </a:cubicBezTo>
                  <a:cubicBezTo>
                    <a:pt x="57402" y="132032"/>
                    <a:pt x="40009" y="152719"/>
                    <a:pt x="17711" y="166878"/>
                  </a:cubicBezTo>
                  <a:close/>
                </a:path>
              </a:pathLst>
            </a:custGeom>
            <a:grpFill/>
            <a:ln w="9525" cap="flat">
              <a:noFill/>
              <a:prstDash val="solid"/>
              <a:miter/>
            </a:ln>
          </p:spPr>
          <p:txBody>
            <a:bodyPr rtlCol="0" anchor="ctr">
              <a:noAutofit/>
            </a:bodyPr>
            <a:lstStyle/>
            <a:p>
              <a:endParaRPr lang="en-US"/>
            </a:p>
          </p:txBody>
        </p:sp>
        <p:sp>
          <p:nvSpPr>
            <p:cNvPr id="62" name="任意多边形: 形状 61">
              <a:extLst>
                <a:ext uri="{FF2B5EF4-FFF2-40B4-BE49-F238E27FC236}">
                  <a16:creationId xmlns:a16="http://schemas.microsoft.com/office/drawing/2014/main" id="{A04362B2-0CB2-64AC-68A0-3183F53AE464}"/>
                </a:ext>
              </a:extLst>
            </p:cNvPr>
            <p:cNvSpPr/>
            <p:nvPr/>
          </p:nvSpPr>
          <p:spPr>
            <a:xfrm>
              <a:off x="3808791" y="2328231"/>
              <a:ext cx="56549" cy="94011"/>
            </a:xfrm>
            <a:custGeom>
              <a:avLst/>
              <a:gdLst>
                <a:gd name="connsiteX0" fmla="*/ 41906 w 56549"/>
                <a:gd name="connsiteY0" fmla="*/ 94012 h 94011"/>
                <a:gd name="connsiteX1" fmla="*/ 56288 w 56549"/>
                <a:gd name="connsiteY1" fmla="*/ 59531 h 94011"/>
                <a:gd name="connsiteX2" fmla="*/ 8663 w 56549"/>
                <a:gd name="connsiteY2" fmla="*/ 0 h 94011"/>
                <a:gd name="connsiteX3" fmla="*/ 662 w 56549"/>
                <a:gd name="connsiteY3" fmla="*/ 48197 h 94011"/>
                <a:gd name="connsiteX4" fmla="*/ 31066 w 56549"/>
                <a:gd name="connsiteY4" fmla="*/ 92681 h 94011"/>
                <a:gd name="connsiteX5" fmla="*/ 35524 w 56549"/>
                <a:gd name="connsiteY5" fmla="*/ 93250 h 94011"/>
                <a:gd name="connsiteX6" fmla="*/ 29047 w 56549"/>
                <a:gd name="connsiteY6" fmla="*/ 59436 h 94011"/>
                <a:gd name="connsiteX7" fmla="*/ 15521 w 56549"/>
                <a:gd name="connsiteY7" fmla="*/ 21336 h 94011"/>
                <a:gd name="connsiteX8" fmla="*/ 32000 w 56549"/>
                <a:gd name="connsiteY8" fmla="*/ 57341 h 94011"/>
                <a:gd name="connsiteX9" fmla="*/ 41906 w 56549"/>
                <a:gd name="connsiteY9" fmla="*/ 94012 h 94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549" h="94011">
                  <a:moveTo>
                    <a:pt x="41906" y="94012"/>
                  </a:moveTo>
                  <a:cubicBezTo>
                    <a:pt x="52393" y="85819"/>
                    <a:pt x="57841" y="72748"/>
                    <a:pt x="56288" y="59531"/>
                  </a:cubicBezTo>
                  <a:cubicBezTo>
                    <a:pt x="53336" y="32766"/>
                    <a:pt x="17141" y="22955"/>
                    <a:pt x="8663" y="0"/>
                  </a:cubicBezTo>
                  <a:cubicBezTo>
                    <a:pt x="10568" y="17812"/>
                    <a:pt x="3520" y="30766"/>
                    <a:pt x="662" y="48197"/>
                  </a:cubicBezTo>
                  <a:cubicBezTo>
                    <a:pt x="-3224" y="68876"/>
                    <a:pt x="10387" y="88793"/>
                    <a:pt x="31066" y="92681"/>
                  </a:cubicBezTo>
                  <a:cubicBezTo>
                    <a:pt x="32543" y="92958"/>
                    <a:pt x="34028" y="93148"/>
                    <a:pt x="35524" y="93250"/>
                  </a:cubicBezTo>
                  <a:cubicBezTo>
                    <a:pt x="37038" y="81576"/>
                    <a:pt x="34771" y="69723"/>
                    <a:pt x="29047" y="59436"/>
                  </a:cubicBezTo>
                  <a:cubicBezTo>
                    <a:pt x="21494" y="48030"/>
                    <a:pt x="16855" y="34949"/>
                    <a:pt x="15521" y="21336"/>
                  </a:cubicBezTo>
                  <a:cubicBezTo>
                    <a:pt x="18131" y="34459"/>
                    <a:pt x="23770" y="46790"/>
                    <a:pt x="32000" y="57341"/>
                  </a:cubicBezTo>
                  <a:cubicBezTo>
                    <a:pt x="38943" y="68278"/>
                    <a:pt x="42401" y="81066"/>
                    <a:pt x="41906" y="94012"/>
                  </a:cubicBezTo>
                  <a:close/>
                </a:path>
              </a:pathLst>
            </a:custGeom>
            <a:grpFill/>
            <a:ln w="9525" cap="flat">
              <a:noFill/>
              <a:prstDash val="solid"/>
              <a:miter/>
            </a:ln>
          </p:spPr>
          <p:txBody>
            <a:bodyPr rtlCol="0" anchor="ctr">
              <a:noAutofit/>
            </a:bodyPr>
            <a:lstStyle/>
            <a:p>
              <a:endParaRPr lang="en-US"/>
            </a:p>
          </p:txBody>
        </p:sp>
        <p:sp>
          <p:nvSpPr>
            <p:cNvPr id="63" name="任意多边形: 形状 62">
              <a:extLst>
                <a:ext uri="{FF2B5EF4-FFF2-40B4-BE49-F238E27FC236}">
                  <a16:creationId xmlns:a16="http://schemas.microsoft.com/office/drawing/2014/main" id="{6E6877AB-F915-D317-AEAE-A5367769FFF2}"/>
                </a:ext>
              </a:extLst>
            </p:cNvPr>
            <p:cNvSpPr/>
            <p:nvPr/>
          </p:nvSpPr>
          <p:spPr>
            <a:xfrm>
              <a:off x="3845434" y="2192976"/>
              <a:ext cx="66126" cy="107640"/>
            </a:xfrm>
            <a:custGeom>
              <a:avLst/>
              <a:gdLst>
                <a:gd name="connsiteX0" fmla="*/ 15359 w 66126"/>
                <a:gd name="connsiteY0" fmla="*/ 107347 h 107640"/>
                <a:gd name="connsiteX1" fmla="*/ 56602 w 66126"/>
                <a:gd name="connsiteY1" fmla="*/ 90011 h 107640"/>
                <a:gd name="connsiteX2" fmla="*/ 66127 w 66126"/>
                <a:gd name="connsiteY2" fmla="*/ 0 h 107640"/>
                <a:gd name="connsiteX3" fmla="*/ 19264 w 66126"/>
                <a:gd name="connsiteY3" fmla="*/ 34481 h 107640"/>
                <a:gd name="connsiteX4" fmla="*/ 8444 w 66126"/>
                <a:gd name="connsiteY4" fmla="*/ 98227 h 107640"/>
                <a:gd name="connsiteX5" fmla="*/ 11358 w 66126"/>
                <a:gd name="connsiteY5" fmla="*/ 101918 h 107640"/>
                <a:gd name="connsiteX6" fmla="*/ 34123 w 66126"/>
                <a:gd name="connsiteY6" fmla="*/ 67628 h 107640"/>
                <a:gd name="connsiteX7" fmla="*/ 54221 w 66126"/>
                <a:gd name="connsiteY7" fmla="*/ 24003 h 107640"/>
                <a:gd name="connsiteX8" fmla="*/ 38219 w 66126"/>
                <a:gd name="connsiteY8" fmla="*/ 68390 h 107640"/>
                <a:gd name="connsiteX9" fmla="*/ 15359 w 66126"/>
                <a:gd name="connsiteY9" fmla="*/ 107347 h 10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26" h="107640">
                  <a:moveTo>
                    <a:pt x="15359" y="107347"/>
                  </a:moveTo>
                  <a:cubicBezTo>
                    <a:pt x="31189" y="109149"/>
                    <a:pt x="46810" y="102580"/>
                    <a:pt x="56602" y="90011"/>
                  </a:cubicBezTo>
                  <a:cubicBezTo>
                    <a:pt x="76319" y="64770"/>
                    <a:pt x="53554" y="26194"/>
                    <a:pt x="66127" y="0"/>
                  </a:cubicBezTo>
                  <a:cubicBezTo>
                    <a:pt x="52983" y="16859"/>
                    <a:pt x="36123" y="21908"/>
                    <a:pt x="19264" y="34481"/>
                  </a:cubicBezTo>
                  <a:cubicBezTo>
                    <a:pt x="-1329" y="49095"/>
                    <a:pt x="-6177" y="77634"/>
                    <a:pt x="8444" y="98227"/>
                  </a:cubicBezTo>
                  <a:cubicBezTo>
                    <a:pt x="9348" y="99506"/>
                    <a:pt x="10320" y="100738"/>
                    <a:pt x="11358" y="101918"/>
                  </a:cubicBezTo>
                  <a:cubicBezTo>
                    <a:pt x="22369" y="93175"/>
                    <a:pt x="30342" y="81172"/>
                    <a:pt x="34123" y="67628"/>
                  </a:cubicBezTo>
                  <a:cubicBezTo>
                    <a:pt x="37142" y="51658"/>
                    <a:pt x="44048" y="36676"/>
                    <a:pt x="54221" y="24003"/>
                  </a:cubicBezTo>
                  <a:cubicBezTo>
                    <a:pt x="44696" y="34957"/>
                    <a:pt x="40028" y="57817"/>
                    <a:pt x="38219" y="68390"/>
                  </a:cubicBezTo>
                  <a:cubicBezTo>
                    <a:pt x="34742" y="83401"/>
                    <a:pt x="26770" y="96993"/>
                    <a:pt x="15359" y="107347"/>
                  </a:cubicBezTo>
                  <a:close/>
                </a:path>
              </a:pathLst>
            </a:custGeom>
            <a:grpFill/>
            <a:ln w="9525" cap="flat">
              <a:noFill/>
              <a:prstDash val="solid"/>
              <a:miter/>
            </a:ln>
          </p:spPr>
          <p:txBody>
            <a:bodyPr rtlCol="0" anchor="ctr">
              <a:noAutofit/>
            </a:bodyPr>
            <a:lstStyle/>
            <a:p>
              <a:endParaRPr lang="en-US"/>
            </a:p>
          </p:txBody>
        </p:sp>
        <p:sp>
          <p:nvSpPr>
            <p:cNvPr id="64" name="任意多边形: 形状 63">
              <a:extLst>
                <a:ext uri="{FF2B5EF4-FFF2-40B4-BE49-F238E27FC236}">
                  <a16:creationId xmlns:a16="http://schemas.microsoft.com/office/drawing/2014/main" id="{7D2C7FA6-5801-9B13-E105-BD4CDE5C88ED}"/>
                </a:ext>
              </a:extLst>
            </p:cNvPr>
            <p:cNvSpPr/>
            <p:nvPr/>
          </p:nvSpPr>
          <p:spPr>
            <a:xfrm>
              <a:off x="3506948" y="3248632"/>
              <a:ext cx="96016" cy="166020"/>
            </a:xfrm>
            <a:custGeom>
              <a:avLst/>
              <a:gdLst>
                <a:gd name="connsiteX0" fmla="*/ 67333 w 96016"/>
                <a:gd name="connsiteY0" fmla="*/ 0 h 166020"/>
                <a:gd name="connsiteX1" fmla="*/ 95908 w 96016"/>
                <a:gd name="connsiteY1" fmla="*/ 58579 h 166020"/>
                <a:gd name="connsiteX2" fmla="*/ 19708 w 96016"/>
                <a:gd name="connsiteY2" fmla="*/ 166021 h 166020"/>
                <a:gd name="connsiteX3" fmla="*/ 1515 w 96016"/>
                <a:gd name="connsiteY3" fmla="*/ 83249 h 166020"/>
                <a:gd name="connsiteX4" fmla="*/ 57808 w 96016"/>
                <a:gd name="connsiteY4" fmla="*/ 1810 h 166020"/>
                <a:gd name="connsiteX5" fmla="*/ 49712 w 96016"/>
                <a:gd name="connsiteY5" fmla="*/ 61150 h 166020"/>
                <a:gd name="connsiteX6" fmla="*/ 29805 w 96016"/>
                <a:gd name="connsiteY6" fmla="*/ 128302 h 166020"/>
                <a:gd name="connsiteX7" fmla="*/ 54951 w 96016"/>
                <a:gd name="connsiteY7" fmla="*/ 64294 h 166020"/>
                <a:gd name="connsiteX8" fmla="*/ 67333 w 96016"/>
                <a:gd name="connsiteY8" fmla="*/ 0 h 16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16" h="166020">
                  <a:moveTo>
                    <a:pt x="67333" y="0"/>
                  </a:moveTo>
                  <a:cubicBezTo>
                    <a:pt x="86403" y="13221"/>
                    <a:pt x="97226" y="35414"/>
                    <a:pt x="95908" y="58579"/>
                  </a:cubicBezTo>
                  <a:cubicBezTo>
                    <a:pt x="93241" y="105156"/>
                    <a:pt x="31233" y="125254"/>
                    <a:pt x="19708" y="166021"/>
                  </a:cubicBezTo>
                  <a:cubicBezTo>
                    <a:pt x="21518" y="134969"/>
                    <a:pt x="8088" y="113157"/>
                    <a:pt x="1515" y="83249"/>
                  </a:cubicBezTo>
                  <a:cubicBezTo>
                    <a:pt x="-6676" y="45149"/>
                    <a:pt x="19232" y="4477"/>
                    <a:pt x="57808" y="1810"/>
                  </a:cubicBezTo>
                  <a:cubicBezTo>
                    <a:pt x="61466" y="21946"/>
                    <a:pt x="58630" y="42729"/>
                    <a:pt x="49712" y="61150"/>
                  </a:cubicBezTo>
                  <a:cubicBezTo>
                    <a:pt x="40187" y="80200"/>
                    <a:pt x="28757" y="105823"/>
                    <a:pt x="29805" y="128302"/>
                  </a:cubicBezTo>
                  <a:cubicBezTo>
                    <a:pt x="29805" y="106871"/>
                    <a:pt x="46759" y="77724"/>
                    <a:pt x="54951" y="64294"/>
                  </a:cubicBezTo>
                  <a:cubicBezTo>
                    <a:pt x="65542" y="44625"/>
                    <a:pt x="69863" y="22193"/>
                    <a:pt x="67333" y="0"/>
                  </a:cubicBezTo>
                  <a:close/>
                </a:path>
              </a:pathLst>
            </a:custGeom>
            <a:grpFill/>
            <a:ln w="9525" cap="flat">
              <a:noFill/>
              <a:prstDash val="solid"/>
              <a:miter/>
            </a:ln>
          </p:spPr>
          <p:txBody>
            <a:bodyPr rtlCol="0" anchor="ctr">
              <a:noAutofit/>
            </a:bodyPr>
            <a:lstStyle/>
            <a:p>
              <a:endParaRPr lang="en-US"/>
            </a:p>
          </p:txBody>
        </p:sp>
        <p:sp>
          <p:nvSpPr>
            <p:cNvPr id="65" name="任意多边形: 形状 64">
              <a:extLst>
                <a:ext uri="{FF2B5EF4-FFF2-40B4-BE49-F238E27FC236}">
                  <a16:creationId xmlns:a16="http://schemas.microsoft.com/office/drawing/2014/main" id="{68161DD3-71BC-29AB-AB65-E55E24FC9EDB}"/>
                </a:ext>
              </a:extLst>
            </p:cNvPr>
            <p:cNvSpPr/>
            <p:nvPr/>
          </p:nvSpPr>
          <p:spPr>
            <a:xfrm>
              <a:off x="3591148" y="3074705"/>
              <a:ext cx="69758" cy="128206"/>
            </a:xfrm>
            <a:custGeom>
              <a:avLst/>
              <a:gdLst>
                <a:gd name="connsiteX0" fmla="*/ 38379 w 69758"/>
                <a:gd name="connsiteY0" fmla="*/ 128206 h 128206"/>
                <a:gd name="connsiteX1" fmla="*/ 69144 w 69758"/>
                <a:gd name="connsiteY1" fmla="*/ 90868 h 128206"/>
                <a:gd name="connsiteX2" fmla="*/ 32473 w 69758"/>
                <a:gd name="connsiteY2" fmla="*/ 0 h 128206"/>
                <a:gd name="connsiteX3" fmla="*/ 5041 w 69758"/>
                <a:gd name="connsiteY3" fmla="*/ 56578 h 128206"/>
                <a:gd name="connsiteX4" fmla="*/ 31616 w 69758"/>
                <a:gd name="connsiteY4" fmla="*/ 125158 h 128206"/>
                <a:gd name="connsiteX5" fmla="*/ 35997 w 69758"/>
                <a:gd name="connsiteY5" fmla="*/ 80867 h 128206"/>
                <a:gd name="connsiteX6" fmla="*/ 33235 w 69758"/>
                <a:gd name="connsiteY6" fmla="*/ 28956 h 128206"/>
                <a:gd name="connsiteX7" fmla="*/ 40379 w 69758"/>
                <a:gd name="connsiteY7" fmla="*/ 79534 h 128206"/>
                <a:gd name="connsiteX8" fmla="*/ 38379 w 69758"/>
                <a:gd name="connsiteY8" fmla="*/ 128206 h 12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758" h="128206">
                  <a:moveTo>
                    <a:pt x="38379" y="128206"/>
                  </a:moveTo>
                  <a:cubicBezTo>
                    <a:pt x="54428" y="121958"/>
                    <a:pt x="66077" y="107813"/>
                    <a:pt x="69144" y="90868"/>
                  </a:cubicBezTo>
                  <a:cubicBezTo>
                    <a:pt x="75240" y="56674"/>
                    <a:pt x="33997" y="31242"/>
                    <a:pt x="32473" y="0"/>
                  </a:cubicBezTo>
                  <a:cubicBezTo>
                    <a:pt x="28473" y="22669"/>
                    <a:pt x="14947" y="36100"/>
                    <a:pt x="5041" y="56578"/>
                  </a:cubicBezTo>
                  <a:cubicBezTo>
                    <a:pt x="-7532" y="82677"/>
                    <a:pt x="4184" y="116586"/>
                    <a:pt x="31616" y="125158"/>
                  </a:cubicBezTo>
                  <a:cubicBezTo>
                    <a:pt x="37769" y="111242"/>
                    <a:pt x="39305" y="95717"/>
                    <a:pt x="35997" y="80867"/>
                  </a:cubicBezTo>
                  <a:cubicBezTo>
                    <a:pt x="30853" y="64046"/>
                    <a:pt x="29904" y="46225"/>
                    <a:pt x="33235" y="28956"/>
                  </a:cubicBezTo>
                  <a:cubicBezTo>
                    <a:pt x="29330" y="44386"/>
                    <a:pt x="36759" y="68485"/>
                    <a:pt x="40379" y="79534"/>
                  </a:cubicBezTo>
                  <a:cubicBezTo>
                    <a:pt x="44724" y="95583"/>
                    <a:pt x="44026" y="112576"/>
                    <a:pt x="38379" y="128206"/>
                  </a:cubicBezTo>
                  <a:close/>
                </a:path>
              </a:pathLst>
            </a:custGeom>
            <a:grpFill/>
            <a:ln w="9525" cap="flat">
              <a:noFill/>
              <a:prstDash val="solid"/>
              <a:miter/>
            </a:ln>
          </p:spPr>
          <p:txBody>
            <a:bodyPr rtlCol="0" anchor="ctr">
              <a:noAutofit/>
            </a:bodyPr>
            <a:lstStyle/>
            <a:p>
              <a:endParaRPr lang="en-US"/>
            </a:p>
          </p:txBody>
        </p:sp>
        <p:sp>
          <p:nvSpPr>
            <p:cNvPr id="66" name="任意多边形: 形状 65">
              <a:extLst>
                <a:ext uri="{FF2B5EF4-FFF2-40B4-BE49-F238E27FC236}">
                  <a16:creationId xmlns:a16="http://schemas.microsoft.com/office/drawing/2014/main" id="{FA22C659-2326-28F6-9F6F-45BB99017482}"/>
                </a:ext>
              </a:extLst>
            </p:cNvPr>
            <p:cNvSpPr/>
            <p:nvPr/>
          </p:nvSpPr>
          <p:spPr>
            <a:xfrm>
              <a:off x="4241574" y="2250849"/>
              <a:ext cx="261585" cy="149970"/>
            </a:xfrm>
            <a:custGeom>
              <a:avLst/>
              <a:gdLst>
                <a:gd name="connsiteX0" fmla="*/ 124 w 261585"/>
                <a:gd name="connsiteY0" fmla="*/ 103576 h 149970"/>
                <a:gd name="connsiteX1" fmla="*/ 51083 w 261585"/>
                <a:gd name="connsiteY1" fmla="*/ 12993 h 149970"/>
                <a:gd name="connsiteX2" fmla="*/ 261585 w 261585"/>
                <a:gd name="connsiteY2" fmla="*/ 15660 h 149970"/>
                <a:gd name="connsiteX3" fmla="*/ 169479 w 261585"/>
                <a:gd name="connsiteY3" fmla="*/ 114815 h 149970"/>
                <a:gd name="connsiteX4" fmla="*/ 11459 w 261585"/>
                <a:gd name="connsiteY4" fmla="*/ 114815 h 149970"/>
                <a:gd name="connsiteX5" fmla="*/ 97184 w 261585"/>
                <a:gd name="connsiteY5" fmla="*/ 71572 h 149970"/>
                <a:gd name="connsiteX6" fmla="*/ 203388 w 261585"/>
                <a:gd name="connsiteY6" fmla="*/ 36710 h 149970"/>
                <a:gd name="connsiteX7" fmla="*/ 96517 w 261585"/>
                <a:gd name="connsiteY7" fmla="*/ 61856 h 149970"/>
                <a:gd name="connsiteX8" fmla="*/ 124 w 261585"/>
                <a:gd name="connsiteY8" fmla="*/ 103576 h 14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585" h="149970">
                  <a:moveTo>
                    <a:pt x="124" y="103576"/>
                  </a:moveTo>
                  <a:cubicBezTo>
                    <a:pt x="-2162" y="61570"/>
                    <a:pt x="27651" y="27376"/>
                    <a:pt x="51083" y="12993"/>
                  </a:cubicBezTo>
                  <a:cubicBezTo>
                    <a:pt x="114710" y="-25869"/>
                    <a:pt x="197768" y="36901"/>
                    <a:pt x="261585" y="15660"/>
                  </a:cubicBezTo>
                  <a:cubicBezTo>
                    <a:pt x="219199" y="41568"/>
                    <a:pt x="202816" y="79096"/>
                    <a:pt x="169479" y="114815"/>
                  </a:cubicBezTo>
                  <a:cubicBezTo>
                    <a:pt x="126902" y="160249"/>
                    <a:pt x="49940" y="163107"/>
                    <a:pt x="11459" y="114815"/>
                  </a:cubicBezTo>
                  <a:cubicBezTo>
                    <a:pt x="34700" y="91646"/>
                    <a:pt x="64732" y="76496"/>
                    <a:pt x="97184" y="71572"/>
                  </a:cubicBezTo>
                  <a:cubicBezTo>
                    <a:pt x="131379" y="67095"/>
                    <a:pt x="174908" y="58522"/>
                    <a:pt x="203388" y="36710"/>
                  </a:cubicBezTo>
                  <a:cubicBezTo>
                    <a:pt x="175479" y="56522"/>
                    <a:pt x="121568" y="60427"/>
                    <a:pt x="96517" y="61856"/>
                  </a:cubicBezTo>
                  <a:cubicBezTo>
                    <a:pt x="60865" y="65527"/>
                    <a:pt x="27203" y="80095"/>
                    <a:pt x="124" y="103576"/>
                  </a:cubicBezTo>
                  <a:close/>
                </a:path>
              </a:pathLst>
            </a:custGeom>
            <a:grpFill/>
            <a:ln w="9525" cap="flat">
              <a:noFill/>
              <a:prstDash val="solid"/>
              <a:miter/>
            </a:ln>
          </p:spPr>
          <p:txBody>
            <a:bodyPr rtlCol="0" anchor="ctr">
              <a:noAutofit/>
            </a:bodyPr>
            <a:lstStyle/>
            <a:p>
              <a:endParaRPr lang="en-US"/>
            </a:p>
          </p:txBody>
        </p:sp>
        <p:sp>
          <p:nvSpPr>
            <p:cNvPr id="67" name="任意多边形: 形状 66">
              <a:extLst>
                <a:ext uri="{FF2B5EF4-FFF2-40B4-BE49-F238E27FC236}">
                  <a16:creationId xmlns:a16="http://schemas.microsoft.com/office/drawing/2014/main" id="{0AF32BCB-2A1A-F8BE-DF3D-1577657D5AC7}"/>
                </a:ext>
              </a:extLst>
            </p:cNvPr>
            <p:cNvSpPr/>
            <p:nvPr/>
          </p:nvSpPr>
          <p:spPr>
            <a:xfrm>
              <a:off x="4095091" y="2262032"/>
              <a:ext cx="107840" cy="127535"/>
            </a:xfrm>
            <a:custGeom>
              <a:avLst/>
              <a:gdLst>
                <a:gd name="connsiteX0" fmla="*/ 9542 w 107840"/>
                <a:gd name="connsiteY0" fmla="*/ 122492 h 127535"/>
                <a:gd name="connsiteX1" fmla="*/ 6113 w 107840"/>
                <a:gd name="connsiteY1" fmla="*/ 63437 h 127535"/>
                <a:gd name="connsiteX2" fmla="*/ 107840 w 107840"/>
                <a:gd name="connsiteY2" fmla="*/ 0 h 127535"/>
                <a:gd name="connsiteX3" fmla="*/ 94124 w 107840"/>
                <a:gd name="connsiteY3" fmla="*/ 76200 h 127535"/>
                <a:gd name="connsiteX4" fmla="*/ 18401 w 107840"/>
                <a:gd name="connsiteY4" fmla="*/ 124778 h 127535"/>
                <a:gd name="connsiteX5" fmla="*/ 46023 w 107840"/>
                <a:gd name="connsiteY5" fmla="*/ 77819 h 127535"/>
                <a:gd name="connsiteX6" fmla="*/ 86219 w 107840"/>
                <a:gd name="connsiteY6" fmla="*/ 28480 h 127535"/>
                <a:gd name="connsiteX7" fmla="*/ 42689 w 107840"/>
                <a:gd name="connsiteY7" fmla="*/ 73438 h 127535"/>
                <a:gd name="connsiteX8" fmla="*/ 9542 w 107840"/>
                <a:gd name="connsiteY8" fmla="*/ 122492 h 12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840" h="127535">
                  <a:moveTo>
                    <a:pt x="9542" y="122492"/>
                  </a:moveTo>
                  <a:cubicBezTo>
                    <a:pt x="-1821" y="104752"/>
                    <a:pt x="-3126" y="82372"/>
                    <a:pt x="6113" y="63437"/>
                  </a:cubicBezTo>
                  <a:cubicBezTo>
                    <a:pt x="25163" y="25337"/>
                    <a:pt x="83742" y="29813"/>
                    <a:pt x="107840" y="0"/>
                  </a:cubicBezTo>
                  <a:cubicBezTo>
                    <a:pt x="95458" y="25432"/>
                    <a:pt x="99173" y="48482"/>
                    <a:pt x="94124" y="76200"/>
                  </a:cubicBezTo>
                  <a:cubicBezTo>
                    <a:pt x="87743" y="111062"/>
                    <a:pt x="51738" y="136112"/>
                    <a:pt x="18401" y="124778"/>
                  </a:cubicBezTo>
                  <a:cubicBezTo>
                    <a:pt x="22477" y="106624"/>
                    <a:pt x="32136" y="90203"/>
                    <a:pt x="46023" y="77819"/>
                  </a:cubicBezTo>
                  <a:cubicBezTo>
                    <a:pt x="61073" y="65151"/>
                    <a:pt x="79265" y="47720"/>
                    <a:pt x="86219" y="28480"/>
                  </a:cubicBezTo>
                  <a:cubicBezTo>
                    <a:pt x="78884" y="46577"/>
                    <a:pt x="54310" y="65056"/>
                    <a:pt x="42689" y="73438"/>
                  </a:cubicBezTo>
                  <a:cubicBezTo>
                    <a:pt x="26926" y="86049"/>
                    <a:pt x="15362" y="103157"/>
                    <a:pt x="9542" y="122492"/>
                  </a:cubicBezTo>
                  <a:close/>
                </a:path>
              </a:pathLst>
            </a:custGeom>
            <a:grpFill/>
            <a:ln w="9525" cap="flat">
              <a:noFill/>
              <a:prstDash val="solid"/>
              <a:miter/>
            </a:ln>
          </p:spPr>
          <p:txBody>
            <a:bodyPr rtlCol="0" anchor="ctr">
              <a:noAutofit/>
            </a:bodyPr>
            <a:lstStyle/>
            <a:p>
              <a:endParaRPr lang="en-US"/>
            </a:p>
          </p:txBody>
        </p:sp>
        <p:sp>
          <p:nvSpPr>
            <p:cNvPr id="68" name="任意多边形: 形状 67">
              <a:extLst>
                <a:ext uri="{FF2B5EF4-FFF2-40B4-BE49-F238E27FC236}">
                  <a16:creationId xmlns:a16="http://schemas.microsoft.com/office/drawing/2014/main" id="{79741815-5E9A-5DF8-5FA5-2606712CE67A}"/>
                </a:ext>
              </a:extLst>
            </p:cNvPr>
            <p:cNvSpPr/>
            <p:nvPr/>
          </p:nvSpPr>
          <p:spPr>
            <a:xfrm>
              <a:off x="3929183" y="2371950"/>
              <a:ext cx="79207" cy="93021"/>
            </a:xfrm>
            <a:custGeom>
              <a:avLst/>
              <a:gdLst>
                <a:gd name="connsiteX0" fmla="*/ 72200 w 79207"/>
                <a:gd name="connsiteY0" fmla="*/ 90011 h 93021"/>
                <a:gd name="connsiteX1" fmla="*/ 74771 w 79207"/>
                <a:gd name="connsiteY1" fmla="*/ 46577 h 93021"/>
                <a:gd name="connsiteX2" fmla="*/ 0 w 79207"/>
                <a:gd name="connsiteY2" fmla="*/ 0 h 93021"/>
                <a:gd name="connsiteX3" fmla="*/ 10096 w 79207"/>
                <a:gd name="connsiteY3" fmla="*/ 55721 h 93021"/>
                <a:gd name="connsiteX4" fmla="*/ 61179 w 79207"/>
                <a:gd name="connsiteY4" fmla="*/ 92430 h 93021"/>
                <a:gd name="connsiteX5" fmla="*/ 65723 w 79207"/>
                <a:gd name="connsiteY5" fmla="*/ 91440 h 93021"/>
                <a:gd name="connsiteX6" fmla="*/ 45434 w 79207"/>
                <a:gd name="connsiteY6" fmla="*/ 56959 h 93021"/>
                <a:gd name="connsiteX7" fmla="*/ 15907 w 79207"/>
                <a:gd name="connsiteY7" fmla="*/ 20669 h 93021"/>
                <a:gd name="connsiteX8" fmla="*/ 47911 w 79207"/>
                <a:gd name="connsiteY8" fmla="*/ 53626 h 93021"/>
                <a:gd name="connsiteX9" fmla="*/ 72200 w 79207"/>
                <a:gd name="connsiteY9" fmla="*/ 90011 h 9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07" h="93021">
                  <a:moveTo>
                    <a:pt x="72200" y="90011"/>
                  </a:moveTo>
                  <a:cubicBezTo>
                    <a:pt x="80524" y="76957"/>
                    <a:pt x="81496" y="60523"/>
                    <a:pt x="74771" y="46577"/>
                  </a:cubicBezTo>
                  <a:cubicBezTo>
                    <a:pt x="61150" y="18574"/>
                    <a:pt x="17621" y="21907"/>
                    <a:pt x="0" y="0"/>
                  </a:cubicBezTo>
                  <a:cubicBezTo>
                    <a:pt x="9525" y="19050"/>
                    <a:pt x="6382" y="35624"/>
                    <a:pt x="10096" y="55721"/>
                  </a:cubicBezTo>
                  <a:cubicBezTo>
                    <a:pt x="14068" y="79965"/>
                    <a:pt x="36938" y="96400"/>
                    <a:pt x="61179" y="92430"/>
                  </a:cubicBezTo>
                  <a:cubicBezTo>
                    <a:pt x="62713" y="92179"/>
                    <a:pt x="64227" y="91849"/>
                    <a:pt x="65723" y="91440"/>
                  </a:cubicBezTo>
                  <a:cubicBezTo>
                    <a:pt x="62779" y="78089"/>
                    <a:pt x="55674" y="66016"/>
                    <a:pt x="45434" y="56959"/>
                  </a:cubicBezTo>
                  <a:cubicBezTo>
                    <a:pt x="32795" y="47434"/>
                    <a:pt x="22660" y="34981"/>
                    <a:pt x="15907" y="20669"/>
                  </a:cubicBezTo>
                  <a:cubicBezTo>
                    <a:pt x="21336" y="33909"/>
                    <a:pt x="39433" y="47530"/>
                    <a:pt x="47911" y="53626"/>
                  </a:cubicBezTo>
                  <a:cubicBezTo>
                    <a:pt x="59503" y="63017"/>
                    <a:pt x="67970" y="75705"/>
                    <a:pt x="72200" y="90011"/>
                  </a:cubicBezTo>
                  <a:close/>
                </a:path>
              </a:pathLst>
            </a:custGeom>
            <a:grpFill/>
            <a:ln w="9525" cap="flat">
              <a:noFill/>
              <a:prstDash val="solid"/>
              <a:miter/>
            </a:ln>
          </p:spPr>
          <p:txBody>
            <a:bodyPr rtlCol="0" anchor="ctr">
              <a:noAutofit/>
            </a:bodyPr>
            <a:lstStyle/>
            <a:p>
              <a:endParaRPr lang="en-US"/>
            </a:p>
          </p:txBody>
        </p:sp>
        <p:sp>
          <p:nvSpPr>
            <p:cNvPr id="69" name="任意多边形: 形状 68">
              <a:extLst>
                <a:ext uri="{FF2B5EF4-FFF2-40B4-BE49-F238E27FC236}">
                  <a16:creationId xmlns:a16="http://schemas.microsoft.com/office/drawing/2014/main" id="{D43451DF-C1CD-53A8-1EF2-B2F475D2139A}"/>
                </a:ext>
              </a:extLst>
            </p:cNvPr>
            <p:cNvSpPr/>
            <p:nvPr/>
          </p:nvSpPr>
          <p:spPr>
            <a:xfrm>
              <a:off x="4243019" y="2430621"/>
              <a:ext cx="115836" cy="68452"/>
            </a:xfrm>
            <a:custGeom>
              <a:avLst/>
              <a:gdLst>
                <a:gd name="connsiteX0" fmla="*/ 107 w 115836"/>
                <a:gd name="connsiteY0" fmla="*/ 18482 h 68452"/>
                <a:gd name="connsiteX1" fmla="*/ 20586 w 115836"/>
                <a:gd name="connsiteY1" fmla="*/ 61154 h 68452"/>
                <a:gd name="connsiteX2" fmla="*/ 115836 w 115836"/>
                <a:gd name="connsiteY2" fmla="*/ 66107 h 68452"/>
                <a:gd name="connsiteX3" fmla="*/ 76879 w 115836"/>
                <a:gd name="connsiteY3" fmla="*/ 18482 h 68452"/>
                <a:gd name="connsiteX4" fmla="*/ 5060 w 115836"/>
                <a:gd name="connsiteY4" fmla="*/ 13815 h 68452"/>
                <a:gd name="connsiteX5" fmla="*/ 42494 w 115836"/>
                <a:gd name="connsiteY5" fmla="*/ 36008 h 68452"/>
                <a:gd name="connsiteX6" fmla="*/ 90119 w 115836"/>
                <a:gd name="connsiteY6" fmla="*/ 55058 h 68452"/>
                <a:gd name="connsiteX7" fmla="*/ 42494 w 115836"/>
                <a:gd name="connsiteY7" fmla="*/ 40485 h 68452"/>
                <a:gd name="connsiteX8" fmla="*/ 107 w 115836"/>
                <a:gd name="connsiteY8" fmla="*/ 18482 h 6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36" h="68452">
                  <a:moveTo>
                    <a:pt x="107" y="18482"/>
                  </a:moveTo>
                  <a:cubicBezTo>
                    <a:pt x="-1017" y="35313"/>
                    <a:pt x="6746" y="51506"/>
                    <a:pt x="20586" y="61154"/>
                  </a:cubicBezTo>
                  <a:cubicBezTo>
                    <a:pt x="48304" y="80204"/>
                    <a:pt x="87928" y="54582"/>
                    <a:pt x="115836" y="66107"/>
                  </a:cubicBezTo>
                  <a:cubicBezTo>
                    <a:pt x="97358" y="53058"/>
                    <a:pt x="90976" y="35532"/>
                    <a:pt x="76879" y="18482"/>
                  </a:cubicBezTo>
                  <a:cubicBezTo>
                    <a:pt x="58877" y="-3425"/>
                    <a:pt x="24015" y="-6949"/>
                    <a:pt x="5060" y="13815"/>
                  </a:cubicBezTo>
                  <a:cubicBezTo>
                    <a:pt x="14881" y="24976"/>
                    <a:pt x="27987" y="32744"/>
                    <a:pt x="42494" y="36008"/>
                  </a:cubicBezTo>
                  <a:cubicBezTo>
                    <a:pt x="59686" y="38364"/>
                    <a:pt x="76041" y="44906"/>
                    <a:pt x="90119" y="55058"/>
                  </a:cubicBezTo>
                  <a:cubicBezTo>
                    <a:pt x="77927" y="45533"/>
                    <a:pt x="53543" y="41914"/>
                    <a:pt x="42494" y="40485"/>
                  </a:cubicBezTo>
                  <a:cubicBezTo>
                    <a:pt x="26444" y="37654"/>
                    <a:pt x="11652" y="29975"/>
                    <a:pt x="107" y="18482"/>
                  </a:cubicBezTo>
                  <a:close/>
                </a:path>
              </a:pathLst>
            </a:custGeom>
            <a:grpFill/>
            <a:ln w="9525" cap="flat">
              <a:noFill/>
              <a:prstDash val="solid"/>
              <a:miter/>
            </a:ln>
          </p:spPr>
          <p:txBody>
            <a:bodyPr rtlCol="0" anchor="ctr">
              <a:noAutofit/>
            </a:bodyPr>
            <a:lstStyle/>
            <a:p>
              <a:endParaRPr lang="en-US"/>
            </a:p>
          </p:txBody>
        </p:sp>
        <p:sp>
          <p:nvSpPr>
            <p:cNvPr id="70" name="任意多边形: 形状 69">
              <a:extLst>
                <a:ext uri="{FF2B5EF4-FFF2-40B4-BE49-F238E27FC236}">
                  <a16:creationId xmlns:a16="http://schemas.microsoft.com/office/drawing/2014/main" id="{32896DD4-BEAD-CB80-2C65-ABF72E2C319E}"/>
                </a:ext>
              </a:extLst>
            </p:cNvPr>
            <p:cNvSpPr/>
            <p:nvPr/>
          </p:nvSpPr>
          <p:spPr>
            <a:xfrm>
              <a:off x="4473358" y="2397763"/>
              <a:ext cx="153912" cy="136038"/>
            </a:xfrm>
            <a:custGeom>
              <a:avLst/>
              <a:gdLst>
                <a:gd name="connsiteX0" fmla="*/ 4941 w 153912"/>
                <a:gd name="connsiteY0" fmla="*/ 122968 h 136038"/>
                <a:gd name="connsiteX1" fmla="*/ 15609 w 153912"/>
                <a:gd name="connsiteY1" fmla="*/ 50768 h 136038"/>
                <a:gd name="connsiteX2" fmla="*/ 153912 w 153912"/>
                <a:gd name="connsiteY2" fmla="*/ 0 h 136038"/>
                <a:gd name="connsiteX3" fmla="*/ 118384 w 153912"/>
                <a:gd name="connsiteY3" fmla="*/ 87821 h 136038"/>
                <a:gd name="connsiteX4" fmla="*/ 15133 w 153912"/>
                <a:gd name="connsiteY4" fmla="*/ 127159 h 136038"/>
                <a:gd name="connsiteX5" fmla="*/ 60091 w 153912"/>
                <a:gd name="connsiteY5" fmla="*/ 77629 h 136038"/>
                <a:gd name="connsiteX6" fmla="*/ 120860 w 153912"/>
                <a:gd name="connsiteY6" fmla="*/ 28385 h 136038"/>
                <a:gd name="connsiteX7" fmla="*/ 57233 w 153912"/>
                <a:gd name="connsiteY7" fmla="*/ 71533 h 136038"/>
                <a:gd name="connsiteX8" fmla="*/ 4941 w 153912"/>
                <a:gd name="connsiteY8" fmla="*/ 122968 h 13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912" h="136038">
                  <a:moveTo>
                    <a:pt x="4941" y="122968"/>
                  </a:moveTo>
                  <a:cubicBezTo>
                    <a:pt x="-4384" y="98692"/>
                    <a:pt x="-336" y="71309"/>
                    <a:pt x="15609" y="50768"/>
                  </a:cubicBezTo>
                  <a:cubicBezTo>
                    <a:pt x="47518" y="9430"/>
                    <a:pt x="117527" y="29813"/>
                    <a:pt x="153912" y="0"/>
                  </a:cubicBezTo>
                  <a:cubicBezTo>
                    <a:pt x="132671" y="27527"/>
                    <a:pt x="131338" y="56102"/>
                    <a:pt x="118384" y="87821"/>
                  </a:cubicBezTo>
                  <a:cubicBezTo>
                    <a:pt x="101906" y="128111"/>
                    <a:pt x="52280" y="149162"/>
                    <a:pt x="15133" y="127159"/>
                  </a:cubicBezTo>
                  <a:cubicBezTo>
                    <a:pt x="24515" y="106318"/>
                    <a:pt x="40250" y="88981"/>
                    <a:pt x="60091" y="77629"/>
                  </a:cubicBezTo>
                  <a:cubicBezTo>
                    <a:pt x="81332" y="66199"/>
                    <a:pt x="107716" y="49816"/>
                    <a:pt x="120860" y="28385"/>
                  </a:cubicBezTo>
                  <a:cubicBezTo>
                    <a:pt x="107525" y="48292"/>
                    <a:pt x="73235" y="64294"/>
                    <a:pt x="57233" y="71533"/>
                  </a:cubicBezTo>
                  <a:cubicBezTo>
                    <a:pt x="34926" y="82884"/>
                    <a:pt x="16657" y="100847"/>
                    <a:pt x="4941" y="122968"/>
                  </a:cubicBezTo>
                  <a:close/>
                </a:path>
              </a:pathLst>
            </a:custGeom>
            <a:grpFill/>
            <a:ln w="9525" cap="flat">
              <a:noFill/>
              <a:prstDash val="solid"/>
              <a:miter/>
            </a:ln>
          </p:spPr>
          <p:txBody>
            <a:bodyPr rtlCol="0" anchor="ctr">
              <a:noAutofit/>
            </a:bodyPr>
            <a:lstStyle/>
            <a:p>
              <a:endParaRPr lang="en-US"/>
            </a:p>
          </p:txBody>
        </p:sp>
        <p:sp>
          <p:nvSpPr>
            <p:cNvPr id="71" name="任意多边形: 形状 70">
              <a:extLst>
                <a:ext uri="{FF2B5EF4-FFF2-40B4-BE49-F238E27FC236}">
                  <a16:creationId xmlns:a16="http://schemas.microsoft.com/office/drawing/2014/main" id="{6322D350-D271-1C92-E02B-F7A344C2235C}"/>
                </a:ext>
              </a:extLst>
            </p:cNvPr>
            <p:cNvSpPr/>
            <p:nvPr/>
          </p:nvSpPr>
          <p:spPr>
            <a:xfrm>
              <a:off x="4363485" y="2411194"/>
              <a:ext cx="56002" cy="99440"/>
            </a:xfrm>
            <a:custGeom>
              <a:avLst/>
              <a:gdLst>
                <a:gd name="connsiteX0" fmla="*/ 20230 w 56002"/>
                <a:gd name="connsiteY0" fmla="*/ 99441 h 99440"/>
                <a:gd name="connsiteX1" fmla="*/ 37 w 56002"/>
                <a:gd name="connsiteY1" fmla="*/ 67246 h 99440"/>
                <a:gd name="connsiteX2" fmla="*/ 38137 w 56002"/>
                <a:gd name="connsiteY2" fmla="*/ 0 h 99440"/>
                <a:gd name="connsiteX3" fmla="*/ 53854 w 56002"/>
                <a:gd name="connsiteY3" fmla="*/ 47053 h 99440"/>
                <a:gd name="connsiteX4" fmla="*/ 29774 w 56002"/>
                <a:gd name="connsiteY4" fmla="*/ 96605 h 99440"/>
                <a:gd name="connsiteX5" fmla="*/ 25469 w 56002"/>
                <a:gd name="connsiteY5" fmla="*/ 97822 h 99440"/>
                <a:gd name="connsiteX6" fmla="*/ 26517 w 56002"/>
                <a:gd name="connsiteY6" fmla="*/ 62770 h 99440"/>
                <a:gd name="connsiteX7" fmla="*/ 33946 w 56002"/>
                <a:gd name="connsiteY7" fmla="*/ 22574 h 99440"/>
                <a:gd name="connsiteX8" fmla="*/ 23278 w 56002"/>
                <a:gd name="connsiteY8" fmla="*/ 61341 h 99440"/>
                <a:gd name="connsiteX9" fmla="*/ 20230 w 56002"/>
                <a:gd name="connsiteY9" fmla="*/ 99441 h 9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002" h="99440">
                  <a:moveTo>
                    <a:pt x="20230" y="99441"/>
                  </a:moveTo>
                  <a:cubicBezTo>
                    <a:pt x="8343" y="92971"/>
                    <a:pt x="685" y="80767"/>
                    <a:pt x="37" y="67246"/>
                  </a:cubicBezTo>
                  <a:cubicBezTo>
                    <a:pt x="-1296" y="39910"/>
                    <a:pt x="33470" y="24193"/>
                    <a:pt x="38137" y="0"/>
                  </a:cubicBezTo>
                  <a:cubicBezTo>
                    <a:pt x="38995" y="18097"/>
                    <a:pt x="48234" y="30004"/>
                    <a:pt x="53854" y="47053"/>
                  </a:cubicBezTo>
                  <a:cubicBezTo>
                    <a:pt x="60883" y="67387"/>
                    <a:pt x="50101" y="89572"/>
                    <a:pt x="29774" y="96605"/>
                  </a:cubicBezTo>
                  <a:cubicBezTo>
                    <a:pt x="28365" y="97093"/>
                    <a:pt x="26926" y="97499"/>
                    <a:pt x="25469" y="97822"/>
                  </a:cubicBezTo>
                  <a:cubicBezTo>
                    <a:pt x="22135" y="86316"/>
                    <a:pt x="22507" y="74055"/>
                    <a:pt x="26517" y="62770"/>
                  </a:cubicBezTo>
                  <a:cubicBezTo>
                    <a:pt x="32241" y="50181"/>
                    <a:pt x="34794" y="36379"/>
                    <a:pt x="33946" y="22574"/>
                  </a:cubicBezTo>
                  <a:cubicBezTo>
                    <a:pt x="33451" y="36149"/>
                    <a:pt x="29793" y="49423"/>
                    <a:pt x="23278" y="61341"/>
                  </a:cubicBezTo>
                  <a:cubicBezTo>
                    <a:pt x="18373" y="73427"/>
                    <a:pt x="17316" y="86729"/>
                    <a:pt x="20230" y="99441"/>
                  </a:cubicBezTo>
                  <a:close/>
                </a:path>
              </a:pathLst>
            </a:custGeom>
            <a:grpFill/>
            <a:ln w="9525"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A13E6B83-F263-A7C2-560E-E3EFFD141EC8}"/>
                </a:ext>
              </a:extLst>
            </p:cNvPr>
            <p:cNvSpPr/>
            <p:nvPr/>
          </p:nvSpPr>
          <p:spPr>
            <a:xfrm>
              <a:off x="4175500" y="2493059"/>
              <a:ext cx="86391" cy="62724"/>
            </a:xfrm>
            <a:custGeom>
              <a:avLst/>
              <a:gdLst>
                <a:gd name="connsiteX0" fmla="*/ 1238 w 86391"/>
                <a:gd name="connsiteY0" fmla="*/ 8717 h 62724"/>
                <a:gd name="connsiteX1" fmla="*/ 38766 w 86391"/>
                <a:gd name="connsiteY1" fmla="*/ 2240 h 62724"/>
                <a:gd name="connsiteX2" fmla="*/ 86391 w 86391"/>
                <a:gd name="connsiteY2" fmla="*/ 62724 h 62724"/>
                <a:gd name="connsiteX3" fmla="*/ 36957 w 86391"/>
                <a:gd name="connsiteY3" fmla="*/ 59390 h 62724"/>
                <a:gd name="connsiteX4" fmla="*/ 47 w 86391"/>
                <a:gd name="connsiteY4" fmla="*/ 18667 h 62724"/>
                <a:gd name="connsiteX5" fmla="*/ 476 w 86391"/>
                <a:gd name="connsiteY5" fmla="*/ 14527 h 62724"/>
                <a:gd name="connsiteX6" fmla="*/ 32480 w 86391"/>
                <a:gd name="connsiteY6" fmla="*/ 28720 h 62724"/>
                <a:gd name="connsiteX7" fmla="*/ 67056 w 86391"/>
                <a:gd name="connsiteY7" fmla="*/ 50723 h 62724"/>
                <a:gd name="connsiteX8" fmla="*/ 35242 w 86391"/>
                <a:gd name="connsiteY8" fmla="*/ 26148 h 62724"/>
                <a:gd name="connsiteX9" fmla="*/ 1238 w 86391"/>
                <a:gd name="connsiteY9" fmla="*/ 8717 h 6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391" h="62724">
                  <a:moveTo>
                    <a:pt x="1238" y="8717"/>
                  </a:moveTo>
                  <a:cubicBezTo>
                    <a:pt x="11763" y="157"/>
                    <a:pt x="25984" y="-2298"/>
                    <a:pt x="38766" y="2240"/>
                  </a:cubicBezTo>
                  <a:cubicBezTo>
                    <a:pt x="64484" y="11765"/>
                    <a:pt x="65817" y="49865"/>
                    <a:pt x="86391" y="62724"/>
                  </a:cubicBezTo>
                  <a:cubicBezTo>
                    <a:pt x="69246" y="56628"/>
                    <a:pt x="54768" y="60724"/>
                    <a:pt x="36957" y="59390"/>
                  </a:cubicBezTo>
                  <a:cubicBezTo>
                    <a:pt x="15516" y="58337"/>
                    <a:pt x="-1001" y="40104"/>
                    <a:pt x="47" y="18667"/>
                  </a:cubicBezTo>
                  <a:cubicBezTo>
                    <a:pt x="114" y="17281"/>
                    <a:pt x="257" y="15899"/>
                    <a:pt x="476" y="14527"/>
                  </a:cubicBezTo>
                  <a:cubicBezTo>
                    <a:pt x="12363" y="15793"/>
                    <a:pt x="23555" y="20758"/>
                    <a:pt x="32480" y="28720"/>
                  </a:cubicBezTo>
                  <a:cubicBezTo>
                    <a:pt x="42005" y="38802"/>
                    <a:pt x="53882" y="46362"/>
                    <a:pt x="67056" y="50723"/>
                  </a:cubicBezTo>
                  <a:cubicBezTo>
                    <a:pt x="54959" y="47389"/>
                    <a:pt x="41433" y="32911"/>
                    <a:pt x="35242" y="26148"/>
                  </a:cubicBezTo>
                  <a:cubicBezTo>
                    <a:pt x="25946" y="17016"/>
                    <a:pt x="14077" y="10936"/>
                    <a:pt x="1238" y="8717"/>
                  </a:cubicBezTo>
                  <a:close/>
                </a:path>
              </a:pathLst>
            </a:custGeom>
            <a:grpFill/>
            <a:ln w="9525"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1DBC4805-DE85-3FE8-2886-1495E8DD1265}"/>
                </a:ext>
              </a:extLst>
            </p:cNvPr>
            <p:cNvSpPr/>
            <p:nvPr/>
          </p:nvSpPr>
          <p:spPr>
            <a:xfrm>
              <a:off x="4265446" y="2506634"/>
              <a:ext cx="43356" cy="79247"/>
            </a:xfrm>
            <a:custGeom>
              <a:avLst/>
              <a:gdLst>
                <a:gd name="connsiteX0" fmla="*/ 19400 w 43356"/>
                <a:gd name="connsiteY0" fmla="*/ 79248 h 79247"/>
                <a:gd name="connsiteX1" fmla="*/ 350 w 43356"/>
                <a:gd name="connsiteY1" fmla="*/ 55912 h 79247"/>
                <a:gd name="connsiteX2" fmla="*/ 23496 w 43356"/>
                <a:gd name="connsiteY2" fmla="*/ 0 h 79247"/>
                <a:gd name="connsiteX3" fmla="*/ 40164 w 43356"/>
                <a:gd name="connsiteY3" fmla="*/ 35147 h 79247"/>
                <a:gd name="connsiteX4" fmla="*/ 26363 w 43356"/>
                <a:gd name="connsiteY4" fmla="*/ 76125 h 79247"/>
                <a:gd name="connsiteX5" fmla="*/ 23305 w 43356"/>
                <a:gd name="connsiteY5" fmla="*/ 77438 h 79247"/>
                <a:gd name="connsiteX6" fmla="*/ 20829 w 43356"/>
                <a:gd name="connsiteY6" fmla="*/ 50006 h 79247"/>
                <a:gd name="connsiteX7" fmla="*/ 22924 w 43356"/>
                <a:gd name="connsiteY7" fmla="*/ 17907 h 79247"/>
                <a:gd name="connsiteX8" fmla="*/ 18257 w 43356"/>
                <a:gd name="connsiteY8" fmla="*/ 49149 h 79247"/>
                <a:gd name="connsiteX9" fmla="*/ 19400 w 43356"/>
                <a:gd name="connsiteY9" fmla="*/ 79248 h 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56" h="79247">
                  <a:moveTo>
                    <a:pt x="19400" y="79248"/>
                  </a:moveTo>
                  <a:cubicBezTo>
                    <a:pt x="9418" y="75323"/>
                    <a:pt x="2198" y="66480"/>
                    <a:pt x="350" y="55912"/>
                  </a:cubicBezTo>
                  <a:cubicBezTo>
                    <a:pt x="-3270" y="34766"/>
                    <a:pt x="22353" y="19336"/>
                    <a:pt x="23496" y="0"/>
                  </a:cubicBezTo>
                  <a:cubicBezTo>
                    <a:pt x="25877" y="14097"/>
                    <a:pt x="34164" y="22479"/>
                    <a:pt x="40164" y="35147"/>
                  </a:cubicBezTo>
                  <a:cubicBezTo>
                    <a:pt x="47670" y="50275"/>
                    <a:pt x="41488" y="68621"/>
                    <a:pt x="26363" y="76125"/>
                  </a:cubicBezTo>
                  <a:cubicBezTo>
                    <a:pt x="25363" y="76617"/>
                    <a:pt x="24343" y="77056"/>
                    <a:pt x="23305" y="77438"/>
                  </a:cubicBezTo>
                  <a:cubicBezTo>
                    <a:pt x="19657" y="68771"/>
                    <a:pt x="18800" y="59186"/>
                    <a:pt x="20829" y="50006"/>
                  </a:cubicBezTo>
                  <a:cubicBezTo>
                    <a:pt x="24134" y="39638"/>
                    <a:pt x="24858" y="28618"/>
                    <a:pt x="22924" y="17907"/>
                  </a:cubicBezTo>
                  <a:cubicBezTo>
                    <a:pt x="23781" y="28542"/>
                    <a:pt x="22191" y="39231"/>
                    <a:pt x="18257" y="49149"/>
                  </a:cubicBezTo>
                  <a:cubicBezTo>
                    <a:pt x="15504" y="59058"/>
                    <a:pt x="15904" y="69577"/>
                    <a:pt x="19400" y="79248"/>
                  </a:cubicBezTo>
                  <a:close/>
                </a:path>
              </a:pathLst>
            </a:custGeom>
            <a:grpFill/>
            <a:ln w="9525" cap="flat">
              <a:noFill/>
              <a:prstDash val="solid"/>
              <a:miter/>
            </a:ln>
          </p:spPr>
          <p:txBody>
            <a:bodyPr rtlCol="0" anchor="ctr">
              <a:noAutofit/>
            </a:bodyPr>
            <a:lstStyle/>
            <a:p>
              <a:endParaRPr lang="en-US"/>
            </a:p>
          </p:txBody>
        </p:sp>
        <p:sp>
          <p:nvSpPr>
            <p:cNvPr id="74" name="任意多边形: 形状 73">
              <a:extLst>
                <a:ext uri="{FF2B5EF4-FFF2-40B4-BE49-F238E27FC236}">
                  <a16:creationId xmlns:a16="http://schemas.microsoft.com/office/drawing/2014/main" id="{7B89CF32-A57C-FA62-14EE-D724997D99A8}"/>
                </a:ext>
              </a:extLst>
            </p:cNvPr>
            <p:cNvSpPr/>
            <p:nvPr/>
          </p:nvSpPr>
          <p:spPr>
            <a:xfrm>
              <a:off x="4064820" y="2588896"/>
              <a:ext cx="94486" cy="101284"/>
            </a:xfrm>
            <a:custGeom>
              <a:avLst/>
              <a:gdLst>
                <a:gd name="connsiteX0" fmla="*/ 7619 w 94486"/>
                <a:gd name="connsiteY0" fmla="*/ 4035 h 101284"/>
                <a:gd name="connsiteX1" fmla="*/ 56387 w 94486"/>
                <a:gd name="connsiteY1" fmla="*/ 9369 h 101284"/>
                <a:gd name="connsiteX2" fmla="*/ 94487 w 94486"/>
                <a:gd name="connsiteY2" fmla="*/ 101285 h 101284"/>
                <a:gd name="connsiteX3" fmla="*/ 34479 w 94486"/>
                <a:gd name="connsiteY3" fmla="*/ 79663 h 101284"/>
                <a:gd name="connsiteX4" fmla="*/ 5142 w 94486"/>
                <a:gd name="connsiteY4" fmla="*/ 10988 h 101284"/>
                <a:gd name="connsiteX5" fmla="*/ 39718 w 94486"/>
                <a:gd name="connsiteY5" fmla="*/ 39563 h 101284"/>
                <a:gd name="connsiteX6" fmla="*/ 74484 w 94486"/>
                <a:gd name="connsiteY6" fmla="*/ 79282 h 101284"/>
                <a:gd name="connsiteX7" fmla="*/ 43814 w 94486"/>
                <a:gd name="connsiteY7" fmla="*/ 37467 h 101284"/>
                <a:gd name="connsiteX8" fmla="*/ 7619 w 94486"/>
                <a:gd name="connsiteY8" fmla="*/ 4035 h 10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486" h="101284">
                  <a:moveTo>
                    <a:pt x="7619" y="4035"/>
                  </a:moveTo>
                  <a:cubicBezTo>
                    <a:pt x="23688" y="-2851"/>
                    <a:pt x="42185" y="-827"/>
                    <a:pt x="56387" y="9369"/>
                  </a:cubicBezTo>
                  <a:cubicBezTo>
                    <a:pt x="84962" y="29847"/>
                    <a:pt x="73056" y="77568"/>
                    <a:pt x="94487" y="101285"/>
                  </a:cubicBezTo>
                  <a:cubicBezTo>
                    <a:pt x="75437" y="87664"/>
                    <a:pt x="56387" y="87474"/>
                    <a:pt x="34479" y="79663"/>
                  </a:cubicBezTo>
                  <a:cubicBezTo>
                    <a:pt x="6762" y="69567"/>
                    <a:pt x="-8669" y="36610"/>
                    <a:pt x="5142" y="10988"/>
                  </a:cubicBezTo>
                  <a:cubicBezTo>
                    <a:pt x="19401" y="16611"/>
                    <a:pt x="31508" y="26617"/>
                    <a:pt x="39718" y="39563"/>
                  </a:cubicBezTo>
                  <a:cubicBezTo>
                    <a:pt x="47910" y="55430"/>
                    <a:pt x="59845" y="69063"/>
                    <a:pt x="74484" y="79282"/>
                  </a:cubicBezTo>
                  <a:cubicBezTo>
                    <a:pt x="60769" y="70805"/>
                    <a:pt x="49053" y="48040"/>
                    <a:pt x="43814" y="37467"/>
                  </a:cubicBezTo>
                  <a:cubicBezTo>
                    <a:pt x="35470" y="22868"/>
                    <a:pt x="22830" y="11195"/>
                    <a:pt x="7619" y="4035"/>
                  </a:cubicBezTo>
                  <a:close/>
                </a:path>
              </a:pathLst>
            </a:custGeom>
            <a:grpFill/>
            <a:ln w="9525" cap="flat">
              <a:noFill/>
              <a:prstDash val="solid"/>
              <a:miter/>
            </a:ln>
          </p:spPr>
          <p:txBody>
            <a:bodyPr rtlCol="0" anchor="ctr">
              <a:noAutofit/>
            </a:bodyPr>
            <a:lstStyle/>
            <a:p>
              <a:endParaRPr lang="en-US"/>
            </a:p>
          </p:txBody>
        </p:sp>
        <p:sp>
          <p:nvSpPr>
            <p:cNvPr id="75" name="任意多边形: 形状 74">
              <a:extLst>
                <a:ext uri="{FF2B5EF4-FFF2-40B4-BE49-F238E27FC236}">
                  <a16:creationId xmlns:a16="http://schemas.microsoft.com/office/drawing/2014/main" id="{4AC33CED-C4A0-4E8A-4E1D-5308D378ABB0}"/>
                </a:ext>
              </a:extLst>
            </p:cNvPr>
            <p:cNvSpPr/>
            <p:nvPr/>
          </p:nvSpPr>
          <p:spPr>
            <a:xfrm>
              <a:off x="4016622" y="2494962"/>
              <a:ext cx="125634" cy="72436"/>
            </a:xfrm>
            <a:custGeom>
              <a:avLst/>
              <a:gdLst>
                <a:gd name="connsiteX0" fmla="*/ 0 w 125634"/>
                <a:gd name="connsiteY0" fmla="*/ 22245 h 72436"/>
                <a:gd name="connsiteX1" fmla="*/ 43815 w 125634"/>
                <a:gd name="connsiteY1" fmla="*/ 52 h 72436"/>
                <a:gd name="connsiteX2" fmla="*/ 125635 w 125634"/>
                <a:gd name="connsiteY2" fmla="*/ 56440 h 72436"/>
                <a:gd name="connsiteX3" fmla="*/ 63437 w 125634"/>
                <a:gd name="connsiteY3" fmla="*/ 71108 h 72436"/>
                <a:gd name="connsiteX4" fmla="*/ 1524 w 125634"/>
                <a:gd name="connsiteY4" fmla="*/ 29580 h 72436"/>
                <a:gd name="connsiteX5" fmla="*/ 46292 w 125634"/>
                <a:gd name="connsiteY5" fmla="*/ 35009 h 72436"/>
                <a:gd name="connsiteX6" fmla="*/ 97155 w 125634"/>
                <a:gd name="connsiteY6" fmla="*/ 49296 h 72436"/>
                <a:gd name="connsiteX7" fmla="*/ 48577 w 125634"/>
                <a:gd name="connsiteY7" fmla="*/ 31103 h 72436"/>
                <a:gd name="connsiteX8" fmla="*/ 0 w 125634"/>
                <a:gd name="connsiteY8" fmla="*/ 22245 h 7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34" h="72436">
                  <a:moveTo>
                    <a:pt x="0" y="22245"/>
                  </a:moveTo>
                  <a:cubicBezTo>
                    <a:pt x="9706" y="7676"/>
                    <a:pt x="26327" y="-745"/>
                    <a:pt x="43815" y="52"/>
                  </a:cubicBezTo>
                  <a:cubicBezTo>
                    <a:pt x="78962" y="1576"/>
                    <a:pt x="95059" y="47677"/>
                    <a:pt x="125635" y="56440"/>
                  </a:cubicBezTo>
                  <a:cubicBezTo>
                    <a:pt x="102203" y="55487"/>
                    <a:pt x="85915" y="65965"/>
                    <a:pt x="63437" y="71108"/>
                  </a:cubicBezTo>
                  <a:cubicBezTo>
                    <a:pt x="34862" y="77776"/>
                    <a:pt x="3905" y="58631"/>
                    <a:pt x="1524" y="29580"/>
                  </a:cubicBezTo>
                  <a:cubicBezTo>
                    <a:pt x="16650" y="26610"/>
                    <a:pt x="32318" y="28511"/>
                    <a:pt x="46292" y="35009"/>
                  </a:cubicBezTo>
                  <a:cubicBezTo>
                    <a:pt x="61827" y="43850"/>
                    <a:pt x="79286" y="48755"/>
                    <a:pt x="97155" y="49296"/>
                  </a:cubicBezTo>
                  <a:cubicBezTo>
                    <a:pt x="80963" y="49296"/>
                    <a:pt x="59055" y="37104"/>
                    <a:pt x="48577" y="31103"/>
                  </a:cubicBezTo>
                  <a:cubicBezTo>
                    <a:pt x="33699" y="23183"/>
                    <a:pt x="16716" y="20087"/>
                    <a:pt x="0" y="22245"/>
                  </a:cubicBezTo>
                  <a:close/>
                </a:path>
              </a:pathLst>
            </a:custGeom>
            <a:grpFill/>
            <a:ln w="9525"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F0A3F7B4-D713-1956-280E-E57995DC48A2}"/>
                </a:ext>
              </a:extLst>
            </p:cNvPr>
            <p:cNvSpPr/>
            <p:nvPr/>
          </p:nvSpPr>
          <p:spPr>
            <a:xfrm>
              <a:off x="4038142" y="2272986"/>
              <a:ext cx="44566" cy="75723"/>
            </a:xfrm>
            <a:custGeom>
              <a:avLst/>
              <a:gdLst>
                <a:gd name="connsiteX0" fmla="*/ 12485 w 44566"/>
                <a:gd name="connsiteY0" fmla="*/ 75724 h 75723"/>
                <a:gd name="connsiteX1" fmla="*/ 102 w 44566"/>
                <a:gd name="connsiteY1" fmla="*/ 48577 h 75723"/>
                <a:gd name="connsiteX2" fmla="*/ 36393 w 44566"/>
                <a:gd name="connsiteY2" fmla="*/ 0 h 75723"/>
                <a:gd name="connsiteX3" fmla="*/ 43822 w 44566"/>
                <a:gd name="connsiteY3" fmla="*/ 38100 h 75723"/>
                <a:gd name="connsiteX4" fmla="*/ 20829 w 44566"/>
                <a:gd name="connsiteY4" fmla="*/ 74401 h 75723"/>
                <a:gd name="connsiteX5" fmla="*/ 17438 w 44566"/>
                <a:gd name="connsiteY5" fmla="*/ 74962 h 75723"/>
                <a:gd name="connsiteX6" fmla="*/ 21819 w 44566"/>
                <a:gd name="connsiteY6" fmla="*/ 47816 h 75723"/>
                <a:gd name="connsiteX7" fmla="*/ 31344 w 44566"/>
                <a:gd name="connsiteY7" fmla="*/ 17240 h 75723"/>
                <a:gd name="connsiteX8" fmla="*/ 19152 w 44566"/>
                <a:gd name="connsiteY8" fmla="*/ 46387 h 75723"/>
                <a:gd name="connsiteX9" fmla="*/ 12485 w 44566"/>
                <a:gd name="connsiteY9" fmla="*/ 75724 h 7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566" h="75723">
                  <a:moveTo>
                    <a:pt x="12485" y="75724"/>
                  </a:moveTo>
                  <a:cubicBezTo>
                    <a:pt x="3922" y="69440"/>
                    <a:pt x="-764" y="59163"/>
                    <a:pt x="102" y="48577"/>
                  </a:cubicBezTo>
                  <a:cubicBezTo>
                    <a:pt x="1817" y="27146"/>
                    <a:pt x="30582" y="18478"/>
                    <a:pt x="36393" y="0"/>
                  </a:cubicBezTo>
                  <a:cubicBezTo>
                    <a:pt x="35250" y="14288"/>
                    <a:pt x="41250" y="24479"/>
                    <a:pt x="43822" y="38100"/>
                  </a:cubicBezTo>
                  <a:cubicBezTo>
                    <a:pt x="47499" y="54473"/>
                    <a:pt x="37202" y="70726"/>
                    <a:pt x="20829" y="74401"/>
                  </a:cubicBezTo>
                  <a:cubicBezTo>
                    <a:pt x="19705" y="74651"/>
                    <a:pt x="18581" y="74839"/>
                    <a:pt x="17438" y="74962"/>
                  </a:cubicBezTo>
                  <a:cubicBezTo>
                    <a:pt x="16019" y="65678"/>
                    <a:pt x="17552" y="56182"/>
                    <a:pt x="21819" y="47816"/>
                  </a:cubicBezTo>
                  <a:cubicBezTo>
                    <a:pt x="27468" y="38567"/>
                    <a:pt x="30744" y="28063"/>
                    <a:pt x="31344" y="17240"/>
                  </a:cubicBezTo>
                  <a:cubicBezTo>
                    <a:pt x="29639" y="27783"/>
                    <a:pt x="25467" y="37772"/>
                    <a:pt x="19152" y="46387"/>
                  </a:cubicBezTo>
                  <a:cubicBezTo>
                    <a:pt x="13952" y="55240"/>
                    <a:pt x="11618" y="65490"/>
                    <a:pt x="12485" y="75724"/>
                  </a:cubicBezTo>
                  <a:close/>
                </a:path>
              </a:pathLst>
            </a:custGeom>
            <a:grpFill/>
            <a:ln w="9525"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3A32660B-7FE4-B1C2-A6F2-E42D2470BC9B}"/>
                </a:ext>
              </a:extLst>
            </p:cNvPr>
            <p:cNvSpPr/>
            <p:nvPr/>
          </p:nvSpPr>
          <p:spPr>
            <a:xfrm>
              <a:off x="3901560" y="2605408"/>
              <a:ext cx="160801" cy="129588"/>
            </a:xfrm>
            <a:custGeom>
              <a:avLst/>
              <a:gdLst>
                <a:gd name="connsiteX0" fmla="*/ 157543 w 160801"/>
                <a:gd name="connsiteY0" fmla="*/ 113062 h 129588"/>
                <a:gd name="connsiteX1" fmla="*/ 142018 w 160801"/>
                <a:gd name="connsiteY1" fmla="*/ 41624 h 129588"/>
                <a:gd name="connsiteX2" fmla="*/ 0 w 160801"/>
                <a:gd name="connsiteY2" fmla="*/ 0 h 129588"/>
                <a:gd name="connsiteX3" fmla="*/ 41434 w 160801"/>
                <a:gd name="connsiteY3" fmla="*/ 85725 h 129588"/>
                <a:gd name="connsiteX4" fmla="*/ 147638 w 160801"/>
                <a:gd name="connsiteY4" fmla="*/ 118396 h 129588"/>
                <a:gd name="connsiteX5" fmla="*/ 99250 w 160801"/>
                <a:gd name="connsiteY5" fmla="*/ 71723 h 129588"/>
                <a:gd name="connsiteX6" fmla="*/ 35052 w 160801"/>
                <a:gd name="connsiteY6" fmla="*/ 26384 h 129588"/>
                <a:gd name="connsiteX7" fmla="*/ 101727 w 160801"/>
                <a:gd name="connsiteY7" fmla="*/ 65342 h 129588"/>
                <a:gd name="connsiteX8" fmla="*/ 157543 w 160801"/>
                <a:gd name="connsiteY8" fmla="*/ 113062 h 12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801" h="129588">
                  <a:moveTo>
                    <a:pt x="157543" y="113062"/>
                  </a:moveTo>
                  <a:cubicBezTo>
                    <a:pt x="165135" y="88169"/>
                    <a:pt x="159258" y="61120"/>
                    <a:pt x="142018" y="41624"/>
                  </a:cubicBezTo>
                  <a:cubicBezTo>
                    <a:pt x="107251" y="2381"/>
                    <a:pt x="38481" y="27432"/>
                    <a:pt x="0" y="0"/>
                  </a:cubicBezTo>
                  <a:cubicBezTo>
                    <a:pt x="23146" y="26194"/>
                    <a:pt x="26384" y="54769"/>
                    <a:pt x="41434" y="85725"/>
                  </a:cubicBezTo>
                  <a:cubicBezTo>
                    <a:pt x="60484" y="125063"/>
                    <a:pt x="111824" y="142875"/>
                    <a:pt x="147638" y="118396"/>
                  </a:cubicBezTo>
                  <a:cubicBezTo>
                    <a:pt x="136836" y="98124"/>
                    <a:pt x="119901" y="81786"/>
                    <a:pt x="99250" y="71723"/>
                  </a:cubicBezTo>
                  <a:cubicBezTo>
                    <a:pt x="77152" y="61627"/>
                    <a:pt x="49721" y="46958"/>
                    <a:pt x="35052" y="26384"/>
                  </a:cubicBezTo>
                  <a:cubicBezTo>
                    <a:pt x="49721" y="45434"/>
                    <a:pt x="85154" y="59246"/>
                    <a:pt x="101727" y="65342"/>
                  </a:cubicBezTo>
                  <a:cubicBezTo>
                    <a:pt x="124768" y="75182"/>
                    <a:pt x="144247" y="91833"/>
                    <a:pt x="157543" y="113062"/>
                  </a:cubicBezTo>
                  <a:close/>
                </a:path>
              </a:pathLst>
            </a:custGeom>
            <a:grpFill/>
            <a:ln w="9525"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60CC5203-6EB2-783C-FFF4-DA49898BE8C2}"/>
                </a:ext>
              </a:extLst>
            </p:cNvPr>
            <p:cNvSpPr/>
            <p:nvPr/>
          </p:nvSpPr>
          <p:spPr>
            <a:xfrm>
              <a:off x="4141063" y="2665892"/>
              <a:ext cx="75194" cy="127635"/>
            </a:xfrm>
            <a:custGeom>
              <a:avLst/>
              <a:gdLst>
                <a:gd name="connsiteX0" fmla="*/ 20530 w 75194"/>
                <a:gd name="connsiteY0" fmla="*/ 127635 h 127635"/>
                <a:gd name="connsiteX1" fmla="*/ 241 w 75194"/>
                <a:gd name="connsiteY1" fmla="*/ 81439 h 127635"/>
                <a:gd name="connsiteX2" fmla="*/ 62345 w 75194"/>
                <a:gd name="connsiteY2" fmla="*/ 0 h 127635"/>
                <a:gd name="connsiteX3" fmla="*/ 74346 w 75194"/>
                <a:gd name="connsiteY3" fmla="*/ 64675 h 127635"/>
                <a:gd name="connsiteX4" fmla="*/ 28531 w 75194"/>
                <a:gd name="connsiteY4" fmla="*/ 126397 h 127635"/>
                <a:gd name="connsiteX5" fmla="*/ 36341 w 75194"/>
                <a:gd name="connsiteY5" fmla="*/ 80581 h 127635"/>
                <a:gd name="connsiteX6" fmla="*/ 53486 w 75194"/>
                <a:gd name="connsiteY6" fmla="*/ 28956 h 127635"/>
                <a:gd name="connsiteX7" fmla="*/ 32341 w 75194"/>
                <a:gd name="connsiteY7" fmla="*/ 78010 h 127635"/>
                <a:gd name="connsiteX8" fmla="*/ 20530 w 75194"/>
                <a:gd name="connsiteY8" fmla="*/ 127635 h 127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194" h="127635">
                  <a:moveTo>
                    <a:pt x="20530" y="127635"/>
                  </a:moveTo>
                  <a:cubicBezTo>
                    <a:pt x="6195" y="116815"/>
                    <a:pt x="-1492" y="99318"/>
                    <a:pt x="241" y="81439"/>
                  </a:cubicBezTo>
                  <a:cubicBezTo>
                    <a:pt x="3480" y="45339"/>
                    <a:pt x="52058" y="31052"/>
                    <a:pt x="62345" y="0"/>
                  </a:cubicBezTo>
                  <a:cubicBezTo>
                    <a:pt x="60154" y="24003"/>
                    <a:pt x="70060" y="41339"/>
                    <a:pt x="74346" y="64675"/>
                  </a:cubicBezTo>
                  <a:cubicBezTo>
                    <a:pt x="79775" y="94488"/>
                    <a:pt x="58534" y="125444"/>
                    <a:pt x="28531" y="126397"/>
                  </a:cubicBezTo>
                  <a:cubicBezTo>
                    <a:pt x="26226" y="110683"/>
                    <a:pt x="28959" y="94642"/>
                    <a:pt x="36341" y="80581"/>
                  </a:cubicBezTo>
                  <a:cubicBezTo>
                    <a:pt x="46219" y="65045"/>
                    <a:pt x="52105" y="47313"/>
                    <a:pt x="53486" y="28956"/>
                  </a:cubicBezTo>
                  <a:cubicBezTo>
                    <a:pt x="53486" y="45625"/>
                    <a:pt x="39104" y="67818"/>
                    <a:pt x="32341" y="78010"/>
                  </a:cubicBezTo>
                  <a:cubicBezTo>
                    <a:pt x="23463" y="92970"/>
                    <a:pt x="19339" y="110278"/>
                    <a:pt x="20530" y="127635"/>
                  </a:cubicBezTo>
                  <a:close/>
                </a:path>
              </a:pathLst>
            </a:custGeom>
            <a:grpFill/>
            <a:ln w="9525"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743EA593-0C31-9615-E1BA-4E6C29C0F270}"/>
                </a:ext>
              </a:extLst>
            </p:cNvPr>
            <p:cNvSpPr/>
            <p:nvPr/>
          </p:nvSpPr>
          <p:spPr>
            <a:xfrm>
              <a:off x="3949662" y="2771282"/>
              <a:ext cx="154114" cy="84240"/>
            </a:xfrm>
            <a:custGeom>
              <a:avLst/>
              <a:gdLst>
                <a:gd name="connsiteX0" fmla="*/ 154114 w 154114"/>
                <a:gd name="connsiteY0" fmla="*/ 49486 h 84240"/>
                <a:gd name="connsiteX1" fmla="*/ 117348 w 154114"/>
                <a:gd name="connsiteY1" fmla="*/ 3576 h 84240"/>
                <a:gd name="connsiteX2" fmla="*/ 0 w 154114"/>
                <a:gd name="connsiteY2" fmla="*/ 24340 h 84240"/>
                <a:gd name="connsiteX3" fmla="*/ 60579 w 154114"/>
                <a:gd name="connsiteY3" fmla="*/ 71299 h 84240"/>
                <a:gd name="connsiteX4" fmla="*/ 148780 w 154114"/>
                <a:gd name="connsiteY4" fmla="*/ 56821 h 84240"/>
                <a:gd name="connsiteX5" fmla="*/ 97250 w 154114"/>
                <a:gd name="connsiteY5" fmla="*/ 40438 h 84240"/>
                <a:gd name="connsiteX6" fmla="*/ 34671 w 154114"/>
                <a:gd name="connsiteY6" fmla="*/ 30913 h 84240"/>
                <a:gd name="connsiteX7" fmla="*/ 96679 w 154114"/>
                <a:gd name="connsiteY7" fmla="*/ 35199 h 84240"/>
                <a:gd name="connsiteX8" fmla="*/ 154114 w 154114"/>
                <a:gd name="connsiteY8" fmla="*/ 49486 h 8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114" h="84240">
                  <a:moveTo>
                    <a:pt x="154114" y="49486"/>
                  </a:moveTo>
                  <a:cubicBezTo>
                    <a:pt x="150695" y="28817"/>
                    <a:pt x="136769" y="11427"/>
                    <a:pt x="117348" y="3576"/>
                  </a:cubicBezTo>
                  <a:cubicBezTo>
                    <a:pt x="78200" y="-12331"/>
                    <a:pt x="37624" y="30341"/>
                    <a:pt x="0" y="24340"/>
                  </a:cubicBezTo>
                  <a:cubicBezTo>
                    <a:pt x="26003" y="34913"/>
                    <a:pt x="38671" y="54344"/>
                    <a:pt x="60579" y="71299"/>
                  </a:cubicBezTo>
                  <a:cubicBezTo>
                    <a:pt x="88487" y="92730"/>
                    <a:pt x="131731" y="87301"/>
                    <a:pt x="148780" y="56821"/>
                  </a:cubicBezTo>
                  <a:cubicBezTo>
                    <a:pt x="133769" y="46048"/>
                    <a:pt x="115729" y="40314"/>
                    <a:pt x="97250" y="40438"/>
                  </a:cubicBezTo>
                  <a:cubicBezTo>
                    <a:pt x="77724" y="41104"/>
                    <a:pt x="52578" y="40438"/>
                    <a:pt x="34671" y="30913"/>
                  </a:cubicBezTo>
                  <a:cubicBezTo>
                    <a:pt x="52102" y="39485"/>
                    <a:pt x="82296" y="36723"/>
                    <a:pt x="96679" y="35199"/>
                  </a:cubicBezTo>
                  <a:cubicBezTo>
                    <a:pt x="116834" y="33999"/>
                    <a:pt x="136874" y="38980"/>
                    <a:pt x="154114" y="49486"/>
                  </a:cubicBezTo>
                  <a:close/>
                </a:path>
              </a:pathLst>
            </a:custGeom>
            <a:grpFill/>
            <a:ln w="9525" cap="flat">
              <a:noFill/>
              <a:prstDash val="solid"/>
              <a:miter/>
            </a:ln>
          </p:spPr>
          <p:txBody>
            <a:bodyPr rtlCol="0" anchor="ctr">
              <a:noAutofit/>
            </a:bodyPr>
            <a:lstStyle/>
            <a:p>
              <a:endParaRPr lang="en-US"/>
            </a:p>
          </p:txBody>
        </p:sp>
        <p:sp>
          <p:nvSpPr>
            <p:cNvPr id="80" name="任意多边形: 形状 79">
              <a:extLst>
                <a:ext uri="{FF2B5EF4-FFF2-40B4-BE49-F238E27FC236}">
                  <a16:creationId xmlns:a16="http://schemas.microsoft.com/office/drawing/2014/main" id="{F6CC2A9C-DC01-5DD7-9A37-DA9459E77856}"/>
                </a:ext>
              </a:extLst>
            </p:cNvPr>
            <p:cNvSpPr/>
            <p:nvPr/>
          </p:nvSpPr>
          <p:spPr>
            <a:xfrm>
              <a:off x="3925849" y="2847915"/>
              <a:ext cx="98689" cy="82499"/>
            </a:xfrm>
            <a:custGeom>
              <a:avLst/>
              <a:gdLst>
                <a:gd name="connsiteX0" fmla="*/ 96202 w 98689"/>
                <a:gd name="connsiteY0" fmla="*/ 73342 h 82499"/>
                <a:gd name="connsiteX1" fmla="*/ 87821 w 98689"/>
                <a:gd name="connsiteY1" fmla="*/ 28575 h 82499"/>
                <a:gd name="connsiteX2" fmla="*/ 0 w 98689"/>
                <a:gd name="connsiteY2" fmla="*/ 0 h 82499"/>
                <a:gd name="connsiteX3" fmla="*/ 24289 w 98689"/>
                <a:gd name="connsiteY3" fmla="*/ 54197 h 82499"/>
                <a:gd name="connsiteX4" fmla="*/ 85573 w 98689"/>
                <a:gd name="connsiteY4" fmla="*/ 78715 h 82499"/>
                <a:gd name="connsiteX5" fmla="*/ 89916 w 98689"/>
                <a:gd name="connsiteY5" fmla="*/ 76581 h 82499"/>
                <a:gd name="connsiteX6" fmla="*/ 60674 w 98689"/>
                <a:gd name="connsiteY6" fmla="*/ 46577 h 82499"/>
                <a:gd name="connsiteX7" fmla="*/ 21431 w 98689"/>
                <a:gd name="connsiteY7" fmla="*/ 17050 h 82499"/>
                <a:gd name="connsiteX8" fmla="*/ 62293 w 98689"/>
                <a:gd name="connsiteY8" fmla="*/ 42577 h 82499"/>
                <a:gd name="connsiteX9" fmla="*/ 96202 w 98689"/>
                <a:gd name="connsiteY9" fmla="*/ 73342 h 8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689" h="82499">
                  <a:moveTo>
                    <a:pt x="96202" y="73342"/>
                  </a:moveTo>
                  <a:cubicBezTo>
                    <a:pt x="101451" y="57979"/>
                    <a:pt x="98269" y="40996"/>
                    <a:pt x="87821" y="28575"/>
                  </a:cubicBezTo>
                  <a:cubicBezTo>
                    <a:pt x="66961" y="3429"/>
                    <a:pt x="23527" y="17717"/>
                    <a:pt x="0" y="0"/>
                  </a:cubicBezTo>
                  <a:cubicBezTo>
                    <a:pt x="14002" y="16764"/>
                    <a:pt x="15430" y="34671"/>
                    <a:pt x="24289" y="54197"/>
                  </a:cubicBezTo>
                  <a:cubicBezTo>
                    <a:pt x="34442" y="77886"/>
                    <a:pt x="61874" y="88868"/>
                    <a:pt x="85573" y="78715"/>
                  </a:cubicBezTo>
                  <a:cubicBezTo>
                    <a:pt x="87058" y="78076"/>
                    <a:pt x="88506" y="77372"/>
                    <a:pt x="89916" y="76581"/>
                  </a:cubicBezTo>
                  <a:cubicBezTo>
                    <a:pt x="83610" y="63722"/>
                    <a:pt x="73362" y="53216"/>
                    <a:pt x="60674" y="46577"/>
                  </a:cubicBezTo>
                  <a:cubicBezTo>
                    <a:pt x="45396" y="40053"/>
                    <a:pt x="31928" y="29918"/>
                    <a:pt x="21431" y="17050"/>
                  </a:cubicBezTo>
                  <a:cubicBezTo>
                    <a:pt x="30194" y="29242"/>
                    <a:pt x="52006" y="38481"/>
                    <a:pt x="62293" y="42577"/>
                  </a:cubicBezTo>
                  <a:cubicBezTo>
                    <a:pt x="76448" y="49168"/>
                    <a:pt x="88278" y="59893"/>
                    <a:pt x="96202" y="73342"/>
                  </a:cubicBezTo>
                  <a:close/>
                </a:path>
              </a:pathLst>
            </a:custGeom>
            <a:grpFill/>
            <a:ln w="9525" cap="flat">
              <a:noFill/>
              <a:prstDash val="solid"/>
              <a:miter/>
            </a:ln>
          </p:spPr>
          <p:txBody>
            <a:bodyPr rtlCol="0" anchor="ctr">
              <a:noAutofit/>
            </a:bodyPr>
            <a:lstStyle/>
            <a:p>
              <a:endParaRPr lang="en-US"/>
            </a:p>
          </p:txBody>
        </p:sp>
        <p:sp>
          <p:nvSpPr>
            <p:cNvPr id="81" name="任意多边形: 形状 80">
              <a:extLst>
                <a:ext uri="{FF2B5EF4-FFF2-40B4-BE49-F238E27FC236}">
                  <a16:creationId xmlns:a16="http://schemas.microsoft.com/office/drawing/2014/main" id="{15879AE9-82E9-69D7-8B05-1A979674E05E}"/>
                </a:ext>
              </a:extLst>
            </p:cNvPr>
            <p:cNvSpPr/>
            <p:nvPr/>
          </p:nvSpPr>
          <p:spPr>
            <a:xfrm>
              <a:off x="4410671" y="2728436"/>
              <a:ext cx="153352" cy="85893"/>
            </a:xfrm>
            <a:custGeom>
              <a:avLst/>
              <a:gdLst>
                <a:gd name="connsiteX0" fmla="*/ 0 w 153352"/>
                <a:gd name="connsiteY0" fmla="*/ 30706 h 85893"/>
                <a:gd name="connsiteX1" fmla="*/ 50101 w 153352"/>
                <a:gd name="connsiteY1" fmla="*/ 36 h 85893"/>
                <a:gd name="connsiteX2" fmla="*/ 153353 w 153352"/>
                <a:gd name="connsiteY2" fmla="*/ 59472 h 85893"/>
                <a:gd name="connsiteX3" fmla="*/ 80486 w 153352"/>
                <a:gd name="connsiteY3" fmla="*/ 82998 h 85893"/>
                <a:gd name="connsiteX4" fmla="*/ 2476 w 153352"/>
                <a:gd name="connsiteY4" fmla="*/ 39374 h 85893"/>
                <a:gd name="connsiteX5" fmla="*/ 56483 w 153352"/>
                <a:gd name="connsiteY5" fmla="*/ 41565 h 85893"/>
                <a:gd name="connsiteX6" fmla="*/ 118586 w 153352"/>
                <a:gd name="connsiteY6" fmla="*/ 53661 h 85893"/>
                <a:gd name="connsiteX7" fmla="*/ 58865 w 153352"/>
                <a:gd name="connsiteY7" fmla="*/ 36612 h 85893"/>
                <a:gd name="connsiteX8" fmla="*/ 0 w 153352"/>
                <a:gd name="connsiteY8" fmla="*/ 30706 h 8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52" h="85893">
                  <a:moveTo>
                    <a:pt x="0" y="30706"/>
                  </a:moveTo>
                  <a:cubicBezTo>
                    <a:pt x="10201" y="12435"/>
                    <a:pt x="29194" y="808"/>
                    <a:pt x="50101" y="36"/>
                  </a:cubicBezTo>
                  <a:cubicBezTo>
                    <a:pt x="92297" y="-1583"/>
                    <a:pt x="116015" y="52328"/>
                    <a:pt x="153353" y="59472"/>
                  </a:cubicBezTo>
                  <a:cubicBezTo>
                    <a:pt x="125349" y="60615"/>
                    <a:pt x="106871" y="74617"/>
                    <a:pt x="80486" y="82998"/>
                  </a:cubicBezTo>
                  <a:cubicBezTo>
                    <a:pt x="46958" y="93762"/>
                    <a:pt x="8096" y="73473"/>
                    <a:pt x="2476" y="39374"/>
                  </a:cubicBezTo>
                  <a:cubicBezTo>
                    <a:pt x="20260" y="34395"/>
                    <a:pt x="39157" y="35162"/>
                    <a:pt x="56483" y="41565"/>
                  </a:cubicBezTo>
                  <a:cubicBezTo>
                    <a:pt x="74676" y="48804"/>
                    <a:pt x="98488" y="56614"/>
                    <a:pt x="118586" y="53661"/>
                  </a:cubicBezTo>
                  <a:cubicBezTo>
                    <a:pt x="99536" y="55757"/>
                    <a:pt x="71628" y="42803"/>
                    <a:pt x="58865" y="36612"/>
                  </a:cubicBezTo>
                  <a:cubicBezTo>
                    <a:pt x="40310" y="28675"/>
                    <a:pt x="19764" y="26614"/>
                    <a:pt x="0" y="30706"/>
                  </a:cubicBezTo>
                  <a:close/>
                </a:path>
              </a:pathLst>
            </a:custGeom>
            <a:grpFill/>
            <a:ln w="9525"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EDF3BAA0-941D-2236-6B85-D43BC033AC12}"/>
                </a:ext>
              </a:extLst>
            </p:cNvPr>
            <p:cNvSpPr/>
            <p:nvPr/>
          </p:nvSpPr>
          <p:spPr>
            <a:xfrm>
              <a:off x="4383306" y="2604646"/>
              <a:ext cx="84706" cy="84674"/>
            </a:xfrm>
            <a:custGeom>
              <a:avLst/>
              <a:gdLst>
                <a:gd name="connsiteX0" fmla="*/ 4411 w 84706"/>
                <a:gd name="connsiteY0" fmla="*/ 79153 h 84674"/>
                <a:gd name="connsiteX1" fmla="*/ 6792 w 84706"/>
                <a:gd name="connsiteY1" fmla="*/ 36767 h 84674"/>
                <a:gd name="connsiteX2" fmla="*/ 84707 w 84706"/>
                <a:gd name="connsiteY2" fmla="*/ 0 h 84674"/>
                <a:gd name="connsiteX3" fmla="*/ 68609 w 84706"/>
                <a:gd name="connsiteY3" fmla="*/ 52959 h 84674"/>
                <a:gd name="connsiteX4" fmla="*/ 15060 w 84706"/>
                <a:gd name="connsiteY4" fmla="*/ 83049 h 84674"/>
                <a:gd name="connsiteX5" fmla="*/ 10602 w 84706"/>
                <a:gd name="connsiteY5" fmla="*/ 81534 h 84674"/>
                <a:gd name="connsiteX6" fmla="*/ 34224 w 84706"/>
                <a:gd name="connsiteY6" fmla="*/ 50102 h 84674"/>
                <a:gd name="connsiteX7" fmla="*/ 66990 w 84706"/>
                <a:gd name="connsiteY7" fmla="*/ 18193 h 84674"/>
                <a:gd name="connsiteX8" fmla="*/ 32224 w 84706"/>
                <a:gd name="connsiteY8" fmla="*/ 46768 h 84674"/>
                <a:gd name="connsiteX9" fmla="*/ 4411 w 84706"/>
                <a:gd name="connsiteY9" fmla="*/ 79153 h 8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06" h="84674">
                  <a:moveTo>
                    <a:pt x="4411" y="79153"/>
                  </a:moveTo>
                  <a:cubicBezTo>
                    <a:pt x="-2228" y="65572"/>
                    <a:pt x="-1323" y="49519"/>
                    <a:pt x="6792" y="36767"/>
                  </a:cubicBezTo>
                  <a:cubicBezTo>
                    <a:pt x="23270" y="11049"/>
                    <a:pt x="65085" y="19241"/>
                    <a:pt x="84707" y="0"/>
                  </a:cubicBezTo>
                  <a:cubicBezTo>
                    <a:pt x="73753" y="17050"/>
                    <a:pt x="74420" y="33814"/>
                    <a:pt x="68609" y="52959"/>
                  </a:cubicBezTo>
                  <a:cubicBezTo>
                    <a:pt x="62132" y="76055"/>
                    <a:pt x="38158" y="89527"/>
                    <a:pt x="15060" y="83049"/>
                  </a:cubicBezTo>
                  <a:cubicBezTo>
                    <a:pt x="13545" y="82625"/>
                    <a:pt x="12059" y="82119"/>
                    <a:pt x="10602" y="81534"/>
                  </a:cubicBezTo>
                  <a:cubicBezTo>
                    <a:pt x="14926" y="68810"/>
                    <a:pt x="23204" y="57799"/>
                    <a:pt x="34224" y="50102"/>
                  </a:cubicBezTo>
                  <a:cubicBezTo>
                    <a:pt x="47578" y="42284"/>
                    <a:pt x="58818" y="31332"/>
                    <a:pt x="66990" y="18193"/>
                  </a:cubicBezTo>
                  <a:cubicBezTo>
                    <a:pt x="60323" y="30480"/>
                    <a:pt x="41177" y="41624"/>
                    <a:pt x="32224" y="46768"/>
                  </a:cubicBezTo>
                  <a:cubicBezTo>
                    <a:pt x="19860" y="54462"/>
                    <a:pt x="10145" y="65765"/>
                    <a:pt x="4411" y="79153"/>
                  </a:cubicBezTo>
                  <a:close/>
                </a:path>
              </a:pathLst>
            </a:custGeom>
            <a:grpFill/>
            <a:ln w="9525"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9AFF893D-EB0D-9158-7E9A-5A1535BCEBA6}"/>
                </a:ext>
              </a:extLst>
            </p:cNvPr>
            <p:cNvSpPr/>
            <p:nvPr/>
          </p:nvSpPr>
          <p:spPr>
            <a:xfrm>
              <a:off x="4202350" y="2817631"/>
              <a:ext cx="97069" cy="110960"/>
            </a:xfrm>
            <a:custGeom>
              <a:avLst/>
              <a:gdLst>
                <a:gd name="connsiteX0" fmla="*/ 9821 w 97069"/>
                <a:gd name="connsiteY0" fmla="*/ 3328 h 110960"/>
                <a:gd name="connsiteX1" fmla="*/ 61351 w 97069"/>
                <a:gd name="connsiteY1" fmla="*/ 11424 h 110960"/>
                <a:gd name="connsiteX2" fmla="*/ 97070 w 97069"/>
                <a:gd name="connsiteY2" fmla="*/ 110961 h 110960"/>
                <a:gd name="connsiteX3" fmla="*/ 34300 w 97069"/>
                <a:gd name="connsiteY3" fmla="*/ 85053 h 110960"/>
                <a:gd name="connsiteX4" fmla="*/ 6487 w 97069"/>
                <a:gd name="connsiteY4" fmla="*/ 10663 h 110960"/>
                <a:gd name="connsiteX5" fmla="*/ 41825 w 97069"/>
                <a:gd name="connsiteY5" fmla="*/ 43143 h 110960"/>
                <a:gd name="connsiteX6" fmla="*/ 76877 w 97069"/>
                <a:gd name="connsiteY6" fmla="*/ 87053 h 110960"/>
                <a:gd name="connsiteX7" fmla="*/ 46301 w 97069"/>
                <a:gd name="connsiteY7" fmla="*/ 41142 h 110960"/>
                <a:gd name="connsiteX8" fmla="*/ 9821 w 97069"/>
                <a:gd name="connsiteY8" fmla="*/ 3328 h 11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069" h="110960">
                  <a:moveTo>
                    <a:pt x="9821" y="3328"/>
                  </a:moveTo>
                  <a:cubicBezTo>
                    <a:pt x="27232" y="-3130"/>
                    <a:pt x="46759" y="-63"/>
                    <a:pt x="61351" y="11424"/>
                  </a:cubicBezTo>
                  <a:cubicBezTo>
                    <a:pt x="90878" y="34475"/>
                    <a:pt x="75924" y="84672"/>
                    <a:pt x="97070" y="110961"/>
                  </a:cubicBezTo>
                  <a:cubicBezTo>
                    <a:pt x="77448" y="95530"/>
                    <a:pt x="56969" y="94482"/>
                    <a:pt x="34300" y="85053"/>
                  </a:cubicBezTo>
                  <a:cubicBezTo>
                    <a:pt x="5725" y="72956"/>
                    <a:pt x="-9515" y="37428"/>
                    <a:pt x="6487" y="10663"/>
                  </a:cubicBezTo>
                  <a:cubicBezTo>
                    <a:pt x="21413" y="17473"/>
                    <a:pt x="33785" y="28846"/>
                    <a:pt x="41825" y="43143"/>
                  </a:cubicBezTo>
                  <a:cubicBezTo>
                    <a:pt x="49759" y="60412"/>
                    <a:pt x="61789" y="75490"/>
                    <a:pt x="76877" y="87053"/>
                  </a:cubicBezTo>
                  <a:cubicBezTo>
                    <a:pt x="62684" y="77528"/>
                    <a:pt x="51350" y="52668"/>
                    <a:pt x="46301" y="41142"/>
                  </a:cubicBezTo>
                  <a:cubicBezTo>
                    <a:pt x="38262" y="25131"/>
                    <a:pt x="25537" y="11939"/>
                    <a:pt x="9821" y="3328"/>
                  </a:cubicBezTo>
                  <a:close/>
                </a:path>
              </a:pathLst>
            </a:custGeom>
            <a:grpFill/>
            <a:ln w="9525"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ED975B22-601C-FD71-4E7B-B19903B94FB3}"/>
                </a:ext>
              </a:extLst>
            </p:cNvPr>
            <p:cNvSpPr/>
            <p:nvPr/>
          </p:nvSpPr>
          <p:spPr>
            <a:xfrm>
              <a:off x="4696243" y="2536542"/>
              <a:ext cx="161556" cy="262128"/>
            </a:xfrm>
            <a:custGeom>
              <a:avLst/>
              <a:gdLst>
                <a:gd name="connsiteX0" fmla="*/ 36659 w 161556"/>
                <a:gd name="connsiteY0" fmla="*/ 262128 h 262128"/>
                <a:gd name="connsiteX1" fmla="*/ 1512 w 161556"/>
                <a:gd name="connsiteY1" fmla="*/ 160782 h 262128"/>
                <a:gd name="connsiteX2" fmla="*/ 147530 w 161556"/>
                <a:gd name="connsiteY2" fmla="*/ 0 h 262128"/>
                <a:gd name="connsiteX3" fmla="*/ 161056 w 161556"/>
                <a:gd name="connsiteY3" fmla="*/ 138970 h 262128"/>
                <a:gd name="connsiteX4" fmla="*/ 53138 w 161556"/>
                <a:gd name="connsiteY4" fmla="*/ 261080 h 262128"/>
                <a:gd name="connsiteX5" fmla="*/ 77903 w 161556"/>
                <a:gd name="connsiteY5" fmla="*/ 165830 h 262128"/>
                <a:gd name="connsiteX6" fmla="*/ 123718 w 161556"/>
                <a:gd name="connsiteY6" fmla="*/ 59912 h 262128"/>
                <a:gd name="connsiteX7" fmla="*/ 69997 w 161556"/>
                <a:gd name="connsiteY7" fmla="*/ 159734 h 262128"/>
                <a:gd name="connsiteX8" fmla="*/ 36659 w 161556"/>
                <a:gd name="connsiteY8" fmla="*/ 262128 h 26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556" h="262128">
                  <a:moveTo>
                    <a:pt x="36659" y="262128"/>
                  </a:moveTo>
                  <a:cubicBezTo>
                    <a:pt x="2655" y="235172"/>
                    <a:pt x="-3441" y="188690"/>
                    <a:pt x="1512" y="160782"/>
                  </a:cubicBezTo>
                  <a:cubicBezTo>
                    <a:pt x="14942" y="84582"/>
                    <a:pt x="120289" y="63818"/>
                    <a:pt x="147530" y="0"/>
                  </a:cubicBezTo>
                  <a:cubicBezTo>
                    <a:pt x="138482" y="50483"/>
                    <a:pt x="156293" y="88773"/>
                    <a:pt x="161056" y="138970"/>
                  </a:cubicBezTo>
                  <a:cubicBezTo>
                    <a:pt x="167152" y="202883"/>
                    <a:pt x="116765" y="264319"/>
                    <a:pt x="53138" y="261080"/>
                  </a:cubicBezTo>
                  <a:cubicBezTo>
                    <a:pt x="51099" y="227509"/>
                    <a:pt x="59777" y="194159"/>
                    <a:pt x="77903" y="165830"/>
                  </a:cubicBezTo>
                  <a:cubicBezTo>
                    <a:pt x="97905" y="136303"/>
                    <a:pt x="121051" y="96869"/>
                    <a:pt x="123718" y="59912"/>
                  </a:cubicBezTo>
                  <a:cubicBezTo>
                    <a:pt x="119908" y="95060"/>
                    <a:pt x="85618" y="139351"/>
                    <a:pt x="69997" y="159734"/>
                  </a:cubicBezTo>
                  <a:cubicBezTo>
                    <a:pt x="48680" y="189653"/>
                    <a:pt x="37040" y="225391"/>
                    <a:pt x="36659" y="262128"/>
                  </a:cubicBezTo>
                  <a:close/>
                </a:path>
              </a:pathLst>
            </a:custGeom>
            <a:grpFill/>
            <a:ln w="9525"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32FC7525-BA8C-8E4F-B324-CB77A7C9E78F}"/>
                </a:ext>
              </a:extLst>
            </p:cNvPr>
            <p:cNvSpPr/>
            <p:nvPr/>
          </p:nvSpPr>
          <p:spPr>
            <a:xfrm>
              <a:off x="4549820" y="2766857"/>
              <a:ext cx="153935" cy="136036"/>
            </a:xfrm>
            <a:custGeom>
              <a:avLst/>
              <a:gdLst>
                <a:gd name="connsiteX0" fmla="*/ 4869 w 153935"/>
                <a:gd name="connsiteY0" fmla="*/ 122587 h 136036"/>
                <a:gd name="connsiteX1" fmla="*/ 15537 w 153935"/>
                <a:gd name="connsiteY1" fmla="*/ 50673 h 136036"/>
                <a:gd name="connsiteX2" fmla="*/ 153935 w 153935"/>
                <a:gd name="connsiteY2" fmla="*/ 0 h 136036"/>
                <a:gd name="connsiteX3" fmla="*/ 118312 w 153935"/>
                <a:gd name="connsiteY3" fmla="*/ 87725 h 136036"/>
                <a:gd name="connsiteX4" fmla="*/ 15061 w 153935"/>
                <a:gd name="connsiteY4" fmla="*/ 127159 h 136036"/>
                <a:gd name="connsiteX5" fmla="*/ 60019 w 153935"/>
                <a:gd name="connsiteY5" fmla="*/ 77629 h 136036"/>
                <a:gd name="connsiteX6" fmla="*/ 120788 w 153935"/>
                <a:gd name="connsiteY6" fmla="*/ 28385 h 136036"/>
                <a:gd name="connsiteX7" fmla="*/ 57161 w 153935"/>
                <a:gd name="connsiteY7" fmla="*/ 71438 h 136036"/>
                <a:gd name="connsiteX8" fmla="*/ 4869 w 153935"/>
                <a:gd name="connsiteY8" fmla="*/ 122587 h 13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935" h="136036">
                  <a:moveTo>
                    <a:pt x="4869" y="122587"/>
                  </a:moveTo>
                  <a:cubicBezTo>
                    <a:pt x="-4351" y="98393"/>
                    <a:pt x="-303" y="71152"/>
                    <a:pt x="15537" y="50673"/>
                  </a:cubicBezTo>
                  <a:cubicBezTo>
                    <a:pt x="47541" y="9430"/>
                    <a:pt x="117455" y="29813"/>
                    <a:pt x="153935" y="0"/>
                  </a:cubicBezTo>
                  <a:cubicBezTo>
                    <a:pt x="132599" y="27432"/>
                    <a:pt x="131266" y="56102"/>
                    <a:pt x="118312" y="87725"/>
                  </a:cubicBezTo>
                  <a:cubicBezTo>
                    <a:pt x="101929" y="128111"/>
                    <a:pt x="52304" y="149162"/>
                    <a:pt x="15061" y="127159"/>
                  </a:cubicBezTo>
                  <a:cubicBezTo>
                    <a:pt x="24443" y="106318"/>
                    <a:pt x="40178" y="88983"/>
                    <a:pt x="60019" y="77629"/>
                  </a:cubicBezTo>
                  <a:cubicBezTo>
                    <a:pt x="81260" y="66104"/>
                    <a:pt x="107644" y="49721"/>
                    <a:pt x="120788" y="28385"/>
                  </a:cubicBezTo>
                  <a:cubicBezTo>
                    <a:pt x="107453" y="48292"/>
                    <a:pt x="73163" y="64294"/>
                    <a:pt x="57161" y="71438"/>
                  </a:cubicBezTo>
                  <a:cubicBezTo>
                    <a:pt x="34911" y="82744"/>
                    <a:pt x="16661" y="100594"/>
                    <a:pt x="4869" y="122587"/>
                  </a:cubicBezTo>
                  <a:close/>
                </a:path>
              </a:pathLst>
            </a:custGeom>
            <a:grpFill/>
            <a:ln w="9525"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D847B4B3-E4DA-3F83-466D-60C037C45051}"/>
                </a:ext>
              </a:extLst>
            </p:cNvPr>
            <p:cNvSpPr/>
            <p:nvPr/>
          </p:nvSpPr>
          <p:spPr>
            <a:xfrm>
              <a:off x="4319898" y="2797337"/>
              <a:ext cx="134035" cy="88012"/>
            </a:xfrm>
            <a:custGeom>
              <a:avLst/>
              <a:gdLst>
                <a:gd name="connsiteX0" fmla="*/ 133350 w 134035"/>
                <a:gd name="connsiteY0" fmla="*/ 69628 h 88012"/>
                <a:gd name="connsiteX1" fmla="*/ 113633 w 134035"/>
                <a:gd name="connsiteY1" fmla="*/ 16478 h 88012"/>
                <a:gd name="connsiteX2" fmla="*/ 0 w 134035"/>
                <a:gd name="connsiteY2" fmla="*/ 0 h 88012"/>
                <a:gd name="connsiteX3" fmla="*/ 41148 w 134035"/>
                <a:gd name="connsiteY3" fmla="*/ 61246 h 88012"/>
                <a:gd name="connsiteX4" fmla="*/ 126301 w 134035"/>
                <a:gd name="connsiteY4" fmla="*/ 74676 h 88012"/>
                <a:gd name="connsiteX5" fmla="*/ 84011 w 134035"/>
                <a:gd name="connsiteY5" fmla="*/ 44101 h 88012"/>
                <a:gd name="connsiteX6" fmla="*/ 29813 w 134035"/>
                <a:gd name="connsiteY6" fmla="*/ 16383 h 88012"/>
                <a:gd name="connsiteX7" fmla="*/ 85249 w 134035"/>
                <a:gd name="connsiteY7" fmla="*/ 38957 h 88012"/>
                <a:gd name="connsiteX8" fmla="*/ 133350 w 134035"/>
                <a:gd name="connsiteY8" fmla="*/ 69628 h 8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035" h="88012">
                  <a:moveTo>
                    <a:pt x="133350" y="69628"/>
                  </a:moveTo>
                  <a:cubicBezTo>
                    <a:pt x="136436" y="49692"/>
                    <a:pt x="128968" y="29585"/>
                    <a:pt x="113633" y="16478"/>
                  </a:cubicBezTo>
                  <a:cubicBezTo>
                    <a:pt x="82677" y="-9906"/>
                    <a:pt x="32575" y="16478"/>
                    <a:pt x="0" y="0"/>
                  </a:cubicBezTo>
                  <a:cubicBezTo>
                    <a:pt x="20574" y="17526"/>
                    <a:pt x="26289" y="39148"/>
                    <a:pt x="41148" y="61246"/>
                  </a:cubicBezTo>
                  <a:cubicBezTo>
                    <a:pt x="60198" y="89821"/>
                    <a:pt x="101441" y="97441"/>
                    <a:pt x="126301" y="74676"/>
                  </a:cubicBezTo>
                  <a:cubicBezTo>
                    <a:pt x="115786" y="60274"/>
                    <a:pt x="100984" y="49568"/>
                    <a:pt x="84011" y="44101"/>
                  </a:cubicBezTo>
                  <a:cubicBezTo>
                    <a:pt x="66008" y="38767"/>
                    <a:pt x="43339" y="30480"/>
                    <a:pt x="29813" y="16383"/>
                  </a:cubicBezTo>
                  <a:cubicBezTo>
                    <a:pt x="43148" y="29432"/>
                    <a:pt x="71818" y="36100"/>
                    <a:pt x="85249" y="38957"/>
                  </a:cubicBezTo>
                  <a:cubicBezTo>
                    <a:pt x="104042" y="44024"/>
                    <a:pt x="120825" y="54731"/>
                    <a:pt x="133350" y="69628"/>
                  </a:cubicBezTo>
                  <a:close/>
                </a:path>
              </a:pathLst>
            </a:custGeom>
            <a:grpFill/>
            <a:ln w="9525"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42476B0A-BC45-994C-F84B-18B9F06731AE}"/>
                </a:ext>
              </a:extLst>
            </p:cNvPr>
            <p:cNvSpPr/>
            <p:nvPr/>
          </p:nvSpPr>
          <p:spPr>
            <a:xfrm>
              <a:off x="4780527" y="2872870"/>
              <a:ext cx="146684" cy="83268"/>
            </a:xfrm>
            <a:custGeom>
              <a:avLst/>
              <a:gdLst>
                <a:gd name="connsiteX0" fmla="*/ 0 w 146684"/>
                <a:gd name="connsiteY0" fmla="*/ 27718 h 83268"/>
                <a:gd name="connsiteX1" fmla="*/ 49435 w 146684"/>
                <a:gd name="connsiteY1" fmla="*/ 0 h 83268"/>
                <a:gd name="connsiteX2" fmla="*/ 146685 w 146684"/>
                <a:gd name="connsiteY2" fmla="*/ 60960 h 83268"/>
                <a:gd name="connsiteX3" fmla="*/ 75629 w 146684"/>
                <a:gd name="connsiteY3" fmla="*/ 80963 h 83268"/>
                <a:gd name="connsiteX4" fmla="*/ 2096 w 146684"/>
                <a:gd name="connsiteY4" fmla="*/ 36100 h 83268"/>
                <a:gd name="connsiteX5" fmla="*/ 54007 w 146684"/>
                <a:gd name="connsiteY5" fmla="*/ 40195 h 83268"/>
                <a:gd name="connsiteX6" fmla="*/ 113347 w 146684"/>
                <a:gd name="connsiteY6" fmla="*/ 54102 h 83268"/>
                <a:gd name="connsiteX7" fmla="*/ 56197 w 146684"/>
                <a:gd name="connsiteY7" fmla="*/ 35052 h 83268"/>
                <a:gd name="connsiteX8" fmla="*/ 0 w 146684"/>
                <a:gd name="connsiteY8" fmla="*/ 27718 h 83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684" h="83268">
                  <a:moveTo>
                    <a:pt x="0" y="27718"/>
                  </a:moveTo>
                  <a:cubicBezTo>
                    <a:pt x="10525" y="10497"/>
                    <a:pt x="29251" y="-10"/>
                    <a:pt x="49435" y="0"/>
                  </a:cubicBezTo>
                  <a:cubicBezTo>
                    <a:pt x="90107" y="0"/>
                    <a:pt x="110966" y="52768"/>
                    <a:pt x="146685" y="60960"/>
                  </a:cubicBezTo>
                  <a:cubicBezTo>
                    <a:pt x="119634" y="60960"/>
                    <a:pt x="101346" y="73819"/>
                    <a:pt x="75629" y="80963"/>
                  </a:cubicBezTo>
                  <a:cubicBezTo>
                    <a:pt x="42958" y="90488"/>
                    <a:pt x="6287" y="69532"/>
                    <a:pt x="2096" y="36100"/>
                  </a:cubicBezTo>
                  <a:cubicBezTo>
                    <a:pt x="19402" y="31956"/>
                    <a:pt x="37567" y="33395"/>
                    <a:pt x="54007" y="40195"/>
                  </a:cubicBezTo>
                  <a:cubicBezTo>
                    <a:pt x="71247" y="47815"/>
                    <a:pt x="93917" y="56197"/>
                    <a:pt x="113347" y="54102"/>
                  </a:cubicBezTo>
                  <a:cubicBezTo>
                    <a:pt x="94774" y="55436"/>
                    <a:pt x="68580" y="41910"/>
                    <a:pt x="56197" y="35052"/>
                  </a:cubicBezTo>
                  <a:cubicBezTo>
                    <a:pt x="38662" y="26908"/>
                    <a:pt x="19040" y="24346"/>
                    <a:pt x="0" y="27718"/>
                  </a:cubicBezTo>
                  <a:close/>
                </a:path>
              </a:pathLst>
            </a:custGeom>
            <a:grpFill/>
            <a:ln w="9525"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03CCB4F4-46A9-E6EF-F73F-742C73CA03AB}"/>
                </a:ext>
              </a:extLst>
            </p:cNvPr>
            <p:cNvSpPr/>
            <p:nvPr/>
          </p:nvSpPr>
          <p:spPr>
            <a:xfrm>
              <a:off x="4717948" y="2985838"/>
              <a:ext cx="165068" cy="101168"/>
            </a:xfrm>
            <a:custGeom>
              <a:avLst/>
              <a:gdLst>
                <a:gd name="connsiteX0" fmla="*/ 0 w 165068"/>
                <a:gd name="connsiteY0" fmla="*/ 23716 h 101168"/>
                <a:gd name="connsiteX1" fmla="*/ 63246 w 165068"/>
                <a:gd name="connsiteY1" fmla="*/ 952 h 101168"/>
                <a:gd name="connsiteX2" fmla="*/ 165068 w 165068"/>
                <a:gd name="connsiteY2" fmla="*/ 91249 h 101168"/>
                <a:gd name="connsiteX3" fmla="*/ 78010 w 165068"/>
                <a:gd name="connsiteY3" fmla="*/ 100774 h 101168"/>
                <a:gd name="connsiteX4" fmla="*/ 762 w 165068"/>
                <a:gd name="connsiteY4" fmla="*/ 34099 h 101168"/>
                <a:gd name="connsiteX5" fmla="*/ 60770 w 165068"/>
                <a:gd name="connsiteY5" fmla="*/ 48958 h 101168"/>
                <a:gd name="connsiteX6" fmla="*/ 127445 w 165068"/>
                <a:gd name="connsiteY6" fmla="*/ 76866 h 101168"/>
                <a:gd name="connsiteX7" fmla="*/ 64580 w 165068"/>
                <a:gd name="connsiteY7" fmla="*/ 44005 h 101168"/>
                <a:gd name="connsiteX8" fmla="*/ 0 w 165068"/>
                <a:gd name="connsiteY8" fmla="*/ 23716 h 10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068" h="101168">
                  <a:moveTo>
                    <a:pt x="0" y="23716"/>
                  </a:moveTo>
                  <a:cubicBezTo>
                    <a:pt x="15659" y="5609"/>
                    <a:pt x="39634" y="-3020"/>
                    <a:pt x="63246" y="952"/>
                  </a:cubicBezTo>
                  <a:cubicBezTo>
                    <a:pt x="110871" y="8857"/>
                    <a:pt x="124873" y="74675"/>
                    <a:pt x="165068" y="91249"/>
                  </a:cubicBezTo>
                  <a:cubicBezTo>
                    <a:pt x="133350" y="86010"/>
                    <a:pt x="109442" y="97440"/>
                    <a:pt x="78010" y="100774"/>
                  </a:cubicBezTo>
                  <a:cubicBezTo>
                    <a:pt x="38005" y="105060"/>
                    <a:pt x="-857" y="73913"/>
                    <a:pt x="762" y="34099"/>
                  </a:cubicBezTo>
                  <a:cubicBezTo>
                    <a:pt x="21831" y="32594"/>
                    <a:pt x="42834" y="37794"/>
                    <a:pt x="60770" y="48958"/>
                  </a:cubicBezTo>
                  <a:cubicBezTo>
                    <a:pt x="79820" y="61245"/>
                    <a:pt x="104299" y="75437"/>
                    <a:pt x="127445" y="76866"/>
                  </a:cubicBezTo>
                  <a:cubicBezTo>
                    <a:pt x="105442" y="74770"/>
                    <a:pt x="77343" y="53815"/>
                    <a:pt x="64580" y="44005"/>
                  </a:cubicBezTo>
                  <a:cubicBezTo>
                    <a:pt x="45634" y="30784"/>
                    <a:pt x="23098" y="23707"/>
                    <a:pt x="0" y="23716"/>
                  </a:cubicBezTo>
                  <a:close/>
                </a:path>
              </a:pathLst>
            </a:custGeom>
            <a:grpFill/>
            <a:ln w="9525"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5E09BDC7-D5DB-4650-2369-073197BEF214}"/>
                </a:ext>
              </a:extLst>
            </p:cNvPr>
            <p:cNvSpPr/>
            <p:nvPr/>
          </p:nvSpPr>
          <p:spPr>
            <a:xfrm>
              <a:off x="4279988" y="2927152"/>
              <a:ext cx="161162" cy="89749"/>
            </a:xfrm>
            <a:custGeom>
              <a:avLst/>
              <a:gdLst>
                <a:gd name="connsiteX0" fmla="*/ 0 w 161162"/>
                <a:gd name="connsiteY0" fmla="*/ 57351 h 89749"/>
                <a:gd name="connsiteX1" fmla="*/ 35052 w 161162"/>
                <a:gd name="connsiteY1" fmla="*/ 5536 h 89749"/>
                <a:gd name="connsiteX2" fmla="*/ 161163 w 161162"/>
                <a:gd name="connsiteY2" fmla="*/ 17728 h 89749"/>
                <a:gd name="connsiteX3" fmla="*/ 100965 w 161162"/>
                <a:gd name="connsiteY3" fmla="*/ 72496 h 89749"/>
                <a:gd name="connsiteX4" fmla="*/ 6287 w 161162"/>
                <a:gd name="connsiteY4" fmla="*/ 64591 h 89749"/>
                <a:gd name="connsiteX5" fmla="*/ 59531 w 161162"/>
                <a:gd name="connsiteY5" fmla="*/ 42969 h 89749"/>
                <a:gd name="connsiteX6" fmla="*/ 124873 w 161162"/>
                <a:gd name="connsiteY6" fmla="*/ 27348 h 89749"/>
                <a:gd name="connsiteX7" fmla="*/ 59627 w 161162"/>
                <a:gd name="connsiteY7" fmla="*/ 36873 h 89749"/>
                <a:gd name="connsiteX8" fmla="*/ 0 w 161162"/>
                <a:gd name="connsiteY8" fmla="*/ 57351 h 8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62" h="89749">
                  <a:moveTo>
                    <a:pt x="0" y="57351"/>
                  </a:moveTo>
                  <a:cubicBezTo>
                    <a:pt x="1876" y="35158"/>
                    <a:pt x="15145" y="15537"/>
                    <a:pt x="35052" y="5536"/>
                  </a:cubicBezTo>
                  <a:cubicBezTo>
                    <a:pt x="75152" y="-14562"/>
                    <a:pt x="121825" y="27253"/>
                    <a:pt x="161163" y="17728"/>
                  </a:cubicBezTo>
                  <a:cubicBezTo>
                    <a:pt x="134493" y="31063"/>
                    <a:pt x="123063" y="52780"/>
                    <a:pt x="100965" y="72496"/>
                  </a:cubicBezTo>
                  <a:cubicBezTo>
                    <a:pt x="73152" y="97642"/>
                    <a:pt x="26861" y="95547"/>
                    <a:pt x="6287" y="64591"/>
                  </a:cubicBezTo>
                  <a:cubicBezTo>
                    <a:pt x="21298" y="51932"/>
                    <a:pt x="39948" y="44369"/>
                    <a:pt x="59531" y="42969"/>
                  </a:cubicBezTo>
                  <a:cubicBezTo>
                    <a:pt x="80200" y="41921"/>
                    <a:pt x="107156" y="39064"/>
                    <a:pt x="124873" y="27348"/>
                  </a:cubicBezTo>
                  <a:cubicBezTo>
                    <a:pt x="107156" y="37825"/>
                    <a:pt x="74676" y="37540"/>
                    <a:pt x="59627" y="36873"/>
                  </a:cubicBezTo>
                  <a:cubicBezTo>
                    <a:pt x="38110" y="37378"/>
                    <a:pt x="17288" y="44531"/>
                    <a:pt x="0" y="57351"/>
                  </a:cubicBezTo>
                  <a:close/>
                </a:path>
              </a:pathLst>
            </a:custGeom>
            <a:grpFill/>
            <a:ln w="9525"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73C35707-2693-7DA6-27FD-4911EB2D3FD5}"/>
                </a:ext>
              </a:extLst>
            </p:cNvPr>
            <p:cNvSpPr/>
            <p:nvPr/>
          </p:nvSpPr>
          <p:spPr>
            <a:xfrm>
              <a:off x="4210066" y="3101749"/>
              <a:ext cx="113641" cy="104401"/>
            </a:xfrm>
            <a:custGeom>
              <a:avLst/>
              <a:gdLst>
                <a:gd name="connsiteX0" fmla="*/ 5724 w 113641"/>
                <a:gd name="connsiteY0" fmla="*/ 7151 h 104401"/>
                <a:gd name="connsiteX1" fmla="*/ 60397 w 113641"/>
                <a:gd name="connsiteY1" fmla="*/ 7151 h 104401"/>
                <a:gd name="connsiteX2" fmla="*/ 113642 w 113641"/>
                <a:gd name="connsiteY2" fmla="*/ 104401 h 104401"/>
                <a:gd name="connsiteX3" fmla="*/ 44395 w 113641"/>
                <a:gd name="connsiteY3" fmla="*/ 87732 h 104401"/>
                <a:gd name="connsiteX4" fmla="*/ 3533 w 113641"/>
                <a:gd name="connsiteY4" fmla="*/ 15247 h 104401"/>
                <a:gd name="connsiteX5" fmla="*/ 45348 w 113641"/>
                <a:gd name="connsiteY5" fmla="*/ 43155 h 104401"/>
                <a:gd name="connsiteX6" fmla="*/ 88782 w 113641"/>
                <a:gd name="connsiteY6" fmla="*/ 82970 h 104401"/>
                <a:gd name="connsiteX7" fmla="*/ 49634 w 113641"/>
                <a:gd name="connsiteY7" fmla="*/ 40393 h 104401"/>
                <a:gd name="connsiteX8" fmla="*/ 5724 w 113641"/>
                <a:gd name="connsiteY8" fmla="*/ 7151 h 1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41" h="104401">
                  <a:moveTo>
                    <a:pt x="5724" y="7151"/>
                  </a:moveTo>
                  <a:cubicBezTo>
                    <a:pt x="22697" y="-2384"/>
                    <a:pt x="43424" y="-2384"/>
                    <a:pt x="60397" y="7151"/>
                  </a:cubicBezTo>
                  <a:cubicBezTo>
                    <a:pt x="94687" y="26201"/>
                    <a:pt x="87353" y="80589"/>
                    <a:pt x="113642" y="104401"/>
                  </a:cubicBezTo>
                  <a:cubicBezTo>
                    <a:pt x="90782" y="91638"/>
                    <a:pt x="69351" y="93828"/>
                    <a:pt x="44395" y="87732"/>
                  </a:cubicBezTo>
                  <a:cubicBezTo>
                    <a:pt x="12487" y="80017"/>
                    <a:pt x="-8754" y="45441"/>
                    <a:pt x="3533" y="15247"/>
                  </a:cubicBezTo>
                  <a:cubicBezTo>
                    <a:pt x="20059" y="19924"/>
                    <a:pt x="34689" y="29687"/>
                    <a:pt x="45348" y="43155"/>
                  </a:cubicBezTo>
                  <a:cubicBezTo>
                    <a:pt x="56416" y="59729"/>
                    <a:pt x="71313" y="73388"/>
                    <a:pt x="88782" y="82970"/>
                  </a:cubicBezTo>
                  <a:cubicBezTo>
                    <a:pt x="72494" y="75255"/>
                    <a:pt x="56778" y="51537"/>
                    <a:pt x="49634" y="40393"/>
                  </a:cubicBezTo>
                  <a:cubicBezTo>
                    <a:pt x="38728" y="25096"/>
                    <a:pt x="23412" y="13495"/>
                    <a:pt x="5724" y="7151"/>
                  </a:cubicBezTo>
                  <a:close/>
                </a:path>
              </a:pathLst>
            </a:custGeom>
            <a:grpFill/>
            <a:ln w="9525"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0EF1CAE0-CD0D-8448-8294-48AFB37B03D1}"/>
                </a:ext>
              </a:extLst>
            </p:cNvPr>
            <p:cNvSpPr/>
            <p:nvPr/>
          </p:nvSpPr>
          <p:spPr>
            <a:xfrm>
              <a:off x="4146997" y="2953533"/>
              <a:ext cx="95367" cy="56575"/>
            </a:xfrm>
            <a:custGeom>
              <a:avLst/>
              <a:gdLst>
                <a:gd name="connsiteX0" fmla="*/ 118 w 95367"/>
                <a:gd name="connsiteY0" fmla="*/ 41638 h 56575"/>
                <a:gd name="connsiteX1" fmla="*/ 16596 w 95367"/>
                <a:gd name="connsiteY1" fmla="*/ 6396 h 56575"/>
                <a:gd name="connsiteX2" fmla="*/ 95368 w 95367"/>
                <a:gd name="connsiteY2" fmla="*/ 1538 h 56575"/>
                <a:gd name="connsiteX3" fmla="*/ 63649 w 95367"/>
                <a:gd name="connsiteY3" fmla="*/ 41162 h 56575"/>
                <a:gd name="connsiteX4" fmla="*/ 7642 w 95367"/>
                <a:gd name="connsiteY4" fmla="*/ 48173 h 56575"/>
                <a:gd name="connsiteX5" fmla="*/ 4594 w 95367"/>
                <a:gd name="connsiteY5" fmla="*/ 45544 h 56575"/>
                <a:gd name="connsiteX6" fmla="*/ 35265 w 95367"/>
                <a:gd name="connsiteY6" fmla="*/ 26494 h 56575"/>
                <a:gd name="connsiteX7" fmla="*/ 74032 w 95367"/>
                <a:gd name="connsiteY7" fmla="*/ 10587 h 56575"/>
                <a:gd name="connsiteX8" fmla="*/ 34789 w 95367"/>
                <a:gd name="connsiteY8" fmla="*/ 22969 h 56575"/>
                <a:gd name="connsiteX9" fmla="*/ 118 w 95367"/>
                <a:gd name="connsiteY9" fmla="*/ 41638 h 5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367" h="56575">
                  <a:moveTo>
                    <a:pt x="118" y="41638"/>
                  </a:moveTo>
                  <a:cubicBezTo>
                    <a:pt x="-949" y="27818"/>
                    <a:pt x="5299" y="14445"/>
                    <a:pt x="16596" y="6396"/>
                  </a:cubicBezTo>
                  <a:cubicBezTo>
                    <a:pt x="39265" y="-9892"/>
                    <a:pt x="72031" y="11254"/>
                    <a:pt x="95368" y="1538"/>
                  </a:cubicBezTo>
                  <a:cubicBezTo>
                    <a:pt x="80223" y="12397"/>
                    <a:pt x="75079" y="26875"/>
                    <a:pt x="63649" y="41162"/>
                  </a:cubicBezTo>
                  <a:cubicBezTo>
                    <a:pt x="50124" y="58564"/>
                    <a:pt x="25045" y="61698"/>
                    <a:pt x="7642" y="48173"/>
                  </a:cubicBezTo>
                  <a:cubicBezTo>
                    <a:pt x="6585" y="47353"/>
                    <a:pt x="5566" y="46468"/>
                    <a:pt x="4594" y="45544"/>
                  </a:cubicBezTo>
                  <a:cubicBezTo>
                    <a:pt x="12538" y="36104"/>
                    <a:pt x="23282" y="29427"/>
                    <a:pt x="35265" y="26494"/>
                  </a:cubicBezTo>
                  <a:cubicBezTo>
                    <a:pt x="49295" y="24455"/>
                    <a:pt x="62611" y="18988"/>
                    <a:pt x="74032" y="10587"/>
                  </a:cubicBezTo>
                  <a:cubicBezTo>
                    <a:pt x="64507" y="18778"/>
                    <a:pt x="44123" y="21731"/>
                    <a:pt x="34789" y="22969"/>
                  </a:cubicBezTo>
                  <a:cubicBezTo>
                    <a:pt x="21558" y="25408"/>
                    <a:pt x="9433" y="31933"/>
                    <a:pt x="118" y="41638"/>
                  </a:cubicBezTo>
                  <a:close/>
                </a:path>
              </a:pathLst>
            </a:custGeom>
            <a:grpFill/>
            <a:ln w="9525"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96EA9D4F-AF3B-1414-0316-EF45BE74B7DB}"/>
                </a:ext>
              </a:extLst>
            </p:cNvPr>
            <p:cNvSpPr/>
            <p:nvPr/>
          </p:nvSpPr>
          <p:spPr>
            <a:xfrm>
              <a:off x="4283132" y="3047990"/>
              <a:ext cx="93059" cy="59377"/>
            </a:xfrm>
            <a:custGeom>
              <a:avLst/>
              <a:gdLst>
                <a:gd name="connsiteX0" fmla="*/ 0 w 93059"/>
                <a:gd name="connsiteY0" fmla="*/ 11952 h 59377"/>
                <a:gd name="connsiteX1" fmla="*/ 37338 w 93059"/>
                <a:gd name="connsiteY1" fmla="*/ 998 h 59377"/>
                <a:gd name="connsiteX2" fmla="*/ 93059 w 93059"/>
                <a:gd name="connsiteY2" fmla="*/ 56910 h 59377"/>
                <a:gd name="connsiteX3" fmla="*/ 42482 w 93059"/>
                <a:gd name="connsiteY3" fmla="*/ 59291 h 59377"/>
                <a:gd name="connsiteX4" fmla="*/ 152 w 93059"/>
                <a:gd name="connsiteY4" fmla="*/ 22162 h 59377"/>
                <a:gd name="connsiteX5" fmla="*/ 95 w 93059"/>
                <a:gd name="connsiteY5" fmla="*/ 17953 h 59377"/>
                <a:gd name="connsiteX6" fmla="*/ 34290 w 93059"/>
                <a:gd name="connsiteY6" fmla="*/ 28621 h 59377"/>
                <a:gd name="connsiteX7" fmla="*/ 71818 w 93059"/>
                <a:gd name="connsiteY7" fmla="*/ 47194 h 59377"/>
                <a:gd name="connsiteX8" fmla="*/ 36576 w 93059"/>
                <a:gd name="connsiteY8" fmla="*/ 25954 h 59377"/>
                <a:gd name="connsiteX9" fmla="*/ 0 w 93059"/>
                <a:gd name="connsiteY9" fmla="*/ 11952 h 5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059" h="59377">
                  <a:moveTo>
                    <a:pt x="0" y="11952"/>
                  </a:moveTo>
                  <a:cubicBezTo>
                    <a:pt x="9706" y="2065"/>
                    <a:pt x="23832" y="-2079"/>
                    <a:pt x="37338" y="998"/>
                  </a:cubicBezTo>
                  <a:cubicBezTo>
                    <a:pt x="64579" y="7284"/>
                    <a:pt x="70390" y="45861"/>
                    <a:pt x="93059" y="56910"/>
                  </a:cubicBezTo>
                  <a:cubicBezTo>
                    <a:pt x="74962" y="52719"/>
                    <a:pt x="60770" y="58529"/>
                    <a:pt x="42482" y="59291"/>
                  </a:cubicBezTo>
                  <a:cubicBezTo>
                    <a:pt x="20536" y="60729"/>
                    <a:pt x="1591" y="44108"/>
                    <a:pt x="152" y="22162"/>
                  </a:cubicBezTo>
                  <a:cubicBezTo>
                    <a:pt x="57" y="20762"/>
                    <a:pt x="38" y="19353"/>
                    <a:pt x="95" y="17953"/>
                  </a:cubicBezTo>
                  <a:cubicBezTo>
                    <a:pt x="12335" y="17800"/>
                    <a:pt x="24308" y="21534"/>
                    <a:pt x="34290" y="28621"/>
                  </a:cubicBezTo>
                  <a:cubicBezTo>
                    <a:pt x="45072" y="37822"/>
                    <a:pt x="57969" y="44203"/>
                    <a:pt x="71818" y="47194"/>
                  </a:cubicBezTo>
                  <a:cubicBezTo>
                    <a:pt x="59150" y="45194"/>
                    <a:pt x="43243" y="32050"/>
                    <a:pt x="36576" y="25954"/>
                  </a:cubicBezTo>
                  <a:cubicBezTo>
                    <a:pt x="26146" y="17581"/>
                    <a:pt x="13354" y="12685"/>
                    <a:pt x="0" y="11952"/>
                  </a:cubicBezTo>
                  <a:close/>
                </a:path>
              </a:pathLst>
            </a:custGeom>
            <a:grpFill/>
            <a:ln w="9525"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AE9EF19E-D1EC-7B79-D338-68298F25CBB4}"/>
                </a:ext>
              </a:extLst>
            </p:cNvPr>
            <p:cNvSpPr/>
            <p:nvPr/>
          </p:nvSpPr>
          <p:spPr>
            <a:xfrm>
              <a:off x="4037602" y="3234249"/>
              <a:ext cx="88786" cy="161543"/>
            </a:xfrm>
            <a:custGeom>
              <a:avLst/>
              <a:gdLst>
                <a:gd name="connsiteX0" fmla="*/ 53601 w 88786"/>
                <a:gd name="connsiteY0" fmla="*/ 0 h 161543"/>
                <a:gd name="connsiteX1" fmla="*/ 88558 w 88786"/>
                <a:gd name="connsiteY1" fmla="*/ 50387 h 161543"/>
                <a:gd name="connsiteX2" fmla="*/ 32836 w 88786"/>
                <a:gd name="connsiteY2" fmla="*/ 161544 h 161543"/>
                <a:gd name="connsiteX3" fmla="*/ 4261 w 88786"/>
                <a:gd name="connsiteY3" fmla="*/ 87058 h 161543"/>
                <a:gd name="connsiteX4" fmla="*/ 45028 w 88786"/>
                <a:gd name="connsiteY4" fmla="*/ 3143 h 161543"/>
                <a:gd name="connsiteX5" fmla="*/ 45981 w 88786"/>
                <a:gd name="connsiteY5" fmla="*/ 59531 h 161543"/>
                <a:gd name="connsiteX6" fmla="*/ 37028 w 88786"/>
                <a:gd name="connsiteY6" fmla="*/ 124968 h 161543"/>
                <a:gd name="connsiteX7" fmla="*/ 51315 w 88786"/>
                <a:gd name="connsiteY7" fmla="*/ 61722 h 161543"/>
                <a:gd name="connsiteX8" fmla="*/ 53601 w 88786"/>
                <a:gd name="connsiteY8" fmla="*/ 0 h 1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86" h="161543">
                  <a:moveTo>
                    <a:pt x="53601" y="0"/>
                  </a:moveTo>
                  <a:cubicBezTo>
                    <a:pt x="73232" y="9563"/>
                    <a:pt x="86481" y="28651"/>
                    <a:pt x="88558" y="50387"/>
                  </a:cubicBezTo>
                  <a:cubicBezTo>
                    <a:pt x="92749" y="94202"/>
                    <a:pt x="37980" y="122110"/>
                    <a:pt x="32836" y="161544"/>
                  </a:cubicBezTo>
                  <a:cubicBezTo>
                    <a:pt x="30074" y="132302"/>
                    <a:pt x="14358" y="113919"/>
                    <a:pt x="4261" y="87058"/>
                  </a:cubicBezTo>
                  <a:cubicBezTo>
                    <a:pt x="-8883" y="52673"/>
                    <a:pt x="9405" y="10858"/>
                    <a:pt x="45028" y="3143"/>
                  </a:cubicBezTo>
                  <a:cubicBezTo>
                    <a:pt x="51258" y="21374"/>
                    <a:pt x="51591" y="41100"/>
                    <a:pt x="45981" y="59531"/>
                  </a:cubicBezTo>
                  <a:cubicBezTo>
                    <a:pt x="39504" y="78581"/>
                    <a:pt x="32836" y="104203"/>
                    <a:pt x="37028" y="124968"/>
                  </a:cubicBezTo>
                  <a:cubicBezTo>
                    <a:pt x="33789" y="104965"/>
                    <a:pt x="45600" y="75343"/>
                    <a:pt x="51315" y="61722"/>
                  </a:cubicBezTo>
                  <a:cubicBezTo>
                    <a:pt x="58345" y="41862"/>
                    <a:pt x="59145" y="20326"/>
                    <a:pt x="53601" y="0"/>
                  </a:cubicBezTo>
                  <a:close/>
                </a:path>
              </a:pathLst>
            </a:custGeom>
            <a:grpFill/>
            <a:ln w="9525"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79757270-1A24-89E5-5758-9A99D2B75BE1}"/>
                </a:ext>
              </a:extLst>
            </p:cNvPr>
            <p:cNvSpPr/>
            <p:nvPr/>
          </p:nvSpPr>
          <p:spPr>
            <a:xfrm>
              <a:off x="3955281" y="3014031"/>
              <a:ext cx="90495" cy="71773"/>
            </a:xfrm>
            <a:custGeom>
              <a:avLst/>
              <a:gdLst>
                <a:gd name="connsiteX0" fmla="*/ 88678 w 90495"/>
                <a:gd name="connsiteY0" fmla="*/ 63151 h 71773"/>
                <a:gd name="connsiteX1" fmla="*/ 79820 w 90495"/>
                <a:gd name="connsiteY1" fmla="*/ 23050 h 71773"/>
                <a:gd name="connsiteX2" fmla="*/ 0 w 90495"/>
                <a:gd name="connsiteY2" fmla="*/ 0 h 71773"/>
                <a:gd name="connsiteX3" fmla="*/ 23431 w 90495"/>
                <a:gd name="connsiteY3" fmla="*/ 47625 h 71773"/>
                <a:gd name="connsiteX4" fmla="*/ 79315 w 90495"/>
                <a:gd name="connsiteY4" fmla="*/ 67780 h 71773"/>
                <a:gd name="connsiteX5" fmla="*/ 83153 w 90495"/>
                <a:gd name="connsiteY5" fmla="*/ 65723 h 71773"/>
                <a:gd name="connsiteX6" fmla="*/ 55912 w 90495"/>
                <a:gd name="connsiteY6" fmla="*/ 39624 h 71773"/>
                <a:gd name="connsiteX7" fmla="*/ 19812 w 90495"/>
                <a:gd name="connsiteY7" fmla="*/ 14288 h 71773"/>
                <a:gd name="connsiteX8" fmla="*/ 57245 w 90495"/>
                <a:gd name="connsiteY8" fmla="*/ 36004 h 71773"/>
                <a:gd name="connsiteX9" fmla="*/ 88678 w 90495"/>
                <a:gd name="connsiteY9" fmla="*/ 63151 h 7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495" h="71773">
                  <a:moveTo>
                    <a:pt x="88678" y="63151"/>
                  </a:moveTo>
                  <a:cubicBezTo>
                    <a:pt x="92945" y="49159"/>
                    <a:pt x="89583" y="33947"/>
                    <a:pt x="79820" y="23050"/>
                  </a:cubicBezTo>
                  <a:cubicBezTo>
                    <a:pt x="60770" y="1143"/>
                    <a:pt x="21717" y="15335"/>
                    <a:pt x="0" y="0"/>
                  </a:cubicBezTo>
                  <a:cubicBezTo>
                    <a:pt x="13049" y="14669"/>
                    <a:pt x="14954" y="30670"/>
                    <a:pt x="23431" y="47625"/>
                  </a:cubicBezTo>
                  <a:cubicBezTo>
                    <a:pt x="33299" y="68618"/>
                    <a:pt x="58322" y="77638"/>
                    <a:pt x="79315" y="67780"/>
                  </a:cubicBezTo>
                  <a:cubicBezTo>
                    <a:pt x="80629" y="67161"/>
                    <a:pt x="81905" y="66475"/>
                    <a:pt x="83153" y="65723"/>
                  </a:cubicBezTo>
                  <a:cubicBezTo>
                    <a:pt x="77067" y="54359"/>
                    <a:pt x="67523" y="45215"/>
                    <a:pt x="55912" y="39624"/>
                  </a:cubicBezTo>
                  <a:cubicBezTo>
                    <a:pt x="41996" y="34242"/>
                    <a:pt x="29604" y="25546"/>
                    <a:pt x="19812" y="14288"/>
                  </a:cubicBezTo>
                  <a:cubicBezTo>
                    <a:pt x="28099" y="24955"/>
                    <a:pt x="48387" y="32671"/>
                    <a:pt x="57245" y="36004"/>
                  </a:cubicBezTo>
                  <a:cubicBezTo>
                    <a:pt x="70266" y="41596"/>
                    <a:pt x="81248" y="51083"/>
                    <a:pt x="88678" y="63151"/>
                  </a:cubicBezTo>
                  <a:close/>
                </a:path>
              </a:pathLst>
            </a:custGeom>
            <a:grpFill/>
            <a:ln w="9525" cap="flat">
              <a:noFill/>
              <a:prstDash val="solid"/>
              <a:miter/>
            </a:ln>
          </p:spPr>
          <p:txBody>
            <a:bodyPr rtlCol="0" anchor="ctr">
              <a:noAutofit/>
            </a:bodyPr>
            <a:lstStyle/>
            <a:p>
              <a:endParaRPr lang="en-US"/>
            </a:p>
          </p:txBody>
        </p:sp>
        <p:sp>
          <p:nvSpPr>
            <p:cNvPr id="95" name="任意多边形: 形状 94">
              <a:extLst>
                <a:ext uri="{FF2B5EF4-FFF2-40B4-BE49-F238E27FC236}">
                  <a16:creationId xmlns:a16="http://schemas.microsoft.com/office/drawing/2014/main" id="{6B5AC050-9DF9-DC4E-DA9E-4BDE288B7E82}"/>
                </a:ext>
              </a:extLst>
            </p:cNvPr>
            <p:cNvSpPr/>
            <p:nvPr/>
          </p:nvSpPr>
          <p:spPr>
            <a:xfrm>
              <a:off x="4712131" y="3607533"/>
              <a:ext cx="82218" cy="151733"/>
            </a:xfrm>
            <a:custGeom>
              <a:avLst/>
              <a:gdLst>
                <a:gd name="connsiteX0" fmla="*/ 36107 w 82218"/>
                <a:gd name="connsiteY0" fmla="*/ 151733 h 151733"/>
                <a:gd name="connsiteX1" fmla="*/ 79445 w 82218"/>
                <a:gd name="connsiteY1" fmla="*/ 113633 h 151733"/>
                <a:gd name="connsiteX2" fmla="*/ 54585 w 82218"/>
                <a:gd name="connsiteY2" fmla="*/ 0 h 151733"/>
                <a:gd name="connsiteX3" fmla="*/ 11246 w 82218"/>
                <a:gd name="connsiteY3" fmla="*/ 60865 h 151733"/>
                <a:gd name="connsiteX4" fmla="*/ 28677 w 82218"/>
                <a:gd name="connsiteY4" fmla="*/ 146590 h 151733"/>
                <a:gd name="connsiteX5" fmla="*/ 42679 w 82218"/>
                <a:gd name="connsiteY5" fmla="*/ 95726 h 151733"/>
                <a:gd name="connsiteX6" fmla="*/ 49727 w 82218"/>
                <a:gd name="connsiteY6" fmla="*/ 34385 h 151733"/>
                <a:gd name="connsiteX7" fmla="*/ 48013 w 82218"/>
                <a:gd name="connsiteY7" fmla="*/ 94964 h 151733"/>
                <a:gd name="connsiteX8" fmla="*/ 36107 w 82218"/>
                <a:gd name="connsiteY8" fmla="*/ 151733 h 15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218" h="151733">
                  <a:moveTo>
                    <a:pt x="36107" y="151733"/>
                  </a:moveTo>
                  <a:cubicBezTo>
                    <a:pt x="56223" y="147485"/>
                    <a:pt x="72654" y="133036"/>
                    <a:pt x="79445" y="113633"/>
                  </a:cubicBezTo>
                  <a:cubicBezTo>
                    <a:pt x="93352" y="74867"/>
                    <a:pt x="50204" y="36862"/>
                    <a:pt x="54585" y="0"/>
                  </a:cubicBezTo>
                  <a:cubicBezTo>
                    <a:pt x="45060" y="25813"/>
                    <a:pt x="26867" y="38862"/>
                    <a:pt x="11246" y="60865"/>
                  </a:cubicBezTo>
                  <a:cubicBezTo>
                    <a:pt x="-8661" y="88964"/>
                    <a:pt x="-1708" y="130874"/>
                    <a:pt x="28677" y="146590"/>
                  </a:cubicBezTo>
                  <a:cubicBezTo>
                    <a:pt x="38650" y="131559"/>
                    <a:pt x="43555" y="113738"/>
                    <a:pt x="42679" y="95726"/>
                  </a:cubicBezTo>
                  <a:cubicBezTo>
                    <a:pt x="41345" y="76676"/>
                    <a:pt x="41060" y="52197"/>
                    <a:pt x="49727" y="34385"/>
                  </a:cubicBezTo>
                  <a:cubicBezTo>
                    <a:pt x="42107" y="51721"/>
                    <a:pt x="45917" y="81248"/>
                    <a:pt x="48013" y="94964"/>
                  </a:cubicBezTo>
                  <a:cubicBezTo>
                    <a:pt x="49947" y="114662"/>
                    <a:pt x="45784" y="134474"/>
                    <a:pt x="36107" y="151733"/>
                  </a:cubicBezTo>
                  <a:close/>
                </a:path>
              </a:pathLst>
            </a:custGeom>
            <a:grpFill/>
            <a:ln w="9525"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1821DFD3-FC48-A769-E293-A229597464A2}"/>
                </a:ext>
              </a:extLst>
            </p:cNvPr>
            <p:cNvSpPr/>
            <p:nvPr/>
          </p:nvSpPr>
          <p:spPr>
            <a:xfrm>
              <a:off x="4617813" y="3084325"/>
              <a:ext cx="93333" cy="162687"/>
            </a:xfrm>
            <a:custGeom>
              <a:avLst/>
              <a:gdLst>
                <a:gd name="connsiteX0" fmla="*/ 29269 w 93333"/>
                <a:gd name="connsiteY0" fmla="*/ 162687 h 162687"/>
                <a:gd name="connsiteX1" fmla="*/ 27 w 93333"/>
                <a:gd name="connsiteY1" fmla="*/ 106585 h 162687"/>
                <a:gd name="connsiteX2" fmla="*/ 71274 w 93333"/>
                <a:gd name="connsiteY2" fmla="*/ 0 h 162687"/>
                <a:gd name="connsiteX3" fmla="*/ 91276 w 93333"/>
                <a:gd name="connsiteY3" fmla="*/ 79915 h 162687"/>
                <a:gd name="connsiteX4" fmla="*/ 38794 w 93333"/>
                <a:gd name="connsiteY4" fmla="*/ 160592 h 162687"/>
                <a:gd name="connsiteX5" fmla="*/ 45080 w 93333"/>
                <a:gd name="connsiteY5" fmla="*/ 102775 h 162687"/>
                <a:gd name="connsiteX6" fmla="*/ 62606 w 93333"/>
                <a:gd name="connsiteY6" fmla="*/ 36957 h 162687"/>
                <a:gd name="connsiteX7" fmla="*/ 39937 w 93333"/>
                <a:gd name="connsiteY7" fmla="*/ 99822 h 162687"/>
                <a:gd name="connsiteX8" fmla="*/ 29269 w 93333"/>
                <a:gd name="connsiteY8" fmla="*/ 162687 h 1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33" h="162687">
                  <a:moveTo>
                    <a:pt x="29269" y="162687"/>
                  </a:moveTo>
                  <a:cubicBezTo>
                    <a:pt x="10447" y="150333"/>
                    <a:pt x="-621" y="129092"/>
                    <a:pt x="27" y="106585"/>
                  </a:cubicBezTo>
                  <a:cubicBezTo>
                    <a:pt x="1265" y="61150"/>
                    <a:pt x="60987" y="39910"/>
                    <a:pt x="71274" y="0"/>
                  </a:cubicBezTo>
                  <a:cubicBezTo>
                    <a:pt x="70417" y="30194"/>
                    <a:pt x="84133" y="51054"/>
                    <a:pt x="91276" y="79915"/>
                  </a:cubicBezTo>
                  <a:cubicBezTo>
                    <a:pt x="100801" y="116776"/>
                    <a:pt x="76227" y="157067"/>
                    <a:pt x="38794" y="160592"/>
                  </a:cubicBezTo>
                  <a:cubicBezTo>
                    <a:pt x="34727" y="141141"/>
                    <a:pt x="36927" y="120901"/>
                    <a:pt x="45080" y="102775"/>
                  </a:cubicBezTo>
                  <a:cubicBezTo>
                    <a:pt x="54605" y="83725"/>
                    <a:pt x="64130" y="58769"/>
                    <a:pt x="62606" y="36957"/>
                  </a:cubicBezTo>
                  <a:cubicBezTo>
                    <a:pt x="63368" y="57817"/>
                    <a:pt x="47461" y="86582"/>
                    <a:pt x="39937" y="99822"/>
                  </a:cubicBezTo>
                  <a:cubicBezTo>
                    <a:pt x="30031" y="119196"/>
                    <a:pt x="26306" y="141132"/>
                    <a:pt x="29269" y="162687"/>
                  </a:cubicBezTo>
                  <a:close/>
                </a:path>
              </a:pathLst>
            </a:custGeom>
            <a:grpFill/>
            <a:ln w="9525" cap="flat">
              <a:noFill/>
              <a:prstDash val="solid"/>
              <a:miter/>
            </a:ln>
          </p:spPr>
          <p:txBody>
            <a:bodyPr rtlCol="0" anchor="ctr">
              <a:noAutofit/>
            </a:bodyPr>
            <a:lstStyle/>
            <a:p>
              <a:endParaRPr lang="en-US"/>
            </a:p>
          </p:txBody>
        </p:sp>
        <p:sp>
          <p:nvSpPr>
            <p:cNvPr id="97" name="任意多边形: 形状 96">
              <a:extLst>
                <a:ext uri="{FF2B5EF4-FFF2-40B4-BE49-F238E27FC236}">
                  <a16:creationId xmlns:a16="http://schemas.microsoft.com/office/drawing/2014/main" id="{8C6DE123-2D84-6FCE-5E5C-C16C91252395}"/>
                </a:ext>
              </a:extLst>
            </p:cNvPr>
            <p:cNvSpPr/>
            <p:nvPr/>
          </p:nvSpPr>
          <p:spPr>
            <a:xfrm>
              <a:off x="4856727" y="3145174"/>
              <a:ext cx="238410" cy="131550"/>
            </a:xfrm>
            <a:custGeom>
              <a:avLst/>
              <a:gdLst>
                <a:gd name="connsiteX0" fmla="*/ 0 w 238410"/>
                <a:gd name="connsiteY0" fmla="*/ 81170 h 131550"/>
                <a:gd name="connsiteX1" fmla="*/ 54007 w 238410"/>
                <a:gd name="connsiteY1" fmla="*/ 6970 h 131550"/>
                <a:gd name="connsiteX2" fmla="*/ 238411 w 238410"/>
                <a:gd name="connsiteY2" fmla="*/ 31068 h 131550"/>
                <a:gd name="connsiteX3" fmla="*/ 147352 w 238410"/>
                <a:gd name="connsiteY3" fmla="*/ 108506 h 131550"/>
                <a:gd name="connsiteX4" fmla="*/ 8763 w 238410"/>
                <a:gd name="connsiteY4" fmla="*/ 92219 h 131550"/>
                <a:gd name="connsiteX5" fmla="*/ 88011 w 238410"/>
                <a:gd name="connsiteY5" fmla="*/ 63072 h 131550"/>
                <a:gd name="connsiteX6" fmla="*/ 184785 w 238410"/>
                <a:gd name="connsiteY6" fmla="*/ 44022 h 131550"/>
                <a:gd name="connsiteX7" fmla="*/ 88392 w 238410"/>
                <a:gd name="connsiteY7" fmla="*/ 54976 h 131550"/>
                <a:gd name="connsiteX8" fmla="*/ 0 w 238410"/>
                <a:gd name="connsiteY8" fmla="*/ 81170 h 13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410" h="131550">
                  <a:moveTo>
                    <a:pt x="0" y="81170"/>
                  </a:moveTo>
                  <a:cubicBezTo>
                    <a:pt x="2286" y="44117"/>
                    <a:pt x="32004" y="17066"/>
                    <a:pt x="54007" y="6970"/>
                  </a:cubicBezTo>
                  <a:cubicBezTo>
                    <a:pt x="113824" y="-20558"/>
                    <a:pt x="180213" y="43165"/>
                    <a:pt x="238411" y="31068"/>
                  </a:cubicBezTo>
                  <a:cubicBezTo>
                    <a:pt x="198501" y="49356"/>
                    <a:pt x="180308" y="80598"/>
                    <a:pt x="147352" y="108506"/>
                  </a:cubicBezTo>
                  <a:cubicBezTo>
                    <a:pt x="105346" y="143939"/>
                    <a:pt x="37529" y="138510"/>
                    <a:pt x="8763" y="92219"/>
                  </a:cubicBezTo>
                  <a:cubicBezTo>
                    <a:pt x="31433" y="74369"/>
                    <a:pt x="59179" y="64167"/>
                    <a:pt x="88011" y="63072"/>
                  </a:cubicBezTo>
                  <a:cubicBezTo>
                    <a:pt x="118491" y="63072"/>
                    <a:pt x="157448" y="59643"/>
                    <a:pt x="184785" y="44022"/>
                  </a:cubicBezTo>
                  <a:cubicBezTo>
                    <a:pt x="158210" y="58405"/>
                    <a:pt x="110490" y="56309"/>
                    <a:pt x="88392" y="54976"/>
                  </a:cubicBezTo>
                  <a:cubicBezTo>
                    <a:pt x="56940" y="54461"/>
                    <a:pt x="26089" y="63605"/>
                    <a:pt x="0" y="81170"/>
                  </a:cubicBezTo>
                  <a:close/>
                </a:path>
              </a:pathLst>
            </a:custGeom>
            <a:grpFill/>
            <a:ln w="9525" cap="flat">
              <a:noFill/>
              <a:prstDash val="solid"/>
              <a:miter/>
            </a:ln>
          </p:spPr>
          <p:txBody>
            <a:bodyPr rtlCol="0" anchor="ctr">
              <a:noAutofit/>
            </a:bodyPr>
            <a:lstStyle/>
            <a:p>
              <a:endParaRPr lang="en-US"/>
            </a:p>
          </p:txBody>
        </p:sp>
        <p:sp>
          <p:nvSpPr>
            <p:cNvPr id="98" name="任意多边形: 形状 97">
              <a:extLst>
                <a:ext uri="{FF2B5EF4-FFF2-40B4-BE49-F238E27FC236}">
                  <a16:creationId xmlns:a16="http://schemas.microsoft.com/office/drawing/2014/main" id="{1217616C-558F-4245-073E-101051A26EC9}"/>
                </a:ext>
              </a:extLst>
            </p:cNvPr>
            <p:cNvSpPr/>
            <p:nvPr/>
          </p:nvSpPr>
          <p:spPr>
            <a:xfrm>
              <a:off x="4744046" y="3419138"/>
              <a:ext cx="164973" cy="101256"/>
            </a:xfrm>
            <a:custGeom>
              <a:avLst/>
              <a:gdLst>
                <a:gd name="connsiteX0" fmla="*/ 0 w 164973"/>
                <a:gd name="connsiteY0" fmla="*/ 23709 h 101256"/>
                <a:gd name="connsiteX1" fmla="*/ 63246 w 164973"/>
                <a:gd name="connsiteY1" fmla="*/ 944 h 101256"/>
                <a:gd name="connsiteX2" fmla="*/ 164973 w 164973"/>
                <a:gd name="connsiteY2" fmla="*/ 91336 h 101256"/>
                <a:gd name="connsiteX3" fmla="*/ 78010 w 164973"/>
                <a:gd name="connsiteY3" fmla="*/ 100861 h 101256"/>
                <a:gd name="connsiteX4" fmla="*/ 762 w 164973"/>
                <a:gd name="connsiteY4" fmla="*/ 34186 h 101256"/>
                <a:gd name="connsiteX5" fmla="*/ 60770 w 164973"/>
                <a:gd name="connsiteY5" fmla="*/ 49045 h 101256"/>
                <a:gd name="connsiteX6" fmla="*/ 127445 w 164973"/>
                <a:gd name="connsiteY6" fmla="*/ 76953 h 101256"/>
                <a:gd name="connsiteX7" fmla="*/ 64484 w 164973"/>
                <a:gd name="connsiteY7" fmla="*/ 44092 h 101256"/>
                <a:gd name="connsiteX8" fmla="*/ 0 w 164973"/>
                <a:gd name="connsiteY8" fmla="*/ 23709 h 10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973" h="101256">
                  <a:moveTo>
                    <a:pt x="0" y="23709"/>
                  </a:moveTo>
                  <a:cubicBezTo>
                    <a:pt x="15678" y="5621"/>
                    <a:pt x="39633" y="-3009"/>
                    <a:pt x="63246" y="944"/>
                  </a:cubicBezTo>
                  <a:cubicBezTo>
                    <a:pt x="110871" y="8850"/>
                    <a:pt x="124778" y="74763"/>
                    <a:pt x="164973" y="91336"/>
                  </a:cubicBezTo>
                  <a:cubicBezTo>
                    <a:pt x="133350" y="86002"/>
                    <a:pt x="109442" y="97432"/>
                    <a:pt x="78010" y="100861"/>
                  </a:cubicBezTo>
                  <a:cubicBezTo>
                    <a:pt x="38005" y="105147"/>
                    <a:pt x="-857" y="74001"/>
                    <a:pt x="762" y="34186"/>
                  </a:cubicBezTo>
                  <a:cubicBezTo>
                    <a:pt x="21831" y="32681"/>
                    <a:pt x="42834" y="37882"/>
                    <a:pt x="60770" y="49045"/>
                  </a:cubicBezTo>
                  <a:cubicBezTo>
                    <a:pt x="79820" y="61332"/>
                    <a:pt x="104204" y="75620"/>
                    <a:pt x="127445" y="76953"/>
                  </a:cubicBezTo>
                  <a:cubicBezTo>
                    <a:pt x="105346" y="74858"/>
                    <a:pt x="77343" y="53998"/>
                    <a:pt x="64484" y="44092"/>
                  </a:cubicBezTo>
                  <a:cubicBezTo>
                    <a:pt x="45596" y="30843"/>
                    <a:pt x="23079" y="23718"/>
                    <a:pt x="0" y="23709"/>
                  </a:cubicBezTo>
                  <a:close/>
                </a:path>
              </a:pathLst>
            </a:custGeom>
            <a:grpFill/>
            <a:ln w="9525" cap="flat">
              <a:noFill/>
              <a:prstDash val="solid"/>
              <a:miter/>
            </a:ln>
          </p:spPr>
          <p:txBody>
            <a:bodyPr rtlCol="0" anchor="ctr">
              <a:noAutofit/>
            </a:bodyPr>
            <a:lstStyle/>
            <a:p>
              <a:endParaRPr lang="en-US"/>
            </a:p>
          </p:txBody>
        </p:sp>
        <p:sp>
          <p:nvSpPr>
            <p:cNvPr id="99" name="任意多边形: 形状 98">
              <a:extLst>
                <a:ext uri="{FF2B5EF4-FFF2-40B4-BE49-F238E27FC236}">
                  <a16:creationId xmlns:a16="http://schemas.microsoft.com/office/drawing/2014/main" id="{F3FA1E3B-B773-F6F9-22EB-EFEE060A1BFD}"/>
                </a:ext>
              </a:extLst>
            </p:cNvPr>
            <p:cNvSpPr/>
            <p:nvPr/>
          </p:nvSpPr>
          <p:spPr>
            <a:xfrm>
              <a:off x="4434230" y="3206531"/>
              <a:ext cx="77115" cy="127254"/>
            </a:xfrm>
            <a:custGeom>
              <a:avLst/>
              <a:gdLst>
                <a:gd name="connsiteX0" fmla="*/ 19495 w 77115"/>
                <a:gd name="connsiteY0" fmla="*/ 127254 h 127254"/>
                <a:gd name="connsiteX1" fmla="*/ 445 w 77115"/>
                <a:gd name="connsiteY1" fmla="*/ 79629 h 127254"/>
                <a:gd name="connsiteX2" fmla="*/ 67120 w 77115"/>
                <a:gd name="connsiteY2" fmla="*/ 0 h 127254"/>
                <a:gd name="connsiteX3" fmla="*/ 76645 w 77115"/>
                <a:gd name="connsiteY3" fmla="*/ 66008 h 127254"/>
                <a:gd name="connsiteX4" fmla="*/ 27496 w 77115"/>
                <a:gd name="connsiteY4" fmla="*/ 126492 h 127254"/>
                <a:gd name="connsiteX5" fmla="*/ 37021 w 77115"/>
                <a:gd name="connsiteY5" fmla="*/ 80391 h 127254"/>
                <a:gd name="connsiteX6" fmla="*/ 56833 w 77115"/>
                <a:gd name="connsiteY6" fmla="*/ 28956 h 127254"/>
                <a:gd name="connsiteX7" fmla="*/ 33211 w 77115"/>
                <a:gd name="connsiteY7" fmla="*/ 77629 h 127254"/>
                <a:gd name="connsiteX8" fmla="*/ 19495 w 77115"/>
                <a:gd name="connsiteY8" fmla="*/ 127254 h 12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15" h="127254">
                  <a:moveTo>
                    <a:pt x="19495" y="127254"/>
                  </a:moveTo>
                  <a:cubicBezTo>
                    <a:pt x="5293" y="115776"/>
                    <a:pt x="-1927" y="97736"/>
                    <a:pt x="445" y="79629"/>
                  </a:cubicBezTo>
                  <a:cubicBezTo>
                    <a:pt x="5398" y="43243"/>
                    <a:pt x="55309" y="30956"/>
                    <a:pt x="67120" y="0"/>
                  </a:cubicBezTo>
                  <a:cubicBezTo>
                    <a:pt x="63786" y="24289"/>
                    <a:pt x="73025" y="42196"/>
                    <a:pt x="76645" y="66008"/>
                  </a:cubicBezTo>
                  <a:cubicBezTo>
                    <a:pt x="80741" y="96488"/>
                    <a:pt x="57595" y="126778"/>
                    <a:pt x="27496" y="126492"/>
                  </a:cubicBezTo>
                  <a:cubicBezTo>
                    <a:pt x="25724" y="110509"/>
                    <a:pt x="29058" y="94364"/>
                    <a:pt x="37021" y="80391"/>
                  </a:cubicBezTo>
                  <a:cubicBezTo>
                    <a:pt x="47717" y="65122"/>
                    <a:pt x="54528" y="47463"/>
                    <a:pt x="56833" y="28956"/>
                  </a:cubicBezTo>
                  <a:cubicBezTo>
                    <a:pt x="55690" y="45815"/>
                    <a:pt x="40450" y="67627"/>
                    <a:pt x="33211" y="77629"/>
                  </a:cubicBezTo>
                  <a:cubicBezTo>
                    <a:pt x="23667" y="92373"/>
                    <a:pt x="18876" y="109699"/>
                    <a:pt x="19495" y="127254"/>
                  </a:cubicBezTo>
                  <a:close/>
                </a:path>
              </a:pathLst>
            </a:custGeom>
            <a:grpFill/>
            <a:ln w="9525" cap="flat">
              <a:noFill/>
              <a:prstDash val="solid"/>
              <a:miter/>
            </a:ln>
          </p:spPr>
          <p:txBody>
            <a:bodyPr rtlCol="0" anchor="ctr">
              <a:noAutofit/>
            </a:bodyPr>
            <a:lstStyle/>
            <a:p>
              <a:endParaRPr lang="en-US"/>
            </a:p>
          </p:txBody>
        </p:sp>
        <p:sp>
          <p:nvSpPr>
            <p:cNvPr id="100" name="任意多边形: 形状 99">
              <a:extLst>
                <a:ext uri="{FF2B5EF4-FFF2-40B4-BE49-F238E27FC236}">
                  <a16:creationId xmlns:a16="http://schemas.microsoft.com/office/drawing/2014/main" id="{FB8DC8DF-AA18-9D7C-1724-8835F23E28B3}"/>
                </a:ext>
              </a:extLst>
            </p:cNvPr>
            <p:cNvSpPr/>
            <p:nvPr/>
          </p:nvSpPr>
          <p:spPr>
            <a:xfrm>
              <a:off x="4554028" y="3251298"/>
              <a:ext cx="75245" cy="132207"/>
            </a:xfrm>
            <a:custGeom>
              <a:avLst/>
              <a:gdLst>
                <a:gd name="connsiteX0" fmla="*/ 50667 w 75245"/>
                <a:gd name="connsiteY0" fmla="*/ 0 h 132207"/>
                <a:gd name="connsiteX1" fmla="*/ 75242 w 75245"/>
                <a:gd name="connsiteY1" fmla="*/ 44863 h 132207"/>
                <a:gd name="connsiteX2" fmla="*/ 19235 w 75245"/>
                <a:gd name="connsiteY2" fmla="*/ 132207 h 132207"/>
                <a:gd name="connsiteX3" fmla="*/ 1804 w 75245"/>
                <a:gd name="connsiteY3" fmla="*/ 67818 h 132207"/>
                <a:gd name="connsiteX4" fmla="*/ 43047 w 75245"/>
                <a:gd name="connsiteY4" fmla="*/ 1715 h 132207"/>
                <a:gd name="connsiteX5" fmla="*/ 38856 w 75245"/>
                <a:gd name="connsiteY5" fmla="*/ 48673 h 132207"/>
                <a:gd name="connsiteX6" fmla="*/ 25426 w 75245"/>
                <a:gd name="connsiteY6" fmla="*/ 102108 h 132207"/>
                <a:gd name="connsiteX7" fmla="*/ 42762 w 75245"/>
                <a:gd name="connsiteY7" fmla="*/ 50863 h 132207"/>
                <a:gd name="connsiteX8" fmla="*/ 50667 w 75245"/>
                <a:gd name="connsiteY8" fmla="*/ 0 h 13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245" h="132207">
                  <a:moveTo>
                    <a:pt x="50667" y="0"/>
                  </a:moveTo>
                  <a:cubicBezTo>
                    <a:pt x="66145" y="9630"/>
                    <a:pt x="75461" y="26641"/>
                    <a:pt x="75242" y="44863"/>
                  </a:cubicBezTo>
                  <a:cubicBezTo>
                    <a:pt x="75242" y="81629"/>
                    <a:pt x="27045" y="100013"/>
                    <a:pt x="19235" y="132207"/>
                  </a:cubicBezTo>
                  <a:cubicBezTo>
                    <a:pt x="19235" y="107728"/>
                    <a:pt x="8091" y="91154"/>
                    <a:pt x="1804" y="67818"/>
                  </a:cubicBezTo>
                  <a:cubicBezTo>
                    <a:pt x="-6102" y="38195"/>
                    <a:pt x="12758" y="5239"/>
                    <a:pt x="43047" y="1715"/>
                  </a:cubicBezTo>
                  <a:cubicBezTo>
                    <a:pt x="46648" y="17421"/>
                    <a:pt x="45181" y="33861"/>
                    <a:pt x="38856" y="48673"/>
                  </a:cubicBezTo>
                  <a:cubicBezTo>
                    <a:pt x="30122" y="65132"/>
                    <a:pt x="25521" y="83477"/>
                    <a:pt x="25426" y="102108"/>
                  </a:cubicBezTo>
                  <a:cubicBezTo>
                    <a:pt x="24474" y="85249"/>
                    <a:pt x="36856" y="61722"/>
                    <a:pt x="42762" y="50863"/>
                  </a:cubicBezTo>
                  <a:cubicBezTo>
                    <a:pt x="50544" y="35119"/>
                    <a:pt x="53306" y="17364"/>
                    <a:pt x="50667" y="0"/>
                  </a:cubicBezTo>
                  <a:close/>
                </a:path>
              </a:pathLst>
            </a:custGeom>
            <a:grpFill/>
            <a:ln w="9525" cap="flat">
              <a:noFill/>
              <a:prstDash val="solid"/>
              <a:miter/>
            </a:ln>
          </p:spPr>
          <p:txBody>
            <a:bodyPr rtlCol="0" anchor="ctr">
              <a:noAutofit/>
            </a:bodyPr>
            <a:lstStyle/>
            <a:p>
              <a:endParaRPr lang="en-US"/>
            </a:p>
          </p:txBody>
        </p:sp>
        <p:sp>
          <p:nvSpPr>
            <p:cNvPr id="101" name="任意多边形: 形状 100">
              <a:extLst>
                <a:ext uri="{FF2B5EF4-FFF2-40B4-BE49-F238E27FC236}">
                  <a16:creationId xmlns:a16="http://schemas.microsoft.com/office/drawing/2014/main" id="{4B5B4C6B-78E8-F2FE-C2B5-A4693FB16085}"/>
                </a:ext>
              </a:extLst>
            </p:cNvPr>
            <p:cNvSpPr/>
            <p:nvPr/>
          </p:nvSpPr>
          <p:spPr>
            <a:xfrm>
              <a:off x="4319404" y="3362360"/>
              <a:ext cx="87459" cy="153447"/>
            </a:xfrm>
            <a:custGeom>
              <a:avLst/>
              <a:gdLst>
                <a:gd name="connsiteX0" fmla="*/ 58882 w 87459"/>
                <a:gd name="connsiteY0" fmla="*/ 153448 h 153447"/>
                <a:gd name="connsiteX1" fmla="*/ 87457 w 87459"/>
                <a:gd name="connsiteY1" fmla="*/ 101346 h 153447"/>
                <a:gd name="connsiteX2" fmla="*/ 22497 w 87459"/>
                <a:gd name="connsiteY2" fmla="*/ 0 h 153447"/>
                <a:gd name="connsiteX3" fmla="*/ 2208 w 87459"/>
                <a:gd name="connsiteY3" fmla="*/ 74676 h 153447"/>
                <a:gd name="connsiteX4" fmla="*/ 49833 w 87459"/>
                <a:gd name="connsiteY4" fmla="*/ 151352 h 153447"/>
                <a:gd name="connsiteX5" fmla="*/ 44976 w 87459"/>
                <a:gd name="connsiteY5" fmla="*/ 96869 h 153447"/>
                <a:gd name="connsiteX6" fmla="*/ 29831 w 87459"/>
                <a:gd name="connsiteY6" fmla="*/ 34862 h 153447"/>
                <a:gd name="connsiteX7" fmla="*/ 49929 w 87459"/>
                <a:gd name="connsiteY7" fmla="*/ 94297 h 153447"/>
                <a:gd name="connsiteX8" fmla="*/ 58882 w 87459"/>
                <a:gd name="connsiteY8" fmla="*/ 153448 h 1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459" h="153447">
                  <a:moveTo>
                    <a:pt x="58882" y="153448"/>
                  </a:moveTo>
                  <a:cubicBezTo>
                    <a:pt x="76818" y="142227"/>
                    <a:pt x="87628" y="122501"/>
                    <a:pt x="87457" y="101346"/>
                  </a:cubicBezTo>
                  <a:cubicBezTo>
                    <a:pt x="87457" y="58674"/>
                    <a:pt x="31450" y="37433"/>
                    <a:pt x="22497" y="0"/>
                  </a:cubicBezTo>
                  <a:cubicBezTo>
                    <a:pt x="22497" y="28575"/>
                    <a:pt x="9447" y="47625"/>
                    <a:pt x="2208" y="74676"/>
                  </a:cubicBezTo>
                  <a:cubicBezTo>
                    <a:pt x="-7317" y="109061"/>
                    <a:pt x="14972" y="147256"/>
                    <a:pt x="49833" y="151352"/>
                  </a:cubicBezTo>
                  <a:cubicBezTo>
                    <a:pt x="54005" y="133131"/>
                    <a:pt x="52300" y="114062"/>
                    <a:pt x="44976" y="96869"/>
                  </a:cubicBezTo>
                  <a:cubicBezTo>
                    <a:pt x="36879" y="78962"/>
                    <a:pt x="27830" y="55245"/>
                    <a:pt x="29831" y="34862"/>
                  </a:cubicBezTo>
                  <a:cubicBezTo>
                    <a:pt x="28593" y="54388"/>
                    <a:pt x="42975" y="81725"/>
                    <a:pt x="49929" y="94297"/>
                  </a:cubicBezTo>
                  <a:cubicBezTo>
                    <a:pt x="58872" y="112643"/>
                    <a:pt x="61997" y="133283"/>
                    <a:pt x="58882" y="153448"/>
                  </a:cubicBezTo>
                  <a:close/>
                </a:path>
              </a:pathLst>
            </a:custGeom>
            <a:grpFill/>
            <a:ln w="9525" cap="flat">
              <a:noFill/>
              <a:prstDash val="solid"/>
              <a:miter/>
            </a:ln>
          </p:spPr>
          <p:txBody>
            <a:bodyPr rtlCol="0" anchor="ctr">
              <a:noAutofit/>
            </a:bodyPr>
            <a:lstStyle/>
            <a:p>
              <a:endParaRPr lang="en-US"/>
            </a:p>
          </p:txBody>
        </p:sp>
        <p:sp>
          <p:nvSpPr>
            <p:cNvPr id="102" name="任意多边形: 形状 101">
              <a:extLst>
                <a:ext uri="{FF2B5EF4-FFF2-40B4-BE49-F238E27FC236}">
                  <a16:creationId xmlns:a16="http://schemas.microsoft.com/office/drawing/2014/main" id="{F7C00BFE-D64F-663C-7D6A-5774A99B0C0D}"/>
                </a:ext>
              </a:extLst>
            </p:cNvPr>
            <p:cNvSpPr/>
            <p:nvPr/>
          </p:nvSpPr>
          <p:spPr>
            <a:xfrm>
              <a:off x="4347235" y="3284065"/>
              <a:ext cx="57664" cy="63224"/>
            </a:xfrm>
            <a:custGeom>
              <a:avLst/>
              <a:gdLst>
                <a:gd name="connsiteX0" fmla="*/ 53721 w 57664"/>
                <a:gd name="connsiteY0" fmla="*/ 60484 h 63224"/>
                <a:gd name="connsiteX1" fmla="*/ 53721 w 57664"/>
                <a:gd name="connsiteY1" fmla="*/ 30099 h 63224"/>
                <a:gd name="connsiteX2" fmla="*/ 0 w 57664"/>
                <a:gd name="connsiteY2" fmla="*/ 0 h 63224"/>
                <a:gd name="connsiteX3" fmla="*/ 8858 w 57664"/>
                <a:gd name="connsiteY3" fmla="*/ 38576 h 63224"/>
                <a:gd name="connsiteX4" fmla="*/ 45825 w 57664"/>
                <a:gd name="connsiteY4" fmla="*/ 62532 h 63224"/>
                <a:gd name="connsiteX5" fmla="*/ 48863 w 57664"/>
                <a:gd name="connsiteY5" fmla="*/ 61722 h 63224"/>
                <a:gd name="connsiteX6" fmla="*/ 33623 w 57664"/>
                <a:gd name="connsiteY6" fmla="*/ 38291 h 63224"/>
                <a:gd name="connsiteX7" fmla="*/ 11811 w 57664"/>
                <a:gd name="connsiteY7" fmla="*/ 13906 h 63224"/>
                <a:gd name="connsiteX8" fmla="*/ 35147 w 57664"/>
                <a:gd name="connsiteY8" fmla="*/ 35909 h 63224"/>
                <a:gd name="connsiteX9" fmla="*/ 53721 w 57664"/>
                <a:gd name="connsiteY9" fmla="*/ 60484 h 6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64" h="63224">
                  <a:moveTo>
                    <a:pt x="53721" y="60484"/>
                  </a:moveTo>
                  <a:cubicBezTo>
                    <a:pt x="58979" y="51035"/>
                    <a:pt x="58979" y="39548"/>
                    <a:pt x="53721" y="30099"/>
                  </a:cubicBezTo>
                  <a:cubicBezTo>
                    <a:pt x="43244" y="11049"/>
                    <a:pt x="13049" y="14668"/>
                    <a:pt x="0" y="0"/>
                  </a:cubicBezTo>
                  <a:cubicBezTo>
                    <a:pt x="6953" y="12763"/>
                    <a:pt x="5620" y="24670"/>
                    <a:pt x="8858" y="38576"/>
                  </a:cubicBezTo>
                  <a:cubicBezTo>
                    <a:pt x="12449" y="55397"/>
                    <a:pt x="28994" y="66123"/>
                    <a:pt x="45825" y="62532"/>
                  </a:cubicBezTo>
                  <a:cubicBezTo>
                    <a:pt x="46844" y="62312"/>
                    <a:pt x="47863" y="62046"/>
                    <a:pt x="48863" y="61722"/>
                  </a:cubicBezTo>
                  <a:cubicBezTo>
                    <a:pt x="46396" y="52492"/>
                    <a:pt x="41062" y="44291"/>
                    <a:pt x="33623" y="38291"/>
                  </a:cubicBezTo>
                  <a:cubicBezTo>
                    <a:pt x="24470" y="32061"/>
                    <a:pt x="16983" y="23689"/>
                    <a:pt x="11811" y="13906"/>
                  </a:cubicBezTo>
                  <a:cubicBezTo>
                    <a:pt x="17717" y="23003"/>
                    <a:pt x="25718" y="30547"/>
                    <a:pt x="35147" y="35909"/>
                  </a:cubicBezTo>
                  <a:cubicBezTo>
                    <a:pt x="43710" y="42005"/>
                    <a:pt x="50187" y="50587"/>
                    <a:pt x="53721" y="60484"/>
                  </a:cubicBezTo>
                  <a:close/>
                </a:path>
              </a:pathLst>
            </a:custGeom>
            <a:grpFill/>
            <a:ln w="9525" cap="flat">
              <a:noFill/>
              <a:prstDash val="solid"/>
              <a:miter/>
            </a:ln>
          </p:spPr>
          <p:txBody>
            <a:bodyPr rtlCol="0" anchor="ctr">
              <a:noAutofit/>
            </a:bodyPr>
            <a:lstStyle/>
            <a:p>
              <a:endParaRPr lang="en-US"/>
            </a:p>
          </p:txBody>
        </p:sp>
        <p:sp>
          <p:nvSpPr>
            <p:cNvPr id="103" name="任意多边形: 形状 102">
              <a:extLst>
                <a:ext uri="{FF2B5EF4-FFF2-40B4-BE49-F238E27FC236}">
                  <a16:creationId xmlns:a16="http://schemas.microsoft.com/office/drawing/2014/main" id="{1325C3FB-14B2-698D-478B-92B67A637514}"/>
                </a:ext>
              </a:extLst>
            </p:cNvPr>
            <p:cNvSpPr/>
            <p:nvPr/>
          </p:nvSpPr>
          <p:spPr>
            <a:xfrm>
              <a:off x="4744194" y="3102613"/>
              <a:ext cx="55778" cy="102870"/>
            </a:xfrm>
            <a:custGeom>
              <a:avLst/>
              <a:gdLst>
                <a:gd name="connsiteX0" fmla="*/ 25761 w 55778"/>
                <a:gd name="connsiteY0" fmla="*/ 102870 h 102870"/>
                <a:gd name="connsiteX1" fmla="*/ 54336 w 55778"/>
                <a:gd name="connsiteY1" fmla="*/ 76200 h 102870"/>
                <a:gd name="connsiteX2" fmla="*/ 34333 w 55778"/>
                <a:gd name="connsiteY2" fmla="*/ 0 h 102870"/>
                <a:gd name="connsiteX3" fmla="*/ 6711 w 55778"/>
                <a:gd name="connsiteY3" fmla="*/ 42291 h 102870"/>
                <a:gd name="connsiteX4" fmla="*/ 17703 w 55778"/>
                <a:gd name="connsiteY4" fmla="*/ 97517 h 102870"/>
                <a:gd name="connsiteX5" fmla="*/ 20903 w 55778"/>
                <a:gd name="connsiteY5" fmla="*/ 99441 h 102870"/>
                <a:gd name="connsiteX6" fmla="*/ 28904 w 55778"/>
                <a:gd name="connsiteY6" fmla="*/ 64675 h 102870"/>
                <a:gd name="connsiteX7" fmla="*/ 31952 w 55778"/>
                <a:gd name="connsiteY7" fmla="*/ 22955 h 102870"/>
                <a:gd name="connsiteX8" fmla="*/ 32524 w 55778"/>
                <a:gd name="connsiteY8" fmla="*/ 64008 h 102870"/>
                <a:gd name="connsiteX9" fmla="*/ 25761 w 55778"/>
                <a:gd name="connsiteY9" fmla="*/ 102870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78" h="102870">
                  <a:moveTo>
                    <a:pt x="25761" y="102870"/>
                  </a:moveTo>
                  <a:cubicBezTo>
                    <a:pt x="39296" y="99593"/>
                    <a:pt x="50126" y="89478"/>
                    <a:pt x="54336" y="76200"/>
                  </a:cubicBezTo>
                  <a:cubicBezTo>
                    <a:pt x="62623" y="49625"/>
                    <a:pt x="32428" y="25146"/>
                    <a:pt x="34333" y="0"/>
                  </a:cubicBezTo>
                  <a:cubicBezTo>
                    <a:pt x="28809" y="17621"/>
                    <a:pt x="16617" y="26956"/>
                    <a:pt x="6711" y="42291"/>
                  </a:cubicBezTo>
                  <a:cubicBezTo>
                    <a:pt x="-5500" y="60579"/>
                    <a:pt x="-585" y="85296"/>
                    <a:pt x="17703" y="97517"/>
                  </a:cubicBezTo>
                  <a:cubicBezTo>
                    <a:pt x="18741" y="98203"/>
                    <a:pt x="19808" y="98851"/>
                    <a:pt x="20903" y="99441"/>
                  </a:cubicBezTo>
                  <a:cubicBezTo>
                    <a:pt x="27180" y="88992"/>
                    <a:pt x="29980" y="76819"/>
                    <a:pt x="28904" y="64675"/>
                  </a:cubicBezTo>
                  <a:cubicBezTo>
                    <a:pt x="26523" y="50730"/>
                    <a:pt x="27571" y="36405"/>
                    <a:pt x="31952" y="22955"/>
                  </a:cubicBezTo>
                  <a:cubicBezTo>
                    <a:pt x="27285" y="34862"/>
                    <a:pt x="30714" y="54769"/>
                    <a:pt x="32524" y="64008"/>
                  </a:cubicBezTo>
                  <a:cubicBezTo>
                    <a:pt x="34238" y="77343"/>
                    <a:pt x="31885" y="90897"/>
                    <a:pt x="25761" y="102870"/>
                  </a:cubicBezTo>
                  <a:close/>
                </a:path>
              </a:pathLst>
            </a:custGeom>
            <a:grpFill/>
            <a:ln w="9525" cap="flat">
              <a:noFill/>
              <a:prstDash val="solid"/>
              <a:miter/>
            </a:ln>
          </p:spPr>
          <p:txBody>
            <a:bodyPr rtlCol="0" anchor="ctr">
              <a:noAutofit/>
            </a:bodyPr>
            <a:lstStyle/>
            <a:p>
              <a:endParaRPr lang="en-US"/>
            </a:p>
          </p:txBody>
        </p:sp>
        <p:sp>
          <p:nvSpPr>
            <p:cNvPr id="104" name="任意多边形: 形状 103">
              <a:extLst>
                <a:ext uri="{FF2B5EF4-FFF2-40B4-BE49-F238E27FC236}">
                  <a16:creationId xmlns:a16="http://schemas.microsoft.com/office/drawing/2014/main" id="{008C4622-ED57-D1BE-50DD-97E867CA4099}"/>
                </a:ext>
              </a:extLst>
            </p:cNvPr>
            <p:cNvSpPr/>
            <p:nvPr/>
          </p:nvSpPr>
          <p:spPr>
            <a:xfrm>
              <a:off x="4493243" y="3497056"/>
              <a:ext cx="194129" cy="126193"/>
            </a:xfrm>
            <a:custGeom>
              <a:avLst/>
              <a:gdLst>
                <a:gd name="connsiteX0" fmla="*/ 962 w 194129"/>
                <a:gd name="connsiteY0" fmla="*/ 22943 h 126193"/>
                <a:gd name="connsiteX1" fmla="*/ 80782 w 194129"/>
                <a:gd name="connsiteY1" fmla="*/ 2749 h 126193"/>
                <a:gd name="connsiteX2" fmla="*/ 194129 w 194129"/>
                <a:gd name="connsiteY2" fmla="*/ 124955 h 126193"/>
                <a:gd name="connsiteX3" fmla="*/ 86973 w 194129"/>
                <a:gd name="connsiteY3" fmla="*/ 126193 h 126193"/>
                <a:gd name="connsiteX4" fmla="*/ 677 w 194129"/>
                <a:gd name="connsiteY4" fmla="*/ 35515 h 126193"/>
                <a:gd name="connsiteX5" fmla="*/ 72019 w 194129"/>
                <a:gd name="connsiteY5" fmla="*/ 60852 h 126193"/>
                <a:gd name="connsiteX6" fmla="*/ 150028 w 194129"/>
                <a:gd name="connsiteY6" fmla="*/ 102857 h 126193"/>
                <a:gd name="connsiteX7" fmla="*/ 77257 w 194129"/>
                <a:gd name="connsiteY7" fmla="*/ 55232 h 126193"/>
                <a:gd name="connsiteX8" fmla="*/ 962 w 194129"/>
                <a:gd name="connsiteY8" fmla="*/ 22943 h 1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129" h="126193">
                  <a:moveTo>
                    <a:pt x="962" y="22943"/>
                  </a:moveTo>
                  <a:cubicBezTo>
                    <a:pt x="23822" y="-1346"/>
                    <a:pt x="59827" y="-2965"/>
                    <a:pt x="80782" y="2749"/>
                  </a:cubicBezTo>
                  <a:cubicBezTo>
                    <a:pt x="137932" y="17989"/>
                    <a:pt x="147457" y="100000"/>
                    <a:pt x="194129" y="124955"/>
                  </a:cubicBezTo>
                  <a:cubicBezTo>
                    <a:pt x="156029" y="114764"/>
                    <a:pt x="125645" y="125812"/>
                    <a:pt x="86973" y="126193"/>
                  </a:cubicBezTo>
                  <a:cubicBezTo>
                    <a:pt x="37633" y="126193"/>
                    <a:pt x="-5991" y="83998"/>
                    <a:pt x="677" y="35515"/>
                  </a:cubicBezTo>
                  <a:cubicBezTo>
                    <a:pt x="26537" y="36192"/>
                    <a:pt x="51521" y="45069"/>
                    <a:pt x="72019" y="60852"/>
                  </a:cubicBezTo>
                  <a:cubicBezTo>
                    <a:pt x="93355" y="78092"/>
                    <a:pt x="121930" y="98381"/>
                    <a:pt x="150028" y="102857"/>
                  </a:cubicBezTo>
                  <a:cubicBezTo>
                    <a:pt x="123454" y="97618"/>
                    <a:pt x="91736" y="68758"/>
                    <a:pt x="77257" y="55232"/>
                  </a:cubicBezTo>
                  <a:cubicBezTo>
                    <a:pt x="55721" y="36925"/>
                    <a:pt x="29099" y="25657"/>
                    <a:pt x="962" y="22943"/>
                  </a:cubicBezTo>
                  <a:close/>
                </a:path>
              </a:pathLst>
            </a:custGeom>
            <a:grpFill/>
            <a:ln w="9525" cap="flat">
              <a:noFill/>
              <a:prstDash val="solid"/>
              <a:miter/>
            </a:ln>
          </p:spPr>
          <p:txBody>
            <a:bodyPr rtlCol="0" anchor="ctr">
              <a:noAutofit/>
            </a:bodyPr>
            <a:lstStyle/>
            <a:p>
              <a:endParaRPr lang="en-US"/>
            </a:p>
          </p:txBody>
        </p:sp>
        <p:sp>
          <p:nvSpPr>
            <p:cNvPr id="105" name="任意多边形: 形状 104">
              <a:extLst>
                <a:ext uri="{FF2B5EF4-FFF2-40B4-BE49-F238E27FC236}">
                  <a16:creationId xmlns:a16="http://schemas.microsoft.com/office/drawing/2014/main" id="{7D2AC1CF-C5A8-338B-F310-559DADA4C867}"/>
                </a:ext>
              </a:extLst>
            </p:cNvPr>
            <p:cNvSpPr/>
            <p:nvPr/>
          </p:nvSpPr>
          <p:spPr>
            <a:xfrm>
              <a:off x="5178044" y="3290065"/>
              <a:ext cx="256183" cy="233718"/>
            </a:xfrm>
            <a:custGeom>
              <a:avLst/>
              <a:gdLst>
                <a:gd name="connsiteX0" fmla="*/ 9772 w 256183"/>
                <a:gd name="connsiteY0" fmla="*/ 212788 h 233718"/>
                <a:gd name="connsiteX1" fmla="*/ 24916 w 256183"/>
                <a:gd name="connsiteY1" fmla="*/ 91059 h 233718"/>
                <a:gd name="connsiteX2" fmla="*/ 256183 w 256183"/>
                <a:gd name="connsiteY2" fmla="*/ 0 h 233718"/>
                <a:gd name="connsiteX3" fmla="*/ 199796 w 256183"/>
                <a:gd name="connsiteY3" fmla="*/ 149447 h 233718"/>
                <a:gd name="connsiteX4" fmla="*/ 27107 w 256183"/>
                <a:gd name="connsiteY4" fmla="*/ 220027 h 233718"/>
                <a:gd name="connsiteX5" fmla="*/ 101021 w 256183"/>
                <a:gd name="connsiteY5" fmla="*/ 134302 h 233718"/>
                <a:gd name="connsiteX6" fmla="*/ 201510 w 256183"/>
                <a:gd name="connsiteY6" fmla="*/ 48577 h 233718"/>
                <a:gd name="connsiteX7" fmla="*/ 95973 w 256183"/>
                <a:gd name="connsiteY7" fmla="*/ 123730 h 233718"/>
                <a:gd name="connsiteX8" fmla="*/ 9772 w 256183"/>
                <a:gd name="connsiteY8" fmla="*/ 212788 h 23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83" h="233718">
                  <a:moveTo>
                    <a:pt x="9772" y="212788"/>
                  </a:moveTo>
                  <a:cubicBezTo>
                    <a:pt x="-11469" y="168021"/>
                    <a:pt x="5771" y="117538"/>
                    <a:pt x="24916" y="91059"/>
                  </a:cubicBezTo>
                  <a:cubicBezTo>
                    <a:pt x="77114" y="20193"/>
                    <a:pt x="196366" y="51721"/>
                    <a:pt x="256183" y="0"/>
                  </a:cubicBezTo>
                  <a:cubicBezTo>
                    <a:pt x="221513" y="47625"/>
                    <a:pt x="220274" y="95250"/>
                    <a:pt x="199796" y="149447"/>
                  </a:cubicBezTo>
                  <a:cubicBezTo>
                    <a:pt x="173602" y="218122"/>
                    <a:pt x="90734" y="255651"/>
                    <a:pt x="27107" y="220027"/>
                  </a:cubicBezTo>
                  <a:cubicBezTo>
                    <a:pt x="42014" y="184328"/>
                    <a:pt x="67903" y="154305"/>
                    <a:pt x="101021" y="134302"/>
                  </a:cubicBezTo>
                  <a:cubicBezTo>
                    <a:pt x="136359" y="114109"/>
                    <a:pt x="180079" y="85344"/>
                    <a:pt x="201510" y="48577"/>
                  </a:cubicBezTo>
                  <a:cubicBezTo>
                    <a:pt x="179888" y="82677"/>
                    <a:pt x="122643" y="110966"/>
                    <a:pt x="95973" y="123730"/>
                  </a:cubicBezTo>
                  <a:cubicBezTo>
                    <a:pt x="58768" y="143856"/>
                    <a:pt x="28669" y="174955"/>
                    <a:pt x="9772" y="212788"/>
                  </a:cubicBezTo>
                  <a:close/>
                </a:path>
              </a:pathLst>
            </a:custGeom>
            <a:grpFill/>
            <a:ln w="9525" cap="flat">
              <a:noFill/>
              <a:prstDash val="solid"/>
              <a:miter/>
            </a:ln>
          </p:spPr>
          <p:txBody>
            <a:bodyPr rtlCol="0" anchor="ctr">
              <a:noAutofit/>
            </a:bodyPr>
            <a:lstStyle/>
            <a:p>
              <a:endParaRPr lang="en-US"/>
            </a:p>
          </p:txBody>
        </p:sp>
        <p:sp>
          <p:nvSpPr>
            <p:cNvPr id="106" name="任意多边形: 形状 105">
              <a:extLst>
                <a:ext uri="{FF2B5EF4-FFF2-40B4-BE49-F238E27FC236}">
                  <a16:creationId xmlns:a16="http://schemas.microsoft.com/office/drawing/2014/main" id="{8D5BBFA0-CA4A-6155-35B7-278BF4484217}"/>
                </a:ext>
              </a:extLst>
            </p:cNvPr>
            <p:cNvSpPr/>
            <p:nvPr/>
          </p:nvSpPr>
          <p:spPr>
            <a:xfrm>
              <a:off x="4740557" y="3304162"/>
              <a:ext cx="107788" cy="79790"/>
            </a:xfrm>
            <a:custGeom>
              <a:avLst/>
              <a:gdLst>
                <a:gd name="connsiteX0" fmla="*/ 1394 w 107788"/>
                <a:gd name="connsiteY0" fmla="*/ 67246 h 79790"/>
                <a:gd name="connsiteX1" fmla="*/ 14158 w 107788"/>
                <a:gd name="connsiteY1" fmla="*/ 21622 h 79790"/>
                <a:gd name="connsiteX2" fmla="*/ 107788 w 107788"/>
                <a:gd name="connsiteY2" fmla="*/ 0 h 79790"/>
                <a:gd name="connsiteX3" fmla="*/ 77690 w 107788"/>
                <a:gd name="connsiteY3" fmla="*/ 53912 h 79790"/>
                <a:gd name="connsiteX4" fmla="*/ 7586 w 107788"/>
                <a:gd name="connsiteY4" fmla="*/ 71056 h 79790"/>
                <a:gd name="connsiteX5" fmla="*/ 40733 w 107788"/>
                <a:gd name="connsiteY5" fmla="*/ 42481 h 79790"/>
                <a:gd name="connsiteX6" fmla="*/ 84071 w 107788"/>
                <a:gd name="connsiteY6" fmla="*/ 15526 h 79790"/>
                <a:gd name="connsiteX7" fmla="*/ 39399 w 107788"/>
                <a:gd name="connsiteY7" fmla="*/ 38195 h 79790"/>
                <a:gd name="connsiteX8" fmla="*/ 1394 w 107788"/>
                <a:gd name="connsiteY8" fmla="*/ 67246 h 7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88" h="79790">
                  <a:moveTo>
                    <a:pt x="1394" y="67246"/>
                  </a:moveTo>
                  <a:cubicBezTo>
                    <a:pt x="-2635" y="50854"/>
                    <a:pt x="2204" y="33547"/>
                    <a:pt x="14158" y="21622"/>
                  </a:cubicBezTo>
                  <a:cubicBezTo>
                    <a:pt x="38161" y="-2476"/>
                    <a:pt x="81785" y="16288"/>
                    <a:pt x="107788" y="0"/>
                  </a:cubicBezTo>
                  <a:cubicBezTo>
                    <a:pt x="91787" y="16097"/>
                    <a:pt x="88738" y="34480"/>
                    <a:pt x="77690" y="53912"/>
                  </a:cubicBezTo>
                  <a:cubicBezTo>
                    <a:pt x="63783" y="78676"/>
                    <a:pt x="30065" y="88297"/>
                    <a:pt x="7586" y="71056"/>
                  </a:cubicBezTo>
                  <a:cubicBezTo>
                    <a:pt x="15320" y="58255"/>
                    <a:pt x="26931" y="48244"/>
                    <a:pt x="40733" y="42481"/>
                  </a:cubicBezTo>
                  <a:cubicBezTo>
                    <a:pt x="57154" y="37157"/>
                    <a:pt x="72032" y="27899"/>
                    <a:pt x="84071" y="15526"/>
                  </a:cubicBezTo>
                  <a:cubicBezTo>
                    <a:pt x="73784" y="27337"/>
                    <a:pt x="50353" y="34576"/>
                    <a:pt x="39399" y="38195"/>
                  </a:cubicBezTo>
                  <a:cubicBezTo>
                    <a:pt x="24054" y="43767"/>
                    <a:pt x="10795" y="53902"/>
                    <a:pt x="1394" y="67246"/>
                  </a:cubicBezTo>
                  <a:close/>
                </a:path>
              </a:pathLst>
            </a:custGeom>
            <a:grpFill/>
            <a:ln w="9525" cap="flat">
              <a:noFill/>
              <a:prstDash val="solid"/>
              <a:miter/>
            </a:ln>
          </p:spPr>
          <p:txBody>
            <a:bodyPr rtlCol="0" anchor="ctr">
              <a:noAutofit/>
            </a:bodyPr>
            <a:lstStyle/>
            <a:p>
              <a:endParaRPr lang="en-US"/>
            </a:p>
          </p:txBody>
        </p:sp>
        <p:sp>
          <p:nvSpPr>
            <p:cNvPr id="107" name="任意多边形: 形状 106">
              <a:extLst>
                <a:ext uri="{FF2B5EF4-FFF2-40B4-BE49-F238E27FC236}">
                  <a16:creationId xmlns:a16="http://schemas.microsoft.com/office/drawing/2014/main" id="{A46F98E2-6A4A-8318-B49C-ABEC3405D8AD}"/>
                </a:ext>
              </a:extLst>
            </p:cNvPr>
            <p:cNvSpPr/>
            <p:nvPr/>
          </p:nvSpPr>
          <p:spPr>
            <a:xfrm>
              <a:off x="4943952" y="3286160"/>
              <a:ext cx="113359" cy="209359"/>
            </a:xfrm>
            <a:custGeom>
              <a:avLst/>
              <a:gdLst>
                <a:gd name="connsiteX0" fmla="*/ 58699 w 113359"/>
                <a:gd name="connsiteY0" fmla="*/ 209359 h 209359"/>
                <a:gd name="connsiteX1" fmla="*/ 2501 w 113359"/>
                <a:gd name="connsiteY1" fmla="*/ 153829 h 209359"/>
                <a:gd name="connsiteX2" fmla="*/ 46888 w 113359"/>
                <a:gd name="connsiteY2" fmla="*/ 0 h 209359"/>
                <a:gd name="connsiteX3" fmla="*/ 100990 w 113359"/>
                <a:gd name="connsiteY3" fmla="*/ 87439 h 209359"/>
                <a:gd name="connsiteX4" fmla="*/ 69176 w 113359"/>
                <a:gd name="connsiteY4" fmla="*/ 203359 h 209359"/>
                <a:gd name="connsiteX5" fmla="*/ 54698 w 113359"/>
                <a:gd name="connsiteY5" fmla="*/ 132112 h 209359"/>
                <a:gd name="connsiteX6" fmla="*/ 50507 w 113359"/>
                <a:gd name="connsiteY6" fmla="*/ 47244 h 209359"/>
                <a:gd name="connsiteX7" fmla="*/ 47459 w 113359"/>
                <a:gd name="connsiteY7" fmla="*/ 130683 h 209359"/>
                <a:gd name="connsiteX8" fmla="*/ 58699 w 113359"/>
                <a:gd name="connsiteY8" fmla="*/ 209359 h 20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59" h="209359">
                  <a:moveTo>
                    <a:pt x="58699" y="209359"/>
                  </a:moveTo>
                  <a:cubicBezTo>
                    <a:pt x="27457" y="202597"/>
                    <a:pt x="8311" y="173831"/>
                    <a:pt x="2501" y="153829"/>
                  </a:cubicBezTo>
                  <a:cubicBezTo>
                    <a:pt x="-13120" y="99346"/>
                    <a:pt x="49650" y="51054"/>
                    <a:pt x="46888" y="0"/>
                  </a:cubicBezTo>
                  <a:cubicBezTo>
                    <a:pt x="57270" y="36290"/>
                    <a:pt x="81559" y="55817"/>
                    <a:pt x="100990" y="87439"/>
                  </a:cubicBezTo>
                  <a:cubicBezTo>
                    <a:pt x="125755" y="127825"/>
                    <a:pt x="112420" y="184880"/>
                    <a:pt x="69176" y="203359"/>
                  </a:cubicBezTo>
                  <a:cubicBezTo>
                    <a:pt x="56946" y="181737"/>
                    <a:pt x="51869" y="156791"/>
                    <a:pt x="54698" y="132112"/>
                  </a:cubicBezTo>
                  <a:cubicBezTo>
                    <a:pt x="58222" y="106108"/>
                    <a:pt x="60794" y="72485"/>
                    <a:pt x="50507" y="47244"/>
                  </a:cubicBezTo>
                  <a:cubicBezTo>
                    <a:pt x="59365" y="71723"/>
                    <a:pt x="51460" y="112014"/>
                    <a:pt x="47459" y="130683"/>
                  </a:cubicBezTo>
                  <a:cubicBezTo>
                    <a:pt x="43039" y="157439"/>
                    <a:pt x="46964" y="184909"/>
                    <a:pt x="58699" y="209359"/>
                  </a:cubicBezTo>
                  <a:close/>
                </a:path>
              </a:pathLst>
            </a:custGeom>
            <a:grpFill/>
            <a:ln w="9525" cap="flat">
              <a:noFill/>
              <a:prstDash val="solid"/>
              <a:miter/>
            </a:ln>
          </p:spPr>
          <p:txBody>
            <a:bodyPr rtlCol="0" anchor="ctr">
              <a:noAutofit/>
            </a:bodyPr>
            <a:lstStyle/>
            <a:p>
              <a:endParaRPr lang="en-US"/>
            </a:p>
          </p:txBody>
        </p:sp>
        <p:sp>
          <p:nvSpPr>
            <p:cNvPr id="108" name="任意多边形: 形状 107">
              <a:extLst>
                <a:ext uri="{FF2B5EF4-FFF2-40B4-BE49-F238E27FC236}">
                  <a16:creationId xmlns:a16="http://schemas.microsoft.com/office/drawing/2014/main" id="{4A7424CB-4409-D0E8-4B5C-6510DA609E47}"/>
                </a:ext>
              </a:extLst>
            </p:cNvPr>
            <p:cNvSpPr/>
            <p:nvPr/>
          </p:nvSpPr>
          <p:spPr>
            <a:xfrm>
              <a:off x="5109933" y="3580691"/>
              <a:ext cx="247618" cy="159924"/>
            </a:xfrm>
            <a:custGeom>
              <a:avLst/>
              <a:gdLst>
                <a:gd name="connsiteX0" fmla="*/ 1016 w 247618"/>
                <a:gd name="connsiteY0" fmla="*/ 29890 h 159924"/>
                <a:gd name="connsiteX1" fmla="*/ 101981 w 247618"/>
                <a:gd name="connsiteY1" fmla="*/ 3125 h 159924"/>
                <a:gd name="connsiteX2" fmla="*/ 247619 w 247618"/>
                <a:gd name="connsiteY2" fmla="*/ 156954 h 159924"/>
                <a:gd name="connsiteX3" fmla="*/ 111506 w 247618"/>
                <a:gd name="connsiteY3" fmla="*/ 159906 h 159924"/>
                <a:gd name="connsiteX4" fmla="*/ 731 w 247618"/>
                <a:gd name="connsiteY4" fmla="*/ 45606 h 159924"/>
                <a:gd name="connsiteX5" fmla="*/ 91694 w 247618"/>
                <a:gd name="connsiteY5" fmla="*/ 76848 h 159924"/>
                <a:gd name="connsiteX6" fmla="*/ 191230 w 247618"/>
                <a:gd name="connsiteY6" fmla="*/ 129046 h 159924"/>
                <a:gd name="connsiteX7" fmla="*/ 98267 w 247618"/>
                <a:gd name="connsiteY7" fmla="*/ 69609 h 159924"/>
                <a:gd name="connsiteX8" fmla="*/ 1016 w 247618"/>
                <a:gd name="connsiteY8" fmla="*/ 29890 h 1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18" h="159924">
                  <a:moveTo>
                    <a:pt x="1016" y="29890"/>
                  </a:moveTo>
                  <a:cubicBezTo>
                    <a:pt x="29591" y="-1161"/>
                    <a:pt x="75311" y="-3733"/>
                    <a:pt x="101981" y="3125"/>
                  </a:cubicBezTo>
                  <a:cubicBezTo>
                    <a:pt x="174657" y="22175"/>
                    <a:pt x="187706" y="125807"/>
                    <a:pt x="247619" y="156954"/>
                  </a:cubicBezTo>
                  <a:cubicBezTo>
                    <a:pt x="199231" y="144476"/>
                    <a:pt x="160655" y="158954"/>
                    <a:pt x="111506" y="159906"/>
                  </a:cubicBezTo>
                  <a:cubicBezTo>
                    <a:pt x="48927" y="161050"/>
                    <a:pt x="-7080" y="107519"/>
                    <a:pt x="731" y="45606"/>
                  </a:cubicBezTo>
                  <a:cubicBezTo>
                    <a:pt x="33601" y="46102"/>
                    <a:pt x="65453" y="57046"/>
                    <a:pt x="91694" y="76848"/>
                  </a:cubicBezTo>
                  <a:cubicBezTo>
                    <a:pt x="118936" y="98375"/>
                    <a:pt x="155512" y="123807"/>
                    <a:pt x="191230" y="129046"/>
                  </a:cubicBezTo>
                  <a:cubicBezTo>
                    <a:pt x="157417" y="122759"/>
                    <a:pt x="116840" y="86659"/>
                    <a:pt x="98267" y="69609"/>
                  </a:cubicBezTo>
                  <a:cubicBezTo>
                    <a:pt x="70692" y="46702"/>
                    <a:pt x="36745" y="32843"/>
                    <a:pt x="1016" y="29890"/>
                  </a:cubicBezTo>
                  <a:close/>
                </a:path>
              </a:pathLst>
            </a:custGeom>
            <a:grpFill/>
            <a:ln w="9525" cap="flat">
              <a:noFill/>
              <a:prstDash val="solid"/>
              <a:miter/>
            </a:ln>
          </p:spPr>
          <p:txBody>
            <a:bodyPr rtlCol="0" anchor="ctr">
              <a:noAutofit/>
            </a:bodyPr>
            <a:lstStyle/>
            <a:p>
              <a:endParaRPr lang="en-US"/>
            </a:p>
          </p:txBody>
        </p:sp>
        <p:sp>
          <p:nvSpPr>
            <p:cNvPr id="109" name="任意多边形: 形状 108">
              <a:extLst>
                <a:ext uri="{FF2B5EF4-FFF2-40B4-BE49-F238E27FC236}">
                  <a16:creationId xmlns:a16="http://schemas.microsoft.com/office/drawing/2014/main" id="{FC314B7E-BE71-BF7D-BC3C-151BD557C5A1}"/>
                </a:ext>
              </a:extLst>
            </p:cNvPr>
            <p:cNvSpPr/>
            <p:nvPr/>
          </p:nvSpPr>
          <p:spPr>
            <a:xfrm>
              <a:off x="5052576" y="3943213"/>
              <a:ext cx="247540" cy="159924"/>
            </a:xfrm>
            <a:custGeom>
              <a:avLst/>
              <a:gdLst>
                <a:gd name="connsiteX0" fmla="*/ 938 w 247540"/>
                <a:gd name="connsiteY0" fmla="*/ 29890 h 159924"/>
                <a:gd name="connsiteX1" fmla="*/ 101998 w 247540"/>
                <a:gd name="connsiteY1" fmla="*/ 3125 h 159924"/>
                <a:gd name="connsiteX2" fmla="*/ 247540 w 247540"/>
                <a:gd name="connsiteY2" fmla="*/ 156954 h 159924"/>
                <a:gd name="connsiteX3" fmla="*/ 111428 w 247540"/>
                <a:gd name="connsiteY3" fmla="*/ 159907 h 159924"/>
                <a:gd name="connsiteX4" fmla="*/ 748 w 247540"/>
                <a:gd name="connsiteY4" fmla="*/ 45607 h 159924"/>
                <a:gd name="connsiteX5" fmla="*/ 91616 w 247540"/>
                <a:gd name="connsiteY5" fmla="*/ 76849 h 159924"/>
                <a:gd name="connsiteX6" fmla="*/ 191248 w 247540"/>
                <a:gd name="connsiteY6" fmla="*/ 129046 h 159924"/>
                <a:gd name="connsiteX7" fmla="*/ 98188 w 247540"/>
                <a:gd name="connsiteY7" fmla="*/ 69609 h 159924"/>
                <a:gd name="connsiteX8" fmla="*/ 938 w 247540"/>
                <a:gd name="connsiteY8" fmla="*/ 29890 h 1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540" h="159924">
                  <a:moveTo>
                    <a:pt x="938" y="29890"/>
                  </a:moveTo>
                  <a:cubicBezTo>
                    <a:pt x="29513" y="-1161"/>
                    <a:pt x="75233" y="-3733"/>
                    <a:pt x="101998" y="3125"/>
                  </a:cubicBezTo>
                  <a:cubicBezTo>
                    <a:pt x="174579" y="22175"/>
                    <a:pt x="187723" y="125807"/>
                    <a:pt x="247540" y="156954"/>
                  </a:cubicBezTo>
                  <a:cubicBezTo>
                    <a:pt x="199153" y="144476"/>
                    <a:pt x="160577" y="158954"/>
                    <a:pt x="111428" y="159907"/>
                  </a:cubicBezTo>
                  <a:cubicBezTo>
                    <a:pt x="48849" y="161050"/>
                    <a:pt x="-7158" y="107519"/>
                    <a:pt x="748" y="45607"/>
                  </a:cubicBezTo>
                  <a:cubicBezTo>
                    <a:pt x="33571" y="46168"/>
                    <a:pt x="65384" y="57103"/>
                    <a:pt x="91616" y="76849"/>
                  </a:cubicBezTo>
                  <a:cubicBezTo>
                    <a:pt x="118858" y="98375"/>
                    <a:pt x="155529" y="123807"/>
                    <a:pt x="191248" y="129046"/>
                  </a:cubicBezTo>
                  <a:cubicBezTo>
                    <a:pt x="157339" y="122759"/>
                    <a:pt x="116762" y="86659"/>
                    <a:pt x="98188" y="69609"/>
                  </a:cubicBezTo>
                  <a:cubicBezTo>
                    <a:pt x="70614" y="46702"/>
                    <a:pt x="36666" y="32843"/>
                    <a:pt x="938" y="29890"/>
                  </a:cubicBezTo>
                  <a:close/>
                </a:path>
              </a:pathLst>
            </a:custGeom>
            <a:grpFill/>
            <a:ln w="9525" cap="flat">
              <a:noFill/>
              <a:prstDash val="solid"/>
              <a:miter/>
            </a:ln>
          </p:spPr>
          <p:txBody>
            <a:bodyPr rtlCol="0" anchor="ctr">
              <a:noAutofit/>
            </a:bodyPr>
            <a:lstStyle/>
            <a:p>
              <a:endParaRPr lang="en-US"/>
            </a:p>
          </p:txBody>
        </p:sp>
        <p:sp>
          <p:nvSpPr>
            <p:cNvPr id="110" name="任意多边形: 形状 109">
              <a:extLst>
                <a:ext uri="{FF2B5EF4-FFF2-40B4-BE49-F238E27FC236}">
                  <a16:creationId xmlns:a16="http://schemas.microsoft.com/office/drawing/2014/main" id="{ABC819A0-A797-9CC8-4395-9C13C658FD5F}"/>
                </a:ext>
              </a:extLst>
            </p:cNvPr>
            <p:cNvSpPr/>
            <p:nvPr/>
          </p:nvSpPr>
          <p:spPr>
            <a:xfrm>
              <a:off x="4130541" y="3752409"/>
              <a:ext cx="245652" cy="165296"/>
            </a:xfrm>
            <a:custGeom>
              <a:avLst/>
              <a:gdLst>
                <a:gd name="connsiteX0" fmla="*/ 243459 w 245652"/>
                <a:gd name="connsiteY0" fmla="*/ 132969 h 165296"/>
                <a:gd name="connsiteX1" fmla="*/ 208979 w 245652"/>
                <a:gd name="connsiteY1" fmla="*/ 34385 h 165296"/>
                <a:gd name="connsiteX2" fmla="*/ 0 w 245652"/>
                <a:gd name="connsiteY2" fmla="*/ 0 h 165296"/>
                <a:gd name="connsiteX3" fmla="*/ 73819 w 245652"/>
                <a:gd name="connsiteY3" fmla="*/ 114300 h 165296"/>
                <a:gd name="connsiteX4" fmla="*/ 230315 w 245652"/>
                <a:gd name="connsiteY4" fmla="*/ 142208 h 165296"/>
                <a:gd name="connsiteX5" fmla="*/ 153448 w 245652"/>
                <a:gd name="connsiteY5" fmla="*/ 84296 h 165296"/>
                <a:gd name="connsiteX6" fmla="*/ 54388 w 245652"/>
                <a:gd name="connsiteY6" fmla="*/ 31147 h 165296"/>
                <a:gd name="connsiteX7" fmla="*/ 155829 w 245652"/>
                <a:gd name="connsiteY7" fmla="*/ 74867 h 165296"/>
                <a:gd name="connsiteX8" fmla="*/ 243459 w 245652"/>
                <a:gd name="connsiteY8" fmla="*/ 132969 h 165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652" h="165296">
                  <a:moveTo>
                    <a:pt x="243459" y="132969"/>
                  </a:moveTo>
                  <a:cubicBezTo>
                    <a:pt x="252984" y="91916"/>
                    <a:pt x="229648" y="52673"/>
                    <a:pt x="208979" y="34385"/>
                  </a:cubicBezTo>
                  <a:cubicBezTo>
                    <a:pt x="152781" y="-15335"/>
                    <a:pt x="59436" y="32290"/>
                    <a:pt x="0" y="0"/>
                  </a:cubicBezTo>
                  <a:cubicBezTo>
                    <a:pt x="37433" y="33052"/>
                    <a:pt x="47054" y="73057"/>
                    <a:pt x="73819" y="114300"/>
                  </a:cubicBezTo>
                  <a:cubicBezTo>
                    <a:pt x="107918" y="166878"/>
                    <a:pt x="183642" y="183261"/>
                    <a:pt x="230315" y="142208"/>
                  </a:cubicBezTo>
                  <a:cubicBezTo>
                    <a:pt x="211455" y="115272"/>
                    <a:pt x="184547" y="94993"/>
                    <a:pt x="153448" y="84296"/>
                  </a:cubicBezTo>
                  <a:cubicBezTo>
                    <a:pt x="120396" y="73819"/>
                    <a:pt x="78772" y="57721"/>
                    <a:pt x="54388" y="31147"/>
                  </a:cubicBezTo>
                  <a:cubicBezTo>
                    <a:pt x="78581" y="55721"/>
                    <a:pt x="131254" y="69247"/>
                    <a:pt x="155829" y="74867"/>
                  </a:cubicBezTo>
                  <a:cubicBezTo>
                    <a:pt x="190300" y="84801"/>
                    <a:pt x="220894" y="105080"/>
                    <a:pt x="243459" y="132969"/>
                  </a:cubicBezTo>
                  <a:close/>
                </a:path>
              </a:pathLst>
            </a:custGeom>
            <a:grpFill/>
            <a:ln w="9525" cap="flat">
              <a:noFill/>
              <a:prstDash val="solid"/>
              <a:miter/>
            </a:ln>
          </p:spPr>
          <p:txBody>
            <a:bodyPr rtlCol="0" anchor="ctr">
              <a:noAutofit/>
            </a:bodyPr>
            <a:lstStyle/>
            <a:p>
              <a:endParaRPr lang="en-US"/>
            </a:p>
          </p:txBody>
        </p:sp>
        <p:sp>
          <p:nvSpPr>
            <p:cNvPr id="111" name="任意多边形: 形状 110">
              <a:extLst>
                <a:ext uri="{FF2B5EF4-FFF2-40B4-BE49-F238E27FC236}">
                  <a16:creationId xmlns:a16="http://schemas.microsoft.com/office/drawing/2014/main" id="{3E2AD6EE-7BAF-C644-22EC-86E5913F7ABD}"/>
                </a:ext>
              </a:extLst>
            </p:cNvPr>
            <p:cNvSpPr/>
            <p:nvPr/>
          </p:nvSpPr>
          <p:spPr>
            <a:xfrm>
              <a:off x="4368857" y="3685924"/>
              <a:ext cx="119516" cy="170571"/>
            </a:xfrm>
            <a:custGeom>
              <a:avLst/>
              <a:gdLst>
                <a:gd name="connsiteX0" fmla="*/ 101632 w 119516"/>
                <a:gd name="connsiteY0" fmla="*/ 168021 h 170571"/>
                <a:gd name="connsiteX1" fmla="*/ 115729 w 119516"/>
                <a:gd name="connsiteY1" fmla="*/ 95250 h 170571"/>
                <a:gd name="connsiteX2" fmla="*/ 0 w 119516"/>
                <a:gd name="connsiteY2" fmla="*/ 0 h 170571"/>
                <a:gd name="connsiteX3" fmla="*/ 4382 w 119516"/>
                <a:gd name="connsiteY3" fmla="*/ 96393 h 170571"/>
                <a:gd name="connsiteX4" fmla="*/ 90107 w 119516"/>
                <a:gd name="connsiteY4" fmla="*/ 169354 h 170571"/>
                <a:gd name="connsiteX5" fmla="*/ 63722 w 119516"/>
                <a:gd name="connsiteY5" fmla="*/ 106489 h 170571"/>
                <a:gd name="connsiteX6" fmla="*/ 22003 w 119516"/>
                <a:gd name="connsiteY6" fmla="*/ 38481 h 170571"/>
                <a:gd name="connsiteX7" fmla="*/ 68485 w 119516"/>
                <a:gd name="connsiteY7" fmla="*/ 101537 h 170571"/>
                <a:gd name="connsiteX8" fmla="*/ 101632 w 119516"/>
                <a:gd name="connsiteY8" fmla="*/ 168021 h 17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516" h="170571">
                  <a:moveTo>
                    <a:pt x="101632" y="168021"/>
                  </a:moveTo>
                  <a:cubicBezTo>
                    <a:pt x="118605" y="147837"/>
                    <a:pt x="123939" y="120310"/>
                    <a:pt x="115729" y="95250"/>
                  </a:cubicBezTo>
                  <a:cubicBezTo>
                    <a:pt x="99060" y="44767"/>
                    <a:pt x="24860" y="40576"/>
                    <a:pt x="0" y="0"/>
                  </a:cubicBezTo>
                  <a:cubicBezTo>
                    <a:pt x="11144" y="33623"/>
                    <a:pt x="2667" y="61531"/>
                    <a:pt x="4382" y="96393"/>
                  </a:cubicBezTo>
                  <a:cubicBezTo>
                    <a:pt x="6477" y="140779"/>
                    <a:pt x="47054" y="177832"/>
                    <a:pt x="90107" y="169354"/>
                  </a:cubicBezTo>
                  <a:cubicBezTo>
                    <a:pt x="88154" y="146142"/>
                    <a:pt x="78924" y="124139"/>
                    <a:pt x="63722" y="106489"/>
                  </a:cubicBezTo>
                  <a:cubicBezTo>
                    <a:pt x="47149" y="88201"/>
                    <a:pt x="27432" y="63532"/>
                    <a:pt x="22003" y="38481"/>
                  </a:cubicBezTo>
                  <a:cubicBezTo>
                    <a:pt x="28004" y="62198"/>
                    <a:pt x="55531" y="89154"/>
                    <a:pt x="68485" y="101537"/>
                  </a:cubicBezTo>
                  <a:cubicBezTo>
                    <a:pt x="86077" y="119786"/>
                    <a:pt x="97650" y="142989"/>
                    <a:pt x="101632" y="168021"/>
                  </a:cubicBezTo>
                  <a:close/>
                </a:path>
              </a:pathLst>
            </a:custGeom>
            <a:grpFill/>
            <a:ln w="9525" cap="flat">
              <a:noFill/>
              <a:prstDash val="solid"/>
              <a:miter/>
            </a:ln>
          </p:spPr>
          <p:txBody>
            <a:bodyPr rtlCol="0" anchor="ctr">
              <a:noAutofit/>
            </a:bodyPr>
            <a:lstStyle/>
            <a:p>
              <a:endParaRPr lang="en-US"/>
            </a:p>
          </p:txBody>
        </p:sp>
        <p:sp>
          <p:nvSpPr>
            <p:cNvPr id="112" name="任意多边形: 形状 111">
              <a:extLst>
                <a:ext uri="{FF2B5EF4-FFF2-40B4-BE49-F238E27FC236}">
                  <a16:creationId xmlns:a16="http://schemas.microsoft.com/office/drawing/2014/main" id="{CB0136AD-8738-0475-7F20-3D3DD98229DC}"/>
                </a:ext>
              </a:extLst>
            </p:cNvPr>
            <p:cNvSpPr/>
            <p:nvPr/>
          </p:nvSpPr>
          <p:spPr>
            <a:xfrm>
              <a:off x="4727568" y="3493900"/>
              <a:ext cx="93087" cy="132977"/>
            </a:xfrm>
            <a:custGeom>
              <a:avLst/>
              <a:gdLst>
                <a:gd name="connsiteX0" fmla="*/ 79153 w 93087"/>
                <a:gd name="connsiteY0" fmla="*/ 131064 h 132977"/>
                <a:gd name="connsiteX1" fmla="*/ 90106 w 93087"/>
                <a:gd name="connsiteY1" fmla="*/ 74390 h 132977"/>
                <a:gd name="connsiteX2" fmla="*/ 0 w 93087"/>
                <a:gd name="connsiteY2" fmla="*/ 0 h 132977"/>
                <a:gd name="connsiteX3" fmla="*/ 3429 w 93087"/>
                <a:gd name="connsiteY3" fmla="*/ 74962 h 132977"/>
                <a:gd name="connsiteX4" fmla="*/ 70104 w 93087"/>
                <a:gd name="connsiteY4" fmla="*/ 132112 h 132977"/>
                <a:gd name="connsiteX5" fmla="*/ 49530 w 93087"/>
                <a:gd name="connsiteY5" fmla="*/ 83249 h 132977"/>
                <a:gd name="connsiteX6" fmla="*/ 17145 w 93087"/>
                <a:gd name="connsiteY6" fmla="*/ 30289 h 132977"/>
                <a:gd name="connsiteX7" fmla="*/ 53340 w 93087"/>
                <a:gd name="connsiteY7" fmla="*/ 79343 h 132977"/>
                <a:gd name="connsiteX8" fmla="*/ 79153 w 93087"/>
                <a:gd name="connsiteY8" fmla="*/ 131064 h 13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087" h="132977">
                  <a:moveTo>
                    <a:pt x="79153" y="131064"/>
                  </a:moveTo>
                  <a:cubicBezTo>
                    <a:pt x="92402" y="115357"/>
                    <a:pt x="96545" y="93897"/>
                    <a:pt x="90106" y="74390"/>
                  </a:cubicBezTo>
                  <a:cubicBezTo>
                    <a:pt x="77152" y="35147"/>
                    <a:pt x="19431" y="31909"/>
                    <a:pt x="0" y="0"/>
                  </a:cubicBezTo>
                  <a:cubicBezTo>
                    <a:pt x="8668" y="26099"/>
                    <a:pt x="2096" y="47625"/>
                    <a:pt x="3429" y="74962"/>
                  </a:cubicBezTo>
                  <a:cubicBezTo>
                    <a:pt x="5143" y="109538"/>
                    <a:pt x="36671" y="138398"/>
                    <a:pt x="70104" y="132112"/>
                  </a:cubicBezTo>
                  <a:cubicBezTo>
                    <a:pt x="68637" y="114043"/>
                    <a:pt x="61427" y="96917"/>
                    <a:pt x="49530" y="83249"/>
                  </a:cubicBezTo>
                  <a:cubicBezTo>
                    <a:pt x="36671" y="69056"/>
                    <a:pt x="20955" y="49816"/>
                    <a:pt x="17145" y="30289"/>
                  </a:cubicBezTo>
                  <a:cubicBezTo>
                    <a:pt x="21812" y="48768"/>
                    <a:pt x="43243" y="69723"/>
                    <a:pt x="53340" y="79343"/>
                  </a:cubicBezTo>
                  <a:cubicBezTo>
                    <a:pt x="66999" y="93555"/>
                    <a:pt x="76009" y="111604"/>
                    <a:pt x="79153" y="131064"/>
                  </a:cubicBezTo>
                  <a:close/>
                </a:path>
              </a:pathLst>
            </a:custGeom>
            <a:grpFill/>
            <a:ln w="9525" cap="flat">
              <a:noFill/>
              <a:prstDash val="solid"/>
              <a:miter/>
            </a:ln>
          </p:spPr>
          <p:txBody>
            <a:bodyPr rtlCol="0" anchor="ctr">
              <a:noAutofit/>
            </a:bodyPr>
            <a:lstStyle/>
            <a:p>
              <a:endParaRPr lang="en-US"/>
            </a:p>
          </p:txBody>
        </p:sp>
        <p:sp>
          <p:nvSpPr>
            <p:cNvPr id="113" name="任意多边形: 形状 112">
              <a:extLst>
                <a:ext uri="{FF2B5EF4-FFF2-40B4-BE49-F238E27FC236}">
                  <a16:creationId xmlns:a16="http://schemas.microsoft.com/office/drawing/2014/main" id="{43CF2D02-8E4F-57B0-CED3-EF8806C4F1CD}"/>
                </a:ext>
              </a:extLst>
            </p:cNvPr>
            <p:cNvSpPr/>
            <p:nvPr/>
          </p:nvSpPr>
          <p:spPr>
            <a:xfrm>
              <a:off x="4605839" y="3680305"/>
              <a:ext cx="174662" cy="116392"/>
            </a:xfrm>
            <a:custGeom>
              <a:avLst/>
              <a:gdLst>
                <a:gd name="connsiteX0" fmla="*/ 173641 w 174662"/>
                <a:gd name="connsiteY0" fmla="*/ 92964 h 116392"/>
                <a:gd name="connsiteX1" fmla="*/ 148590 w 174662"/>
                <a:gd name="connsiteY1" fmla="*/ 23146 h 116392"/>
                <a:gd name="connsiteX2" fmla="*/ 0 w 174662"/>
                <a:gd name="connsiteY2" fmla="*/ 0 h 116392"/>
                <a:gd name="connsiteX3" fmla="*/ 53150 w 174662"/>
                <a:gd name="connsiteY3" fmla="*/ 80772 h 116392"/>
                <a:gd name="connsiteX4" fmla="*/ 164306 w 174662"/>
                <a:gd name="connsiteY4" fmla="*/ 99822 h 116392"/>
                <a:gd name="connsiteX5" fmla="*/ 109442 w 174662"/>
                <a:gd name="connsiteY5" fmla="*/ 59245 h 116392"/>
                <a:gd name="connsiteX6" fmla="*/ 38767 w 174662"/>
                <a:gd name="connsiteY6" fmla="*/ 22098 h 116392"/>
                <a:gd name="connsiteX7" fmla="*/ 111061 w 174662"/>
                <a:gd name="connsiteY7" fmla="*/ 52483 h 116392"/>
                <a:gd name="connsiteX8" fmla="*/ 173641 w 174662"/>
                <a:gd name="connsiteY8" fmla="*/ 92964 h 11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662" h="116392">
                  <a:moveTo>
                    <a:pt x="173641" y="92964"/>
                  </a:moveTo>
                  <a:cubicBezTo>
                    <a:pt x="177946" y="66923"/>
                    <a:pt x="168469" y="40510"/>
                    <a:pt x="148590" y="23146"/>
                  </a:cubicBezTo>
                  <a:cubicBezTo>
                    <a:pt x="108394" y="-11811"/>
                    <a:pt x="42386" y="22574"/>
                    <a:pt x="0" y="0"/>
                  </a:cubicBezTo>
                  <a:cubicBezTo>
                    <a:pt x="26765" y="23241"/>
                    <a:pt x="33814" y="51625"/>
                    <a:pt x="53150" y="80772"/>
                  </a:cubicBezTo>
                  <a:cubicBezTo>
                    <a:pt x="77629" y="117824"/>
                    <a:pt x="131540" y="128968"/>
                    <a:pt x="164306" y="99822"/>
                  </a:cubicBezTo>
                  <a:cubicBezTo>
                    <a:pt x="150800" y="80810"/>
                    <a:pt x="131578" y="66599"/>
                    <a:pt x="109442" y="59245"/>
                  </a:cubicBezTo>
                  <a:cubicBezTo>
                    <a:pt x="85915" y="52006"/>
                    <a:pt x="56293" y="40862"/>
                    <a:pt x="38767" y="22098"/>
                  </a:cubicBezTo>
                  <a:cubicBezTo>
                    <a:pt x="56102" y="39338"/>
                    <a:pt x="93631" y="48482"/>
                    <a:pt x="111061" y="52483"/>
                  </a:cubicBezTo>
                  <a:cubicBezTo>
                    <a:pt x="135569" y="59265"/>
                    <a:pt x="157401" y="73400"/>
                    <a:pt x="173641" y="92964"/>
                  </a:cubicBezTo>
                  <a:close/>
                </a:path>
              </a:pathLst>
            </a:custGeom>
            <a:grpFill/>
            <a:ln w="9525" cap="flat">
              <a:noFill/>
              <a:prstDash val="solid"/>
              <a:miter/>
            </a:ln>
          </p:spPr>
          <p:txBody>
            <a:bodyPr rtlCol="0" anchor="ctr">
              <a:noAutofit/>
            </a:bodyPr>
            <a:lstStyle/>
            <a:p>
              <a:endParaRPr lang="en-US"/>
            </a:p>
          </p:txBody>
        </p:sp>
        <p:sp>
          <p:nvSpPr>
            <p:cNvPr id="114" name="任意多边形: 形状 113">
              <a:extLst>
                <a:ext uri="{FF2B5EF4-FFF2-40B4-BE49-F238E27FC236}">
                  <a16:creationId xmlns:a16="http://schemas.microsoft.com/office/drawing/2014/main" id="{87702619-5E85-327A-DA3F-C767FBF3E93F}"/>
                </a:ext>
              </a:extLst>
            </p:cNvPr>
            <p:cNvSpPr/>
            <p:nvPr/>
          </p:nvSpPr>
          <p:spPr>
            <a:xfrm>
              <a:off x="4524652" y="3797081"/>
              <a:ext cx="112430" cy="179165"/>
            </a:xfrm>
            <a:custGeom>
              <a:avLst/>
              <a:gdLst>
                <a:gd name="connsiteX0" fmla="*/ 24037 w 112430"/>
                <a:gd name="connsiteY0" fmla="*/ 179165 h 179165"/>
                <a:gd name="connsiteX1" fmla="*/ 1463 w 112430"/>
                <a:gd name="connsiteY1" fmla="*/ 108775 h 179165"/>
                <a:gd name="connsiteX2" fmla="*/ 105190 w 112430"/>
                <a:gd name="connsiteY2" fmla="*/ 0 h 179165"/>
                <a:gd name="connsiteX3" fmla="*/ 112238 w 112430"/>
                <a:gd name="connsiteY3" fmla="*/ 96393 h 179165"/>
                <a:gd name="connsiteX4" fmla="*/ 35467 w 112430"/>
                <a:gd name="connsiteY4" fmla="*/ 178975 h 179165"/>
                <a:gd name="connsiteX5" fmla="*/ 54517 w 112430"/>
                <a:gd name="connsiteY5" fmla="*/ 113443 h 179165"/>
                <a:gd name="connsiteX6" fmla="*/ 87950 w 112430"/>
                <a:gd name="connsiteY6" fmla="*/ 40958 h 179165"/>
                <a:gd name="connsiteX7" fmla="*/ 49183 w 112430"/>
                <a:gd name="connsiteY7" fmla="*/ 109061 h 179165"/>
                <a:gd name="connsiteX8" fmla="*/ 24037 w 112430"/>
                <a:gd name="connsiteY8" fmla="*/ 179165 h 17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430" h="179165">
                  <a:moveTo>
                    <a:pt x="24037" y="179165"/>
                  </a:moveTo>
                  <a:cubicBezTo>
                    <a:pt x="4873" y="161163"/>
                    <a:pt x="-3662" y="134560"/>
                    <a:pt x="1463" y="108775"/>
                  </a:cubicBezTo>
                  <a:cubicBezTo>
                    <a:pt x="12035" y="56674"/>
                    <a:pt x="85283" y="43720"/>
                    <a:pt x="105190" y="0"/>
                  </a:cubicBezTo>
                  <a:cubicBezTo>
                    <a:pt x="98141" y="34766"/>
                    <a:pt x="109762" y="61531"/>
                    <a:pt x="112238" y="96393"/>
                  </a:cubicBezTo>
                  <a:cubicBezTo>
                    <a:pt x="115382" y="140684"/>
                    <a:pt x="79472" y="182118"/>
                    <a:pt x="35467" y="178975"/>
                  </a:cubicBezTo>
                  <a:cubicBezTo>
                    <a:pt x="34753" y="155667"/>
                    <a:pt x="41420" y="132731"/>
                    <a:pt x="54517" y="113443"/>
                  </a:cubicBezTo>
                  <a:cubicBezTo>
                    <a:pt x="68804" y="93345"/>
                    <a:pt x="85473" y="66389"/>
                    <a:pt x="87950" y="40958"/>
                  </a:cubicBezTo>
                  <a:cubicBezTo>
                    <a:pt x="84711" y="65151"/>
                    <a:pt x="60613" y="95250"/>
                    <a:pt x="49183" y="109061"/>
                  </a:cubicBezTo>
                  <a:cubicBezTo>
                    <a:pt x="33838" y="129311"/>
                    <a:pt x="25066" y="153781"/>
                    <a:pt x="24037" y="179165"/>
                  </a:cubicBezTo>
                  <a:close/>
                </a:path>
              </a:pathLst>
            </a:custGeom>
            <a:grpFill/>
            <a:ln w="9525" cap="flat">
              <a:noFill/>
              <a:prstDash val="solid"/>
              <a:miter/>
            </a:ln>
          </p:spPr>
          <p:txBody>
            <a:bodyPr rtlCol="0" anchor="ctr">
              <a:noAutofit/>
            </a:bodyPr>
            <a:lstStyle/>
            <a:p>
              <a:endParaRPr lang="en-US"/>
            </a:p>
          </p:txBody>
        </p:sp>
        <p:sp>
          <p:nvSpPr>
            <p:cNvPr id="115" name="任意多边形: 形状 114">
              <a:extLst>
                <a:ext uri="{FF2B5EF4-FFF2-40B4-BE49-F238E27FC236}">
                  <a16:creationId xmlns:a16="http://schemas.microsoft.com/office/drawing/2014/main" id="{A9E991D9-8FB4-38DF-35B2-E7CAA1CD4BC1}"/>
                </a:ext>
              </a:extLst>
            </p:cNvPr>
            <p:cNvSpPr/>
            <p:nvPr/>
          </p:nvSpPr>
          <p:spPr>
            <a:xfrm>
              <a:off x="4247889" y="4016918"/>
              <a:ext cx="187003" cy="198062"/>
            </a:xfrm>
            <a:custGeom>
              <a:avLst/>
              <a:gdLst>
                <a:gd name="connsiteX0" fmla="*/ 175070 w 187003"/>
                <a:gd name="connsiteY0" fmla="*/ 186976 h 198062"/>
                <a:gd name="connsiteX1" fmla="*/ 173355 w 187003"/>
                <a:gd name="connsiteY1" fmla="*/ 90583 h 198062"/>
                <a:gd name="connsiteX2" fmla="*/ 0 w 187003"/>
                <a:gd name="connsiteY2" fmla="*/ 0 h 198062"/>
                <a:gd name="connsiteX3" fmla="*/ 31623 w 187003"/>
                <a:gd name="connsiteY3" fmla="*/ 121634 h 198062"/>
                <a:gd name="connsiteX4" fmla="*/ 160782 w 187003"/>
                <a:gd name="connsiteY4" fmla="*/ 191262 h 198062"/>
                <a:gd name="connsiteX5" fmla="*/ 110204 w 187003"/>
                <a:gd name="connsiteY5" fmla="*/ 118300 h 198062"/>
                <a:gd name="connsiteX6" fmla="*/ 38671 w 187003"/>
                <a:gd name="connsiteY6" fmla="*/ 43053 h 198062"/>
                <a:gd name="connsiteX7" fmla="*/ 114871 w 187003"/>
                <a:gd name="connsiteY7" fmla="*/ 110680 h 198062"/>
                <a:gd name="connsiteX8" fmla="*/ 175070 w 187003"/>
                <a:gd name="connsiteY8" fmla="*/ 186976 h 19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03" h="198062">
                  <a:moveTo>
                    <a:pt x="175070" y="186976"/>
                  </a:moveTo>
                  <a:cubicBezTo>
                    <a:pt x="195453" y="153734"/>
                    <a:pt x="186214" y="112585"/>
                    <a:pt x="173355" y="90583"/>
                  </a:cubicBezTo>
                  <a:cubicBezTo>
                    <a:pt x="138398" y="30671"/>
                    <a:pt x="42767" y="45434"/>
                    <a:pt x="0" y="0"/>
                  </a:cubicBezTo>
                  <a:cubicBezTo>
                    <a:pt x="23241" y="39814"/>
                    <a:pt x="20098" y="77724"/>
                    <a:pt x="31623" y="121634"/>
                  </a:cubicBezTo>
                  <a:cubicBezTo>
                    <a:pt x="46387" y="177546"/>
                    <a:pt x="107823" y="213836"/>
                    <a:pt x="160782" y="191262"/>
                  </a:cubicBezTo>
                  <a:cubicBezTo>
                    <a:pt x="152067" y="162201"/>
                    <a:pt x="134350" y="136665"/>
                    <a:pt x="110204" y="118300"/>
                  </a:cubicBezTo>
                  <a:cubicBezTo>
                    <a:pt x="84201" y="99250"/>
                    <a:pt x="52388" y="73438"/>
                    <a:pt x="38671" y="43053"/>
                  </a:cubicBezTo>
                  <a:cubicBezTo>
                    <a:pt x="52768" y="71628"/>
                    <a:pt x="95155" y="98488"/>
                    <a:pt x="114871" y="110680"/>
                  </a:cubicBezTo>
                  <a:cubicBezTo>
                    <a:pt x="142256" y="129369"/>
                    <a:pt x="163259" y="155991"/>
                    <a:pt x="175070" y="186976"/>
                  </a:cubicBezTo>
                  <a:close/>
                </a:path>
              </a:pathLst>
            </a:custGeom>
            <a:grpFill/>
            <a:ln w="9525" cap="flat">
              <a:noFill/>
              <a:prstDash val="solid"/>
              <a:miter/>
            </a:ln>
          </p:spPr>
          <p:txBody>
            <a:bodyPr rtlCol="0" anchor="ctr">
              <a:noAutofit/>
            </a:bodyPr>
            <a:lstStyle/>
            <a:p>
              <a:endParaRPr lang="en-US"/>
            </a:p>
          </p:txBody>
        </p:sp>
        <p:sp>
          <p:nvSpPr>
            <p:cNvPr id="116" name="任意多边形: 形状 115">
              <a:extLst>
                <a:ext uri="{FF2B5EF4-FFF2-40B4-BE49-F238E27FC236}">
                  <a16:creationId xmlns:a16="http://schemas.microsoft.com/office/drawing/2014/main" id="{57E8941D-D72C-F06A-7FA2-3B4D0D322316}"/>
                </a:ext>
              </a:extLst>
            </p:cNvPr>
            <p:cNvSpPr/>
            <p:nvPr/>
          </p:nvSpPr>
          <p:spPr>
            <a:xfrm>
              <a:off x="5000085" y="3712118"/>
              <a:ext cx="113054" cy="119043"/>
            </a:xfrm>
            <a:custGeom>
              <a:avLst/>
              <a:gdLst>
                <a:gd name="connsiteX0" fmla="*/ 6946 w 113054"/>
                <a:gd name="connsiteY0" fmla="*/ 112204 h 119043"/>
                <a:gd name="connsiteX1" fmla="*/ 8280 w 113054"/>
                <a:gd name="connsiteY1" fmla="*/ 54102 h 119043"/>
                <a:gd name="connsiteX2" fmla="*/ 113055 w 113054"/>
                <a:gd name="connsiteY2" fmla="*/ 0 h 119043"/>
                <a:gd name="connsiteX3" fmla="*/ 94005 w 113054"/>
                <a:gd name="connsiteY3" fmla="*/ 73247 h 119043"/>
                <a:gd name="connsiteX4" fmla="*/ 15900 w 113054"/>
                <a:gd name="connsiteY4" fmla="*/ 114871 h 119043"/>
                <a:gd name="connsiteX5" fmla="*/ 46665 w 113054"/>
                <a:gd name="connsiteY5" fmla="*/ 70961 h 119043"/>
                <a:gd name="connsiteX6" fmla="*/ 90004 w 113054"/>
                <a:gd name="connsiteY6" fmla="*/ 25813 h 119043"/>
                <a:gd name="connsiteX7" fmla="*/ 43808 w 113054"/>
                <a:gd name="connsiteY7" fmla="*/ 66389 h 119043"/>
                <a:gd name="connsiteX8" fmla="*/ 6946 w 113054"/>
                <a:gd name="connsiteY8" fmla="*/ 112204 h 11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54" h="119043">
                  <a:moveTo>
                    <a:pt x="6946" y="112204"/>
                  </a:moveTo>
                  <a:cubicBezTo>
                    <a:pt x="-2769" y="93926"/>
                    <a:pt x="-2264" y="71914"/>
                    <a:pt x="8280" y="54102"/>
                  </a:cubicBezTo>
                  <a:cubicBezTo>
                    <a:pt x="29520" y="18097"/>
                    <a:pt x="87147" y="27242"/>
                    <a:pt x="113055" y="0"/>
                  </a:cubicBezTo>
                  <a:cubicBezTo>
                    <a:pt x="98958" y="23908"/>
                    <a:pt x="100672" y="46768"/>
                    <a:pt x="94005" y="73247"/>
                  </a:cubicBezTo>
                  <a:cubicBezTo>
                    <a:pt x="84480" y="106871"/>
                    <a:pt x="47618" y="128588"/>
                    <a:pt x="15900" y="114871"/>
                  </a:cubicBezTo>
                  <a:cubicBezTo>
                    <a:pt x="21291" y="97365"/>
                    <a:pt x="32054" y="82010"/>
                    <a:pt x="46665" y="70961"/>
                  </a:cubicBezTo>
                  <a:cubicBezTo>
                    <a:pt x="62382" y="59722"/>
                    <a:pt x="81622" y="44101"/>
                    <a:pt x="90004" y="25813"/>
                  </a:cubicBezTo>
                  <a:cubicBezTo>
                    <a:pt x="81432" y="42958"/>
                    <a:pt x="55810" y="59055"/>
                    <a:pt x="43808" y="66389"/>
                  </a:cubicBezTo>
                  <a:cubicBezTo>
                    <a:pt x="27120" y="77524"/>
                    <a:pt x="14252" y="93516"/>
                    <a:pt x="6946" y="112204"/>
                  </a:cubicBezTo>
                  <a:close/>
                </a:path>
              </a:pathLst>
            </a:custGeom>
            <a:grpFill/>
            <a:ln w="9525" cap="flat">
              <a:noFill/>
              <a:prstDash val="solid"/>
              <a:miter/>
            </a:ln>
          </p:spPr>
          <p:txBody>
            <a:bodyPr rtlCol="0" anchor="ctr">
              <a:noAutofit/>
            </a:bodyPr>
            <a:lstStyle/>
            <a:p>
              <a:endParaRPr lang="en-US"/>
            </a:p>
          </p:txBody>
        </p:sp>
        <p:sp>
          <p:nvSpPr>
            <p:cNvPr id="117" name="任意多边形: 形状 116">
              <a:extLst>
                <a:ext uri="{FF2B5EF4-FFF2-40B4-BE49-F238E27FC236}">
                  <a16:creationId xmlns:a16="http://schemas.microsoft.com/office/drawing/2014/main" id="{5996494E-2C20-2DDB-1B7D-E8C31C249A6E}"/>
                </a:ext>
              </a:extLst>
            </p:cNvPr>
            <p:cNvSpPr/>
            <p:nvPr/>
          </p:nvSpPr>
          <p:spPr>
            <a:xfrm>
              <a:off x="4912372" y="4007346"/>
              <a:ext cx="144284" cy="145302"/>
            </a:xfrm>
            <a:custGeom>
              <a:avLst/>
              <a:gdLst>
                <a:gd name="connsiteX0" fmla="*/ 9982 w 144284"/>
                <a:gd name="connsiteY0" fmla="*/ 7286 h 145302"/>
                <a:gd name="connsiteX1" fmla="*/ 82372 w 144284"/>
                <a:gd name="connsiteY1" fmla="*/ 11953 h 145302"/>
                <a:gd name="connsiteX2" fmla="*/ 144285 w 144284"/>
                <a:gd name="connsiteY2" fmla="*/ 145303 h 145302"/>
                <a:gd name="connsiteX3" fmla="*/ 54083 w 144284"/>
                <a:gd name="connsiteY3" fmla="*/ 117299 h 145302"/>
                <a:gd name="connsiteX4" fmla="*/ 6458 w 144284"/>
                <a:gd name="connsiteY4" fmla="*/ 17858 h 145302"/>
                <a:gd name="connsiteX5" fmla="*/ 59417 w 144284"/>
                <a:gd name="connsiteY5" fmla="*/ 58435 h 145302"/>
                <a:gd name="connsiteX6" fmla="*/ 113424 w 144284"/>
                <a:gd name="connsiteY6" fmla="*/ 114728 h 145302"/>
                <a:gd name="connsiteX7" fmla="*/ 65799 w 144284"/>
                <a:gd name="connsiteY7" fmla="*/ 55101 h 145302"/>
                <a:gd name="connsiteX8" fmla="*/ 9982 w 144284"/>
                <a:gd name="connsiteY8" fmla="*/ 7286 h 14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84" h="145302">
                  <a:moveTo>
                    <a:pt x="9982" y="7286"/>
                  </a:moveTo>
                  <a:cubicBezTo>
                    <a:pt x="33280" y="-3887"/>
                    <a:pt x="60703" y="-2115"/>
                    <a:pt x="82372" y="11953"/>
                  </a:cubicBezTo>
                  <a:cubicBezTo>
                    <a:pt x="126092" y="40528"/>
                    <a:pt x="111709" y="111489"/>
                    <a:pt x="144285" y="145303"/>
                  </a:cubicBezTo>
                  <a:cubicBezTo>
                    <a:pt x="115710" y="126253"/>
                    <a:pt x="87135" y="127491"/>
                    <a:pt x="54083" y="117299"/>
                  </a:cubicBezTo>
                  <a:cubicBezTo>
                    <a:pt x="12649" y="104250"/>
                    <a:pt x="-12592" y="56720"/>
                    <a:pt x="6458" y="17858"/>
                  </a:cubicBezTo>
                  <a:cubicBezTo>
                    <a:pt x="27937" y="25478"/>
                    <a:pt x="46472" y="39680"/>
                    <a:pt x="59417" y="58435"/>
                  </a:cubicBezTo>
                  <a:cubicBezTo>
                    <a:pt x="72561" y="78628"/>
                    <a:pt x="91135" y="103393"/>
                    <a:pt x="113424" y="114728"/>
                  </a:cubicBezTo>
                  <a:cubicBezTo>
                    <a:pt x="92564" y="103202"/>
                    <a:pt x="73800" y="70436"/>
                    <a:pt x="65799" y="55101"/>
                  </a:cubicBezTo>
                  <a:cubicBezTo>
                    <a:pt x="52540" y="33813"/>
                    <a:pt x="33052" y="17125"/>
                    <a:pt x="9982" y="7286"/>
                  </a:cubicBezTo>
                  <a:close/>
                </a:path>
              </a:pathLst>
            </a:custGeom>
            <a:grpFill/>
            <a:ln w="9525" cap="flat">
              <a:noFill/>
              <a:prstDash val="solid"/>
              <a:miter/>
            </a:ln>
          </p:spPr>
          <p:txBody>
            <a:bodyPr rtlCol="0" anchor="ctr">
              <a:noAutofit/>
            </a:bodyPr>
            <a:lstStyle/>
            <a:p>
              <a:endParaRPr lang="en-US"/>
            </a:p>
          </p:txBody>
        </p:sp>
        <p:sp>
          <p:nvSpPr>
            <p:cNvPr id="118" name="任意多边形: 形状 117">
              <a:extLst>
                <a:ext uri="{FF2B5EF4-FFF2-40B4-BE49-F238E27FC236}">
                  <a16:creationId xmlns:a16="http://schemas.microsoft.com/office/drawing/2014/main" id="{D0EF4B46-8E39-934C-2FA3-1E93F3DA18A2}"/>
                </a:ext>
              </a:extLst>
            </p:cNvPr>
            <p:cNvSpPr/>
            <p:nvPr/>
          </p:nvSpPr>
          <p:spPr>
            <a:xfrm>
              <a:off x="4914860" y="4573364"/>
              <a:ext cx="201042" cy="202506"/>
            </a:xfrm>
            <a:custGeom>
              <a:avLst/>
              <a:gdLst>
                <a:gd name="connsiteX0" fmla="*/ 13971 w 201042"/>
                <a:gd name="connsiteY0" fmla="*/ 10387 h 202506"/>
                <a:gd name="connsiteX1" fmla="*/ 114746 w 201042"/>
                <a:gd name="connsiteY1" fmla="*/ 16959 h 202506"/>
                <a:gd name="connsiteX2" fmla="*/ 201042 w 201042"/>
                <a:gd name="connsiteY2" fmla="*/ 202506 h 202506"/>
                <a:gd name="connsiteX3" fmla="*/ 75408 w 201042"/>
                <a:gd name="connsiteY3" fmla="*/ 163454 h 202506"/>
                <a:gd name="connsiteX4" fmla="*/ 8733 w 201042"/>
                <a:gd name="connsiteY4" fmla="*/ 25055 h 202506"/>
                <a:gd name="connsiteX5" fmla="*/ 82551 w 201042"/>
                <a:gd name="connsiteY5" fmla="*/ 81539 h 202506"/>
                <a:gd name="connsiteX6" fmla="*/ 157799 w 201042"/>
                <a:gd name="connsiteY6" fmla="*/ 159929 h 202506"/>
                <a:gd name="connsiteX7" fmla="*/ 91124 w 201042"/>
                <a:gd name="connsiteY7" fmla="*/ 76967 h 202506"/>
                <a:gd name="connsiteX8" fmla="*/ 13971 w 201042"/>
                <a:gd name="connsiteY8" fmla="*/ 10387 h 20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42" h="202506">
                  <a:moveTo>
                    <a:pt x="13971" y="10387"/>
                  </a:moveTo>
                  <a:cubicBezTo>
                    <a:pt x="49785" y="-9235"/>
                    <a:pt x="92362" y="2386"/>
                    <a:pt x="114746" y="16959"/>
                  </a:cubicBezTo>
                  <a:cubicBezTo>
                    <a:pt x="175611" y="56297"/>
                    <a:pt x="155608" y="155548"/>
                    <a:pt x="201042" y="202506"/>
                  </a:cubicBezTo>
                  <a:cubicBezTo>
                    <a:pt x="160466" y="176217"/>
                    <a:pt x="120747" y="177741"/>
                    <a:pt x="75408" y="163454"/>
                  </a:cubicBezTo>
                  <a:cubicBezTo>
                    <a:pt x="17686" y="145356"/>
                    <a:pt x="-17271" y="79158"/>
                    <a:pt x="8733" y="25055"/>
                  </a:cubicBezTo>
                  <a:cubicBezTo>
                    <a:pt x="38698" y="35590"/>
                    <a:pt x="64549" y="55374"/>
                    <a:pt x="82551" y="81539"/>
                  </a:cubicBezTo>
                  <a:cubicBezTo>
                    <a:pt x="100935" y="109637"/>
                    <a:pt x="126652" y="144118"/>
                    <a:pt x="157799" y="159929"/>
                  </a:cubicBezTo>
                  <a:cubicBezTo>
                    <a:pt x="128652" y="143832"/>
                    <a:pt x="102554" y="98208"/>
                    <a:pt x="91124" y="76967"/>
                  </a:cubicBezTo>
                  <a:cubicBezTo>
                    <a:pt x="72836" y="47391"/>
                    <a:pt x="45899" y="24150"/>
                    <a:pt x="13971" y="10387"/>
                  </a:cubicBezTo>
                  <a:close/>
                </a:path>
              </a:pathLst>
            </a:custGeom>
            <a:grpFill/>
            <a:ln w="9525" cap="flat">
              <a:noFill/>
              <a:prstDash val="solid"/>
              <a:miter/>
            </a:ln>
          </p:spPr>
          <p:txBody>
            <a:bodyPr rtlCol="0" anchor="ctr">
              <a:noAutofit/>
            </a:bodyPr>
            <a:lstStyle/>
            <a:p>
              <a:endParaRPr lang="en-US"/>
            </a:p>
          </p:txBody>
        </p:sp>
        <p:sp>
          <p:nvSpPr>
            <p:cNvPr id="119" name="任意多边形: 形状 118">
              <a:extLst>
                <a:ext uri="{FF2B5EF4-FFF2-40B4-BE49-F238E27FC236}">
                  <a16:creationId xmlns:a16="http://schemas.microsoft.com/office/drawing/2014/main" id="{12B0E139-0E7F-B846-5B54-E6F63AC43A23}"/>
                </a:ext>
              </a:extLst>
            </p:cNvPr>
            <p:cNvSpPr/>
            <p:nvPr/>
          </p:nvSpPr>
          <p:spPr>
            <a:xfrm>
              <a:off x="4640019" y="4627090"/>
              <a:ext cx="145598" cy="267747"/>
            </a:xfrm>
            <a:custGeom>
              <a:avLst/>
              <a:gdLst>
                <a:gd name="connsiteX0" fmla="*/ 79072 w 145598"/>
                <a:gd name="connsiteY0" fmla="*/ 0 h 267747"/>
                <a:gd name="connsiteX1" fmla="*/ 144128 w 145598"/>
                <a:gd name="connsiteY1" fmla="*/ 77248 h 267747"/>
                <a:gd name="connsiteX2" fmla="*/ 69833 w 145598"/>
                <a:gd name="connsiteY2" fmla="*/ 267748 h 267747"/>
                <a:gd name="connsiteX3" fmla="*/ 11064 w 145598"/>
                <a:gd name="connsiteY3" fmla="*/ 150019 h 267747"/>
                <a:gd name="connsiteX4" fmla="*/ 64880 w 145598"/>
                <a:gd name="connsiteY4" fmla="*/ 6287 h 267747"/>
                <a:gd name="connsiteX5" fmla="*/ 75262 w 145598"/>
                <a:gd name="connsiteY5" fmla="*/ 98584 h 267747"/>
                <a:gd name="connsiteX6" fmla="*/ 70690 w 145598"/>
                <a:gd name="connsiteY6" fmla="*/ 207169 h 267747"/>
                <a:gd name="connsiteX7" fmla="*/ 84216 w 145598"/>
                <a:gd name="connsiteY7" fmla="*/ 101251 h 267747"/>
                <a:gd name="connsiteX8" fmla="*/ 79072 w 145598"/>
                <a:gd name="connsiteY8" fmla="*/ 0 h 2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98" h="267747">
                  <a:moveTo>
                    <a:pt x="79072" y="0"/>
                  </a:moveTo>
                  <a:cubicBezTo>
                    <a:pt x="118029" y="12192"/>
                    <a:pt x="139080" y="51054"/>
                    <a:pt x="144128" y="77248"/>
                  </a:cubicBezTo>
                  <a:cubicBezTo>
                    <a:pt x="157749" y="148399"/>
                    <a:pt x="72309" y="202597"/>
                    <a:pt x="69833" y="267748"/>
                  </a:cubicBezTo>
                  <a:cubicBezTo>
                    <a:pt x="60784" y="220123"/>
                    <a:pt x="32209" y="192596"/>
                    <a:pt x="11064" y="150019"/>
                  </a:cubicBezTo>
                  <a:cubicBezTo>
                    <a:pt x="-15797" y="95821"/>
                    <a:pt x="7825" y="24765"/>
                    <a:pt x="64880" y="6287"/>
                  </a:cubicBezTo>
                  <a:cubicBezTo>
                    <a:pt x="78063" y="35166"/>
                    <a:pt x="81701" y="67494"/>
                    <a:pt x="75262" y="98584"/>
                  </a:cubicBezTo>
                  <a:cubicBezTo>
                    <a:pt x="67642" y="131254"/>
                    <a:pt x="60594" y="173736"/>
                    <a:pt x="70690" y="207169"/>
                  </a:cubicBezTo>
                  <a:cubicBezTo>
                    <a:pt x="62213" y="174974"/>
                    <a:pt x="76977" y="124587"/>
                    <a:pt x="84216" y="101251"/>
                  </a:cubicBezTo>
                  <a:cubicBezTo>
                    <a:pt x="92922" y="67770"/>
                    <a:pt x="91121" y="32423"/>
                    <a:pt x="79072" y="0"/>
                  </a:cubicBezTo>
                  <a:close/>
                </a:path>
              </a:pathLst>
            </a:custGeom>
            <a:grpFill/>
            <a:ln w="9525" cap="flat">
              <a:noFill/>
              <a:prstDash val="solid"/>
              <a:miter/>
            </a:ln>
          </p:spPr>
          <p:txBody>
            <a:bodyPr rtlCol="0" anchor="ctr">
              <a:noAutofit/>
            </a:bodyPr>
            <a:lstStyle/>
            <a:p>
              <a:endParaRPr lang="en-US"/>
            </a:p>
          </p:txBody>
        </p:sp>
        <p:sp>
          <p:nvSpPr>
            <p:cNvPr id="120" name="任意多边形: 形状 119">
              <a:extLst>
                <a:ext uri="{FF2B5EF4-FFF2-40B4-BE49-F238E27FC236}">
                  <a16:creationId xmlns:a16="http://schemas.microsoft.com/office/drawing/2014/main" id="{AD54B34D-7FFF-006C-2646-E22C27722127}"/>
                </a:ext>
              </a:extLst>
            </p:cNvPr>
            <p:cNvSpPr/>
            <p:nvPr/>
          </p:nvSpPr>
          <p:spPr>
            <a:xfrm>
              <a:off x="4798545" y="4652331"/>
              <a:ext cx="98932" cy="182403"/>
            </a:xfrm>
            <a:custGeom>
              <a:avLst/>
              <a:gdLst>
                <a:gd name="connsiteX0" fmla="*/ 45609 w 98932"/>
                <a:gd name="connsiteY0" fmla="*/ 0 h 182403"/>
                <a:gd name="connsiteX1" fmla="*/ 96187 w 98932"/>
                <a:gd name="connsiteY1" fmla="*/ 46958 h 182403"/>
                <a:gd name="connsiteX2" fmla="*/ 61802 w 98932"/>
                <a:gd name="connsiteY2" fmla="*/ 182404 h 182403"/>
                <a:gd name="connsiteX3" fmla="*/ 12081 w 98932"/>
                <a:gd name="connsiteY3" fmla="*/ 107537 h 182403"/>
                <a:gd name="connsiteX4" fmla="*/ 36560 w 98932"/>
                <a:gd name="connsiteY4" fmla="*/ 5525 h 182403"/>
                <a:gd name="connsiteX5" fmla="*/ 51324 w 98932"/>
                <a:gd name="connsiteY5" fmla="*/ 67342 h 182403"/>
                <a:gd name="connsiteX6" fmla="*/ 57325 w 98932"/>
                <a:gd name="connsiteY6" fmla="*/ 141256 h 182403"/>
                <a:gd name="connsiteX7" fmla="*/ 57325 w 98932"/>
                <a:gd name="connsiteY7" fmla="*/ 68389 h 182403"/>
                <a:gd name="connsiteX8" fmla="*/ 45609 w 98932"/>
                <a:gd name="connsiteY8" fmla="*/ 0 h 18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932" h="182403">
                  <a:moveTo>
                    <a:pt x="45609" y="0"/>
                  </a:moveTo>
                  <a:cubicBezTo>
                    <a:pt x="69488" y="5801"/>
                    <a:pt x="88634" y="23574"/>
                    <a:pt x="96187" y="46958"/>
                  </a:cubicBezTo>
                  <a:cubicBezTo>
                    <a:pt x="111427" y="94012"/>
                    <a:pt x="58087" y="137922"/>
                    <a:pt x="61802" y="182404"/>
                  </a:cubicBezTo>
                  <a:cubicBezTo>
                    <a:pt x="51610" y="151067"/>
                    <a:pt x="29988" y="134779"/>
                    <a:pt x="12081" y="107537"/>
                  </a:cubicBezTo>
                  <a:cubicBezTo>
                    <a:pt x="-10684" y="73057"/>
                    <a:pt x="-587" y="22860"/>
                    <a:pt x="36560" y="5525"/>
                  </a:cubicBezTo>
                  <a:cubicBezTo>
                    <a:pt x="47886" y="24051"/>
                    <a:pt x="53058" y="45691"/>
                    <a:pt x="51324" y="67342"/>
                  </a:cubicBezTo>
                  <a:cubicBezTo>
                    <a:pt x="48848" y="90106"/>
                    <a:pt x="47609" y="119539"/>
                    <a:pt x="57325" y="141256"/>
                  </a:cubicBezTo>
                  <a:cubicBezTo>
                    <a:pt x="48848" y="120205"/>
                    <a:pt x="54658" y="84772"/>
                    <a:pt x="57325" y="68389"/>
                  </a:cubicBezTo>
                  <a:cubicBezTo>
                    <a:pt x="60516" y="44930"/>
                    <a:pt x="56420" y="21060"/>
                    <a:pt x="45609" y="0"/>
                  </a:cubicBezTo>
                  <a:close/>
                </a:path>
              </a:pathLst>
            </a:custGeom>
            <a:grpFill/>
            <a:ln w="9525" cap="flat">
              <a:noFill/>
              <a:prstDash val="solid"/>
              <a:miter/>
            </a:ln>
          </p:spPr>
          <p:txBody>
            <a:bodyPr rtlCol="0" anchor="ctr">
              <a:noAutofit/>
            </a:bodyPr>
            <a:lstStyle/>
            <a:p>
              <a:endParaRPr lang="en-US"/>
            </a:p>
          </p:txBody>
        </p:sp>
        <p:sp>
          <p:nvSpPr>
            <p:cNvPr id="121" name="任意多边形: 形状 120">
              <a:extLst>
                <a:ext uri="{FF2B5EF4-FFF2-40B4-BE49-F238E27FC236}">
                  <a16:creationId xmlns:a16="http://schemas.microsoft.com/office/drawing/2014/main" id="{6CD69E68-F57D-6BA5-BB47-BAF74E2D1FEF}"/>
                </a:ext>
              </a:extLst>
            </p:cNvPr>
            <p:cNvSpPr/>
            <p:nvPr/>
          </p:nvSpPr>
          <p:spPr>
            <a:xfrm>
              <a:off x="4777586" y="4256065"/>
              <a:ext cx="168199" cy="100730"/>
            </a:xfrm>
            <a:custGeom>
              <a:avLst/>
              <a:gdLst>
                <a:gd name="connsiteX0" fmla="*/ 274 w 168199"/>
                <a:gd name="connsiteY0" fmla="*/ 74892 h 100730"/>
                <a:gd name="connsiteX1" fmla="*/ 28849 w 168199"/>
                <a:gd name="connsiteY1" fmla="*/ 11932 h 100730"/>
                <a:gd name="connsiteX2" fmla="*/ 168200 w 168199"/>
                <a:gd name="connsiteY2" fmla="*/ 1168 h 100730"/>
                <a:gd name="connsiteX3" fmla="*/ 113145 w 168199"/>
                <a:gd name="connsiteY3" fmla="*/ 72225 h 100730"/>
                <a:gd name="connsiteX4" fmla="*/ 8370 w 168199"/>
                <a:gd name="connsiteY4" fmla="*/ 81750 h 100730"/>
                <a:gd name="connsiteX5" fmla="*/ 62187 w 168199"/>
                <a:gd name="connsiteY5" fmla="*/ 48127 h 100730"/>
                <a:gd name="connsiteX6" fmla="*/ 130386 w 168199"/>
                <a:gd name="connsiteY6" fmla="*/ 18694 h 100730"/>
                <a:gd name="connsiteX7" fmla="*/ 61139 w 168199"/>
                <a:gd name="connsiteY7" fmla="*/ 41745 h 100730"/>
                <a:gd name="connsiteX8" fmla="*/ 274 w 168199"/>
                <a:gd name="connsiteY8" fmla="*/ 74892 h 10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199" h="100730">
                  <a:moveTo>
                    <a:pt x="274" y="74892"/>
                  </a:moveTo>
                  <a:cubicBezTo>
                    <a:pt x="-1898" y="50346"/>
                    <a:pt x="8951" y="26457"/>
                    <a:pt x="28849" y="11932"/>
                  </a:cubicBezTo>
                  <a:cubicBezTo>
                    <a:pt x="68568" y="-17501"/>
                    <a:pt x="127242" y="19075"/>
                    <a:pt x="168200" y="1168"/>
                  </a:cubicBezTo>
                  <a:cubicBezTo>
                    <a:pt x="141720" y="20885"/>
                    <a:pt x="133148" y="46603"/>
                    <a:pt x="113145" y="72225"/>
                  </a:cubicBezTo>
                  <a:cubicBezTo>
                    <a:pt x="87713" y="104896"/>
                    <a:pt x="36945" y="111372"/>
                    <a:pt x="8370" y="81750"/>
                  </a:cubicBezTo>
                  <a:cubicBezTo>
                    <a:pt x="22315" y="65148"/>
                    <a:pt x="41146" y="53375"/>
                    <a:pt x="62187" y="48127"/>
                  </a:cubicBezTo>
                  <a:cubicBezTo>
                    <a:pt x="84570" y="43078"/>
                    <a:pt x="112764" y="34887"/>
                    <a:pt x="130386" y="18694"/>
                  </a:cubicBezTo>
                  <a:cubicBezTo>
                    <a:pt x="113050" y="33458"/>
                    <a:pt x="77617" y="39268"/>
                    <a:pt x="61139" y="41745"/>
                  </a:cubicBezTo>
                  <a:cubicBezTo>
                    <a:pt x="37936" y="46307"/>
                    <a:pt x="16695" y="57871"/>
                    <a:pt x="274" y="74892"/>
                  </a:cubicBezTo>
                  <a:close/>
                </a:path>
              </a:pathLst>
            </a:custGeom>
            <a:grpFill/>
            <a:ln w="9525" cap="flat">
              <a:noFill/>
              <a:prstDash val="solid"/>
              <a:miter/>
            </a:ln>
          </p:spPr>
          <p:txBody>
            <a:bodyPr rtlCol="0" anchor="ctr">
              <a:noAutofit/>
            </a:bodyPr>
            <a:lstStyle/>
            <a:p>
              <a:endParaRPr lang="en-US"/>
            </a:p>
          </p:txBody>
        </p:sp>
        <p:sp>
          <p:nvSpPr>
            <p:cNvPr id="122" name="任意多边形: 形状 121">
              <a:extLst>
                <a:ext uri="{FF2B5EF4-FFF2-40B4-BE49-F238E27FC236}">
                  <a16:creationId xmlns:a16="http://schemas.microsoft.com/office/drawing/2014/main" id="{8C10016C-3F16-5E57-CB69-6A940148F8AA}"/>
                </a:ext>
              </a:extLst>
            </p:cNvPr>
            <p:cNvSpPr/>
            <p:nvPr/>
          </p:nvSpPr>
          <p:spPr>
            <a:xfrm>
              <a:off x="4781302" y="4419413"/>
              <a:ext cx="152577" cy="119951"/>
            </a:xfrm>
            <a:custGeom>
              <a:avLst/>
              <a:gdLst>
                <a:gd name="connsiteX0" fmla="*/ 3988 w 152577"/>
                <a:gd name="connsiteY0" fmla="*/ 13176 h 119951"/>
                <a:gd name="connsiteX1" fmla="*/ 72568 w 152577"/>
                <a:gd name="connsiteY1" fmla="*/ 5652 h 119951"/>
                <a:gd name="connsiteX2" fmla="*/ 152578 w 152577"/>
                <a:gd name="connsiteY2" fmla="*/ 119952 h 119951"/>
                <a:gd name="connsiteX3" fmla="*/ 63424 w 152577"/>
                <a:gd name="connsiteY3" fmla="*/ 108522 h 119951"/>
                <a:gd name="connsiteX4" fmla="*/ 2273 w 152577"/>
                <a:gd name="connsiteY4" fmla="*/ 22797 h 119951"/>
                <a:gd name="connsiteX5" fmla="*/ 58661 w 152577"/>
                <a:gd name="connsiteY5" fmla="*/ 52134 h 119951"/>
                <a:gd name="connsiteX6" fmla="*/ 118478 w 152577"/>
                <a:gd name="connsiteY6" fmla="*/ 96044 h 119951"/>
                <a:gd name="connsiteX7" fmla="*/ 63614 w 152577"/>
                <a:gd name="connsiteY7" fmla="*/ 48419 h 119951"/>
                <a:gd name="connsiteX8" fmla="*/ 3988 w 152577"/>
                <a:gd name="connsiteY8" fmla="*/ 13176 h 11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77" h="119951">
                  <a:moveTo>
                    <a:pt x="3988" y="13176"/>
                  </a:moveTo>
                  <a:cubicBezTo>
                    <a:pt x="23962" y="-1149"/>
                    <a:pt x="49965" y="-4007"/>
                    <a:pt x="72568" y="5652"/>
                  </a:cubicBezTo>
                  <a:cubicBezTo>
                    <a:pt x="118192" y="24702"/>
                    <a:pt x="116383" y="94139"/>
                    <a:pt x="152578" y="119952"/>
                  </a:cubicBezTo>
                  <a:cubicBezTo>
                    <a:pt x="122193" y="107093"/>
                    <a:pt x="95428" y="112713"/>
                    <a:pt x="63424" y="108522"/>
                  </a:cubicBezTo>
                  <a:cubicBezTo>
                    <a:pt x="22466" y="103092"/>
                    <a:pt x="-8871" y="62706"/>
                    <a:pt x="2273" y="22797"/>
                  </a:cubicBezTo>
                  <a:cubicBezTo>
                    <a:pt x="23676" y="26426"/>
                    <a:pt x="43402" y="36694"/>
                    <a:pt x="58661" y="52134"/>
                  </a:cubicBezTo>
                  <a:cubicBezTo>
                    <a:pt x="74282" y="68898"/>
                    <a:pt x="95713" y="89091"/>
                    <a:pt x="118478" y="96044"/>
                  </a:cubicBezTo>
                  <a:cubicBezTo>
                    <a:pt x="97047" y="88614"/>
                    <a:pt x="73996" y="60992"/>
                    <a:pt x="63614" y="48419"/>
                  </a:cubicBezTo>
                  <a:cubicBezTo>
                    <a:pt x="47793" y="30874"/>
                    <a:pt x="26990" y="18577"/>
                    <a:pt x="3988" y="13176"/>
                  </a:cubicBezTo>
                  <a:close/>
                </a:path>
              </a:pathLst>
            </a:custGeom>
            <a:grpFill/>
            <a:ln w="9525" cap="flat">
              <a:noFill/>
              <a:prstDash val="solid"/>
              <a:miter/>
            </a:ln>
          </p:spPr>
          <p:txBody>
            <a:bodyPr rtlCol="0" anchor="ctr">
              <a:noAutofit/>
            </a:bodyPr>
            <a:lstStyle/>
            <a:p>
              <a:endParaRPr lang="en-US"/>
            </a:p>
          </p:txBody>
        </p:sp>
        <p:sp>
          <p:nvSpPr>
            <p:cNvPr id="123" name="任意多边形: 形状 122">
              <a:extLst>
                <a:ext uri="{FF2B5EF4-FFF2-40B4-BE49-F238E27FC236}">
                  <a16:creationId xmlns:a16="http://schemas.microsoft.com/office/drawing/2014/main" id="{9F935F06-0FE9-D51D-C093-97D6D7543DF6}"/>
                </a:ext>
              </a:extLst>
            </p:cNvPr>
            <p:cNvSpPr/>
            <p:nvPr/>
          </p:nvSpPr>
          <p:spPr>
            <a:xfrm>
              <a:off x="4446907" y="4586132"/>
              <a:ext cx="100175" cy="180784"/>
            </a:xfrm>
            <a:custGeom>
              <a:avLst/>
              <a:gdLst>
                <a:gd name="connsiteX0" fmla="*/ 62825 w 100175"/>
                <a:gd name="connsiteY0" fmla="*/ 0 h 180784"/>
                <a:gd name="connsiteX1" fmla="*/ 100068 w 100175"/>
                <a:gd name="connsiteY1" fmla="*/ 58102 h 180784"/>
                <a:gd name="connsiteX2" fmla="*/ 33393 w 100175"/>
                <a:gd name="connsiteY2" fmla="*/ 180784 h 180784"/>
                <a:gd name="connsiteX3" fmla="*/ 3960 w 100175"/>
                <a:gd name="connsiteY3" fmla="*/ 95917 h 180784"/>
                <a:gd name="connsiteX4" fmla="*/ 53014 w 100175"/>
                <a:gd name="connsiteY4" fmla="*/ 3143 h 180784"/>
                <a:gd name="connsiteX5" fmla="*/ 51966 w 100175"/>
                <a:gd name="connsiteY5" fmla="*/ 66675 h 180784"/>
                <a:gd name="connsiteX6" fmla="*/ 39298 w 100175"/>
                <a:gd name="connsiteY6" fmla="*/ 139827 h 180784"/>
                <a:gd name="connsiteX7" fmla="*/ 57776 w 100175"/>
                <a:gd name="connsiteY7" fmla="*/ 69247 h 180784"/>
                <a:gd name="connsiteX8" fmla="*/ 62825 w 100175"/>
                <a:gd name="connsiteY8" fmla="*/ 0 h 180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175" h="180784">
                  <a:moveTo>
                    <a:pt x="62825" y="0"/>
                  </a:moveTo>
                  <a:cubicBezTo>
                    <a:pt x="84532" y="11535"/>
                    <a:pt x="98648" y="33556"/>
                    <a:pt x="100068" y="58102"/>
                  </a:cubicBezTo>
                  <a:cubicBezTo>
                    <a:pt x="103116" y="107537"/>
                    <a:pt x="40441" y="136779"/>
                    <a:pt x="33393" y="180784"/>
                  </a:cubicBezTo>
                  <a:cubicBezTo>
                    <a:pt x="31392" y="147828"/>
                    <a:pt x="14343" y="126587"/>
                    <a:pt x="3960" y="95917"/>
                  </a:cubicBezTo>
                  <a:cubicBezTo>
                    <a:pt x="-9565" y="56769"/>
                    <a:pt x="12723" y="10763"/>
                    <a:pt x="53014" y="3143"/>
                  </a:cubicBezTo>
                  <a:cubicBezTo>
                    <a:pt x="59424" y="23898"/>
                    <a:pt x="59053" y="46149"/>
                    <a:pt x="51966" y="66675"/>
                  </a:cubicBezTo>
                  <a:cubicBezTo>
                    <a:pt x="43870" y="88106"/>
                    <a:pt x="35393" y="116300"/>
                    <a:pt x="39298" y="139827"/>
                  </a:cubicBezTo>
                  <a:cubicBezTo>
                    <a:pt x="36345" y="117253"/>
                    <a:pt x="50823" y="84391"/>
                    <a:pt x="57776" y="69247"/>
                  </a:cubicBezTo>
                  <a:cubicBezTo>
                    <a:pt x="66520" y="47225"/>
                    <a:pt x="68283" y="23050"/>
                    <a:pt x="62825" y="0"/>
                  </a:cubicBezTo>
                  <a:close/>
                </a:path>
              </a:pathLst>
            </a:custGeom>
            <a:grpFill/>
            <a:ln w="9525" cap="flat">
              <a:noFill/>
              <a:prstDash val="solid"/>
              <a:miter/>
            </a:ln>
          </p:spPr>
          <p:txBody>
            <a:bodyPr rtlCol="0" anchor="ctr">
              <a:noAutofit/>
            </a:bodyPr>
            <a:lstStyle/>
            <a:p>
              <a:endParaRPr lang="en-US"/>
            </a:p>
          </p:txBody>
        </p:sp>
        <p:sp>
          <p:nvSpPr>
            <p:cNvPr id="124" name="任意多边形: 形状 123">
              <a:extLst>
                <a:ext uri="{FF2B5EF4-FFF2-40B4-BE49-F238E27FC236}">
                  <a16:creationId xmlns:a16="http://schemas.microsoft.com/office/drawing/2014/main" id="{E1B03AB9-E4FC-9413-5CAC-5BCBED62E62C}"/>
                </a:ext>
              </a:extLst>
            </p:cNvPr>
            <p:cNvSpPr/>
            <p:nvPr/>
          </p:nvSpPr>
          <p:spPr>
            <a:xfrm>
              <a:off x="4291514" y="4579534"/>
              <a:ext cx="155350" cy="118040"/>
            </a:xfrm>
            <a:custGeom>
              <a:avLst/>
              <a:gdLst>
                <a:gd name="connsiteX0" fmla="*/ 153067 w 155350"/>
                <a:gd name="connsiteY0" fmla="*/ 17457 h 118040"/>
                <a:gd name="connsiteX1" fmla="*/ 135731 w 155350"/>
                <a:gd name="connsiteY1" fmla="*/ 84132 h 118040"/>
                <a:gd name="connsiteX2" fmla="*/ 0 w 155350"/>
                <a:gd name="connsiteY2" fmla="*/ 118041 h 118040"/>
                <a:gd name="connsiteX3" fmla="*/ 42386 w 155350"/>
                <a:gd name="connsiteY3" fmla="*/ 38792 h 118040"/>
                <a:gd name="connsiteX4" fmla="*/ 143827 w 155350"/>
                <a:gd name="connsiteY4" fmla="*/ 12027 h 118040"/>
                <a:gd name="connsiteX5" fmla="*/ 96202 w 155350"/>
                <a:gd name="connsiteY5" fmla="*/ 54223 h 118040"/>
                <a:gd name="connsiteX6" fmla="*/ 33909 w 155350"/>
                <a:gd name="connsiteY6" fmla="*/ 94609 h 118040"/>
                <a:gd name="connsiteX7" fmla="*/ 98203 w 155350"/>
                <a:gd name="connsiteY7" fmla="*/ 60319 h 118040"/>
                <a:gd name="connsiteX8" fmla="*/ 153067 w 155350"/>
                <a:gd name="connsiteY8" fmla="*/ 17457 h 11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50" h="118040">
                  <a:moveTo>
                    <a:pt x="153067" y="17457"/>
                  </a:moveTo>
                  <a:cubicBezTo>
                    <a:pt x="159248" y="41183"/>
                    <a:pt x="152686" y="66415"/>
                    <a:pt x="135731" y="84132"/>
                  </a:cubicBezTo>
                  <a:cubicBezTo>
                    <a:pt x="101441" y="119850"/>
                    <a:pt x="37433" y="93657"/>
                    <a:pt x="0" y="118041"/>
                  </a:cubicBezTo>
                  <a:cubicBezTo>
                    <a:pt x="22860" y="94228"/>
                    <a:pt x="27051" y="67368"/>
                    <a:pt x="42386" y="38792"/>
                  </a:cubicBezTo>
                  <a:cubicBezTo>
                    <a:pt x="62008" y="2407"/>
                    <a:pt x="110966" y="-12452"/>
                    <a:pt x="143827" y="12027"/>
                  </a:cubicBezTo>
                  <a:cubicBezTo>
                    <a:pt x="132798" y="30763"/>
                    <a:pt x="116129" y="45536"/>
                    <a:pt x="96202" y="54223"/>
                  </a:cubicBezTo>
                  <a:cubicBezTo>
                    <a:pt x="74962" y="62891"/>
                    <a:pt x="48577" y="75750"/>
                    <a:pt x="33909" y="94609"/>
                  </a:cubicBezTo>
                  <a:cubicBezTo>
                    <a:pt x="48482" y="77178"/>
                    <a:pt x="82391" y="65463"/>
                    <a:pt x="98203" y="60319"/>
                  </a:cubicBezTo>
                  <a:cubicBezTo>
                    <a:pt x="120463" y="52004"/>
                    <a:pt x="139617" y="37040"/>
                    <a:pt x="153067" y="17457"/>
                  </a:cubicBezTo>
                  <a:close/>
                </a:path>
              </a:pathLst>
            </a:custGeom>
            <a:grpFill/>
            <a:ln w="9525" cap="flat">
              <a:noFill/>
              <a:prstDash val="solid"/>
              <a:miter/>
            </a:ln>
          </p:spPr>
          <p:txBody>
            <a:bodyPr rtlCol="0" anchor="ctr">
              <a:noAutofit/>
            </a:bodyPr>
            <a:lstStyle/>
            <a:p>
              <a:endParaRPr lang="en-US"/>
            </a:p>
          </p:txBody>
        </p:sp>
        <p:sp>
          <p:nvSpPr>
            <p:cNvPr id="125" name="任意多边形: 形状 124">
              <a:extLst>
                <a:ext uri="{FF2B5EF4-FFF2-40B4-BE49-F238E27FC236}">
                  <a16:creationId xmlns:a16="http://schemas.microsoft.com/office/drawing/2014/main" id="{4D6C5C89-FA65-7CF8-E278-3CB12FC101BA}"/>
                </a:ext>
              </a:extLst>
            </p:cNvPr>
            <p:cNvSpPr/>
            <p:nvPr/>
          </p:nvSpPr>
          <p:spPr>
            <a:xfrm>
              <a:off x="4630794" y="4068136"/>
              <a:ext cx="276225" cy="151357"/>
            </a:xfrm>
            <a:custGeom>
              <a:avLst/>
              <a:gdLst>
                <a:gd name="connsiteX0" fmla="*/ 0 w 276225"/>
                <a:gd name="connsiteY0" fmla="*/ 62987 h 151357"/>
                <a:gd name="connsiteX1" fmla="*/ 83915 w 276225"/>
                <a:gd name="connsiteY1" fmla="*/ 693 h 151357"/>
                <a:gd name="connsiteX2" fmla="*/ 276225 w 276225"/>
                <a:gd name="connsiteY2" fmla="*/ 89466 h 151357"/>
                <a:gd name="connsiteX3" fmla="*/ 150971 w 276225"/>
                <a:gd name="connsiteY3" fmla="*/ 142711 h 151357"/>
                <a:gd name="connsiteX4" fmla="*/ 5810 w 276225"/>
                <a:gd name="connsiteY4" fmla="*/ 78036 h 151357"/>
                <a:gd name="connsiteX5" fmla="*/ 101822 w 276225"/>
                <a:gd name="connsiteY5" fmla="*/ 73179 h 151357"/>
                <a:gd name="connsiteX6" fmla="*/ 213741 w 276225"/>
                <a:gd name="connsiteY6" fmla="*/ 84704 h 151357"/>
                <a:gd name="connsiteX7" fmla="*/ 105251 w 276225"/>
                <a:gd name="connsiteY7" fmla="*/ 64035 h 151357"/>
                <a:gd name="connsiteX8" fmla="*/ 0 w 276225"/>
                <a:gd name="connsiteY8" fmla="*/ 62987 h 15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225" h="151357">
                  <a:moveTo>
                    <a:pt x="0" y="62987"/>
                  </a:moveTo>
                  <a:cubicBezTo>
                    <a:pt x="15145" y="23553"/>
                    <a:pt x="56579" y="4218"/>
                    <a:pt x="83915" y="693"/>
                  </a:cubicBezTo>
                  <a:cubicBezTo>
                    <a:pt x="158305" y="-8832"/>
                    <a:pt x="208883" y="82799"/>
                    <a:pt x="276225" y="89466"/>
                  </a:cubicBezTo>
                  <a:cubicBezTo>
                    <a:pt x="226695" y="95848"/>
                    <a:pt x="196215" y="123566"/>
                    <a:pt x="150971" y="142711"/>
                  </a:cubicBezTo>
                  <a:cubicBezTo>
                    <a:pt x="93250" y="167095"/>
                    <a:pt x="21336" y="138139"/>
                    <a:pt x="5810" y="78036"/>
                  </a:cubicBezTo>
                  <a:cubicBezTo>
                    <a:pt x="36490" y="66302"/>
                    <a:pt x="70114" y="64597"/>
                    <a:pt x="101822" y="73179"/>
                  </a:cubicBezTo>
                  <a:cubicBezTo>
                    <a:pt x="135160" y="82704"/>
                    <a:pt x="178594" y="93086"/>
                    <a:pt x="213741" y="84704"/>
                  </a:cubicBezTo>
                  <a:cubicBezTo>
                    <a:pt x="179927" y="91467"/>
                    <a:pt x="128778" y="72988"/>
                    <a:pt x="105251" y="64035"/>
                  </a:cubicBezTo>
                  <a:cubicBezTo>
                    <a:pt x="71104" y="52938"/>
                    <a:pt x="34366" y="52567"/>
                    <a:pt x="0" y="62987"/>
                  </a:cubicBezTo>
                  <a:close/>
                </a:path>
              </a:pathLst>
            </a:custGeom>
            <a:grpFill/>
            <a:ln w="9525" cap="flat">
              <a:noFill/>
              <a:prstDash val="solid"/>
              <a:miter/>
            </a:ln>
          </p:spPr>
          <p:txBody>
            <a:bodyPr rtlCol="0" anchor="ctr">
              <a:noAutofit/>
            </a:bodyPr>
            <a:lstStyle/>
            <a:p>
              <a:endParaRPr lang="en-US"/>
            </a:p>
          </p:txBody>
        </p:sp>
      </p:grpSp>
      <p:grpSp>
        <p:nvGrpSpPr>
          <p:cNvPr id="126" name="组合 125">
            <a:extLst>
              <a:ext uri="{FF2B5EF4-FFF2-40B4-BE49-F238E27FC236}">
                <a16:creationId xmlns:a16="http://schemas.microsoft.com/office/drawing/2014/main" id="{8FDF81AA-CD74-E663-99BE-79CDD1E7A758}"/>
              </a:ext>
            </a:extLst>
          </p:cNvPr>
          <p:cNvGrpSpPr/>
          <p:nvPr userDrawn="1"/>
        </p:nvGrpSpPr>
        <p:grpSpPr>
          <a:xfrm>
            <a:off x="4907448" y="264796"/>
            <a:ext cx="2436520" cy="2264579"/>
            <a:chOff x="3048000" y="599978"/>
            <a:chExt cx="6092438" cy="5662507"/>
          </a:xfrm>
          <a:solidFill>
            <a:schemeClr val="accent2">
              <a:alpha val="4000"/>
            </a:schemeClr>
          </a:solidFill>
        </p:grpSpPr>
        <p:sp>
          <p:nvSpPr>
            <p:cNvPr id="127" name="任意多边形: 形状 126">
              <a:extLst>
                <a:ext uri="{FF2B5EF4-FFF2-40B4-BE49-F238E27FC236}">
                  <a16:creationId xmlns:a16="http://schemas.microsoft.com/office/drawing/2014/main" id="{3917327E-31DC-C48F-DCCB-F831E7C952A3}"/>
                </a:ext>
              </a:extLst>
            </p:cNvPr>
            <p:cNvSpPr/>
            <p:nvPr/>
          </p:nvSpPr>
          <p:spPr>
            <a:xfrm>
              <a:off x="6182677" y="599978"/>
              <a:ext cx="925127" cy="909333"/>
            </a:xfrm>
            <a:custGeom>
              <a:avLst/>
              <a:gdLst>
                <a:gd name="connsiteX0" fmla="*/ 119158 w 925127"/>
                <a:gd name="connsiteY0" fmla="*/ 97 h 909333"/>
                <a:gd name="connsiteX1" fmla="*/ 408622 w 925127"/>
                <a:gd name="connsiteY1" fmla="*/ 46198 h 909333"/>
                <a:gd name="connsiteX2" fmla="*/ 759905 w 925127"/>
                <a:gd name="connsiteY2" fmla="*/ 208885 h 909333"/>
                <a:gd name="connsiteX3" fmla="*/ 919448 w 925127"/>
                <a:gd name="connsiteY3" fmla="*/ 464917 h 909333"/>
                <a:gd name="connsiteX4" fmla="*/ 888301 w 925127"/>
                <a:gd name="connsiteY4" fmla="*/ 760668 h 909333"/>
                <a:gd name="connsiteX5" fmla="*/ 753237 w 925127"/>
                <a:gd name="connsiteY5" fmla="*/ 901352 h 909333"/>
                <a:gd name="connsiteX6" fmla="*/ 534162 w 925127"/>
                <a:gd name="connsiteY6" fmla="*/ 864300 h 909333"/>
                <a:gd name="connsiteX7" fmla="*/ 244697 w 925127"/>
                <a:gd name="connsiteY7" fmla="*/ 454725 h 909333"/>
                <a:gd name="connsiteX8" fmla="*/ 204311 w 925127"/>
                <a:gd name="connsiteY8" fmla="*/ 232697 h 909333"/>
                <a:gd name="connsiteX9" fmla="*/ 102870 w 925127"/>
                <a:gd name="connsiteY9" fmla="*/ 96490 h 909333"/>
                <a:gd name="connsiteX10" fmla="*/ 0 w 925127"/>
                <a:gd name="connsiteY10" fmla="*/ 75535 h 909333"/>
                <a:gd name="connsiteX11" fmla="*/ 236315 w 925127"/>
                <a:gd name="connsiteY11" fmla="*/ 73058 h 909333"/>
                <a:gd name="connsiteX12" fmla="*/ 119158 w 925127"/>
                <a:gd name="connsiteY12" fmla="*/ 97 h 90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5127" h="909333">
                  <a:moveTo>
                    <a:pt x="119158" y="97"/>
                  </a:moveTo>
                  <a:cubicBezTo>
                    <a:pt x="217456" y="-1618"/>
                    <a:pt x="314611" y="19718"/>
                    <a:pt x="408622" y="46198"/>
                  </a:cubicBezTo>
                  <a:cubicBezTo>
                    <a:pt x="534257" y="78106"/>
                    <a:pt x="656272" y="130684"/>
                    <a:pt x="759905" y="208885"/>
                  </a:cubicBezTo>
                  <a:cubicBezTo>
                    <a:pt x="842296" y="270607"/>
                    <a:pt x="903922" y="362047"/>
                    <a:pt x="919448" y="464917"/>
                  </a:cubicBezTo>
                  <a:cubicBezTo>
                    <a:pt x="934022" y="564167"/>
                    <a:pt x="919448" y="665894"/>
                    <a:pt x="888301" y="760668"/>
                  </a:cubicBezTo>
                  <a:cubicBezTo>
                    <a:pt x="868108" y="824676"/>
                    <a:pt x="819817" y="883445"/>
                    <a:pt x="753237" y="901352"/>
                  </a:cubicBezTo>
                  <a:cubicBezTo>
                    <a:pt x="679037" y="922021"/>
                    <a:pt x="600361" y="900019"/>
                    <a:pt x="534162" y="864300"/>
                  </a:cubicBezTo>
                  <a:cubicBezTo>
                    <a:pt x="385000" y="777051"/>
                    <a:pt x="283083" y="621698"/>
                    <a:pt x="244697" y="454725"/>
                  </a:cubicBezTo>
                  <a:cubicBezTo>
                    <a:pt x="225647" y="381668"/>
                    <a:pt x="229743" y="304325"/>
                    <a:pt x="204311" y="232697"/>
                  </a:cubicBezTo>
                  <a:cubicBezTo>
                    <a:pt x="185833" y="178786"/>
                    <a:pt x="156115" y="122874"/>
                    <a:pt x="102870" y="96490"/>
                  </a:cubicBezTo>
                  <a:cubicBezTo>
                    <a:pt x="72009" y="77440"/>
                    <a:pt x="35147" y="75725"/>
                    <a:pt x="0" y="75535"/>
                  </a:cubicBezTo>
                  <a:cubicBezTo>
                    <a:pt x="75247" y="41435"/>
                    <a:pt x="158687" y="57247"/>
                    <a:pt x="236315" y="73058"/>
                  </a:cubicBezTo>
                  <a:cubicBezTo>
                    <a:pt x="199053" y="45973"/>
                    <a:pt x="159906" y="21590"/>
                    <a:pt x="119158" y="97"/>
                  </a:cubicBezTo>
                  <a:close/>
                </a:path>
              </a:pathLst>
            </a:custGeom>
            <a:grpFill/>
            <a:ln w="9525"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44128CBD-8E96-47C0-4F10-5EE94895A7E0}"/>
                </a:ext>
              </a:extLst>
            </p:cNvPr>
            <p:cNvSpPr/>
            <p:nvPr/>
          </p:nvSpPr>
          <p:spPr>
            <a:xfrm>
              <a:off x="5708237" y="1340995"/>
              <a:ext cx="2405027" cy="1164984"/>
            </a:xfrm>
            <a:custGeom>
              <a:avLst/>
              <a:gdLst>
                <a:gd name="connsiteX0" fmla="*/ 1979105 w 2405027"/>
                <a:gd name="connsiteY0" fmla="*/ 18031 h 1164984"/>
                <a:gd name="connsiteX1" fmla="*/ 2310194 w 2405027"/>
                <a:gd name="connsiteY1" fmla="*/ 39462 h 1164984"/>
                <a:gd name="connsiteX2" fmla="*/ 2404301 w 2405027"/>
                <a:gd name="connsiteY2" fmla="*/ 220437 h 1164984"/>
                <a:gd name="connsiteX3" fmla="*/ 2258187 w 2405027"/>
                <a:gd name="connsiteY3" fmla="*/ 546288 h 1164984"/>
                <a:gd name="connsiteX4" fmla="*/ 1826038 w 2405027"/>
                <a:gd name="connsiteY4" fmla="*/ 962149 h 1164984"/>
                <a:gd name="connsiteX5" fmla="*/ 1246346 w 2405027"/>
                <a:gd name="connsiteY5" fmla="*/ 1162174 h 1164984"/>
                <a:gd name="connsiteX6" fmla="*/ 539782 w 2405027"/>
                <a:gd name="connsiteY6" fmla="*/ 952624 h 1164984"/>
                <a:gd name="connsiteX7" fmla="*/ 81534 w 2405027"/>
                <a:gd name="connsiteY7" fmla="*/ 334737 h 1164984"/>
                <a:gd name="connsiteX8" fmla="*/ 0 w 2405027"/>
                <a:gd name="connsiteY8" fmla="*/ 115662 h 1164984"/>
                <a:gd name="connsiteX9" fmla="*/ 240982 w 2405027"/>
                <a:gd name="connsiteY9" fmla="*/ 366551 h 1164984"/>
                <a:gd name="connsiteX10" fmla="*/ 571976 w 2405027"/>
                <a:gd name="connsiteY10" fmla="*/ 584388 h 1164984"/>
                <a:gd name="connsiteX11" fmla="*/ 1158907 w 2405027"/>
                <a:gd name="connsiteY11" fmla="*/ 647729 h 1164984"/>
                <a:gd name="connsiteX12" fmla="*/ 1616773 w 2405027"/>
                <a:gd name="connsiteY12" fmla="*/ 431702 h 1164984"/>
                <a:gd name="connsiteX13" fmla="*/ 1780413 w 2405027"/>
                <a:gd name="connsiteY13" fmla="*/ 143380 h 1164984"/>
                <a:gd name="connsiteX14" fmla="*/ 1979105 w 2405027"/>
                <a:gd name="connsiteY14" fmla="*/ 18031 h 11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05027" h="1164984">
                  <a:moveTo>
                    <a:pt x="1979105" y="18031"/>
                  </a:moveTo>
                  <a:cubicBezTo>
                    <a:pt x="2087785" y="-5019"/>
                    <a:pt x="2208657" y="-13592"/>
                    <a:pt x="2310194" y="39462"/>
                  </a:cubicBezTo>
                  <a:cubicBezTo>
                    <a:pt x="2375821" y="72800"/>
                    <a:pt x="2410587" y="148809"/>
                    <a:pt x="2404301" y="220437"/>
                  </a:cubicBezTo>
                  <a:cubicBezTo>
                    <a:pt x="2394776" y="342453"/>
                    <a:pt x="2326291" y="448466"/>
                    <a:pt x="2258187" y="546288"/>
                  </a:cubicBezTo>
                  <a:cubicBezTo>
                    <a:pt x="2138267" y="706879"/>
                    <a:pt x="1995868" y="853945"/>
                    <a:pt x="1826038" y="962149"/>
                  </a:cubicBezTo>
                  <a:cubicBezTo>
                    <a:pt x="1653007" y="1077125"/>
                    <a:pt x="1453467" y="1145982"/>
                    <a:pt x="1246346" y="1162174"/>
                  </a:cubicBezTo>
                  <a:cubicBezTo>
                    <a:pt x="996029" y="1180557"/>
                    <a:pt x="737997" y="1108548"/>
                    <a:pt x="539782" y="952624"/>
                  </a:cubicBezTo>
                  <a:cubicBezTo>
                    <a:pt x="335375" y="791842"/>
                    <a:pt x="189452" y="568671"/>
                    <a:pt x="81534" y="334737"/>
                  </a:cubicBezTo>
                  <a:cubicBezTo>
                    <a:pt x="52483" y="262728"/>
                    <a:pt x="15621" y="191862"/>
                    <a:pt x="0" y="115662"/>
                  </a:cubicBezTo>
                  <a:cubicBezTo>
                    <a:pt x="71056" y="207483"/>
                    <a:pt x="154496" y="289398"/>
                    <a:pt x="240982" y="366551"/>
                  </a:cubicBezTo>
                  <a:cubicBezTo>
                    <a:pt x="341376" y="452276"/>
                    <a:pt x="450532" y="531429"/>
                    <a:pt x="571976" y="584388"/>
                  </a:cubicBezTo>
                  <a:cubicBezTo>
                    <a:pt x="756095" y="661921"/>
                    <a:pt x="962501" y="674970"/>
                    <a:pt x="1158907" y="647729"/>
                  </a:cubicBezTo>
                  <a:cubicBezTo>
                    <a:pt x="1326832" y="621535"/>
                    <a:pt x="1501045" y="562004"/>
                    <a:pt x="1616773" y="431702"/>
                  </a:cubicBezTo>
                  <a:cubicBezTo>
                    <a:pt x="1692307" y="348263"/>
                    <a:pt x="1720120" y="236154"/>
                    <a:pt x="1780413" y="143380"/>
                  </a:cubicBezTo>
                  <a:cubicBezTo>
                    <a:pt x="1824038" y="74610"/>
                    <a:pt x="1900428" y="33366"/>
                    <a:pt x="1979105" y="18031"/>
                  </a:cubicBezTo>
                  <a:close/>
                </a:path>
              </a:pathLst>
            </a:custGeom>
            <a:grpFill/>
            <a:ln w="9525"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DF7FB583-09AA-8C6F-12BE-7CFCD2E65032}"/>
                </a:ext>
              </a:extLst>
            </p:cNvPr>
            <p:cNvSpPr/>
            <p:nvPr/>
          </p:nvSpPr>
          <p:spPr>
            <a:xfrm>
              <a:off x="3048000" y="1942292"/>
              <a:ext cx="6092438" cy="4320193"/>
            </a:xfrm>
            <a:custGeom>
              <a:avLst/>
              <a:gdLst>
                <a:gd name="connsiteX0" fmla="*/ 1754124 w 6092438"/>
                <a:gd name="connsiteY0" fmla="*/ 132729 h 4320193"/>
                <a:gd name="connsiteX1" fmla="*/ 2266474 w 6092438"/>
                <a:gd name="connsiteY1" fmla="*/ 236 h 4320193"/>
                <a:gd name="connsiteX2" fmla="*/ 2739676 w 6092438"/>
                <a:gd name="connsiteY2" fmla="*/ 163780 h 4320193"/>
                <a:gd name="connsiteX3" fmla="*/ 2919984 w 6092438"/>
                <a:gd name="connsiteY3" fmla="*/ 598501 h 4320193"/>
                <a:gd name="connsiteX4" fmla="*/ 2895981 w 6092438"/>
                <a:gd name="connsiteY4" fmla="*/ 969976 h 4320193"/>
                <a:gd name="connsiteX5" fmla="*/ 2726246 w 6092438"/>
                <a:gd name="connsiteY5" fmla="*/ 1374979 h 4320193"/>
                <a:gd name="connsiteX6" fmla="*/ 2696813 w 6092438"/>
                <a:gd name="connsiteY6" fmla="*/ 1432129 h 4320193"/>
                <a:gd name="connsiteX7" fmla="*/ 2793968 w 6092438"/>
                <a:gd name="connsiteY7" fmla="*/ 1381742 h 4320193"/>
                <a:gd name="connsiteX8" fmla="*/ 2996089 w 6092438"/>
                <a:gd name="connsiteY8" fmla="*/ 1302113 h 4320193"/>
                <a:gd name="connsiteX9" fmla="*/ 3365183 w 6092438"/>
                <a:gd name="connsiteY9" fmla="*/ 1375265 h 4320193"/>
                <a:gd name="connsiteX10" fmla="*/ 3623977 w 6092438"/>
                <a:gd name="connsiteY10" fmla="*/ 1812081 h 4320193"/>
                <a:gd name="connsiteX11" fmla="*/ 3937254 w 6092438"/>
                <a:gd name="connsiteY11" fmla="*/ 1978293 h 4320193"/>
                <a:gd name="connsiteX12" fmla="*/ 4036028 w 6092438"/>
                <a:gd name="connsiteY12" fmla="*/ 1346595 h 4320193"/>
                <a:gd name="connsiteX13" fmla="*/ 4449699 w 6092438"/>
                <a:gd name="connsiteY13" fmla="*/ 781572 h 4320193"/>
                <a:gd name="connsiteX14" fmla="*/ 5124260 w 6092438"/>
                <a:gd name="connsiteY14" fmla="*/ 522492 h 4320193"/>
                <a:gd name="connsiteX15" fmla="*/ 5569458 w 6092438"/>
                <a:gd name="connsiteY15" fmla="*/ 593358 h 4320193"/>
                <a:gd name="connsiteX16" fmla="*/ 5940933 w 6092438"/>
                <a:gd name="connsiteY16" fmla="*/ 886061 h 4320193"/>
                <a:gd name="connsiteX17" fmla="*/ 6092285 w 6092438"/>
                <a:gd name="connsiteY17" fmla="*/ 1427843 h 4320193"/>
                <a:gd name="connsiteX18" fmla="*/ 5974652 w 6092438"/>
                <a:gd name="connsiteY18" fmla="*/ 2001629 h 4320193"/>
                <a:gd name="connsiteX19" fmla="*/ 5645944 w 6092438"/>
                <a:gd name="connsiteY19" fmla="*/ 2511312 h 4320193"/>
                <a:gd name="connsiteX20" fmla="*/ 5575173 w 6092438"/>
                <a:gd name="connsiteY20" fmla="*/ 2584464 h 4320193"/>
                <a:gd name="connsiteX21" fmla="*/ 4771073 w 6092438"/>
                <a:gd name="connsiteY21" fmla="*/ 2946414 h 4320193"/>
                <a:gd name="connsiteX22" fmla="*/ 5107686 w 6092438"/>
                <a:gd name="connsiteY22" fmla="*/ 2837733 h 4320193"/>
                <a:gd name="connsiteX23" fmla="*/ 5294567 w 6092438"/>
                <a:gd name="connsiteY23" fmla="*/ 2732958 h 4320193"/>
                <a:gd name="connsiteX24" fmla="*/ 5132642 w 6092438"/>
                <a:gd name="connsiteY24" fmla="*/ 2792490 h 4320193"/>
                <a:gd name="connsiteX25" fmla="*/ 4742117 w 6092438"/>
                <a:gd name="connsiteY25" fmla="*/ 2842686 h 4320193"/>
                <a:gd name="connsiteX26" fmla="*/ 4524375 w 6092438"/>
                <a:gd name="connsiteY26" fmla="*/ 2753532 h 4320193"/>
                <a:gd name="connsiteX27" fmla="*/ 4461987 w 6092438"/>
                <a:gd name="connsiteY27" fmla="*/ 2896407 h 4320193"/>
                <a:gd name="connsiteX28" fmla="*/ 4287870 w 6092438"/>
                <a:gd name="connsiteY28" fmla="*/ 2909552 h 4320193"/>
                <a:gd name="connsiteX29" fmla="*/ 4026122 w 6092438"/>
                <a:gd name="connsiteY29" fmla="*/ 2699431 h 4320193"/>
                <a:gd name="connsiteX30" fmla="*/ 3856387 w 6092438"/>
                <a:gd name="connsiteY30" fmla="*/ 2378914 h 4320193"/>
                <a:gd name="connsiteX31" fmla="*/ 3791998 w 6092438"/>
                <a:gd name="connsiteY31" fmla="*/ 2063351 h 4320193"/>
                <a:gd name="connsiteX32" fmla="*/ 3652171 w 6092438"/>
                <a:gd name="connsiteY32" fmla="*/ 1942955 h 4320193"/>
                <a:gd name="connsiteX33" fmla="*/ 3682174 w 6092438"/>
                <a:gd name="connsiteY33" fmla="*/ 2390058 h 4320193"/>
                <a:gd name="connsiteX34" fmla="*/ 3548824 w 6092438"/>
                <a:gd name="connsiteY34" fmla="*/ 3037092 h 4320193"/>
                <a:gd name="connsiteX35" fmla="*/ 3516440 w 6092438"/>
                <a:gd name="connsiteY35" fmla="*/ 3135199 h 4320193"/>
                <a:gd name="connsiteX36" fmla="*/ 3511582 w 6092438"/>
                <a:gd name="connsiteY36" fmla="*/ 3157011 h 4320193"/>
                <a:gd name="connsiteX37" fmla="*/ 3469100 w 6092438"/>
                <a:gd name="connsiteY37" fmla="*/ 3240069 h 4320193"/>
                <a:gd name="connsiteX38" fmla="*/ 3250692 w 6092438"/>
                <a:gd name="connsiteY38" fmla="*/ 3632118 h 4320193"/>
                <a:gd name="connsiteX39" fmla="*/ 2544032 w 6092438"/>
                <a:gd name="connsiteY39" fmla="*/ 4226669 h 4320193"/>
                <a:gd name="connsiteX40" fmla="*/ 1970818 w 6092438"/>
                <a:gd name="connsiteY40" fmla="*/ 4312394 h 4320193"/>
                <a:gd name="connsiteX41" fmla="*/ 1477994 w 6092438"/>
                <a:gd name="connsiteY41" fmla="*/ 4102844 h 4320193"/>
                <a:gd name="connsiteX42" fmla="*/ 970979 w 6092438"/>
                <a:gd name="connsiteY42" fmla="*/ 3179490 h 4320193"/>
                <a:gd name="connsiteX43" fmla="*/ 956310 w 6092438"/>
                <a:gd name="connsiteY43" fmla="*/ 2988990 h 4320193"/>
                <a:gd name="connsiteX44" fmla="*/ 876014 w 6092438"/>
                <a:gd name="connsiteY44" fmla="*/ 2721719 h 4320193"/>
                <a:gd name="connsiteX45" fmla="*/ 693611 w 6092438"/>
                <a:gd name="connsiteY45" fmla="*/ 2364055 h 4320193"/>
                <a:gd name="connsiteX46" fmla="*/ 604171 w 6092438"/>
                <a:gd name="connsiteY46" fmla="*/ 2246707 h 4320193"/>
                <a:gd name="connsiteX47" fmla="*/ 707517 w 6092438"/>
                <a:gd name="connsiteY47" fmla="*/ 2358816 h 4320193"/>
                <a:gd name="connsiteX48" fmla="*/ 950024 w 6092438"/>
                <a:gd name="connsiteY48" fmla="*/ 2808492 h 4320193"/>
                <a:gd name="connsiteX49" fmla="*/ 864965 w 6092438"/>
                <a:gd name="connsiteY49" fmla="*/ 2543411 h 4320193"/>
                <a:gd name="connsiteX50" fmla="*/ 327184 w 6092438"/>
                <a:gd name="connsiteY50" fmla="*/ 1694162 h 4320193"/>
                <a:gd name="connsiteX51" fmla="*/ 0 w 6092438"/>
                <a:gd name="connsiteY51" fmla="*/ 1315257 h 4320193"/>
                <a:gd name="connsiteX52" fmla="*/ 0 w 6092438"/>
                <a:gd name="connsiteY52" fmla="*/ 1313067 h 4320193"/>
                <a:gd name="connsiteX53" fmla="*/ 832961 w 6092438"/>
                <a:gd name="connsiteY53" fmla="*/ 1979817 h 4320193"/>
                <a:gd name="connsiteX54" fmla="*/ 1082897 w 6092438"/>
                <a:gd name="connsiteY54" fmla="*/ 2271663 h 4320193"/>
                <a:gd name="connsiteX55" fmla="*/ 1101090 w 6092438"/>
                <a:gd name="connsiteY55" fmla="*/ 2269281 h 4320193"/>
                <a:gd name="connsiteX56" fmla="*/ 1093470 w 6092438"/>
                <a:gd name="connsiteY56" fmla="*/ 2279664 h 4320193"/>
                <a:gd name="connsiteX57" fmla="*/ 1370171 w 6092438"/>
                <a:gd name="connsiteY57" fmla="*/ 2855545 h 4320193"/>
                <a:gd name="connsiteX58" fmla="*/ 1465421 w 6092438"/>
                <a:gd name="connsiteY58" fmla="*/ 3162060 h 4320193"/>
                <a:gd name="connsiteX59" fmla="*/ 1754124 w 6092438"/>
                <a:gd name="connsiteY59" fmla="*/ 3407329 h 4320193"/>
                <a:gd name="connsiteX60" fmla="*/ 2245043 w 6092438"/>
                <a:gd name="connsiteY60" fmla="*/ 3350179 h 4320193"/>
                <a:gd name="connsiteX61" fmla="*/ 2626043 w 6092438"/>
                <a:gd name="connsiteY61" fmla="*/ 3100623 h 4320193"/>
                <a:gd name="connsiteX62" fmla="*/ 3002947 w 6092438"/>
                <a:gd name="connsiteY62" fmla="*/ 2611419 h 4320193"/>
                <a:gd name="connsiteX63" fmla="*/ 3079147 w 6092438"/>
                <a:gd name="connsiteY63" fmla="*/ 1984484 h 4320193"/>
                <a:gd name="connsiteX64" fmla="*/ 2985040 w 6092438"/>
                <a:gd name="connsiteY64" fmla="*/ 1806462 h 4320193"/>
                <a:gd name="connsiteX65" fmla="*/ 2809113 w 6092438"/>
                <a:gd name="connsiteY65" fmla="*/ 1803128 h 4320193"/>
                <a:gd name="connsiteX66" fmla="*/ 2495741 w 6092438"/>
                <a:gd name="connsiteY66" fmla="*/ 2010201 h 4320193"/>
                <a:gd name="connsiteX67" fmla="*/ 2305241 w 6092438"/>
                <a:gd name="connsiteY67" fmla="*/ 2220323 h 4320193"/>
                <a:gd name="connsiteX68" fmla="*/ 2259235 w 6092438"/>
                <a:gd name="connsiteY68" fmla="*/ 2275187 h 4320193"/>
                <a:gd name="connsiteX69" fmla="*/ 2068735 w 6092438"/>
                <a:gd name="connsiteY69" fmla="*/ 2287379 h 4320193"/>
                <a:gd name="connsiteX70" fmla="*/ 1872139 w 6092438"/>
                <a:gd name="connsiteY70" fmla="*/ 2212989 h 4320193"/>
                <a:gd name="connsiteX71" fmla="*/ 1759839 w 6092438"/>
                <a:gd name="connsiteY71" fmla="*/ 1874851 h 4320193"/>
                <a:gd name="connsiteX72" fmla="*/ 1748790 w 6092438"/>
                <a:gd name="connsiteY72" fmla="*/ 1581196 h 4320193"/>
                <a:gd name="connsiteX73" fmla="*/ 1819085 w 6092438"/>
                <a:gd name="connsiteY73" fmla="*/ 1428796 h 4320193"/>
                <a:gd name="connsiteX74" fmla="*/ 2061972 w 6092438"/>
                <a:gd name="connsiteY74" fmla="*/ 1318305 h 4320193"/>
                <a:gd name="connsiteX75" fmla="*/ 2453259 w 6092438"/>
                <a:gd name="connsiteY75" fmla="*/ 857200 h 4320193"/>
                <a:gd name="connsiteX76" fmla="*/ 2401443 w 6092438"/>
                <a:gd name="connsiteY76" fmla="*/ 444768 h 4320193"/>
                <a:gd name="connsiteX77" fmla="*/ 2257425 w 6092438"/>
                <a:gd name="connsiteY77" fmla="*/ 378569 h 4320193"/>
                <a:gd name="connsiteX78" fmla="*/ 2047875 w 6092438"/>
                <a:gd name="connsiteY78" fmla="*/ 476772 h 4320193"/>
                <a:gd name="connsiteX79" fmla="*/ 1697641 w 6092438"/>
                <a:gd name="connsiteY79" fmla="*/ 838722 h 4320193"/>
                <a:gd name="connsiteX80" fmla="*/ 1382268 w 6092438"/>
                <a:gd name="connsiteY80" fmla="*/ 1268490 h 4320193"/>
                <a:gd name="connsiteX81" fmla="*/ 1295305 w 6092438"/>
                <a:gd name="connsiteY81" fmla="*/ 1339070 h 4320193"/>
                <a:gd name="connsiteX82" fmla="*/ 1168813 w 6092438"/>
                <a:gd name="connsiteY82" fmla="*/ 1240677 h 4320193"/>
                <a:gd name="connsiteX83" fmla="*/ 823532 w 6092438"/>
                <a:gd name="connsiteY83" fmla="*/ 757378 h 4320193"/>
                <a:gd name="connsiteX84" fmla="*/ 610172 w 6092438"/>
                <a:gd name="connsiteY84" fmla="*/ 628314 h 4320193"/>
                <a:gd name="connsiteX85" fmla="*/ 989743 w 6092438"/>
                <a:gd name="connsiteY85" fmla="*/ 539065 h 4320193"/>
                <a:gd name="connsiteX86" fmla="*/ 1204246 w 6092438"/>
                <a:gd name="connsiteY86" fmla="*/ 424003 h 4320193"/>
                <a:gd name="connsiteX87" fmla="*/ 1754124 w 6092438"/>
                <a:gd name="connsiteY87" fmla="*/ 132729 h 4320193"/>
                <a:gd name="connsiteX88" fmla="*/ 4867847 w 6092438"/>
                <a:gd name="connsiteY88" fmla="*/ 1279253 h 4320193"/>
                <a:gd name="connsiteX89" fmla="*/ 4560380 w 6092438"/>
                <a:gd name="connsiteY89" fmla="*/ 1559859 h 4320193"/>
                <a:gd name="connsiteX90" fmla="*/ 4452938 w 6092438"/>
                <a:gd name="connsiteY90" fmla="*/ 1817034 h 4320193"/>
                <a:gd name="connsiteX91" fmla="*/ 4442174 w 6092438"/>
                <a:gd name="connsiteY91" fmla="*/ 2008106 h 4320193"/>
                <a:gd name="connsiteX92" fmla="*/ 4527899 w 6092438"/>
                <a:gd name="connsiteY92" fmla="*/ 2406918 h 4320193"/>
                <a:gd name="connsiteX93" fmla="*/ 4525423 w 6092438"/>
                <a:gd name="connsiteY93" fmla="*/ 2713527 h 4320193"/>
                <a:gd name="connsiteX94" fmla="*/ 4732973 w 6092438"/>
                <a:gd name="connsiteY94" fmla="*/ 2661902 h 4320193"/>
                <a:gd name="connsiteX95" fmla="*/ 5152549 w 6092438"/>
                <a:gd name="connsiteY95" fmla="*/ 2389773 h 4320193"/>
                <a:gd name="connsiteX96" fmla="*/ 5413248 w 6092438"/>
                <a:gd name="connsiteY96" fmla="*/ 1980198 h 4320193"/>
                <a:gd name="connsiteX97" fmla="*/ 5463540 w 6092438"/>
                <a:gd name="connsiteY97" fmla="*/ 1502900 h 4320193"/>
                <a:gd name="connsiteX98" fmla="*/ 5276850 w 6092438"/>
                <a:gd name="connsiteY98" fmla="*/ 1270680 h 4320193"/>
                <a:gd name="connsiteX99" fmla="*/ 4867847 w 6092438"/>
                <a:gd name="connsiteY99" fmla="*/ 1279253 h 432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092438" h="4320193">
                  <a:moveTo>
                    <a:pt x="1754124" y="132729"/>
                  </a:moveTo>
                  <a:cubicBezTo>
                    <a:pt x="1916621" y="63482"/>
                    <a:pt x="2087499" y="-2431"/>
                    <a:pt x="2266474" y="236"/>
                  </a:cubicBezTo>
                  <a:cubicBezTo>
                    <a:pt x="2436209" y="-3765"/>
                    <a:pt x="2615565" y="42813"/>
                    <a:pt x="2739676" y="163780"/>
                  </a:cubicBezTo>
                  <a:cubicBezTo>
                    <a:pt x="2856548" y="276556"/>
                    <a:pt x="2908078" y="440005"/>
                    <a:pt x="2919984" y="598501"/>
                  </a:cubicBezTo>
                  <a:cubicBezTo>
                    <a:pt x="2925890" y="722326"/>
                    <a:pt x="2924651" y="848723"/>
                    <a:pt x="2895981" y="969976"/>
                  </a:cubicBezTo>
                  <a:cubicBezTo>
                    <a:pt x="2863596" y="1113708"/>
                    <a:pt x="2800731" y="1248773"/>
                    <a:pt x="2726246" y="1374979"/>
                  </a:cubicBezTo>
                  <a:cubicBezTo>
                    <a:pt x="2715197" y="1393363"/>
                    <a:pt x="2706243" y="1413079"/>
                    <a:pt x="2696813" y="1432129"/>
                  </a:cubicBezTo>
                  <a:cubicBezTo>
                    <a:pt x="2723674" y="1406031"/>
                    <a:pt x="2760916" y="1396982"/>
                    <a:pt x="2793968" y="1381742"/>
                  </a:cubicBezTo>
                  <a:cubicBezTo>
                    <a:pt x="2861120" y="1354691"/>
                    <a:pt x="2925604" y="1319734"/>
                    <a:pt x="2996089" y="1302113"/>
                  </a:cubicBezTo>
                  <a:cubicBezTo>
                    <a:pt x="3122295" y="1282206"/>
                    <a:pt x="3259836" y="1298017"/>
                    <a:pt x="3365183" y="1375265"/>
                  </a:cubicBezTo>
                  <a:cubicBezTo>
                    <a:pt x="3508058" y="1477468"/>
                    <a:pt x="3582257" y="1646823"/>
                    <a:pt x="3623977" y="1812081"/>
                  </a:cubicBezTo>
                  <a:cubicBezTo>
                    <a:pt x="3743611" y="1831798"/>
                    <a:pt x="3847719" y="1899807"/>
                    <a:pt x="3937254" y="1978293"/>
                  </a:cubicBezTo>
                  <a:cubicBezTo>
                    <a:pt x="3942683" y="1764933"/>
                    <a:pt x="3967448" y="1549668"/>
                    <a:pt x="4036028" y="1346595"/>
                  </a:cubicBezTo>
                  <a:cubicBezTo>
                    <a:pt x="4111276" y="1121233"/>
                    <a:pt x="4264629" y="927495"/>
                    <a:pt x="4449699" y="781572"/>
                  </a:cubicBezTo>
                  <a:cubicBezTo>
                    <a:pt x="4642104" y="630981"/>
                    <a:pt x="4878801" y="532588"/>
                    <a:pt x="5124260" y="522492"/>
                  </a:cubicBezTo>
                  <a:cubicBezTo>
                    <a:pt x="5275917" y="515967"/>
                    <a:pt x="5427326" y="540065"/>
                    <a:pt x="5569458" y="593358"/>
                  </a:cubicBezTo>
                  <a:cubicBezTo>
                    <a:pt x="5718905" y="650508"/>
                    <a:pt x="5853303" y="751187"/>
                    <a:pt x="5940933" y="886061"/>
                  </a:cubicBezTo>
                  <a:cubicBezTo>
                    <a:pt x="6047232" y="1044652"/>
                    <a:pt x="6094000" y="1238486"/>
                    <a:pt x="6092285" y="1427843"/>
                  </a:cubicBezTo>
                  <a:cubicBezTo>
                    <a:pt x="6095524" y="1624820"/>
                    <a:pt x="6047042" y="1819511"/>
                    <a:pt x="5974652" y="2001629"/>
                  </a:cubicBezTo>
                  <a:cubicBezTo>
                    <a:pt x="5897594" y="2189462"/>
                    <a:pt x="5790057" y="2367198"/>
                    <a:pt x="5645944" y="2511312"/>
                  </a:cubicBezTo>
                  <a:cubicBezTo>
                    <a:pt x="5620598" y="2533934"/>
                    <a:pt x="5596938" y="2558384"/>
                    <a:pt x="5575173" y="2584464"/>
                  </a:cubicBezTo>
                  <a:cubicBezTo>
                    <a:pt x="5368252" y="2810473"/>
                    <a:pt x="5077454" y="2941365"/>
                    <a:pt x="4771073" y="2946414"/>
                  </a:cubicBezTo>
                  <a:cubicBezTo>
                    <a:pt x="4884896" y="2915743"/>
                    <a:pt x="4999673" y="2885263"/>
                    <a:pt x="5107686" y="2837733"/>
                  </a:cubicBezTo>
                  <a:cubicBezTo>
                    <a:pt x="5172742" y="2808111"/>
                    <a:pt x="5233321" y="2769725"/>
                    <a:pt x="5294567" y="2732958"/>
                  </a:cubicBezTo>
                  <a:cubicBezTo>
                    <a:pt x="5239703" y="2750294"/>
                    <a:pt x="5187696" y="2775440"/>
                    <a:pt x="5132642" y="2792490"/>
                  </a:cubicBezTo>
                  <a:cubicBezTo>
                    <a:pt x="5007293" y="2832971"/>
                    <a:pt x="4874038" y="2859165"/>
                    <a:pt x="4742117" y="2842686"/>
                  </a:cubicBezTo>
                  <a:cubicBezTo>
                    <a:pt x="4662707" y="2833590"/>
                    <a:pt x="4587355" y="2802738"/>
                    <a:pt x="4524375" y="2753532"/>
                  </a:cubicBezTo>
                  <a:cubicBezTo>
                    <a:pt x="4519232" y="2805825"/>
                    <a:pt x="4502087" y="2860308"/>
                    <a:pt x="4461987" y="2896407"/>
                  </a:cubicBezTo>
                  <a:cubicBezTo>
                    <a:pt x="4413218" y="2936603"/>
                    <a:pt x="4343305" y="2933174"/>
                    <a:pt x="4287870" y="2909552"/>
                  </a:cubicBezTo>
                  <a:cubicBezTo>
                    <a:pt x="4183095" y="2865927"/>
                    <a:pt x="4099941" y="2783631"/>
                    <a:pt x="4026122" y="2699431"/>
                  </a:cubicBezTo>
                  <a:cubicBezTo>
                    <a:pt x="3950399" y="2605133"/>
                    <a:pt x="3876770" y="2500644"/>
                    <a:pt x="3856387" y="2378914"/>
                  </a:cubicBezTo>
                  <a:cubicBezTo>
                    <a:pt x="3858863" y="2270901"/>
                    <a:pt x="3845243" y="2159173"/>
                    <a:pt x="3791998" y="2063351"/>
                  </a:cubicBezTo>
                  <a:cubicBezTo>
                    <a:pt x="3763423" y="2007154"/>
                    <a:pt x="3714941" y="1958576"/>
                    <a:pt x="3652171" y="1942955"/>
                  </a:cubicBezTo>
                  <a:cubicBezTo>
                    <a:pt x="3675774" y="2090764"/>
                    <a:pt x="3685813" y="2240421"/>
                    <a:pt x="3682174" y="2390058"/>
                  </a:cubicBezTo>
                  <a:cubicBezTo>
                    <a:pt x="3670840" y="2610848"/>
                    <a:pt x="3621691" y="2828685"/>
                    <a:pt x="3548824" y="3037092"/>
                  </a:cubicBezTo>
                  <a:cubicBezTo>
                    <a:pt x="3537871" y="3069763"/>
                    <a:pt x="3522916" y="3101100"/>
                    <a:pt x="3516440" y="3135199"/>
                  </a:cubicBezTo>
                  <a:cubicBezTo>
                    <a:pt x="3519707" y="3142753"/>
                    <a:pt x="3517744" y="3151554"/>
                    <a:pt x="3511582" y="3157011"/>
                  </a:cubicBezTo>
                  <a:cubicBezTo>
                    <a:pt x="3490341" y="3180633"/>
                    <a:pt x="3481864" y="3211685"/>
                    <a:pt x="3469100" y="3240069"/>
                  </a:cubicBezTo>
                  <a:cubicBezTo>
                    <a:pt x="3408883" y="3377382"/>
                    <a:pt x="3335750" y="3508646"/>
                    <a:pt x="3250692" y="3632118"/>
                  </a:cubicBezTo>
                  <a:cubicBezTo>
                    <a:pt x="3074194" y="3888246"/>
                    <a:pt x="2834926" y="4109035"/>
                    <a:pt x="2544032" y="4226669"/>
                  </a:cubicBezTo>
                  <a:cubicBezTo>
                    <a:pt x="2363819" y="4301440"/>
                    <a:pt x="2165128" y="4337159"/>
                    <a:pt x="1970818" y="4312394"/>
                  </a:cubicBezTo>
                  <a:cubicBezTo>
                    <a:pt x="1791081" y="4290486"/>
                    <a:pt x="1620298" y="4214096"/>
                    <a:pt x="1477994" y="4102844"/>
                  </a:cubicBezTo>
                  <a:cubicBezTo>
                    <a:pt x="1194721" y="3879102"/>
                    <a:pt x="1015937" y="3535630"/>
                    <a:pt x="970979" y="3179490"/>
                  </a:cubicBezTo>
                  <a:cubicBezTo>
                    <a:pt x="961454" y="3116244"/>
                    <a:pt x="965549" y="3052046"/>
                    <a:pt x="956310" y="2988990"/>
                  </a:cubicBezTo>
                  <a:cubicBezTo>
                    <a:pt x="939927" y="2897074"/>
                    <a:pt x="908685" y="2808873"/>
                    <a:pt x="876014" y="2721719"/>
                  </a:cubicBezTo>
                  <a:cubicBezTo>
                    <a:pt x="825722" y="2597894"/>
                    <a:pt x="769239" y="2475117"/>
                    <a:pt x="693611" y="2364055"/>
                  </a:cubicBezTo>
                  <a:cubicBezTo>
                    <a:pt x="667036" y="2322526"/>
                    <a:pt x="631031" y="2287855"/>
                    <a:pt x="604171" y="2246707"/>
                  </a:cubicBezTo>
                  <a:cubicBezTo>
                    <a:pt x="637794" y="2284807"/>
                    <a:pt x="677228" y="2317764"/>
                    <a:pt x="707517" y="2358816"/>
                  </a:cubicBezTo>
                  <a:cubicBezTo>
                    <a:pt x="813149" y="2493309"/>
                    <a:pt x="890492" y="2648757"/>
                    <a:pt x="950024" y="2808492"/>
                  </a:cubicBezTo>
                  <a:cubicBezTo>
                    <a:pt x="934212" y="2716671"/>
                    <a:pt x="899636" y="2629326"/>
                    <a:pt x="864965" y="2543411"/>
                  </a:cubicBezTo>
                  <a:cubicBezTo>
                    <a:pt x="730282" y="2234801"/>
                    <a:pt x="533400" y="1958481"/>
                    <a:pt x="327184" y="1694162"/>
                  </a:cubicBezTo>
                  <a:cubicBezTo>
                    <a:pt x="221647" y="1564813"/>
                    <a:pt x="114300" y="1436511"/>
                    <a:pt x="0" y="1315257"/>
                  </a:cubicBezTo>
                  <a:lnTo>
                    <a:pt x="0" y="1313067"/>
                  </a:lnTo>
                  <a:cubicBezTo>
                    <a:pt x="299657" y="1505853"/>
                    <a:pt x="581882" y="1727118"/>
                    <a:pt x="832961" y="1979817"/>
                  </a:cubicBezTo>
                  <a:cubicBezTo>
                    <a:pt x="920306" y="2073447"/>
                    <a:pt x="1009650" y="2166221"/>
                    <a:pt x="1082897" y="2271663"/>
                  </a:cubicBezTo>
                  <a:lnTo>
                    <a:pt x="1101090" y="2269281"/>
                  </a:lnTo>
                  <a:lnTo>
                    <a:pt x="1093470" y="2279664"/>
                  </a:lnTo>
                  <a:cubicBezTo>
                    <a:pt x="1216533" y="2454162"/>
                    <a:pt x="1328166" y="2643519"/>
                    <a:pt x="1370171" y="2855545"/>
                  </a:cubicBezTo>
                  <a:cubicBezTo>
                    <a:pt x="1389221" y="2960987"/>
                    <a:pt x="1413891" y="3067191"/>
                    <a:pt x="1465421" y="3162060"/>
                  </a:cubicBezTo>
                  <a:cubicBezTo>
                    <a:pt x="1523905" y="3277979"/>
                    <a:pt x="1627346" y="3372276"/>
                    <a:pt x="1754124" y="3407329"/>
                  </a:cubicBezTo>
                  <a:cubicBezTo>
                    <a:pt x="1917764" y="3451429"/>
                    <a:pt x="2092071" y="3415044"/>
                    <a:pt x="2245043" y="3350179"/>
                  </a:cubicBezTo>
                  <a:cubicBezTo>
                    <a:pt x="2387251" y="3293505"/>
                    <a:pt x="2511743" y="3200922"/>
                    <a:pt x="2626043" y="3100623"/>
                  </a:cubicBezTo>
                  <a:cubicBezTo>
                    <a:pt x="2783300" y="2965940"/>
                    <a:pt x="2920651" y="2802872"/>
                    <a:pt x="3002947" y="2611419"/>
                  </a:cubicBezTo>
                  <a:cubicBezTo>
                    <a:pt x="3088005" y="2415300"/>
                    <a:pt x="3107722" y="2195082"/>
                    <a:pt x="3079147" y="1984484"/>
                  </a:cubicBezTo>
                  <a:cubicBezTo>
                    <a:pt x="3068193" y="1917809"/>
                    <a:pt x="3044952" y="1844847"/>
                    <a:pt x="2985040" y="1806462"/>
                  </a:cubicBezTo>
                  <a:cubicBezTo>
                    <a:pt x="2931700" y="1773600"/>
                    <a:pt x="2865215" y="1782840"/>
                    <a:pt x="2809113" y="1803128"/>
                  </a:cubicBezTo>
                  <a:cubicBezTo>
                    <a:pt x="2690336" y="1847133"/>
                    <a:pt x="2589276" y="1926953"/>
                    <a:pt x="2495741" y="2010201"/>
                  </a:cubicBezTo>
                  <a:cubicBezTo>
                    <a:pt x="2427256" y="2075448"/>
                    <a:pt x="2357723" y="2141361"/>
                    <a:pt x="2305241" y="2220323"/>
                  </a:cubicBezTo>
                  <a:cubicBezTo>
                    <a:pt x="2291429" y="2239373"/>
                    <a:pt x="2285048" y="2268519"/>
                    <a:pt x="2259235" y="2275187"/>
                  </a:cubicBezTo>
                  <a:cubicBezTo>
                    <a:pt x="2198370" y="2296332"/>
                    <a:pt x="2132267" y="2293665"/>
                    <a:pt x="2068735" y="2287379"/>
                  </a:cubicBezTo>
                  <a:cubicBezTo>
                    <a:pt x="1998536" y="2280997"/>
                    <a:pt x="1923288" y="2265472"/>
                    <a:pt x="1872139" y="2212989"/>
                  </a:cubicBezTo>
                  <a:cubicBezTo>
                    <a:pt x="1783556" y="2125359"/>
                    <a:pt x="1761458" y="1994390"/>
                    <a:pt x="1759839" y="1874851"/>
                  </a:cubicBezTo>
                  <a:cubicBezTo>
                    <a:pt x="1759839" y="1776744"/>
                    <a:pt x="1743075" y="1679208"/>
                    <a:pt x="1748790" y="1581196"/>
                  </a:cubicBezTo>
                  <a:cubicBezTo>
                    <a:pt x="1751648" y="1524046"/>
                    <a:pt x="1773174" y="1464990"/>
                    <a:pt x="1819085" y="1428796"/>
                  </a:cubicBezTo>
                  <a:cubicBezTo>
                    <a:pt x="1889189" y="1370598"/>
                    <a:pt x="1984724" y="1363359"/>
                    <a:pt x="2061972" y="1318305"/>
                  </a:cubicBezTo>
                  <a:cubicBezTo>
                    <a:pt x="2240661" y="1217436"/>
                    <a:pt x="2386298" y="1052177"/>
                    <a:pt x="2453259" y="857200"/>
                  </a:cubicBezTo>
                  <a:cubicBezTo>
                    <a:pt x="2498027" y="721945"/>
                    <a:pt x="2489264" y="561354"/>
                    <a:pt x="2401443" y="444768"/>
                  </a:cubicBezTo>
                  <a:cubicBezTo>
                    <a:pt x="2368582" y="398714"/>
                    <a:pt x="2313775" y="373521"/>
                    <a:pt x="2257425" y="378569"/>
                  </a:cubicBezTo>
                  <a:cubicBezTo>
                    <a:pt x="2178653" y="386665"/>
                    <a:pt x="2109311" y="429909"/>
                    <a:pt x="2047875" y="476772"/>
                  </a:cubicBezTo>
                  <a:cubicBezTo>
                    <a:pt x="1914525" y="579737"/>
                    <a:pt x="1803749" y="708324"/>
                    <a:pt x="1697641" y="838722"/>
                  </a:cubicBezTo>
                  <a:cubicBezTo>
                    <a:pt x="1586484" y="977501"/>
                    <a:pt x="1483900" y="1122757"/>
                    <a:pt x="1382268" y="1268490"/>
                  </a:cubicBezTo>
                  <a:cubicBezTo>
                    <a:pt x="1360646" y="1298874"/>
                    <a:pt x="1335214" y="1333926"/>
                    <a:pt x="1295305" y="1339070"/>
                  </a:cubicBezTo>
                  <a:cubicBezTo>
                    <a:pt x="1237679" y="1333926"/>
                    <a:pt x="1201103" y="1282872"/>
                    <a:pt x="1168813" y="1240677"/>
                  </a:cubicBezTo>
                  <a:cubicBezTo>
                    <a:pt x="1055084" y="1078752"/>
                    <a:pt x="966692" y="896824"/>
                    <a:pt x="823532" y="757378"/>
                  </a:cubicBezTo>
                  <a:cubicBezTo>
                    <a:pt x="763345" y="698437"/>
                    <a:pt x="690313" y="654261"/>
                    <a:pt x="610172" y="628314"/>
                  </a:cubicBezTo>
                  <a:cubicBezTo>
                    <a:pt x="739179" y="610350"/>
                    <a:pt x="866245" y="580470"/>
                    <a:pt x="989743" y="539065"/>
                  </a:cubicBezTo>
                  <a:cubicBezTo>
                    <a:pt x="1067943" y="514395"/>
                    <a:pt x="1134332" y="465151"/>
                    <a:pt x="1204246" y="424003"/>
                  </a:cubicBezTo>
                  <a:cubicBezTo>
                    <a:pt x="1382459" y="317514"/>
                    <a:pt x="1564291" y="216739"/>
                    <a:pt x="1754124" y="132729"/>
                  </a:cubicBezTo>
                  <a:close/>
                  <a:moveTo>
                    <a:pt x="4867847" y="1279253"/>
                  </a:moveTo>
                  <a:cubicBezTo>
                    <a:pt x="4736592" y="1332974"/>
                    <a:pt x="4628483" y="1436320"/>
                    <a:pt x="4560380" y="1559859"/>
                  </a:cubicBezTo>
                  <a:cubicBezTo>
                    <a:pt x="4513898" y="1640631"/>
                    <a:pt x="4473798" y="1726166"/>
                    <a:pt x="4452938" y="1817034"/>
                  </a:cubicBezTo>
                  <a:cubicBezTo>
                    <a:pt x="4437412" y="1879328"/>
                    <a:pt x="4438555" y="1944384"/>
                    <a:pt x="4442174" y="2008106"/>
                  </a:cubicBezTo>
                  <a:cubicBezTo>
                    <a:pt x="4458176" y="2143551"/>
                    <a:pt x="4512374" y="2271282"/>
                    <a:pt x="4527899" y="2406918"/>
                  </a:cubicBezTo>
                  <a:cubicBezTo>
                    <a:pt x="4542758" y="2508549"/>
                    <a:pt x="4538377" y="2611991"/>
                    <a:pt x="4525423" y="2713527"/>
                  </a:cubicBezTo>
                  <a:cubicBezTo>
                    <a:pt x="4596956" y="2708574"/>
                    <a:pt x="4666203" y="2687048"/>
                    <a:pt x="4732973" y="2661902"/>
                  </a:cubicBezTo>
                  <a:cubicBezTo>
                    <a:pt x="4888611" y="2598847"/>
                    <a:pt x="5026343" y="2499310"/>
                    <a:pt x="5152549" y="2389773"/>
                  </a:cubicBezTo>
                  <a:cubicBezTo>
                    <a:pt x="5279136" y="2284140"/>
                    <a:pt x="5357337" y="2132598"/>
                    <a:pt x="5413248" y="1980198"/>
                  </a:cubicBezTo>
                  <a:cubicBezTo>
                    <a:pt x="5465827" y="1827798"/>
                    <a:pt x="5496306" y="1662634"/>
                    <a:pt x="5463540" y="1502900"/>
                  </a:cubicBezTo>
                  <a:cubicBezTo>
                    <a:pt x="5442395" y="1401840"/>
                    <a:pt x="5375910" y="1307256"/>
                    <a:pt x="5276850" y="1270680"/>
                  </a:cubicBezTo>
                  <a:cubicBezTo>
                    <a:pt x="5145881" y="1225341"/>
                    <a:pt x="4996910" y="1225532"/>
                    <a:pt x="4867847" y="1279253"/>
                  </a:cubicBezTo>
                  <a:close/>
                </a:path>
              </a:pathLst>
            </a:custGeom>
            <a:grpFill/>
            <a:ln w="9525" cap="flat">
              <a:noFill/>
              <a:prstDash val="solid"/>
              <a:miter/>
            </a:ln>
          </p:spPr>
          <p:txBody>
            <a:bodyPr rtlCol="0" anchor="ctr">
              <a:noAutofit/>
            </a:bodyPr>
            <a:lstStyle/>
            <a:p>
              <a:endParaRPr lang="en-US"/>
            </a:p>
          </p:txBody>
        </p:sp>
      </p:grpSp>
      <p:sp>
        <p:nvSpPr>
          <p:cNvPr id="131" name="椭圆 130">
            <a:extLst>
              <a:ext uri="{FF2B5EF4-FFF2-40B4-BE49-F238E27FC236}">
                <a16:creationId xmlns:a16="http://schemas.microsoft.com/office/drawing/2014/main" id="{854F59BA-03D1-85AE-A7A4-2D4D9BA3A8C6}"/>
              </a:ext>
            </a:extLst>
          </p:cNvPr>
          <p:cNvSpPr/>
          <p:nvPr/>
        </p:nvSpPr>
        <p:spPr>
          <a:xfrm flipH="1">
            <a:off x="512393" y="5872168"/>
            <a:ext cx="6081235" cy="641682"/>
          </a:xfrm>
          <a:prstGeom prst="ellipse">
            <a:avLst/>
          </a:prstGeom>
          <a:gradFill flip="none" rotWithShape="1">
            <a:gsLst>
              <a:gs pos="0">
                <a:schemeClr val="accent1">
                  <a:alpha val="16000"/>
                </a:schemeClr>
              </a:gs>
              <a:gs pos="100000">
                <a:schemeClr val="accent2">
                  <a:alpha val="0"/>
                </a:schemeClr>
              </a:gs>
            </a:gsLst>
            <a:path path="shap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nvGrpSpPr>
          <p:cNvPr id="132" name="组合 131">
            <a:extLst>
              <a:ext uri="{FF2B5EF4-FFF2-40B4-BE49-F238E27FC236}">
                <a16:creationId xmlns:a16="http://schemas.microsoft.com/office/drawing/2014/main" id="{241F03BC-EA85-0827-D97E-2E076947C33E}"/>
              </a:ext>
            </a:extLst>
          </p:cNvPr>
          <p:cNvGrpSpPr/>
          <p:nvPr/>
        </p:nvGrpSpPr>
        <p:grpSpPr>
          <a:xfrm rot="331175" flipH="1">
            <a:off x="821861" y="1800621"/>
            <a:ext cx="6642937" cy="4286692"/>
            <a:chOff x="1664141" y="-3394843"/>
            <a:chExt cx="6828680" cy="4406549"/>
          </a:xfrm>
          <a:solidFill>
            <a:schemeClr val="accent3">
              <a:alpha val="36000"/>
            </a:schemeClr>
          </a:solidFill>
        </p:grpSpPr>
        <p:sp>
          <p:nvSpPr>
            <p:cNvPr id="163" name="任意多边形: 形状 162">
              <a:extLst>
                <a:ext uri="{FF2B5EF4-FFF2-40B4-BE49-F238E27FC236}">
                  <a16:creationId xmlns:a16="http://schemas.microsoft.com/office/drawing/2014/main" id="{55250F36-788E-7C6F-341D-86721569DC5C}"/>
                </a:ext>
              </a:extLst>
            </p:cNvPr>
            <p:cNvSpPr/>
            <p:nvPr/>
          </p:nvSpPr>
          <p:spPr>
            <a:xfrm rot="20473046">
              <a:off x="1664141" y="-127924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noAutofit/>
            </a:bodyPr>
            <a:lstStyle/>
            <a:p>
              <a:endParaRPr lang="en-US" sz="1908" dirty="0"/>
            </a:p>
          </p:txBody>
        </p:sp>
        <p:sp>
          <p:nvSpPr>
            <p:cNvPr id="164" name="Freeform 227+++++">
              <a:extLst>
                <a:ext uri="{FF2B5EF4-FFF2-40B4-BE49-F238E27FC236}">
                  <a16:creationId xmlns:a16="http://schemas.microsoft.com/office/drawing/2014/main" id="{7DD3052E-A6AB-A90E-D276-6598B53EFFE5}"/>
                </a:ext>
              </a:extLst>
            </p:cNvPr>
            <p:cNvSpPr/>
            <p:nvPr/>
          </p:nvSpPr>
          <p:spPr>
            <a:xfrm rot="8100000">
              <a:off x="5518609" y="-114457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nvGrpSpPr>
            <p:cNvPr id="165" name="组合 164">
              <a:extLst>
                <a:ext uri="{FF2B5EF4-FFF2-40B4-BE49-F238E27FC236}">
                  <a16:creationId xmlns:a16="http://schemas.microsoft.com/office/drawing/2014/main" id="{97ADAC2E-6014-7E31-E5AE-146E52D2256E}"/>
                </a:ext>
              </a:extLst>
            </p:cNvPr>
            <p:cNvGrpSpPr/>
            <p:nvPr/>
          </p:nvGrpSpPr>
          <p:grpSpPr>
            <a:xfrm>
              <a:off x="2202006" y="-3394843"/>
              <a:ext cx="5322371" cy="4089517"/>
              <a:chOff x="2202006" y="-3394843"/>
              <a:chExt cx="5322371" cy="4089517"/>
            </a:xfrm>
            <a:grpFill/>
          </p:grpSpPr>
          <p:sp>
            <p:nvSpPr>
              <p:cNvPr id="166" name="Freeform 227+">
                <a:extLst>
                  <a:ext uri="{FF2B5EF4-FFF2-40B4-BE49-F238E27FC236}">
                    <a16:creationId xmlns:a16="http://schemas.microsoft.com/office/drawing/2014/main" id="{DE7FF028-F5CD-D18C-630C-172643024B66}"/>
                  </a:ext>
                </a:extLst>
              </p:cNvPr>
              <p:cNvSpPr/>
              <p:nvPr/>
            </p:nvSpPr>
            <p:spPr>
              <a:xfrm rot="673046">
                <a:off x="2202006" y="-1844697"/>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noAutofit/>
              </a:bodyPr>
              <a:lstStyle/>
              <a:p>
                <a:endParaRPr lang="en-US" sz="1908"/>
              </a:p>
            </p:txBody>
          </p:sp>
          <p:sp>
            <p:nvSpPr>
              <p:cNvPr id="167" name="Freeform 227++">
                <a:extLst>
                  <a:ext uri="{FF2B5EF4-FFF2-40B4-BE49-F238E27FC236}">
                    <a16:creationId xmlns:a16="http://schemas.microsoft.com/office/drawing/2014/main" id="{F572EBD4-ECDA-FC96-1C95-45040B34C5B4}"/>
                  </a:ext>
                </a:extLst>
              </p:cNvPr>
              <p:cNvSpPr/>
              <p:nvPr/>
            </p:nvSpPr>
            <p:spPr>
              <a:xfrm rot="1800000">
                <a:off x="2789478" y="-2244162"/>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68" name="Freeform 227+++">
                <a:extLst>
                  <a:ext uri="{FF2B5EF4-FFF2-40B4-BE49-F238E27FC236}">
                    <a16:creationId xmlns:a16="http://schemas.microsoft.com/office/drawing/2014/main" id="{5B607E67-0D38-2B62-D8D2-00B87AED5FC4}"/>
                  </a:ext>
                </a:extLst>
              </p:cNvPr>
              <p:cNvSpPr/>
              <p:nvPr/>
            </p:nvSpPr>
            <p:spPr>
              <a:xfrm rot="4500000">
                <a:off x="4261066" y="-2188342"/>
                <a:ext cx="2974209" cy="2156282"/>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69" name="Freeform 227++++">
                <a:extLst>
                  <a:ext uri="{FF2B5EF4-FFF2-40B4-BE49-F238E27FC236}">
                    <a16:creationId xmlns:a16="http://schemas.microsoft.com/office/drawing/2014/main" id="{51ADE665-A84B-D281-DFE3-23B4438FF9EE}"/>
                  </a:ext>
                </a:extLst>
              </p:cNvPr>
              <p:cNvSpPr/>
              <p:nvPr/>
            </p:nvSpPr>
            <p:spPr>
              <a:xfrm rot="6073046">
                <a:off x="4959131" y="-1870572"/>
                <a:ext cx="2974209" cy="2156283"/>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70" name="Freeform 227+++">
                <a:extLst>
                  <a:ext uri="{FF2B5EF4-FFF2-40B4-BE49-F238E27FC236}">
                    <a16:creationId xmlns:a16="http://schemas.microsoft.com/office/drawing/2014/main" id="{3992C872-96CE-C40A-0580-41399252A64F}"/>
                  </a:ext>
                </a:extLst>
              </p:cNvPr>
              <p:cNvSpPr/>
              <p:nvPr/>
            </p:nvSpPr>
            <p:spPr>
              <a:xfrm rot="3600000">
                <a:off x="3273906" y="-2926081"/>
                <a:ext cx="3700530" cy="2763005"/>
              </a:xfrm>
              <a:custGeom>
                <a:avLst/>
                <a:gdLst>
                  <a:gd name="connsiteX0" fmla="*/ 2805331 w 2805330"/>
                  <a:gd name="connsiteY0" fmla="*/ 1971139 h 2033846"/>
                  <a:gd name="connsiteX1" fmla="*/ 0 w 2805330"/>
                  <a:gd name="connsiteY1" fmla="*/ 0 h 2033846"/>
                  <a:gd name="connsiteX2" fmla="*/ 2805331 w 2805330"/>
                  <a:gd name="connsiteY2" fmla="*/ 1971139 h 2033846"/>
                  <a:gd name="connsiteX0" fmla="*/ 2805331 w 2808396"/>
                  <a:gd name="connsiteY0" fmla="*/ 1974843 h 2037550"/>
                  <a:gd name="connsiteX1" fmla="*/ 0 w 2808396"/>
                  <a:gd name="connsiteY1" fmla="*/ 3704 h 2037550"/>
                  <a:gd name="connsiteX2" fmla="*/ 2805331 w 2808396"/>
                  <a:gd name="connsiteY2" fmla="*/ 1974843 h 2037550"/>
                  <a:gd name="connsiteX0" fmla="*/ 2805331 w 2808396"/>
                  <a:gd name="connsiteY0" fmla="*/ 1974843 h 2096889"/>
                  <a:gd name="connsiteX1" fmla="*/ 0 w 2808396"/>
                  <a:gd name="connsiteY1" fmla="*/ 3704 h 2096889"/>
                  <a:gd name="connsiteX2" fmla="*/ 2805331 w 2808396"/>
                  <a:gd name="connsiteY2" fmla="*/ 1974843 h 2096889"/>
                </a:gdLst>
                <a:ahLst/>
                <a:cxnLst>
                  <a:cxn ang="0">
                    <a:pos x="connsiteX0" y="connsiteY0"/>
                  </a:cxn>
                  <a:cxn ang="0">
                    <a:pos x="connsiteX1" y="connsiteY1"/>
                  </a:cxn>
                  <a:cxn ang="0">
                    <a:pos x="connsiteX2" y="connsiteY2"/>
                  </a:cxn>
                </a:cxnLst>
                <a:rect l="l" t="t" r="r" b="b"/>
                <a:pathLst>
                  <a:path w="2808396" h="2096889">
                    <a:moveTo>
                      <a:pt x="2805331" y="1974843"/>
                    </a:moveTo>
                    <a:cubicBezTo>
                      <a:pt x="2805331" y="1974843"/>
                      <a:pt x="868610" y="2831889"/>
                      <a:pt x="0" y="3704"/>
                    </a:cubicBezTo>
                    <a:cubicBezTo>
                      <a:pt x="0" y="3704"/>
                      <a:pt x="2915876" y="-176401"/>
                      <a:pt x="2805331" y="1974843"/>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grpSp>
      <p:grpSp>
        <p:nvGrpSpPr>
          <p:cNvPr id="171" name="Graphic 211++">
            <a:extLst>
              <a:ext uri="{FF2B5EF4-FFF2-40B4-BE49-F238E27FC236}">
                <a16:creationId xmlns:a16="http://schemas.microsoft.com/office/drawing/2014/main" id="{D720D893-D0FF-F0E1-05EE-894E2FD98DA4}"/>
              </a:ext>
            </a:extLst>
          </p:cNvPr>
          <p:cNvGrpSpPr/>
          <p:nvPr userDrawn="1"/>
        </p:nvGrpSpPr>
        <p:grpSpPr>
          <a:xfrm rot="15040459" flipH="1">
            <a:off x="8311036" y="4999753"/>
            <a:ext cx="558912" cy="407363"/>
            <a:chOff x="3595797" y="1707335"/>
            <a:chExt cx="2840677" cy="2070430"/>
          </a:xfrm>
          <a:gradFill flip="none" rotWithShape="1">
            <a:gsLst>
              <a:gs pos="0">
                <a:schemeClr val="accent1"/>
              </a:gs>
              <a:gs pos="100000">
                <a:schemeClr val="accent2"/>
              </a:gs>
            </a:gsLst>
            <a:lin ang="2700000" scaled="1"/>
            <a:tileRect/>
          </a:gradFill>
        </p:grpSpPr>
        <p:sp>
          <p:nvSpPr>
            <p:cNvPr id="172" name="任意多边形: 形状 171">
              <a:extLst>
                <a:ext uri="{FF2B5EF4-FFF2-40B4-BE49-F238E27FC236}">
                  <a16:creationId xmlns:a16="http://schemas.microsoft.com/office/drawing/2014/main" id="{203007C6-21A6-B2C8-A996-7728B26DE0B6}"/>
                </a:ext>
              </a:extLst>
            </p:cNvPr>
            <p:cNvSpPr/>
            <p:nvPr/>
          </p:nvSpPr>
          <p:spPr>
            <a:xfrm>
              <a:off x="3595797" y="1707335"/>
              <a:ext cx="2805330" cy="2033845"/>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solidFill>
              <a:schemeClr val="accent1">
                <a:lumMod val="40000"/>
                <a:lumOff val="60000"/>
              </a:schemeClr>
            </a:solidFill>
            <a:ln w="64294" cap="flat">
              <a:noFill/>
              <a:prstDash val="solid"/>
              <a:miter/>
            </a:ln>
          </p:spPr>
          <p:txBody>
            <a:bodyPr rtlCol="0" anchor="ctr">
              <a:noAutofit/>
            </a:bodyPr>
            <a:lstStyle/>
            <a:p>
              <a:endParaRPr lang="en-US" dirty="0"/>
            </a:p>
          </p:txBody>
        </p:sp>
        <p:sp>
          <p:nvSpPr>
            <p:cNvPr id="173" name="任意多边形: 形状 172">
              <a:extLst>
                <a:ext uri="{FF2B5EF4-FFF2-40B4-BE49-F238E27FC236}">
                  <a16:creationId xmlns:a16="http://schemas.microsoft.com/office/drawing/2014/main" id="{B5EBFBB9-8F29-6A3B-2317-05D610BC0A46}"/>
                </a:ext>
              </a:extLst>
            </p:cNvPr>
            <p:cNvSpPr/>
            <p:nvPr/>
          </p:nvSpPr>
          <p:spPr>
            <a:xfrm>
              <a:off x="4288829" y="2476966"/>
              <a:ext cx="2147645" cy="1300799"/>
            </a:xfrm>
            <a:custGeom>
              <a:avLst/>
              <a:gdLst>
                <a:gd name="connsiteX0" fmla="*/ 1590439 w 2147644"/>
                <a:gd name="connsiteY0" fmla="*/ 0 h 1300799"/>
                <a:gd name="connsiteX1" fmla="*/ 0 w 2147644"/>
                <a:gd name="connsiteY1" fmla="*/ 371038 h 1300799"/>
                <a:gd name="connsiteX2" fmla="*/ 2147640 w 2147644"/>
                <a:gd name="connsiteY2" fmla="*/ 1237437 h 1300799"/>
                <a:gd name="connsiteX3" fmla="*/ 1590439 w 2147644"/>
                <a:gd name="connsiteY3" fmla="*/ 0 h 1300799"/>
              </a:gdLst>
              <a:ahLst/>
              <a:cxnLst>
                <a:cxn ang="0">
                  <a:pos x="connsiteX0" y="connsiteY0"/>
                </a:cxn>
                <a:cxn ang="0">
                  <a:pos x="connsiteX1" y="connsiteY1"/>
                </a:cxn>
                <a:cxn ang="0">
                  <a:pos x="connsiteX2" y="connsiteY2"/>
                </a:cxn>
                <a:cxn ang="0">
                  <a:pos x="connsiteX3" y="connsiteY3"/>
                </a:cxn>
              </a:cxnLst>
              <a:rect l="l" t="t" r="r" b="b"/>
              <a:pathLst>
                <a:path w="2147644" h="1300799">
                  <a:moveTo>
                    <a:pt x="1590439" y="0"/>
                  </a:moveTo>
                  <a:cubicBezTo>
                    <a:pt x="1308940" y="499226"/>
                    <a:pt x="620329" y="490208"/>
                    <a:pt x="0" y="371038"/>
                  </a:cubicBezTo>
                  <a:cubicBezTo>
                    <a:pt x="1035170" y="1649702"/>
                    <a:pt x="2147640" y="1237437"/>
                    <a:pt x="2147640" y="1237437"/>
                  </a:cubicBezTo>
                  <a:cubicBezTo>
                    <a:pt x="2148774" y="763965"/>
                    <a:pt x="1945708" y="312992"/>
                    <a:pt x="1590439" y="0"/>
                  </a:cubicBezTo>
                  <a:close/>
                </a:path>
              </a:pathLst>
            </a:custGeom>
            <a:solidFill>
              <a:schemeClr val="accent1">
                <a:lumMod val="60000"/>
                <a:lumOff val="40000"/>
              </a:schemeClr>
            </a:solidFill>
            <a:ln w="64294" cap="flat">
              <a:noFill/>
              <a:prstDash val="solid"/>
              <a:miter/>
            </a:ln>
          </p:spPr>
          <p:txBody>
            <a:bodyPr rtlCol="0" anchor="ctr">
              <a:noAutofit/>
            </a:bodyPr>
            <a:lstStyle/>
            <a:p>
              <a:endParaRPr lang="en-US"/>
            </a:p>
          </p:txBody>
        </p:sp>
        <p:sp>
          <p:nvSpPr>
            <p:cNvPr id="174" name="任意多边形: 形状 173">
              <a:extLst>
                <a:ext uri="{FF2B5EF4-FFF2-40B4-BE49-F238E27FC236}">
                  <a16:creationId xmlns:a16="http://schemas.microsoft.com/office/drawing/2014/main" id="{6D096800-20A0-657C-6CE8-806CB5C42D96}"/>
                </a:ext>
              </a:extLst>
            </p:cNvPr>
            <p:cNvSpPr/>
            <p:nvPr/>
          </p:nvSpPr>
          <p:spPr>
            <a:xfrm>
              <a:off x="3836549" y="1839817"/>
              <a:ext cx="2589536" cy="1841019"/>
            </a:xfrm>
            <a:custGeom>
              <a:avLst/>
              <a:gdLst>
                <a:gd name="connsiteX0" fmla="*/ 1457741 w 2589535"/>
                <a:gd name="connsiteY0" fmla="*/ 300180 h 1841018"/>
                <a:gd name="connsiteX1" fmla="*/ 1586574 w 2589535"/>
                <a:gd name="connsiteY1" fmla="*/ 1073176 h 1841018"/>
                <a:gd name="connsiteX2" fmla="*/ 726616 w 2589535"/>
                <a:gd name="connsiteY2" fmla="*/ 493429 h 1841018"/>
                <a:gd name="connsiteX3" fmla="*/ 653826 w 2589535"/>
                <a:gd name="connsiteY3" fmla="*/ 50245 h 1841018"/>
                <a:gd name="connsiteX4" fmla="*/ 683457 w 2589535"/>
                <a:gd name="connsiteY4" fmla="*/ 461865 h 1841018"/>
                <a:gd name="connsiteX5" fmla="*/ 421927 w 2589535"/>
                <a:gd name="connsiteY5" fmla="*/ 285364 h 1841018"/>
                <a:gd name="connsiteX6" fmla="*/ 421927 w 2589535"/>
                <a:gd name="connsiteY6" fmla="*/ 274414 h 1841018"/>
                <a:gd name="connsiteX7" fmla="*/ 407755 w 2589535"/>
                <a:gd name="connsiteY7" fmla="*/ 274414 h 1841018"/>
                <a:gd name="connsiteX8" fmla="*/ 0 w 2589535"/>
                <a:gd name="connsiteY8" fmla="*/ 0 h 1841018"/>
                <a:gd name="connsiteX9" fmla="*/ 379412 w 2589535"/>
                <a:gd name="connsiteY9" fmla="*/ 274414 h 1841018"/>
                <a:gd name="connsiteX10" fmla="*/ 60551 w 2589535"/>
                <a:gd name="connsiteY10" fmla="*/ 286653 h 1841018"/>
                <a:gd name="connsiteX11" fmla="*/ 421283 w 2589535"/>
                <a:gd name="connsiteY11" fmla="*/ 314352 h 1841018"/>
                <a:gd name="connsiteX12" fmla="*/ 421283 w 2589535"/>
                <a:gd name="connsiteY12" fmla="*/ 307266 h 1841018"/>
                <a:gd name="connsiteX13" fmla="*/ 1110537 w 2589535"/>
                <a:gd name="connsiteY13" fmla="*/ 809713 h 1841018"/>
                <a:gd name="connsiteX14" fmla="*/ 474748 w 2589535"/>
                <a:gd name="connsiteY14" fmla="*/ 827105 h 1841018"/>
                <a:gd name="connsiteX15" fmla="*/ 1165935 w 2589535"/>
                <a:gd name="connsiteY15" fmla="*/ 849651 h 1841018"/>
                <a:gd name="connsiteX16" fmla="*/ 2013654 w 2589535"/>
                <a:gd name="connsiteY16" fmla="*/ 1468048 h 1841018"/>
                <a:gd name="connsiteX17" fmla="*/ 1982734 w 2589535"/>
                <a:gd name="connsiteY17" fmla="*/ 1468048 h 1841018"/>
                <a:gd name="connsiteX18" fmla="*/ 1660653 w 2589535"/>
                <a:gd name="connsiteY18" fmla="*/ 1468048 h 1841018"/>
                <a:gd name="connsiteX19" fmla="*/ 1192990 w 2589535"/>
                <a:gd name="connsiteY19" fmla="*/ 1468048 h 1841018"/>
                <a:gd name="connsiteX20" fmla="*/ 1660653 w 2589535"/>
                <a:gd name="connsiteY20" fmla="*/ 1487373 h 1841018"/>
                <a:gd name="connsiteX21" fmla="*/ 1982734 w 2589535"/>
                <a:gd name="connsiteY21" fmla="*/ 1503477 h 1841018"/>
                <a:gd name="connsiteX22" fmla="*/ 2070341 w 2589535"/>
                <a:gd name="connsiteY22" fmla="*/ 1509274 h 1841018"/>
                <a:gd name="connsiteX23" fmla="*/ 2525120 w 2589535"/>
                <a:gd name="connsiteY23" fmla="*/ 1841018 h 1841018"/>
                <a:gd name="connsiteX24" fmla="*/ 2589536 w 2589535"/>
                <a:gd name="connsiteY24" fmla="*/ 1749547 h 1841018"/>
                <a:gd name="connsiteX25" fmla="*/ 1636819 w 2589535"/>
                <a:gd name="connsiteY25" fmla="*/ 1105384 h 18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9535" h="1841018">
                  <a:moveTo>
                    <a:pt x="1457741" y="300180"/>
                  </a:moveTo>
                  <a:lnTo>
                    <a:pt x="1586574" y="1073176"/>
                  </a:lnTo>
                  <a:lnTo>
                    <a:pt x="726616" y="493429"/>
                  </a:lnTo>
                  <a:lnTo>
                    <a:pt x="653826" y="50245"/>
                  </a:lnTo>
                  <a:lnTo>
                    <a:pt x="683457" y="461865"/>
                  </a:lnTo>
                  <a:lnTo>
                    <a:pt x="421927" y="285364"/>
                  </a:lnTo>
                  <a:lnTo>
                    <a:pt x="421927" y="274414"/>
                  </a:lnTo>
                  <a:lnTo>
                    <a:pt x="407755" y="274414"/>
                  </a:lnTo>
                  <a:lnTo>
                    <a:pt x="0" y="0"/>
                  </a:lnTo>
                  <a:lnTo>
                    <a:pt x="379412" y="274414"/>
                  </a:lnTo>
                  <a:lnTo>
                    <a:pt x="60551" y="286653"/>
                  </a:lnTo>
                  <a:lnTo>
                    <a:pt x="421283" y="314352"/>
                  </a:lnTo>
                  <a:lnTo>
                    <a:pt x="421283" y="307266"/>
                  </a:lnTo>
                  <a:lnTo>
                    <a:pt x="1110537" y="809713"/>
                  </a:lnTo>
                  <a:lnTo>
                    <a:pt x="474748" y="827105"/>
                  </a:lnTo>
                  <a:lnTo>
                    <a:pt x="1165935" y="849651"/>
                  </a:lnTo>
                  <a:lnTo>
                    <a:pt x="2013654" y="1468048"/>
                  </a:lnTo>
                  <a:lnTo>
                    <a:pt x="1982734" y="1468048"/>
                  </a:lnTo>
                  <a:lnTo>
                    <a:pt x="1660653" y="1468048"/>
                  </a:lnTo>
                  <a:lnTo>
                    <a:pt x="1192990" y="1468048"/>
                  </a:lnTo>
                  <a:lnTo>
                    <a:pt x="1660653" y="1487373"/>
                  </a:lnTo>
                  <a:lnTo>
                    <a:pt x="1982734" y="1503477"/>
                  </a:lnTo>
                  <a:lnTo>
                    <a:pt x="2070341" y="1509274"/>
                  </a:lnTo>
                  <a:lnTo>
                    <a:pt x="2525120" y="1841018"/>
                  </a:lnTo>
                  <a:lnTo>
                    <a:pt x="2589536" y="1749547"/>
                  </a:lnTo>
                  <a:lnTo>
                    <a:pt x="1636819" y="1105384"/>
                  </a:lnTo>
                  <a:close/>
                </a:path>
              </a:pathLst>
            </a:custGeom>
            <a:solidFill>
              <a:schemeClr val="accent1">
                <a:lumMod val="20000"/>
                <a:lumOff val="80000"/>
              </a:schemeClr>
            </a:solidFill>
            <a:ln w="64294" cap="flat">
              <a:noFill/>
              <a:prstDash val="solid"/>
              <a:miter/>
            </a:ln>
          </p:spPr>
          <p:txBody>
            <a:bodyPr rtlCol="0" anchor="ctr">
              <a:noAutofit/>
            </a:bodyPr>
            <a:lstStyle/>
            <a:p>
              <a:endParaRPr lang="en-US"/>
            </a:p>
          </p:txBody>
        </p:sp>
      </p:grpSp>
      <p:grpSp>
        <p:nvGrpSpPr>
          <p:cNvPr id="178" name="图形 176">
            <a:extLst>
              <a:ext uri="{FF2B5EF4-FFF2-40B4-BE49-F238E27FC236}">
                <a16:creationId xmlns:a16="http://schemas.microsoft.com/office/drawing/2014/main" id="{2397A3F2-EE34-45A2-3AF2-49AD2AC3627B}"/>
              </a:ext>
            </a:extLst>
          </p:cNvPr>
          <p:cNvGrpSpPr/>
          <p:nvPr/>
        </p:nvGrpSpPr>
        <p:grpSpPr>
          <a:xfrm>
            <a:off x="1749169" y="1548336"/>
            <a:ext cx="4279383" cy="4550990"/>
            <a:chOff x="2003317" y="2388677"/>
            <a:chExt cx="3791593" cy="4032241"/>
          </a:xfrm>
        </p:grpSpPr>
        <p:sp>
          <p:nvSpPr>
            <p:cNvPr id="179" name="任意多边形: 形状 178">
              <a:extLst>
                <a:ext uri="{FF2B5EF4-FFF2-40B4-BE49-F238E27FC236}">
                  <a16:creationId xmlns:a16="http://schemas.microsoft.com/office/drawing/2014/main" id="{E98324F8-3CCB-FD2A-E31B-04B90E6CCED3}"/>
                </a:ext>
              </a:extLst>
            </p:cNvPr>
            <p:cNvSpPr/>
            <p:nvPr/>
          </p:nvSpPr>
          <p:spPr>
            <a:xfrm>
              <a:off x="3528365" y="2639311"/>
              <a:ext cx="343229" cy="796272"/>
            </a:xfrm>
            <a:custGeom>
              <a:avLst/>
              <a:gdLst>
                <a:gd name="connsiteX0" fmla="*/ 13163 w 343229"/>
                <a:gd name="connsiteY0" fmla="*/ 303912 h 796272"/>
                <a:gd name="connsiteX1" fmla="*/ 218562 w 343229"/>
                <a:gd name="connsiteY1" fmla="*/ 789449 h 796272"/>
                <a:gd name="connsiteX2" fmla="*/ 139504 w 343229"/>
                <a:gd name="connsiteY2" fmla="*/ 1405 h 796272"/>
                <a:gd name="connsiteX3" fmla="*/ 13163 w 343229"/>
                <a:gd name="connsiteY3" fmla="*/ 303912 h 796272"/>
              </a:gdLst>
              <a:ahLst/>
              <a:cxnLst>
                <a:cxn ang="0">
                  <a:pos x="connsiteX0" y="connsiteY0"/>
                </a:cxn>
                <a:cxn ang="0">
                  <a:pos x="connsiteX1" y="connsiteY1"/>
                </a:cxn>
                <a:cxn ang="0">
                  <a:pos x="connsiteX2" y="connsiteY2"/>
                </a:cxn>
                <a:cxn ang="0">
                  <a:pos x="connsiteX3" y="connsiteY3"/>
                </a:cxn>
              </a:cxnLst>
              <a:rect l="l" t="t" r="r" b="b"/>
              <a:pathLst>
                <a:path w="343229" h="796272">
                  <a:moveTo>
                    <a:pt x="13163" y="303912"/>
                  </a:moveTo>
                  <a:cubicBezTo>
                    <a:pt x="3757" y="436863"/>
                    <a:pt x="-61320" y="698189"/>
                    <a:pt x="218562" y="789449"/>
                  </a:cubicBezTo>
                  <a:cubicBezTo>
                    <a:pt x="498445" y="880710"/>
                    <a:pt x="232798" y="26826"/>
                    <a:pt x="139504" y="1405"/>
                  </a:cubicBezTo>
                  <a:cubicBezTo>
                    <a:pt x="46210" y="-24016"/>
                    <a:pt x="13163" y="303912"/>
                    <a:pt x="13163" y="303912"/>
                  </a:cubicBezTo>
                  <a:close/>
                </a:path>
              </a:pathLst>
            </a:custGeom>
            <a:solidFill>
              <a:srgbClr val="000077"/>
            </a:solidFill>
            <a:ln w="25379" cap="flat">
              <a:noFill/>
              <a:prstDash val="solid"/>
              <a:miter/>
            </a:ln>
          </p:spPr>
          <p:txBody>
            <a:bodyPr rtlCol="0" anchor="ctr">
              <a:noAutofit/>
            </a:bodyPr>
            <a:lstStyle/>
            <a:p>
              <a:endParaRPr lang="en-US"/>
            </a:p>
          </p:txBody>
        </p:sp>
        <p:sp>
          <p:nvSpPr>
            <p:cNvPr id="180" name="任意多边形: 形状 179">
              <a:extLst>
                <a:ext uri="{FF2B5EF4-FFF2-40B4-BE49-F238E27FC236}">
                  <a16:creationId xmlns:a16="http://schemas.microsoft.com/office/drawing/2014/main" id="{45D0B037-DB0D-D9C4-2D44-D9C462A62119}"/>
                </a:ext>
              </a:extLst>
            </p:cNvPr>
            <p:cNvSpPr/>
            <p:nvPr/>
          </p:nvSpPr>
          <p:spPr>
            <a:xfrm>
              <a:off x="3496758" y="2994313"/>
              <a:ext cx="153172" cy="220165"/>
            </a:xfrm>
            <a:custGeom>
              <a:avLst/>
              <a:gdLst>
                <a:gd name="connsiteX0" fmla="*/ 70698 w 153172"/>
                <a:gd name="connsiteY0" fmla="*/ 4582 h 220165"/>
                <a:gd name="connsiteX1" fmla="*/ 14264 w 153172"/>
                <a:gd name="connsiteY1" fmla="*/ 130415 h 220165"/>
                <a:gd name="connsiteX2" fmla="*/ 141368 w 153172"/>
                <a:gd name="connsiteY2" fmla="*/ 216592 h 220165"/>
                <a:gd name="connsiteX3" fmla="*/ 70698 w 153172"/>
                <a:gd name="connsiteY3" fmla="*/ 4582 h 220165"/>
              </a:gdLst>
              <a:ahLst/>
              <a:cxnLst>
                <a:cxn ang="0">
                  <a:pos x="connsiteX0" y="connsiteY0"/>
                </a:cxn>
                <a:cxn ang="0">
                  <a:pos x="connsiteX1" y="connsiteY1"/>
                </a:cxn>
                <a:cxn ang="0">
                  <a:pos x="connsiteX2" y="connsiteY2"/>
                </a:cxn>
                <a:cxn ang="0">
                  <a:pos x="connsiteX3" y="connsiteY3"/>
                </a:cxn>
              </a:cxnLst>
              <a:rect l="l" t="t" r="r" b="b"/>
              <a:pathLst>
                <a:path w="153172" h="220165">
                  <a:moveTo>
                    <a:pt x="70698" y="4582"/>
                  </a:moveTo>
                  <a:cubicBezTo>
                    <a:pt x="2571" y="-20838"/>
                    <a:pt x="-16495" y="64830"/>
                    <a:pt x="14264" y="130415"/>
                  </a:cubicBezTo>
                  <a:cubicBezTo>
                    <a:pt x="45023" y="196001"/>
                    <a:pt x="92306" y="232098"/>
                    <a:pt x="141368" y="216592"/>
                  </a:cubicBezTo>
                  <a:cubicBezTo>
                    <a:pt x="190430" y="201085"/>
                    <a:pt x="70698" y="4582"/>
                    <a:pt x="70698" y="4582"/>
                  </a:cubicBezTo>
                  <a:close/>
                </a:path>
              </a:pathLst>
            </a:custGeom>
            <a:solidFill>
              <a:srgbClr val="FFCDCE"/>
            </a:solidFill>
            <a:ln w="25379" cap="flat">
              <a:noFill/>
              <a:prstDash val="solid"/>
              <a:miter/>
            </a:ln>
          </p:spPr>
          <p:txBody>
            <a:bodyPr rtlCol="0" anchor="ctr">
              <a:noAutofit/>
            </a:bodyPr>
            <a:lstStyle/>
            <a:p>
              <a:endParaRPr lang="en-US"/>
            </a:p>
          </p:txBody>
        </p:sp>
        <p:sp>
          <p:nvSpPr>
            <p:cNvPr id="181" name="任意多边形: 形状 180">
              <a:extLst>
                <a:ext uri="{FF2B5EF4-FFF2-40B4-BE49-F238E27FC236}">
                  <a16:creationId xmlns:a16="http://schemas.microsoft.com/office/drawing/2014/main" id="{25529DC8-8CD7-9F5D-E76B-672DE44DFCC6}"/>
                </a:ext>
              </a:extLst>
            </p:cNvPr>
            <p:cNvSpPr/>
            <p:nvPr/>
          </p:nvSpPr>
          <p:spPr>
            <a:xfrm>
              <a:off x="4207421" y="2994313"/>
              <a:ext cx="153184" cy="220165"/>
            </a:xfrm>
            <a:custGeom>
              <a:avLst/>
              <a:gdLst>
                <a:gd name="connsiteX0" fmla="*/ 82240 w 153184"/>
                <a:gd name="connsiteY0" fmla="*/ 4582 h 220165"/>
                <a:gd name="connsiteX1" fmla="*/ 138928 w 153184"/>
                <a:gd name="connsiteY1" fmla="*/ 130415 h 220165"/>
                <a:gd name="connsiteX2" fmla="*/ 11824 w 153184"/>
                <a:gd name="connsiteY2" fmla="*/ 216592 h 220165"/>
                <a:gd name="connsiteX3" fmla="*/ 82240 w 153184"/>
                <a:gd name="connsiteY3" fmla="*/ 4582 h 220165"/>
              </a:gdLst>
              <a:ahLst/>
              <a:cxnLst>
                <a:cxn ang="0">
                  <a:pos x="connsiteX0" y="connsiteY0"/>
                </a:cxn>
                <a:cxn ang="0">
                  <a:pos x="connsiteX1" y="connsiteY1"/>
                </a:cxn>
                <a:cxn ang="0">
                  <a:pos x="connsiteX2" y="connsiteY2"/>
                </a:cxn>
                <a:cxn ang="0">
                  <a:pos x="connsiteX3" y="connsiteY3"/>
                </a:cxn>
              </a:cxnLst>
              <a:rect l="l" t="t" r="r" b="b"/>
              <a:pathLst>
                <a:path w="153184" h="220165">
                  <a:moveTo>
                    <a:pt x="82240" y="4582"/>
                  </a:moveTo>
                  <a:cubicBezTo>
                    <a:pt x="150622" y="-20838"/>
                    <a:pt x="169687" y="64830"/>
                    <a:pt x="138928" y="130415"/>
                  </a:cubicBezTo>
                  <a:cubicBezTo>
                    <a:pt x="108169" y="196001"/>
                    <a:pt x="60886" y="232098"/>
                    <a:pt x="11824" y="216592"/>
                  </a:cubicBezTo>
                  <a:cubicBezTo>
                    <a:pt x="-37238" y="201085"/>
                    <a:pt x="82240" y="4582"/>
                    <a:pt x="82240" y="4582"/>
                  </a:cubicBezTo>
                  <a:close/>
                </a:path>
              </a:pathLst>
            </a:custGeom>
            <a:solidFill>
              <a:srgbClr val="FFCDCE"/>
            </a:solidFill>
            <a:ln w="25379" cap="flat">
              <a:noFill/>
              <a:prstDash val="solid"/>
              <a:miter/>
            </a:ln>
          </p:spPr>
          <p:txBody>
            <a:bodyPr rtlCol="0" anchor="ctr">
              <a:noAutofit/>
            </a:bodyPr>
            <a:lstStyle/>
            <a:p>
              <a:endParaRPr lang="en-US"/>
            </a:p>
          </p:txBody>
        </p:sp>
        <p:sp>
          <p:nvSpPr>
            <p:cNvPr id="182" name="任意多边形: 形状 181">
              <a:extLst>
                <a:ext uri="{FF2B5EF4-FFF2-40B4-BE49-F238E27FC236}">
                  <a16:creationId xmlns:a16="http://schemas.microsoft.com/office/drawing/2014/main" id="{286D9A8E-341A-3B02-E110-1903A1C0418D}"/>
                </a:ext>
              </a:extLst>
            </p:cNvPr>
            <p:cNvSpPr/>
            <p:nvPr/>
          </p:nvSpPr>
          <p:spPr>
            <a:xfrm>
              <a:off x="2514528" y="5443590"/>
              <a:ext cx="3280268" cy="977328"/>
            </a:xfrm>
            <a:custGeom>
              <a:avLst/>
              <a:gdLst>
                <a:gd name="connsiteX0" fmla="*/ 1974940 w 3280268"/>
                <a:gd name="connsiteY0" fmla="*/ 32052 h 977328"/>
                <a:gd name="connsiteX1" fmla="*/ 3189544 w 3280268"/>
                <a:gd name="connsiteY1" fmla="*/ 355913 h 977328"/>
                <a:gd name="connsiteX2" fmla="*/ 2943217 w 3280268"/>
                <a:gd name="connsiteY2" fmla="*/ 892292 h 977328"/>
                <a:gd name="connsiteX3" fmla="*/ 1492199 w 3280268"/>
                <a:gd name="connsiteY3" fmla="*/ 971858 h 977328"/>
                <a:gd name="connsiteX4" fmla="*/ 637045 w 3280268"/>
                <a:gd name="connsiteY4" fmla="*/ 870175 h 977328"/>
                <a:gd name="connsiteX5" fmla="*/ 0 w 3280268"/>
                <a:gd name="connsiteY5" fmla="*/ 463443 h 977328"/>
                <a:gd name="connsiteX6" fmla="*/ 857951 w 3280268"/>
                <a:gd name="connsiteY6" fmla="*/ 33323 h 977328"/>
                <a:gd name="connsiteX7" fmla="*/ 1974940 w 3280268"/>
                <a:gd name="connsiteY7" fmla="*/ 32052 h 97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268" h="977328">
                  <a:moveTo>
                    <a:pt x="1974940" y="32052"/>
                  </a:moveTo>
                  <a:cubicBezTo>
                    <a:pt x="1974940" y="32052"/>
                    <a:pt x="3001176" y="44000"/>
                    <a:pt x="3189544" y="355913"/>
                  </a:cubicBezTo>
                  <a:cubicBezTo>
                    <a:pt x="3377912" y="667826"/>
                    <a:pt x="3261993" y="776118"/>
                    <a:pt x="2943217" y="892292"/>
                  </a:cubicBezTo>
                  <a:cubicBezTo>
                    <a:pt x="2624441" y="1008464"/>
                    <a:pt x="1585239" y="971858"/>
                    <a:pt x="1492199" y="971858"/>
                  </a:cubicBezTo>
                  <a:cubicBezTo>
                    <a:pt x="1399159" y="971858"/>
                    <a:pt x="795670" y="969062"/>
                    <a:pt x="637045" y="870175"/>
                  </a:cubicBezTo>
                  <a:cubicBezTo>
                    <a:pt x="478419" y="771288"/>
                    <a:pt x="0" y="463443"/>
                    <a:pt x="0" y="463443"/>
                  </a:cubicBezTo>
                  <a:cubicBezTo>
                    <a:pt x="0" y="463443"/>
                    <a:pt x="468759" y="107552"/>
                    <a:pt x="857951" y="33323"/>
                  </a:cubicBezTo>
                  <a:cubicBezTo>
                    <a:pt x="1247143" y="-40905"/>
                    <a:pt x="1974940" y="32052"/>
                    <a:pt x="1974940" y="32052"/>
                  </a:cubicBezTo>
                  <a:close/>
                </a:path>
              </a:pathLst>
            </a:custGeom>
            <a:solidFill>
              <a:srgbClr val="FFFFFF"/>
            </a:solidFill>
            <a:ln w="25379" cap="flat">
              <a:noFill/>
              <a:prstDash val="solid"/>
              <a:miter/>
            </a:ln>
          </p:spPr>
          <p:txBody>
            <a:bodyPr rtlCol="0" anchor="ctr">
              <a:noAutofit/>
            </a:bodyPr>
            <a:lstStyle/>
            <a:p>
              <a:endParaRPr lang="en-US"/>
            </a:p>
          </p:txBody>
        </p:sp>
        <p:sp>
          <p:nvSpPr>
            <p:cNvPr id="183" name="任意多边形: 形状 182">
              <a:extLst>
                <a:ext uri="{FF2B5EF4-FFF2-40B4-BE49-F238E27FC236}">
                  <a16:creationId xmlns:a16="http://schemas.microsoft.com/office/drawing/2014/main" id="{CDD34DB8-8723-0CEA-835D-0B7944EBCC6E}"/>
                </a:ext>
              </a:extLst>
            </p:cNvPr>
            <p:cNvSpPr/>
            <p:nvPr/>
          </p:nvSpPr>
          <p:spPr>
            <a:xfrm>
              <a:off x="3114713" y="6091066"/>
              <a:ext cx="1092584" cy="326924"/>
            </a:xfrm>
            <a:custGeom>
              <a:avLst/>
              <a:gdLst>
                <a:gd name="connsiteX0" fmla="*/ 1053437 w 1092584"/>
                <a:gd name="connsiteY0" fmla="*/ 26197 h 326924"/>
                <a:gd name="connsiteX1" fmla="*/ 0 w 1092584"/>
                <a:gd name="connsiteY1" fmla="*/ 198295 h 326924"/>
                <a:gd name="connsiteX2" fmla="*/ 36860 w 1092584"/>
                <a:gd name="connsiteY2" fmla="*/ 221682 h 326924"/>
                <a:gd name="connsiteX3" fmla="*/ 892015 w 1092584"/>
                <a:gd name="connsiteY3" fmla="*/ 323366 h 326924"/>
                <a:gd name="connsiteX4" fmla="*/ 1092585 w 1092584"/>
                <a:gd name="connsiteY4" fmla="*/ 326925 h 326924"/>
                <a:gd name="connsiteX5" fmla="*/ 1053437 w 1092584"/>
                <a:gd name="connsiteY5" fmla="*/ 26197 h 32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584" h="326924">
                  <a:moveTo>
                    <a:pt x="1053437" y="26197"/>
                  </a:moveTo>
                  <a:cubicBezTo>
                    <a:pt x="703138" y="-15239"/>
                    <a:pt x="278103" y="-37355"/>
                    <a:pt x="0" y="198295"/>
                  </a:cubicBezTo>
                  <a:lnTo>
                    <a:pt x="36860" y="221682"/>
                  </a:lnTo>
                  <a:cubicBezTo>
                    <a:pt x="195486" y="321586"/>
                    <a:pt x="799483" y="323366"/>
                    <a:pt x="892015" y="323366"/>
                  </a:cubicBezTo>
                  <a:cubicBezTo>
                    <a:pt x="913877" y="323366"/>
                    <a:pt x="987851" y="325399"/>
                    <a:pt x="1092585" y="326925"/>
                  </a:cubicBezTo>
                  <a:cubicBezTo>
                    <a:pt x="1009713" y="260576"/>
                    <a:pt x="1016831" y="136269"/>
                    <a:pt x="1053437" y="26197"/>
                  </a:cubicBezTo>
                  <a:close/>
                </a:path>
              </a:pathLst>
            </a:custGeom>
            <a:solidFill>
              <a:srgbClr val="FFCDCE"/>
            </a:solidFill>
            <a:ln w="25379" cap="flat">
              <a:noFill/>
              <a:prstDash val="solid"/>
              <a:miter/>
            </a:ln>
          </p:spPr>
          <p:txBody>
            <a:bodyPr rtlCol="0" anchor="ctr">
              <a:noAutofit/>
            </a:bodyPr>
            <a:lstStyle/>
            <a:p>
              <a:endParaRPr lang="en-US"/>
            </a:p>
          </p:txBody>
        </p:sp>
        <p:sp>
          <p:nvSpPr>
            <p:cNvPr id="184" name="任意多边形: 形状 183">
              <a:extLst>
                <a:ext uri="{FF2B5EF4-FFF2-40B4-BE49-F238E27FC236}">
                  <a16:creationId xmlns:a16="http://schemas.microsoft.com/office/drawing/2014/main" id="{DEA19FE7-596F-E0D6-6FB0-D8A24663C124}"/>
                </a:ext>
              </a:extLst>
            </p:cNvPr>
            <p:cNvSpPr/>
            <p:nvPr/>
          </p:nvSpPr>
          <p:spPr>
            <a:xfrm>
              <a:off x="3114713" y="6091066"/>
              <a:ext cx="1092584" cy="326924"/>
            </a:xfrm>
            <a:custGeom>
              <a:avLst/>
              <a:gdLst>
                <a:gd name="connsiteX0" fmla="*/ 1053437 w 1092584"/>
                <a:gd name="connsiteY0" fmla="*/ 26197 h 326924"/>
                <a:gd name="connsiteX1" fmla="*/ 0 w 1092584"/>
                <a:gd name="connsiteY1" fmla="*/ 198295 h 326924"/>
                <a:gd name="connsiteX2" fmla="*/ 36860 w 1092584"/>
                <a:gd name="connsiteY2" fmla="*/ 221682 h 326924"/>
                <a:gd name="connsiteX3" fmla="*/ 892015 w 1092584"/>
                <a:gd name="connsiteY3" fmla="*/ 323366 h 326924"/>
                <a:gd name="connsiteX4" fmla="*/ 1092585 w 1092584"/>
                <a:gd name="connsiteY4" fmla="*/ 326925 h 326924"/>
                <a:gd name="connsiteX5" fmla="*/ 1053437 w 1092584"/>
                <a:gd name="connsiteY5" fmla="*/ 26197 h 32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584" h="326924">
                  <a:moveTo>
                    <a:pt x="1053437" y="26197"/>
                  </a:moveTo>
                  <a:cubicBezTo>
                    <a:pt x="703138" y="-15239"/>
                    <a:pt x="278103" y="-37355"/>
                    <a:pt x="0" y="198295"/>
                  </a:cubicBezTo>
                  <a:lnTo>
                    <a:pt x="36860" y="221682"/>
                  </a:lnTo>
                  <a:cubicBezTo>
                    <a:pt x="195486" y="321586"/>
                    <a:pt x="799483" y="323366"/>
                    <a:pt x="892015" y="323366"/>
                  </a:cubicBezTo>
                  <a:cubicBezTo>
                    <a:pt x="913877" y="323366"/>
                    <a:pt x="987851" y="325399"/>
                    <a:pt x="1092585" y="326925"/>
                  </a:cubicBezTo>
                  <a:cubicBezTo>
                    <a:pt x="1009713" y="260576"/>
                    <a:pt x="1016831" y="136269"/>
                    <a:pt x="1053437" y="26197"/>
                  </a:cubicBezTo>
                  <a:close/>
                </a:path>
              </a:pathLst>
            </a:custGeom>
            <a:solidFill>
              <a:srgbClr val="FFCDCE">
                <a:alpha val="60000"/>
              </a:srgbClr>
            </a:solidFill>
            <a:ln w="25379" cap="flat">
              <a:noFill/>
              <a:prstDash val="solid"/>
              <a:miter/>
            </a:ln>
          </p:spPr>
          <p:txBody>
            <a:bodyPr rtlCol="0" anchor="ctr">
              <a:noAutofit/>
            </a:bodyPr>
            <a:lstStyle/>
            <a:p>
              <a:endParaRPr lang="en-US"/>
            </a:p>
          </p:txBody>
        </p:sp>
        <p:sp>
          <p:nvSpPr>
            <p:cNvPr id="185" name="任意多边形: 形状 184">
              <a:extLst>
                <a:ext uri="{FF2B5EF4-FFF2-40B4-BE49-F238E27FC236}">
                  <a16:creationId xmlns:a16="http://schemas.microsoft.com/office/drawing/2014/main" id="{646354E8-4C56-E44D-2384-70459525A92F}"/>
                </a:ext>
              </a:extLst>
            </p:cNvPr>
            <p:cNvSpPr/>
            <p:nvPr/>
          </p:nvSpPr>
          <p:spPr>
            <a:xfrm>
              <a:off x="3114713" y="6091066"/>
              <a:ext cx="1053436" cy="310655"/>
            </a:xfrm>
            <a:custGeom>
              <a:avLst/>
              <a:gdLst>
                <a:gd name="connsiteX0" fmla="*/ 1053437 w 1053436"/>
                <a:gd name="connsiteY0" fmla="*/ 26197 h 310655"/>
                <a:gd name="connsiteX1" fmla="*/ 0 w 1053436"/>
                <a:gd name="connsiteY1" fmla="*/ 198295 h 310655"/>
                <a:gd name="connsiteX2" fmla="*/ 36860 w 1053436"/>
                <a:gd name="connsiteY2" fmla="*/ 221682 h 310655"/>
                <a:gd name="connsiteX3" fmla="*/ 490367 w 1053436"/>
                <a:gd name="connsiteY3" fmla="*/ 310655 h 310655"/>
                <a:gd name="connsiteX4" fmla="*/ 1030558 w 1053436"/>
                <a:gd name="connsiteY4" fmla="*/ 124067 h 310655"/>
                <a:gd name="connsiteX5" fmla="*/ 1053437 w 1053436"/>
                <a:gd name="connsiteY5" fmla="*/ 26197 h 310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3436" h="310655">
                  <a:moveTo>
                    <a:pt x="1053437" y="26197"/>
                  </a:moveTo>
                  <a:cubicBezTo>
                    <a:pt x="703138" y="-15239"/>
                    <a:pt x="278103" y="-37355"/>
                    <a:pt x="0" y="198295"/>
                  </a:cubicBezTo>
                  <a:lnTo>
                    <a:pt x="36860" y="221682"/>
                  </a:lnTo>
                  <a:cubicBezTo>
                    <a:pt x="116427" y="272524"/>
                    <a:pt x="307591" y="297945"/>
                    <a:pt x="490367" y="310655"/>
                  </a:cubicBezTo>
                  <a:cubicBezTo>
                    <a:pt x="644671" y="203380"/>
                    <a:pt x="835581" y="148471"/>
                    <a:pt x="1030558" y="124067"/>
                  </a:cubicBezTo>
                  <a:cubicBezTo>
                    <a:pt x="1034920" y="90766"/>
                    <a:pt x="1042585" y="57973"/>
                    <a:pt x="1053437" y="26197"/>
                  </a:cubicBezTo>
                  <a:close/>
                </a:path>
              </a:pathLst>
            </a:custGeom>
            <a:solidFill>
              <a:srgbClr val="FFCDCE">
                <a:alpha val="60000"/>
              </a:srgbClr>
            </a:solidFill>
            <a:ln w="25379" cap="flat">
              <a:noFill/>
              <a:prstDash val="solid"/>
              <a:miter/>
            </a:ln>
          </p:spPr>
          <p:txBody>
            <a:bodyPr rtlCol="0" anchor="ctr">
              <a:noAutofit/>
            </a:bodyPr>
            <a:lstStyle/>
            <a:p>
              <a:endParaRPr lang="en-US"/>
            </a:p>
          </p:txBody>
        </p:sp>
        <p:sp>
          <p:nvSpPr>
            <p:cNvPr id="186" name="任意多边形: 形状 185">
              <a:extLst>
                <a:ext uri="{FF2B5EF4-FFF2-40B4-BE49-F238E27FC236}">
                  <a16:creationId xmlns:a16="http://schemas.microsoft.com/office/drawing/2014/main" id="{CDFA0C7F-864C-E38E-F773-AB5898517FB0}"/>
                </a:ext>
              </a:extLst>
            </p:cNvPr>
            <p:cNvSpPr/>
            <p:nvPr/>
          </p:nvSpPr>
          <p:spPr>
            <a:xfrm>
              <a:off x="2514528" y="5441747"/>
              <a:ext cx="3280381" cy="979084"/>
            </a:xfrm>
            <a:custGeom>
              <a:avLst/>
              <a:gdLst>
                <a:gd name="connsiteX0" fmla="*/ 3189544 w 3280381"/>
                <a:gd name="connsiteY0" fmla="*/ 357755 h 979084"/>
                <a:gd name="connsiteX1" fmla="*/ 1974940 w 3280381"/>
                <a:gd name="connsiteY1" fmla="*/ 33894 h 979084"/>
                <a:gd name="connsiteX2" fmla="*/ 857951 w 3280381"/>
                <a:gd name="connsiteY2" fmla="*/ 33894 h 979084"/>
                <a:gd name="connsiteX3" fmla="*/ 0 w 3280381"/>
                <a:gd name="connsiteY3" fmla="*/ 464014 h 979084"/>
                <a:gd name="connsiteX4" fmla="*/ 600184 w 3280381"/>
                <a:gd name="connsiteY4" fmla="*/ 847614 h 979084"/>
                <a:gd name="connsiteX5" fmla="*/ 1653621 w 3280381"/>
                <a:gd name="connsiteY5" fmla="*/ 675515 h 979084"/>
                <a:gd name="connsiteX6" fmla="*/ 1692769 w 3280381"/>
                <a:gd name="connsiteY6" fmla="*/ 977259 h 979084"/>
                <a:gd name="connsiteX7" fmla="*/ 2943217 w 3280381"/>
                <a:gd name="connsiteY7" fmla="*/ 894134 h 979084"/>
                <a:gd name="connsiteX8" fmla="*/ 3189544 w 3280381"/>
                <a:gd name="connsiteY8" fmla="*/ 357755 h 97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0381" h="979084">
                  <a:moveTo>
                    <a:pt x="3189544" y="357755"/>
                  </a:moveTo>
                  <a:cubicBezTo>
                    <a:pt x="3001176" y="45842"/>
                    <a:pt x="1974940" y="33894"/>
                    <a:pt x="1974940" y="33894"/>
                  </a:cubicBezTo>
                  <a:cubicBezTo>
                    <a:pt x="1974940" y="33894"/>
                    <a:pt x="1246889" y="-42368"/>
                    <a:pt x="857951" y="33894"/>
                  </a:cubicBezTo>
                  <a:cubicBezTo>
                    <a:pt x="469013" y="110157"/>
                    <a:pt x="0" y="464014"/>
                    <a:pt x="0" y="464014"/>
                  </a:cubicBezTo>
                  <a:cubicBezTo>
                    <a:pt x="0" y="464014"/>
                    <a:pt x="415121" y="730170"/>
                    <a:pt x="600184" y="847614"/>
                  </a:cubicBezTo>
                  <a:cubicBezTo>
                    <a:pt x="878288" y="611963"/>
                    <a:pt x="1303323" y="634079"/>
                    <a:pt x="1653621" y="675515"/>
                  </a:cubicBezTo>
                  <a:cubicBezTo>
                    <a:pt x="1617015" y="785333"/>
                    <a:pt x="1609898" y="909894"/>
                    <a:pt x="1692769" y="977259"/>
                  </a:cubicBezTo>
                  <a:cubicBezTo>
                    <a:pt x="2033662" y="982344"/>
                    <a:pt x="2698923" y="982852"/>
                    <a:pt x="2943217" y="894134"/>
                  </a:cubicBezTo>
                  <a:cubicBezTo>
                    <a:pt x="3261993" y="777961"/>
                    <a:pt x="3378166" y="669414"/>
                    <a:pt x="3189544" y="357755"/>
                  </a:cubicBezTo>
                  <a:close/>
                </a:path>
              </a:pathLst>
            </a:custGeom>
            <a:solidFill>
              <a:srgbClr val="FFFFFF"/>
            </a:solidFill>
            <a:ln w="25379" cap="flat">
              <a:noFill/>
              <a:prstDash val="solid"/>
              <a:miter/>
            </a:ln>
          </p:spPr>
          <p:txBody>
            <a:bodyPr rtlCol="0" anchor="ctr">
              <a:noAutofit/>
            </a:bodyPr>
            <a:lstStyle/>
            <a:p>
              <a:endParaRPr lang="en-US"/>
            </a:p>
          </p:txBody>
        </p:sp>
        <p:sp>
          <p:nvSpPr>
            <p:cNvPr id="187" name="任意多边形: 形状 186">
              <a:extLst>
                <a:ext uri="{FF2B5EF4-FFF2-40B4-BE49-F238E27FC236}">
                  <a16:creationId xmlns:a16="http://schemas.microsoft.com/office/drawing/2014/main" id="{A15857CE-962F-7BD0-D91B-8E7E4E6051CA}"/>
                </a:ext>
              </a:extLst>
            </p:cNvPr>
            <p:cNvSpPr/>
            <p:nvPr/>
          </p:nvSpPr>
          <p:spPr>
            <a:xfrm>
              <a:off x="2388950" y="3697204"/>
              <a:ext cx="1151311" cy="1964517"/>
            </a:xfrm>
            <a:custGeom>
              <a:avLst/>
              <a:gdLst>
                <a:gd name="connsiteX0" fmla="*/ 809143 w 1151311"/>
                <a:gd name="connsiteY0" fmla="*/ 132188 h 1964517"/>
                <a:gd name="connsiteX1" fmla="*/ 661194 w 1151311"/>
                <a:gd name="connsiteY1" fmla="*/ 586712 h 1964517"/>
                <a:gd name="connsiteX2" fmla="*/ 593575 w 1151311"/>
                <a:gd name="connsiteY2" fmla="*/ 1287817 h 1964517"/>
                <a:gd name="connsiteX3" fmla="*/ 0 w 1151311"/>
                <a:gd name="connsiteY3" fmla="*/ 1834872 h 1964517"/>
                <a:gd name="connsiteX4" fmla="*/ 98633 w 1151311"/>
                <a:gd name="connsiteY4" fmla="*/ 1964518 h 1964517"/>
                <a:gd name="connsiteX5" fmla="*/ 806855 w 1151311"/>
                <a:gd name="connsiteY5" fmla="*/ 1498555 h 1964517"/>
                <a:gd name="connsiteX6" fmla="*/ 963956 w 1151311"/>
                <a:gd name="connsiteY6" fmla="*/ 671617 h 1964517"/>
                <a:gd name="connsiteX7" fmla="*/ 1014797 w 1151311"/>
                <a:gd name="connsiteY7" fmla="*/ 794908 h 1964517"/>
                <a:gd name="connsiteX8" fmla="*/ 1151307 w 1151311"/>
                <a:gd name="connsiteY8" fmla="*/ 0 h 1964517"/>
                <a:gd name="connsiteX9" fmla="*/ 809143 w 1151311"/>
                <a:gd name="connsiteY9" fmla="*/ 132188 h 1964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1311" h="1964517">
                  <a:moveTo>
                    <a:pt x="809143" y="132188"/>
                  </a:moveTo>
                  <a:cubicBezTo>
                    <a:pt x="715849" y="206163"/>
                    <a:pt x="675684" y="393260"/>
                    <a:pt x="661194" y="586712"/>
                  </a:cubicBezTo>
                  <a:cubicBezTo>
                    <a:pt x="646704" y="780164"/>
                    <a:pt x="620013" y="1280699"/>
                    <a:pt x="593575" y="1287817"/>
                  </a:cubicBezTo>
                  <a:cubicBezTo>
                    <a:pt x="453507" y="1326456"/>
                    <a:pt x="169048" y="1752763"/>
                    <a:pt x="0" y="1834872"/>
                  </a:cubicBezTo>
                  <a:lnTo>
                    <a:pt x="98633" y="1964518"/>
                  </a:lnTo>
                  <a:cubicBezTo>
                    <a:pt x="98633" y="1964518"/>
                    <a:pt x="652297" y="1716665"/>
                    <a:pt x="806855" y="1498555"/>
                  </a:cubicBezTo>
                  <a:cubicBezTo>
                    <a:pt x="961414" y="1280445"/>
                    <a:pt x="963956" y="671617"/>
                    <a:pt x="963956" y="671617"/>
                  </a:cubicBezTo>
                  <a:cubicBezTo>
                    <a:pt x="963956" y="671617"/>
                    <a:pt x="1004120" y="824142"/>
                    <a:pt x="1014797" y="794908"/>
                  </a:cubicBezTo>
                  <a:cubicBezTo>
                    <a:pt x="1058013" y="688395"/>
                    <a:pt x="1128428" y="246327"/>
                    <a:pt x="1151307" y="0"/>
                  </a:cubicBezTo>
                  <a:cubicBezTo>
                    <a:pt x="1152578" y="0"/>
                    <a:pt x="888964" y="69399"/>
                    <a:pt x="809143" y="132188"/>
                  </a:cubicBezTo>
                  <a:close/>
                </a:path>
              </a:pathLst>
            </a:custGeom>
            <a:solidFill>
              <a:srgbClr val="FFCDCE"/>
            </a:solidFill>
            <a:ln w="25379" cap="flat">
              <a:noFill/>
              <a:prstDash val="solid"/>
              <a:miter/>
            </a:ln>
          </p:spPr>
          <p:txBody>
            <a:bodyPr rtlCol="0" anchor="ctr">
              <a:noAutofit/>
            </a:bodyPr>
            <a:lstStyle/>
            <a:p>
              <a:endParaRPr lang="en-US"/>
            </a:p>
          </p:txBody>
        </p:sp>
        <p:sp>
          <p:nvSpPr>
            <p:cNvPr id="188" name="任意多边形: 形状 187">
              <a:extLst>
                <a:ext uri="{FF2B5EF4-FFF2-40B4-BE49-F238E27FC236}">
                  <a16:creationId xmlns:a16="http://schemas.microsoft.com/office/drawing/2014/main" id="{91AC0878-EAA0-AE1E-700D-A1AB4E949EEF}"/>
                </a:ext>
              </a:extLst>
            </p:cNvPr>
            <p:cNvSpPr/>
            <p:nvPr/>
          </p:nvSpPr>
          <p:spPr>
            <a:xfrm>
              <a:off x="3350187" y="3697204"/>
              <a:ext cx="190577" cy="741015"/>
            </a:xfrm>
            <a:custGeom>
              <a:avLst/>
              <a:gdLst>
                <a:gd name="connsiteX0" fmla="*/ 25851 w 190577"/>
                <a:gd name="connsiteY0" fmla="*/ 741016 h 741015"/>
                <a:gd name="connsiteX1" fmla="*/ 6023 w 190577"/>
                <a:gd name="connsiteY1" fmla="*/ 526210 h 741015"/>
                <a:gd name="connsiteX2" fmla="*/ 25851 w 190577"/>
                <a:gd name="connsiteY2" fmla="*/ 633740 h 741015"/>
                <a:gd name="connsiteX3" fmla="*/ 190577 w 190577"/>
                <a:gd name="connsiteY3" fmla="*/ 0 h 741015"/>
              </a:gdLst>
              <a:ahLst/>
              <a:cxnLst>
                <a:cxn ang="0">
                  <a:pos x="connsiteX0" y="connsiteY0"/>
                </a:cxn>
                <a:cxn ang="0">
                  <a:pos x="connsiteX1" y="connsiteY1"/>
                </a:cxn>
                <a:cxn ang="0">
                  <a:pos x="connsiteX2" y="connsiteY2"/>
                </a:cxn>
                <a:cxn ang="0">
                  <a:pos x="connsiteX3" y="connsiteY3"/>
                </a:cxn>
              </a:cxnLst>
              <a:rect l="l" t="t" r="r" b="b"/>
              <a:pathLst>
                <a:path w="190577" h="741015">
                  <a:moveTo>
                    <a:pt x="25851" y="741016"/>
                  </a:moveTo>
                  <a:cubicBezTo>
                    <a:pt x="-16602" y="667550"/>
                    <a:pt x="6023" y="526210"/>
                    <a:pt x="6023" y="526210"/>
                  </a:cubicBezTo>
                  <a:cubicBezTo>
                    <a:pt x="6023" y="526210"/>
                    <a:pt x="6023" y="607048"/>
                    <a:pt x="25851" y="633740"/>
                  </a:cubicBezTo>
                  <a:lnTo>
                    <a:pt x="190577" y="0"/>
                  </a:lnTo>
                  <a:close/>
                </a:path>
              </a:pathLst>
            </a:custGeom>
            <a:solidFill>
              <a:srgbClr val="FFCDCE"/>
            </a:solidFill>
            <a:ln w="25379" cap="flat">
              <a:noFill/>
              <a:prstDash val="solid"/>
              <a:miter/>
            </a:ln>
          </p:spPr>
          <p:txBody>
            <a:bodyPr rtlCol="0" anchor="ctr">
              <a:noAutofit/>
            </a:bodyPr>
            <a:lstStyle/>
            <a:p>
              <a:endParaRPr lang="en-US"/>
            </a:p>
          </p:txBody>
        </p:sp>
        <p:sp>
          <p:nvSpPr>
            <p:cNvPr id="189" name="任意多边形: 形状 188">
              <a:extLst>
                <a:ext uri="{FF2B5EF4-FFF2-40B4-BE49-F238E27FC236}">
                  <a16:creationId xmlns:a16="http://schemas.microsoft.com/office/drawing/2014/main" id="{1B6633C1-25E0-1B77-C724-2F1817EB7DDF}"/>
                </a:ext>
              </a:extLst>
            </p:cNvPr>
            <p:cNvSpPr/>
            <p:nvPr/>
          </p:nvSpPr>
          <p:spPr>
            <a:xfrm>
              <a:off x="4320420" y="3697204"/>
              <a:ext cx="1086737" cy="1910371"/>
            </a:xfrm>
            <a:custGeom>
              <a:avLst/>
              <a:gdLst>
                <a:gd name="connsiteX0" fmla="*/ 342926 w 1086737"/>
                <a:gd name="connsiteY0" fmla="*/ 132188 h 1910371"/>
                <a:gd name="connsiteX1" fmla="*/ 490875 w 1086737"/>
                <a:gd name="connsiteY1" fmla="*/ 586712 h 1910371"/>
                <a:gd name="connsiteX2" fmla="*/ 558494 w 1086737"/>
                <a:gd name="connsiteY2" fmla="*/ 1287817 h 1910371"/>
                <a:gd name="connsiteX3" fmla="*/ 1086738 w 1086737"/>
                <a:gd name="connsiteY3" fmla="*/ 1785810 h 1910371"/>
                <a:gd name="connsiteX4" fmla="*/ 989377 w 1086737"/>
                <a:gd name="connsiteY4" fmla="*/ 1910372 h 1910371"/>
                <a:gd name="connsiteX5" fmla="*/ 345722 w 1086737"/>
                <a:gd name="connsiteY5" fmla="*/ 1498555 h 1910371"/>
                <a:gd name="connsiteX6" fmla="*/ 188368 w 1086737"/>
                <a:gd name="connsiteY6" fmla="*/ 671617 h 1910371"/>
                <a:gd name="connsiteX7" fmla="*/ 137526 w 1086737"/>
                <a:gd name="connsiteY7" fmla="*/ 794908 h 1910371"/>
                <a:gd name="connsiteX8" fmla="*/ 0 w 1086737"/>
                <a:gd name="connsiteY8" fmla="*/ 0 h 1910371"/>
                <a:gd name="connsiteX9" fmla="*/ 342926 w 1086737"/>
                <a:gd name="connsiteY9" fmla="*/ 132188 h 191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737" h="1910371">
                  <a:moveTo>
                    <a:pt x="342926" y="132188"/>
                  </a:moveTo>
                  <a:cubicBezTo>
                    <a:pt x="436220" y="206163"/>
                    <a:pt x="476131" y="393260"/>
                    <a:pt x="490875" y="586712"/>
                  </a:cubicBezTo>
                  <a:cubicBezTo>
                    <a:pt x="505619" y="780164"/>
                    <a:pt x="532057" y="1280699"/>
                    <a:pt x="558494" y="1287817"/>
                  </a:cubicBezTo>
                  <a:cubicBezTo>
                    <a:pt x="698563" y="1326456"/>
                    <a:pt x="917690" y="1703701"/>
                    <a:pt x="1086738" y="1785810"/>
                  </a:cubicBezTo>
                  <a:lnTo>
                    <a:pt x="989377" y="1910372"/>
                  </a:lnTo>
                  <a:cubicBezTo>
                    <a:pt x="989377" y="1910372"/>
                    <a:pt x="500281" y="1716157"/>
                    <a:pt x="345722" y="1498555"/>
                  </a:cubicBezTo>
                  <a:cubicBezTo>
                    <a:pt x="191164" y="1280953"/>
                    <a:pt x="188368" y="671617"/>
                    <a:pt x="188368" y="671617"/>
                  </a:cubicBezTo>
                  <a:cubicBezTo>
                    <a:pt x="188368" y="671617"/>
                    <a:pt x="148457" y="824142"/>
                    <a:pt x="137526" y="794908"/>
                  </a:cubicBezTo>
                  <a:cubicBezTo>
                    <a:pt x="93040" y="688395"/>
                    <a:pt x="21608" y="246327"/>
                    <a:pt x="0" y="0"/>
                  </a:cubicBezTo>
                  <a:cubicBezTo>
                    <a:pt x="0" y="0"/>
                    <a:pt x="263613" y="69399"/>
                    <a:pt x="342926" y="132188"/>
                  </a:cubicBezTo>
                  <a:close/>
                </a:path>
              </a:pathLst>
            </a:custGeom>
            <a:solidFill>
              <a:srgbClr val="FFCDCE"/>
            </a:solidFill>
            <a:ln w="25379" cap="flat">
              <a:noFill/>
              <a:prstDash val="solid"/>
              <a:miter/>
            </a:ln>
          </p:spPr>
          <p:txBody>
            <a:bodyPr rtlCol="0" anchor="ctr">
              <a:noAutofit/>
            </a:bodyPr>
            <a:lstStyle/>
            <a:p>
              <a:endParaRPr lang="en-US"/>
            </a:p>
          </p:txBody>
        </p:sp>
        <p:sp>
          <p:nvSpPr>
            <p:cNvPr id="190" name="任意多边形: 形状 189">
              <a:extLst>
                <a:ext uri="{FF2B5EF4-FFF2-40B4-BE49-F238E27FC236}">
                  <a16:creationId xmlns:a16="http://schemas.microsoft.com/office/drawing/2014/main" id="{BF554B12-B939-FC49-76E0-3E2BA6C9F8FF}"/>
                </a:ext>
              </a:extLst>
            </p:cNvPr>
            <p:cNvSpPr/>
            <p:nvPr/>
          </p:nvSpPr>
          <p:spPr>
            <a:xfrm>
              <a:off x="3376038" y="3663394"/>
              <a:ext cx="1109123" cy="1264577"/>
            </a:xfrm>
            <a:custGeom>
              <a:avLst/>
              <a:gdLst>
                <a:gd name="connsiteX0" fmla="*/ 1002849 w 1109123"/>
                <a:gd name="connsiteY0" fmla="*/ 1167322 h 1264577"/>
                <a:gd name="connsiteX1" fmla="*/ 1109108 w 1109123"/>
                <a:gd name="connsiteY1" fmla="*/ 774825 h 1264577"/>
                <a:gd name="connsiteX2" fmla="*/ 944382 w 1109123"/>
                <a:gd name="connsiteY2" fmla="*/ 33810 h 1264577"/>
                <a:gd name="connsiteX3" fmla="*/ 876762 w 1109123"/>
                <a:gd name="connsiteY3" fmla="*/ 0 h 1264577"/>
                <a:gd name="connsiteX4" fmla="*/ 554936 w 1109123"/>
                <a:gd name="connsiteY4" fmla="*/ 33810 h 1264577"/>
                <a:gd name="connsiteX5" fmla="*/ 233108 w 1109123"/>
                <a:gd name="connsiteY5" fmla="*/ 0 h 1264577"/>
                <a:gd name="connsiteX6" fmla="*/ 165489 w 1109123"/>
                <a:gd name="connsiteY6" fmla="*/ 33810 h 1264577"/>
                <a:gd name="connsiteX7" fmla="*/ 0 w 1109123"/>
                <a:gd name="connsiteY7" fmla="*/ 774825 h 1264577"/>
                <a:gd name="connsiteX8" fmla="*/ 105496 w 1109123"/>
                <a:gd name="connsiteY8" fmla="*/ 1160459 h 1264577"/>
                <a:gd name="connsiteX9" fmla="*/ 1002849 w 1109123"/>
                <a:gd name="connsiteY9" fmla="*/ 1167322 h 126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123" h="1264577">
                  <a:moveTo>
                    <a:pt x="1002849" y="1167322"/>
                  </a:moveTo>
                  <a:cubicBezTo>
                    <a:pt x="1031829" y="1014798"/>
                    <a:pt x="1110379" y="916165"/>
                    <a:pt x="1109108" y="774825"/>
                  </a:cubicBezTo>
                  <a:cubicBezTo>
                    <a:pt x="1090551" y="697038"/>
                    <a:pt x="944382" y="33810"/>
                    <a:pt x="944382" y="33810"/>
                  </a:cubicBezTo>
                  <a:lnTo>
                    <a:pt x="876762" y="0"/>
                  </a:lnTo>
                  <a:lnTo>
                    <a:pt x="554936" y="33810"/>
                  </a:lnTo>
                  <a:lnTo>
                    <a:pt x="233108" y="0"/>
                  </a:lnTo>
                  <a:lnTo>
                    <a:pt x="165489" y="33810"/>
                  </a:lnTo>
                  <a:cubicBezTo>
                    <a:pt x="165489" y="33810"/>
                    <a:pt x="19320" y="697038"/>
                    <a:pt x="0" y="774825"/>
                  </a:cubicBezTo>
                  <a:cubicBezTo>
                    <a:pt x="0" y="914131"/>
                    <a:pt x="76262" y="1013272"/>
                    <a:pt x="105496" y="1160459"/>
                  </a:cubicBezTo>
                  <a:cubicBezTo>
                    <a:pt x="388534" y="1296841"/>
                    <a:pt x="717758" y="1299358"/>
                    <a:pt x="1002849" y="1167322"/>
                  </a:cubicBezTo>
                  <a:close/>
                </a:path>
              </a:pathLst>
            </a:custGeom>
            <a:solidFill>
              <a:srgbClr val="FFFFFF"/>
            </a:solidFill>
            <a:ln w="25379" cap="flat">
              <a:noFill/>
              <a:prstDash val="solid"/>
              <a:miter/>
            </a:ln>
          </p:spPr>
          <p:txBody>
            <a:bodyPr rtlCol="0" anchor="ctr">
              <a:noAutofit/>
            </a:bodyPr>
            <a:lstStyle/>
            <a:p>
              <a:endParaRPr lang="en-US"/>
            </a:p>
          </p:txBody>
        </p:sp>
        <p:sp>
          <p:nvSpPr>
            <p:cNvPr id="191" name="任意多边形: 形状 190">
              <a:extLst>
                <a:ext uri="{FF2B5EF4-FFF2-40B4-BE49-F238E27FC236}">
                  <a16:creationId xmlns:a16="http://schemas.microsoft.com/office/drawing/2014/main" id="{4539D364-96CC-7B6D-7A18-4BD1C7A724F8}"/>
                </a:ext>
              </a:extLst>
            </p:cNvPr>
            <p:cNvSpPr/>
            <p:nvPr/>
          </p:nvSpPr>
          <p:spPr>
            <a:xfrm>
              <a:off x="3461452" y="4473300"/>
              <a:ext cx="1022169" cy="455180"/>
            </a:xfrm>
            <a:custGeom>
              <a:avLst/>
              <a:gdLst>
                <a:gd name="connsiteX0" fmla="*/ 0 w 1022169"/>
                <a:gd name="connsiteY0" fmla="*/ 274799 h 455180"/>
                <a:gd name="connsiteX1" fmla="*/ 20082 w 1022169"/>
                <a:gd name="connsiteY1" fmla="*/ 351061 h 455180"/>
                <a:gd name="connsiteX2" fmla="*/ 917436 w 1022169"/>
                <a:gd name="connsiteY2" fmla="*/ 357925 h 455180"/>
                <a:gd name="connsiteX3" fmla="*/ 1022169 w 1022169"/>
                <a:gd name="connsiteY3" fmla="*/ 0 h 455180"/>
                <a:gd name="connsiteX4" fmla="*/ 0 w 1022169"/>
                <a:gd name="connsiteY4" fmla="*/ 274799 h 45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169" h="455180">
                  <a:moveTo>
                    <a:pt x="0" y="274799"/>
                  </a:moveTo>
                  <a:cubicBezTo>
                    <a:pt x="8211" y="299795"/>
                    <a:pt x="14917" y="325261"/>
                    <a:pt x="20082" y="351061"/>
                  </a:cubicBezTo>
                  <a:cubicBezTo>
                    <a:pt x="303120" y="487444"/>
                    <a:pt x="632344" y="489960"/>
                    <a:pt x="917436" y="357925"/>
                  </a:cubicBezTo>
                  <a:cubicBezTo>
                    <a:pt x="942856" y="218873"/>
                    <a:pt x="1012001" y="123799"/>
                    <a:pt x="1022169" y="0"/>
                  </a:cubicBezTo>
                  <a:cubicBezTo>
                    <a:pt x="815498" y="276578"/>
                    <a:pt x="365551" y="334283"/>
                    <a:pt x="0" y="274799"/>
                  </a:cubicBezTo>
                  <a:close/>
                </a:path>
              </a:pathLst>
            </a:custGeom>
            <a:solidFill>
              <a:srgbClr val="E657FF">
                <a:alpha val="14000"/>
              </a:srgbClr>
            </a:solidFill>
            <a:ln w="25379" cap="flat">
              <a:noFill/>
              <a:prstDash val="solid"/>
              <a:miter/>
            </a:ln>
          </p:spPr>
          <p:txBody>
            <a:bodyPr rtlCol="0" anchor="ctr">
              <a:noAutofit/>
            </a:bodyPr>
            <a:lstStyle/>
            <a:p>
              <a:endParaRPr lang="en-US"/>
            </a:p>
          </p:txBody>
        </p:sp>
        <p:sp>
          <p:nvSpPr>
            <p:cNvPr id="192" name="任意多边形: 形状 191">
              <a:extLst>
                <a:ext uri="{FF2B5EF4-FFF2-40B4-BE49-F238E27FC236}">
                  <a16:creationId xmlns:a16="http://schemas.microsoft.com/office/drawing/2014/main" id="{06F601FF-1FCB-C40A-6BC2-6031947D5D43}"/>
                </a:ext>
              </a:extLst>
            </p:cNvPr>
            <p:cNvSpPr/>
            <p:nvPr/>
          </p:nvSpPr>
          <p:spPr>
            <a:xfrm>
              <a:off x="3439336" y="4824870"/>
              <a:ext cx="976157" cy="614391"/>
            </a:xfrm>
            <a:custGeom>
              <a:avLst/>
              <a:gdLst>
                <a:gd name="connsiteX0" fmla="*/ 976158 w 976157"/>
                <a:gd name="connsiteY0" fmla="*/ 461896 h 614391"/>
                <a:gd name="connsiteX1" fmla="*/ 934213 w 976157"/>
                <a:gd name="connsiteY1" fmla="*/ 202349 h 614391"/>
                <a:gd name="connsiteX2" fmla="*/ 939552 w 976157"/>
                <a:gd name="connsiteY2" fmla="*/ 6864 h 614391"/>
                <a:gd name="connsiteX3" fmla="*/ 42198 w 976157"/>
                <a:gd name="connsiteY3" fmla="*/ 0 h 614391"/>
                <a:gd name="connsiteX4" fmla="*/ 49062 w 976157"/>
                <a:gd name="connsiteY4" fmla="*/ 203366 h 614391"/>
                <a:gd name="connsiteX5" fmla="*/ 0 w 976157"/>
                <a:gd name="connsiteY5" fmla="*/ 486045 h 614391"/>
                <a:gd name="connsiteX6" fmla="*/ 976158 w 976157"/>
                <a:gd name="connsiteY6" fmla="*/ 461896 h 61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157" h="614391">
                  <a:moveTo>
                    <a:pt x="976158" y="461896"/>
                  </a:moveTo>
                  <a:cubicBezTo>
                    <a:pt x="951784" y="377372"/>
                    <a:pt x="937701" y="290229"/>
                    <a:pt x="934213" y="202349"/>
                  </a:cubicBezTo>
                  <a:cubicBezTo>
                    <a:pt x="925502" y="137323"/>
                    <a:pt x="927304" y="71318"/>
                    <a:pt x="939552" y="6864"/>
                  </a:cubicBezTo>
                  <a:cubicBezTo>
                    <a:pt x="654460" y="138899"/>
                    <a:pt x="325236" y="136382"/>
                    <a:pt x="42198" y="0"/>
                  </a:cubicBezTo>
                  <a:cubicBezTo>
                    <a:pt x="55913" y="66920"/>
                    <a:pt x="58234" y="135671"/>
                    <a:pt x="49062" y="203366"/>
                  </a:cubicBezTo>
                  <a:cubicBezTo>
                    <a:pt x="47089" y="299533"/>
                    <a:pt x="30548" y="394836"/>
                    <a:pt x="0" y="486045"/>
                  </a:cubicBezTo>
                  <a:cubicBezTo>
                    <a:pt x="295389" y="650772"/>
                    <a:pt x="708985" y="671617"/>
                    <a:pt x="976158" y="461896"/>
                  </a:cubicBezTo>
                  <a:close/>
                </a:path>
              </a:pathLst>
            </a:custGeom>
            <a:solidFill>
              <a:srgbClr val="FFCDCE"/>
            </a:solidFill>
            <a:ln w="25379" cap="flat">
              <a:noFill/>
              <a:prstDash val="solid"/>
              <a:miter/>
            </a:ln>
          </p:spPr>
          <p:txBody>
            <a:bodyPr rtlCol="0" anchor="ctr">
              <a:noAutofit/>
            </a:bodyPr>
            <a:lstStyle/>
            <a:p>
              <a:endParaRPr lang="en-US"/>
            </a:p>
          </p:txBody>
        </p:sp>
        <p:sp>
          <p:nvSpPr>
            <p:cNvPr id="193" name="任意多边形: 形状 192">
              <a:extLst>
                <a:ext uri="{FF2B5EF4-FFF2-40B4-BE49-F238E27FC236}">
                  <a16:creationId xmlns:a16="http://schemas.microsoft.com/office/drawing/2014/main" id="{C3F59FE2-27C5-76CD-0ABD-B043A2814E2A}"/>
                </a:ext>
              </a:extLst>
            </p:cNvPr>
            <p:cNvSpPr/>
            <p:nvPr/>
          </p:nvSpPr>
          <p:spPr>
            <a:xfrm>
              <a:off x="3439336" y="4830717"/>
              <a:ext cx="976157" cy="609178"/>
            </a:xfrm>
            <a:custGeom>
              <a:avLst/>
              <a:gdLst>
                <a:gd name="connsiteX0" fmla="*/ 934213 w 976157"/>
                <a:gd name="connsiteY0" fmla="*/ 195486 h 609178"/>
                <a:gd name="connsiteX1" fmla="*/ 939552 w 976157"/>
                <a:gd name="connsiteY1" fmla="*/ 0 h 609178"/>
                <a:gd name="connsiteX2" fmla="*/ 719154 w 976157"/>
                <a:gd name="connsiteY2" fmla="*/ 74737 h 609178"/>
                <a:gd name="connsiteX3" fmla="*/ 2288 w 976157"/>
                <a:gd name="connsiteY3" fmla="*/ 471556 h 609178"/>
                <a:gd name="connsiteX4" fmla="*/ 0 w 976157"/>
                <a:gd name="connsiteY4" fmla="*/ 479182 h 609178"/>
                <a:gd name="connsiteX5" fmla="*/ 976158 w 976157"/>
                <a:gd name="connsiteY5" fmla="*/ 456049 h 609178"/>
                <a:gd name="connsiteX6" fmla="*/ 934213 w 976157"/>
                <a:gd name="connsiteY6" fmla="*/ 195486 h 60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157" h="609178">
                  <a:moveTo>
                    <a:pt x="934213" y="195486"/>
                  </a:moveTo>
                  <a:cubicBezTo>
                    <a:pt x="925502" y="130460"/>
                    <a:pt x="927304" y="64454"/>
                    <a:pt x="939552" y="0"/>
                  </a:cubicBezTo>
                  <a:cubicBezTo>
                    <a:pt x="869068" y="32966"/>
                    <a:pt x="795152" y="58031"/>
                    <a:pt x="719154" y="74737"/>
                  </a:cubicBezTo>
                  <a:cubicBezTo>
                    <a:pt x="658144" y="384871"/>
                    <a:pt x="310133" y="510449"/>
                    <a:pt x="2288" y="471556"/>
                  </a:cubicBezTo>
                  <a:lnTo>
                    <a:pt x="0" y="479182"/>
                  </a:lnTo>
                  <a:cubicBezTo>
                    <a:pt x="295389" y="645942"/>
                    <a:pt x="708985" y="666787"/>
                    <a:pt x="976158" y="456049"/>
                  </a:cubicBezTo>
                  <a:cubicBezTo>
                    <a:pt x="951703" y="371220"/>
                    <a:pt x="937620" y="283721"/>
                    <a:pt x="934213" y="195486"/>
                  </a:cubicBezTo>
                  <a:close/>
                </a:path>
              </a:pathLst>
            </a:custGeom>
            <a:solidFill>
              <a:srgbClr val="FFCDCE">
                <a:alpha val="50000"/>
              </a:srgbClr>
            </a:solidFill>
            <a:ln w="25379" cap="flat">
              <a:noFill/>
              <a:prstDash val="solid"/>
              <a:miter/>
            </a:ln>
          </p:spPr>
          <p:txBody>
            <a:bodyPr rtlCol="0" anchor="ctr">
              <a:noAutofit/>
            </a:bodyPr>
            <a:lstStyle/>
            <a:p>
              <a:endParaRPr lang="en-US"/>
            </a:p>
          </p:txBody>
        </p:sp>
        <p:sp>
          <p:nvSpPr>
            <p:cNvPr id="194" name="任意多边形: 形状 193">
              <a:extLst>
                <a:ext uri="{FF2B5EF4-FFF2-40B4-BE49-F238E27FC236}">
                  <a16:creationId xmlns:a16="http://schemas.microsoft.com/office/drawing/2014/main" id="{D4211288-2488-7419-51D2-2B82C5642C58}"/>
                </a:ext>
              </a:extLst>
            </p:cNvPr>
            <p:cNvSpPr/>
            <p:nvPr/>
          </p:nvSpPr>
          <p:spPr>
            <a:xfrm>
              <a:off x="3372479" y="5286765"/>
              <a:ext cx="1118513" cy="375973"/>
            </a:xfrm>
            <a:custGeom>
              <a:avLst/>
              <a:gdLst>
                <a:gd name="connsiteX0" fmla="*/ 1043014 w 1118513"/>
                <a:gd name="connsiteY0" fmla="*/ 0 h 375973"/>
                <a:gd name="connsiteX1" fmla="*/ 66857 w 1118513"/>
                <a:gd name="connsiteY1" fmla="*/ 23133 h 375973"/>
                <a:gd name="connsiteX2" fmla="*/ 0 w 1118513"/>
                <a:gd name="connsiteY2" fmla="*/ 189893 h 375973"/>
                <a:gd name="connsiteX3" fmla="*/ 559257 w 1118513"/>
                <a:gd name="connsiteY3" fmla="*/ 375973 h 375973"/>
                <a:gd name="connsiteX4" fmla="*/ 1118514 w 1118513"/>
                <a:gd name="connsiteY4" fmla="*/ 189893 h 375973"/>
                <a:gd name="connsiteX5" fmla="*/ 1043014 w 1118513"/>
                <a:gd name="connsiteY5" fmla="*/ 0 h 375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513" h="375973">
                  <a:moveTo>
                    <a:pt x="1043014" y="0"/>
                  </a:moveTo>
                  <a:cubicBezTo>
                    <a:pt x="775842" y="210738"/>
                    <a:pt x="373431" y="189893"/>
                    <a:pt x="66857" y="23133"/>
                  </a:cubicBezTo>
                  <a:cubicBezTo>
                    <a:pt x="48907" y="80355"/>
                    <a:pt x="26554" y="136103"/>
                    <a:pt x="0" y="189893"/>
                  </a:cubicBezTo>
                  <a:cubicBezTo>
                    <a:pt x="0" y="189893"/>
                    <a:pt x="155321" y="375973"/>
                    <a:pt x="559257" y="375973"/>
                  </a:cubicBezTo>
                  <a:cubicBezTo>
                    <a:pt x="963193" y="375973"/>
                    <a:pt x="1118514" y="189893"/>
                    <a:pt x="1118514" y="189893"/>
                  </a:cubicBezTo>
                  <a:cubicBezTo>
                    <a:pt x="1085350" y="130078"/>
                    <a:pt x="1059978" y="66247"/>
                    <a:pt x="1043014" y="0"/>
                  </a:cubicBezTo>
                  <a:close/>
                </a:path>
              </a:pathLst>
            </a:custGeom>
            <a:solidFill>
              <a:srgbClr val="FFFFFF"/>
            </a:solidFill>
            <a:ln w="25379" cap="flat">
              <a:noFill/>
              <a:prstDash val="solid"/>
              <a:miter/>
            </a:ln>
          </p:spPr>
          <p:txBody>
            <a:bodyPr rtlCol="0" anchor="ctr">
              <a:noAutofit/>
            </a:bodyPr>
            <a:lstStyle/>
            <a:p>
              <a:endParaRPr lang="en-US"/>
            </a:p>
          </p:txBody>
        </p:sp>
        <p:sp>
          <p:nvSpPr>
            <p:cNvPr id="195" name="任意多边形: 形状 194">
              <a:extLst>
                <a:ext uri="{FF2B5EF4-FFF2-40B4-BE49-F238E27FC236}">
                  <a16:creationId xmlns:a16="http://schemas.microsoft.com/office/drawing/2014/main" id="{069003DD-33B3-121D-A477-FBC25DFA5875}"/>
                </a:ext>
              </a:extLst>
            </p:cNvPr>
            <p:cNvSpPr/>
            <p:nvPr/>
          </p:nvSpPr>
          <p:spPr>
            <a:xfrm>
              <a:off x="3601546" y="3276744"/>
              <a:ext cx="658854" cy="986326"/>
            </a:xfrm>
            <a:custGeom>
              <a:avLst/>
              <a:gdLst>
                <a:gd name="connsiteX0" fmla="*/ 651254 w 658854"/>
                <a:gd name="connsiteY0" fmla="*/ 386650 h 986326"/>
                <a:gd name="connsiteX1" fmla="*/ 504322 w 658854"/>
                <a:gd name="connsiteY1" fmla="*/ 0 h 986326"/>
                <a:gd name="connsiteX2" fmla="*/ 145381 w 658854"/>
                <a:gd name="connsiteY2" fmla="*/ 0 h 986326"/>
                <a:gd name="connsiteX3" fmla="*/ 7600 w 658854"/>
                <a:gd name="connsiteY3" fmla="*/ 386650 h 986326"/>
                <a:gd name="connsiteX4" fmla="*/ 329427 w 658854"/>
                <a:gd name="connsiteY4" fmla="*/ 986326 h 986326"/>
                <a:gd name="connsiteX5" fmla="*/ 651254 w 658854"/>
                <a:gd name="connsiteY5" fmla="*/ 386650 h 98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854" h="986326">
                  <a:moveTo>
                    <a:pt x="651254" y="386650"/>
                  </a:moveTo>
                  <a:cubicBezTo>
                    <a:pt x="413824" y="302507"/>
                    <a:pt x="504322" y="0"/>
                    <a:pt x="504322" y="0"/>
                  </a:cubicBezTo>
                  <a:lnTo>
                    <a:pt x="145381" y="0"/>
                  </a:lnTo>
                  <a:cubicBezTo>
                    <a:pt x="145381" y="0"/>
                    <a:pt x="238675" y="291068"/>
                    <a:pt x="7600" y="386650"/>
                  </a:cubicBezTo>
                  <a:cubicBezTo>
                    <a:pt x="7600" y="386650"/>
                    <a:pt x="-78576" y="967007"/>
                    <a:pt x="329427" y="986326"/>
                  </a:cubicBezTo>
                  <a:cubicBezTo>
                    <a:pt x="737431" y="967769"/>
                    <a:pt x="651254" y="386650"/>
                    <a:pt x="651254" y="386650"/>
                  </a:cubicBezTo>
                  <a:close/>
                </a:path>
              </a:pathLst>
            </a:custGeom>
            <a:solidFill>
              <a:srgbClr val="FFCDCE"/>
            </a:solidFill>
            <a:ln w="25379" cap="flat">
              <a:noFill/>
              <a:prstDash val="solid"/>
              <a:miter/>
            </a:ln>
          </p:spPr>
          <p:txBody>
            <a:bodyPr rtlCol="0" anchor="ctr">
              <a:noAutofit/>
            </a:bodyPr>
            <a:lstStyle/>
            <a:p>
              <a:endParaRPr lang="en-US"/>
            </a:p>
          </p:txBody>
        </p:sp>
        <p:sp>
          <p:nvSpPr>
            <p:cNvPr id="196" name="任意多边形: 形状 195">
              <a:extLst>
                <a:ext uri="{FF2B5EF4-FFF2-40B4-BE49-F238E27FC236}">
                  <a16:creationId xmlns:a16="http://schemas.microsoft.com/office/drawing/2014/main" id="{513D72FF-7BBD-49CD-3A2B-9E05640CFF99}"/>
                </a:ext>
              </a:extLst>
            </p:cNvPr>
            <p:cNvSpPr/>
            <p:nvPr/>
          </p:nvSpPr>
          <p:spPr>
            <a:xfrm>
              <a:off x="3746927" y="3276744"/>
              <a:ext cx="513492" cy="562816"/>
            </a:xfrm>
            <a:custGeom>
              <a:avLst/>
              <a:gdLst>
                <a:gd name="connsiteX0" fmla="*/ 505873 w 513492"/>
                <a:gd name="connsiteY0" fmla="*/ 386650 h 562816"/>
                <a:gd name="connsiteX1" fmla="*/ 358941 w 513492"/>
                <a:gd name="connsiteY1" fmla="*/ 0 h 562816"/>
                <a:gd name="connsiteX2" fmla="*/ 0 w 513492"/>
                <a:gd name="connsiteY2" fmla="*/ 0 h 562816"/>
                <a:gd name="connsiteX3" fmla="*/ 7626 w 513492"/>
                <a:gd name="connsiteY3" fmla="*/ 220652 h 562816"/>
                <a:gd name="connsiteX4" fmla="*/ 511975 w 513492"/>
                <a:gd name="connsiteY4" fmla="*/ 562816 h 562816"/>
                <a:gd name="connsiteX5" fmla="*/ 505873 w 513492"/>
                <a:gd name="connsiteY5" fmla="*/ 386650 h 56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492" h="562816">
                  <a:moveTo>
                    <a:pt x="505873" y="386650"/>
                  </a:moveTo>
                  <a:cubicBezTo>
                    <a:pt x="268443" y="302507"/>
                    <a:pt x="358941" y="0"/>
                    <a:pt x="358941" y="0"/>
                  </a:cubicBezTo>
                  <a:lnTo>
                    <a:pt x="0" y="0"/>
                  </a:lnTo>
                  <a:cubicBezTo>
                    <a:pt x="21000" y="71748"/>
                    <a:pt x="23621" y="147626"/>
                    <a:pt x="7626" y="220652"/>
                  </a:cubicBezTo>
                  <a:cubicBezTo>
                    <a:pt x="106005" y="417155"/>
                    <a:pt x="291831" y="559257"/>
                    <a:pt x="511975" y="562816"/>
                  </a:cubicBezTo>
                  <a:cubicBezTo>
                    <a:pt x="515256" y="504031"/>
                    <a:pt x="513212" y="445067"/>
                    <a:pt x="505873" y="386650"/>
                  </a:cubicBezTo>
                  <a:close/>
                </a:path>
              </a:pathLst>
            </a:custGeom>
            <a:solidFill>
              <a:srgbClr val="FFCDCE">
                <a:alpha val="90000"/>
              </a:srgbClr>
            </a:solidFill>
            <a:ln w="25379" cap="flat">
              <a:noFill/>
              <a:prstDash val="solid"/>
              <a:miter/>
            </a:ln>
          </p:spPr>
          <p:txBody>
            <a:bodyPr rtlCol="0" anchor="ctr">
              <a:noAutofit/>
            </a:bodyPr>
            <a:lstStyle/>
            <a:p>
              <a:endParaRPr lang="en-US"/>
            </a:p>
          </p:txBody>
        </p:sp>
        <p:sp>
          <p:nvSpPr>
            <p:cNvPr id="197" name="任意多边形: 形状 196">
              <a:extLst>
                <a:ext uri="{FF2B5EF4-FFF2-40B4-BE49-F238E27FC236}">
                  <a16:creationId xmlns:a16="http://schemas.microsoft.com/office/drawing/2014/main" id="{4A45AA66-B25F-5789-022F-65E9D172489A}"/>
                </a:ext>
              </a:extLst>
            </p:cNvPr>
            <p:cNvSpPr/>
            <p:nvPr/>
          </p:nvSpPr>
          <p:spPr>
            <a:xfrm>
              <a:off x="3564312" y="2441652"/>
              <a:ext cx="720108" cy="1044163"/>
            </a:xfrm>
            <a:custGeom>
              <a:avLst/>
              <a:gdLst>
                <a:gd name="connsiteX0" fmla="*/ 15092 w 720108"/>
                <a:gd name="connsiteY0" fmla="*/ 191947 h 1044163"/>
                <a:gd name="connsiteX1" fmla="*/ 3653 w 720108"/>
                <a:gd name="connsiteY1" fmla="*/ 557244 h 1044163"/>
                <a:gd name="connsiteX2" fmla="*/ 66696 w 720108"/>
                <a:gd name="connsiteY2" fmla="*/ 836872 h 1044163"/>
                <a:gd name="connsiteX3" fmla="*/ 330310 w 720108"/>
                <a:gd name="connsiteY3" fmla="*/ 1044052 h 1044163"/>
                <a:gd name="connsiteX4" fmla="*/ 668914 w 720108"/>
                <a:gd name="connsiteY4" fmla="*/ 782472 h 1044163"/>
                <a:gd name="connsiteX5" fmla="*/ 719756 w 720108"/>
                <a:gd name="connsiteY5" fmla="*/ 219147 h 1044163"/>
                <a:gd name="connsiteX6" fmla="*/ 368695 w 720108"/>
                <a:gd name="connsiteY6" fmla="*/ 529 h 1044163"/>
                <a:gd name="connsiteX7" fmla="*/ 15092 w 720108"/>
                <a:gd name="connsiteY7" fmla="*/ 191947 h 104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108" h="1044163">
                  <a:moveTo>
                    <a:pt x="15092" y="191947"/>
                  </a:moveTo>
                  <a:cubicBezTo>
                    <a:pt x="91" y="313105"/>
                    <a:pt x="-3737" y="435384"/>
                    <a:pt x="3653" y="557244"/>
                  </a:cubicBezTo>
                  <a:cubicBezTo>
                    <a:pt x="13607" y="652607"/>
                    <a:pt x="34768" y="746463"/>
                    <a:pt x="66696" y="836872"/>
                  </a:cubicBezTo>
                  <a:cubicBezTo>
                    <a:pt x="97201" y="917202"/>
                    <a:pt x="218458" y="1040239"/>
                    <a:pt x="330310" y="1044052"/>
                  </a:cubicBezTo>
                  <a:cubicBezTo>
                    <a:pt x="442161" y="1047865"/>
                    <a:pt x="605871" y="954062"/>
                    <a:pt x="668914" y="782472"/>
                  </a:cubicBezTo>
                  <a:cubicBezTo>
                    <a:pt x="727636" y="623084"/>
                    <a:pt x="719756" y="219147"/>
                    <a:pt x="719756" y="219147"/>
                  </a:cubicBezTo>
                  <a:cubicBezTo>
                    <a:pt x="660335" y="79716"/>
                    <a:pt x="520040" y="-7651"/>
                    <a:pt x="368695" y="529"/>
                  </a:cubicBezTo>
                  <a:cubicBezTo>
                    <a:pt x="99489" y="5104"/>
                    <a:pt x="15092" y="191947"/>
                    <a:pt x="15092" y="191947"/>
                  </a:cubicBezTo>
                  <a:close/>
                </a:path>
              </a:pathLst>
            </a:custGeom>
            <a:solidFill>
              <a:srgbClr val="FFCDCE"/>
            </a:solidFill>
            <a:ln w="25379" cap="flat">
              <a:noFill/>
              <a:prstDash val="solid"/>
              <a:miter/>
            </a:ln>
          </p:spPr>
          <p:txBody>
            <a:bodyPr rtlCol="0" anchor="ctr">
              <a:noAutofit/>
            </a:bodyPr>
            <a:lstStyle/>
            <a:p>
              <a:endParaRPr lang="en-US"/>
            </a:p>
          </p:txBody>
        </p:sp>
        <p:sp>
          <p:nvSpPr>
            <p:cNvPr id="198" name="任意多边形: 形状 197">
              <a:extLst>
                <a:ext uri="{FF2B5EF4-FFF2-40B4-BE49-F238E27FC236}">
                  <a16:creationId xmlns:a16="http://schemas.microsoft.com/office/drawing/2014/main" id="{1B101C56-0868-9C76-895E-D5F9917880C9}"/>
                </a:ext>
              </a:extLst>
            </p:cNvPr>
            <p:cNvSpPr/>
            <p:nvPr/>
          </p:nvSpPr>
          <p:spPr>
            <a:xfrm>
              <a:off x="3743368" y="2441678"/>
              <a:ext cx="540522" cy="948442"/>
            </a:xfrm>
            <a:custGeom>
              <a:avLst/>
              <a:gdLst>
                <a:gd name="connsiteX0" fmla="*/ 540191 w 540522"/>
                <a:gd name="connsiteY0" fmla="*/ 219121 h 948442"/>
                <a:gd name="connsiteX1" fmla="*/ 189639 w 540522"/>
                <a:gd name="connsiteY1" fmla="*/ 502 h 948442"/>
                <a:gd name="connsiteX2" fmla="*/ 0 w 540522"/>
                <a:gd name="connsiteY2" fmla="*/ 41684 h 948442"/>
                <a:gd name="connsiteX3" fmla="*/ 85414 w 540522"/>
                <a:gd name="connsiteY3" fmla="*/ 194208 h 948442"/>
                <a:gd name="connsiteX4" fmla="*/ 377753 w 540522"/>
                <a:gd name="connsiteY4" fmla="*/ 948443 h 948442"/>
                <a:gd name="connsiteX5" fmla="*/ 489858 w 540522"/>
                <a:gd name="connsiteY5" fmla="*/ 783208 h 948442"/>
                <a:gd name="connsiteX6" fmla="*/ 540191 w 540522"/>
                <a:gd name="connsiteY6" fmla="*/ 219121 h 948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522" h="948442">
                  <a:moveTo>
                    <a:pt x="540191" y="219121"/>
                  </a:moveTo>
                  <a:cubicBezTo>
                    <a:pt x="480834" y="79872"/>
                    <a:pt x="340801" y="-7458"/>
                    <a:pt x="189639" y="502"/>
                  </a:cubicBezTo>
                  <a:cubicBezTo>
                    <a:pt x="124226" y="669"/>
                    <a:pt x="59591" y="14704"/>
                    <a:pt x="0" y="41684"/>
                  </a:cubicBezTo>
                  <a:cubicBezTo>
                    <a:pt x="14551" y="99156"/>
                    <a:pt x="44016" y="151770"/>
                    <a:pt x="85414" y="194208"/>
                  </a:cubicBezTo>
                  <a:cubicBezTo>
                    <a:pt x="266410" y="397574"/>
                    <a:pt x="606540" y="674915"/>
                    <a:pt x="377753" y="948443"/>
                  </a:cubicBezTo>
                  <a:cubicBezTo>
                    <a:pt x="428078" y="903367"/>
                    <a:pt x="466573" y="846630"/>
                    <a:pt x="489858" y="783208"/>
                  </a:cubicBezTo>
                  <a:cubicBezTo>
                    <a:pt x="547818" y="623057"/>
                    <a:pt x="540191" y="219121"/>
                    <a:pt x="540191" y="219121"/>
                  </a:cubicBezTo>
                  <a:close/>
                </a:path>
              </a:pathLst>
            </a:custGeom>
            <a:solidFill>
              <a:srgbClr val="FFCDCE">
                <a:alpha val="50000"/>
              </a:srgbClr>
            </a:solidFill>
            <a:ln w="25379" cap="flat">
              <a:noFill/>
              <a:prstDash val="solid"/>
              <a:miter/>
            </a:ln>
          </p:spPr>
          <p:txBody>
            <a:bodyPr rtlCol="0" anchor="ctr">
              <a:noAutofit/>
            </a:bodyPr>
            <a:lstStyle/>
            <a:p>
              <a:endParaRPr lang="en-US"/>
            </a:p>
          </p:txBody>
        </p:sp>
        <p:sp>
          <p:nvSpPr>
            <p:cNvPr id="199" name="任意多边形: 形状 198">
              <a:extLst>
                <a:ext uri="{FF2B5EF4-FFF2-40B4-BE49-F238E27FC236}">
                  <a16:creationId xmlns:a16="http://schemas.microsoft.com/office/drawing/2014/main" id="{79B7CE08-082E-3552-1075-2EDF65C345E9}"/>
                </a:ext>
              </a:extLst>
            </p:cNvPr>
            <p:cNvSpPr/>
            <p:nvPr/>
          </p:nvSpPr>
          <p:spPr>
            <a:xfrm>
              <a:off x="4320420" y="3697204"/>
              <a:ext cx="190577" cy="741015"/>
            </a:xfrm>
            <a:custGeom>
              <a:avLst/>
              <a:gdLst>
                <a:gd name="connsiteX0" fmla="*/ 164727 w 190577"/>
                <a:gd name="connsiteY0" fmla="*/ 741016 h 741015"/>
                <a:gd name="connsiteX1" fmla="*/ 184555 w 190577"/>
                <a:gd name="connsiteY1" fmla="*/ 526210 h 741015"/>
                <a:gd name="connsiteX2" fmla="*/ 164727 w 190577"/>
                <a:gd name="connsiteY2" fmla="*/ 633740 h 741015"/>
                <a:gd name="connsiteX3" fmla="*/ 0 w 190577"/>
                <a:gd name="connsiteY3" fmla="*/ 0 h 741015"/>
              </a:gdLst>
              <a:ahLst/>
              <a:cxnLst>
                <a:cxn ang="0">
                  <a:pos x="connsiteX0" y="connsiteY0"/>
                </a:cxn>
                <a:cxn ang="0">
                  <a:pos x="connsiteX1" y="connsiteY1"/>
                </a:cxn>
                <a:cxn ang="0">
                  <a:pos x="connsiteX2" y="connsiteY2"/>
                </a:cxn>
                <a:cxn ang="0">
                  <a:pos x="connsiteX3" y="connsiteY3"/>
                </a:cxn>
              </a:cxnLst>
              <a:rect l="l" t="t" r="r" b="b"/>
              <a:pathLst>
                <a:path w="190577" h="741015">
                  <a:moveTo>
                    <a:pt x="164727" y="741016"/>
                  </a:moveTo>
                  <a:cubicBezTo>
                    <a:pt x="207179" y="667550"/>
                    <a:pt x="184555" y="526210"/>
                    <a:pt x="184555" y="526210"/>
                  </a:cubicBezTo>
                  <a:cubicBezTo>
                    <a:pt x="184555" y="526210"/>
                    <a:pt x="184555" y="607048"/>
                    <a:pt x="164727" y="633740"/>
                  </a:cubicBezTo>
                  <a:lnTo>
                    <a:pt x="0" y="0"/>
                  </a:lnTo>
                  <a:close/>
                </a:path>
              </a:pathLst>
            </a:custGeom>
            <a:solidFill>
              <a:srgbClr val="FFCDCE"/>
            </a:solidFill>
            <a:ln w="25379" cap="flat">
              <a:noFill/>
              <a:prstDash val="solid"/>
              <a:miter/>
            </a:ln>
          </p:spPr>
          <p:txBody>
            <a:bodyPr rtlCol="0" anchor="ctr">
              <a:noAutofit/>
            </a:bodyPr>
            <a:lstStyle/>
            <a:p>
              <a:endParaRPr lang="en-US"/>
            </a:p>
          </p:txBody>
        </p:sp>
        <p:sp>
          <p:nvSpPr>
            <p:cNvPr id="200" name="任意多边形: 形状 199">
              <a:extLst>
                <a:ext uri="{FF2B5EF4-FFF2-40B4-BE49-F238E27FC236}">
                  <a16:creationId xmlns:a16="http://schemas.microsoft.com/office/drawing/2014/main" id="{68050886-5F68-ACC4-5D6A-EAEC1824CE62}"/>
                </a:ext>
              </a:extLst>
            </p:cNvPr>
            <p:cNvSpPr/>
            <p:nvPr/>
          </p:nvSpPr>
          <p:spPr>
            <a:xfrm>
              <a:off x="3486925" y="2552761"/>
              <a:ext cx="156262" cy="492908"/>
            </a:xfrm>
            <a:custGeom>
              <a:avLst/>
              <a:gdLst>
                <a:gd name="connsiteX0" fmla="*/ 156031 w 156262"/>
                <a:gd name="connsiteY0" fmla="*/ 154050 h 492908"/>
                <a:gd name="connsiteX1" fmla="*/ 70618 w 156262"/>
                <a:gd name="connsiteY1" fmla="*/ 492909 h 492908"/>
                <a:gd name="connsiteX2" fmla="*/ 9862 w 156262"/>
                <a:gd name="connsiteY2" fmla="*/ 401903 h 492908"/>
                <a:gd name="connsiteX3" fmla="*/ 9862 w 156262"/>
                <a:gd name="connsiteY3" fmla="*/ 246327 h 492908"/>
                <a:gd name="connsiteX4" fmla="*/ 81040 w 156262"/>
                <a:gd name="connsiteY4" fmla="*/ 0 h 492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62" h="492908">
                  <a:moveTo>
                    <a:pt x="156031" y="154050"/>
                  </a:moveTo>
                  <a:cubicBezTo>
                    <a:pt x="163912" y="272511"/>
                    <a:pt x="-32591" y="449948"/>
                    <a:pt x="70618" y="492909"/>
                  </a:cubicBezTo>
                  <a:cubicBezTo>
                    <a:pt x="70618" y="492909"/>
                    <a:pt x="-2086" y="472827"/>
                    <a:pt x="9862" y="401903"/>
                  </a:cubicBezTo>
                  <a:cubicBezTo>
                    <a:pt x="21810" y="330979"/>
                    <a:pt x="27656" y="297677"/>
                    <a:pt x="9862" y="246327"/>
                  </a:cubicBezTo>
                  <a:cubicBezTo>
                    <a:pt x="-16599" y="157365"/>
                    <a:pt x="11207" y="61139"/>
                    <a:pt x="81040" y="0"/>
                  </a:cubicBezTo>
                  <a:close/>
                </a:path>
              </a:pathLst>
            </a:custGeom>
            <a:solidFill>
              <a:srgbClr val="000077"/>
            </a:solidFill>
            <a:ln w="25379" cap="flat">
              <a:noFill/>
              <a:prstDash val="solid"/>
              <a:miter/>
            </a:ln>
          </p:spPr>
          <p:txBody>
            <a:bodyPr rtlCol="0" anchor="ctr">
              <a:noAutofit/>
            </a:bodyPr>
            <a:lstStyle/>
            <a:p>
              <a:endParaRPr lang="en-US"/>
            </a:p>
          </p:txBody>
        </p:sp>
        <p:sp>
          <p:nvSpPr>
            <p:cNvPr id="201" name="任意多边形: 形状 200">
              <a:extLst>
                <a:ext uri="{FF2B5EF4-FFF2-40B4-BE49-F238E27FC236}">
                  <a16:creationId xmlns:a16="http://schemas.microsoft.com/office/drawing/2014/main" id="{1EBE90A2-D604-3B3F-ACE3-B303886CB7ED}"/>
                </a:ext>
              </a:extLst>
            </p:cNvPr>
            <p:cNvSpPr/>
            <p:nvPr/>
          </p:nvSpPr>
          <p:spPr>
            <a:xfrm>
              <a:off x="3526529" y="3029654"/>
              <a:ext cx="31013" cy="16015"/>
            </a:xfrm>
            <a:custGeom>
              <a:avLst/>
              <a:gdLst>
                <a:gd name="connsiteX0" fmla="*/ 31013 w 31013"/>
                <a:gd name="connsiteY0" fmla="*/ 16015 h 16015"/>
                <a:gd name="connsiteX1" fmla="*/ 16524 w 31013"/>
                <a:gd name="connsiteY1" fmla="*/ 7372 h 16015"/>
                <a:gd name="connsiteX2" fmla="*/ 0 w 31013"/>
                <a:gd name="connsiteY2" fmla="*/ 0 h 16015"/>
                <a:gd name="connsiteX3" fmla="*/ 31013 w 31013"/>
                <a:gd name="connsiteY3" fmla="*/ 16015 h 16015"/>
              </a:gdLst>
              <a:ahLst/>
              <a:cxnLst>
                <a:cxn ang="0">
                  <a:pos x="connsiteX0" y="connsiteY0"/>
                </a:cxn>
                <a:cxn ang="0">
                  <a:pos x="connsiteX1" y="connsiteY1"/>
                </a:cxn>
                <a:cxn ang="0">
                  <a:pos x="connsiteX2" y="connsiteY2"/>
                </a:cxn>
                <a:cxn ang="0">
                  <a:pos x="connsiteX3" y="connsiteY3"/>
                </a:cxn>
              </a:cxnLst>
              <a:rect l="l" t="t" r="r" b="b"/>
              <a:pathLst>
                <a:path w="31013" h="16015">
                  <a:moveTo>
                    <a:pt x="31013" y="16015"/>
                  </a:moveTo>
                  <a:cubicBezTo>
                    <a:pt x="25805" y="13821"/>
                    <a:pt x="20929" y="10913"/>
                    <a:pt x="16524" y="7372"/>
                  </a:cubicBezTo>
                  <a:cubicBezTo>
                    <a:pt x="10819" y="5379"/>
                    <a:pt x="5293" y="2913"/>
                    <a:pt x="0" y="0"/>
                  </a:cubicBezTo>
                  <a:cubicBezTo>
                    <a:pt x="9363" y="7047"/>
                    <a:pt x="19846" y="12461"/>
                    <a:pt x="31013" y="16015"/>
                  </a:cubicBezTo>
                  <a:close/>
                </a:path>
              </a:pathLst>
            </a:custGeom>
            <a:solidFill>
              <a:srgbClr val="000077"/>
            </a:solidFill>
            <a:ln w="25379" cap="flat">
              <a:noFill/>
              <a:prstDash val="solid"/>
              <a:miter/>
            </a:ln>
          </p:spPr>
          <p:txBody>
            <a:bodyPr rtlCol="0" anchor="ctr">
              <a:noAutofit/>
            </a:bodyPr>
            <a:lstStyle/>
            <a:p>
              <a:endParaRPr lang="en-US"/>
            </a:p>
          </p:txBody>
        </p:sp>
        <p:sp>
          <p:nvSpPr>
            <p:cNvPr id="202" name="任意多边形: 形状 201">
              <a:extLst>
                <a:ext uri="{FF2B5EF4-FFF2-40B4-BE49-F238E27FC236}">
                  <a16:creationId xmlns:a16="http://schemas.microsoft.com/office/drawing/2014/main" id="{2A76F385-C50B-F5BD-80CC-CB118CAD0C9A}"/>
                </a:ext>
              </a:extLst>
            </p:cNvPr>
            <p:cNvSpPr/>
            <p:nvPr/>
          </p:nvSpPr>
          <p:spPr>
            <a:xfrm>
              <a:off x="3511785" y="2552761"/>
              <a:ext cx="131414" cy="484265"/>
            </a:xfrm>
            <a:custGeom>
              <a:avLst/>
              <a:gdLst>
                <a:gd name="connsiteX0" fmla="*/ 131171 w 131414"/>
                <a:gd name="connsiteY0" fmla="*/ 154050 h 484265"/>
                <a:gd name="connsiteX1" fmla="*/ 54909 w 131414"/>
                <a:gd name="connsiteY1" fmla="*/ 0 h 484265"/>
                <a:gd name="connsiteX2" fmla="*/ 50842 w 131414"/>
                <a:gd name="connsiteY2" fmla="*/ 3813 h 484265"/>
                <a:gd name="connsiteX3" fmla="*/ 0 w 131414"/>
                <a:gd name="connsiteY3" fmla="*/ 463675 h 484265"/>
                <a:gd name="connsiteX4" fmla="*/ 13981 w 131414"/>
                <a:gd name="connsiteY4" fmla="*/ 476894 h 484265"/>
                <a:gd name="connsiteX5" fmla="*/ 30505 w 131414"/>
                <a:gd name="connsiteY5" fmla="*/ 484266 h 484265"/>
                <a:gd name="connsiteX6" fmla="*/ 131171 w 131414"/>
                <a:gd name="connsiteY6" fmla="*/ 154050 h 48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14" h="484265">
                  <a:moveTo>
                    <a:pt x="131171" y="154050"/>
                  </a:moveTo>
                  <a:lnTo>
                    <a:pt x="54909" y="0"/>
                  </a:lnTo>
                  <a:lnTo>
                    <a:pt x="50842" y="3813"/>
                  </a:lnTo>
                  <a:cubicBezTo>
                    <a:pt x="127104" y="156338"/>
                    <a:pt x="0" y="288780"/>
                    <a:pt x="0" y="463675"/>
                  </a:cubicBezTo>
                  <a:cubicBezTo>
                    <a:pt x="4212" y="468533"/>
                    <a:pt x="8895" y="472961"/>
                    <a:pt x="13981" y="476894"/>
                  </a:cubicBezTo>
                  <a:cubicBezTo>
                    <a:pt x="19274" y="479807"/>
                    <a:pt x="24801" y="482273"/>
                    <a:pt x="30505" y="484266"/>
                  </a:cubicBezTo>
                  <a:cubicBezTo>
                    <a:pt x="-36098" y="430120"/>
                    <a:pt x="138797" y="265901"/>
                    <a:pt x="131171" y="154050"/>
                  </a:cubicBezTo>
                  <a:close/>
                </a:path>
              </a:pathLst>
            </a:custGeom>
            <a:solidFill>
              <a:srgbClr val="000077"/>
            </a:solidFill>
            <a:ln w="25379" cap="flat">
              <a:noFill/>
              <a:prstDash val="solid"/>
              <a:miter/>
            </a:ln>
          </p:spPr>
          <p:txBody>
            <a:bodyPr rtlCol="0" anchor="ctr">
              <a:noAutofit/>
            </a:bodyPr>
            <a:lstStyle/>
            <a:p>
              <a:endParaRPr lang="en-US"/>
            </a:p>
          </p:txBody>
        </p:sp>
        <p:sp>
          <p:nvSpPr>
            <p:cNvPr id="203" name="任意多边形: 形状 202">
              <a:extLst>
                <a:ext uri="{FF2B5EF4-FFF2-40B4-BE49-F238E27FC236}">
                  <a16:creationId xmlns:a16="http://schemas.microsoft.com/office/drawing/2014/main" id="{9A227759-2589-1173-C114-EF8F2A7E0040}"/>
                </a:ext>
              </a:extLst>
            </p:cNvPr>
            <p:cNvSpPr/>
            <p:nvPr/>
          </p:nvSpPr>
          <p:spPr>
            <a:xfrm>
              <a:off x="3898689" y="4178419"/>
              <a:ext cx="76262" cy="84651"/>
            </a:xfrm>
            <a:custGeom>
              <a:avLst/>
              <a:gdLst>
                <a:gd name="connsiteX0" fmla="*/ 32284 w 76262"/>
                <a:gd name="connsiteY0" fmla="*/ 84651 h 84651"/>
                <a:gd name="connsiteX1" fmla="*/ 0 w 76262"/>
                <a:gd name="connsiteY1" fmla="*/ 0 h 84651"/>
                <a:gd name="connsiteX2" fmla="*/ 76262 w 76262"/>
                <a:gd name="connsiteY2" fmla="*/ 0 h 84651"/>
                <a:gd name="connsiteX3" fmla="*/ 43215 w 76262"/>
                <a:gd name="connsiteY3" fmla="*/ 83888 h 84651"/>
              </a:gdLst>
              <a:ahLst/>
              <a:cxnLst>
                <a:cxn ang="0">
                  <a:pos x="connsiteX0" y="connsiteY0"/>
                </a:cxn>
                <a:cxn ang="0">
                  <a:pos x="connsiteX1" y="connsiteY1"/>
                </a:cxn>
                <a:cxn ang="0">
                  <a:pos x="connsiteX2" y="connsiteY2"/>
                </a:cxn>
                <a:cxn ang="0">
                  <a:pos x="connsiteX3" y="connsiteY3"/>
                </a:cxn>
              </a:cxnLst>
              <a:rect l="l" t="t" r="r" b="b"/>
              <a:pathLst>
                <a:path w="76262" h="84651">
                  <a:moveTo>
                    <a:pt x="32284" y="84651"/>
                  </a:moveTo>
                  <a:cubicBezTo>
                    <a:pt x="30795" y="53719"/>
                    <a:pt x="19485" y="24068"/>
                    <a:pt x="0" y="0"/>
                  </a:cubicBezTo>
                  <a:cubicBezTo>
                    <a:pt x="24457" y="9894"/>
                    <a:pt x="51805" y="9894"/>
                    <a:pt x="76262" y="0"/>
                  </a:cubicBezTo>
                  <a:cubicBezTo>
                    <a:pt x="52774" y="21285"/>
                    <a:pt x="40554" y="52303"/>
                    <a:pt x="43215" y="83888"/>
                  </a:cubicBezTo>
                  <a:close/>
                </a:path>
              </a:pathLst>
            </a:custGeom>
            <a:solidFill>
              <a:srgbClr val="FFCDCE">
                <a:alpha val="50000"/>
              </a:srgbClr>
            </a:solidFill>
            <a:ln w="25379" cap="flat">
              <a:noFill/>
              <a:prstDash val="solid"/>
              <a:miter/>
            </a:ln>
          </p:spPr>
          <p:txBody>
            <a:bodyPr rtlCol="0" anchor="ctr">
              <a:noAutofit/>
            </a:bodyPr>
            <a:lstStyle/>
            <a:p>
              <a:endParaRPr lang="en-US"/>
            </a:p>
          </p:txBody>
        </p:sp>
        <p:sp>
          <p:nvSpPr>
            <p:cNvPr id="204" name="任意多边形: 形状 203">
              <a:extLst>
                <a:ext uri="{FF2B5EF4-FFF2-40B4-BE49-F238E27FC236}">
                  <a16:creationId xmlns:a16="http://schemas.microsoft.com/office/drawing/2014/main" id="{C029B123-7125-4EDA-3002-592FD5DF357D}"/>
                </a:ext>
              </a:extLst>
            </p:cNvPr>
            <p:cNvSpPr/>
            <p:nvPr/>
          </p:nvSpPr>
          <p:spPr>
            <a:xfrm>
              <a:off x="2834067" y="5781387"/>
              <a:ext cx="1188929" cy="159985"/>
            </a:xfrm>
            <a:custGeom>
              <a:avLst/>
              <a:gdLst>
                <a:gd name="connsiteX0" fmla="*/ 0 w 1188929"/>
                <a:gd name="connsiteY0" fmla="*/ 78363 h 159985"/>
                <a:gd name="connsiteX1" fmla="*/ 605269 w 1188929"/>
                <a:gd name="connsiteY1" fmla="*/ 78363 h 159985"/>
                <a:gd name="connsiteX2" fmla="*/ 1089789 w 1188929"/>
                <a:gd name="connsiteY2" fmla="*/ 141152 h 159985"/>
                <a:gd name="connsiteX3" fmla="*/ 1188929 w 1188929"/>
                <a:gd name="connsiteY3" fmla="*/ 20149 h 159985"/>
                <a:gd name="connsiteX4" fmla="*/ 1000562 w 1188929"/>
                <a:gd name="connsiteY4" fmla="*/ 84718 h 159985"/>
                <a:gd name="connsiteX5" fmla="*/ 0 w 1188929"/>
                <a:gd name="connsiteY5" fmla="*/ 78363 h 159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929" h="159985">
                  <a:moveTo>
                    <a:pt x="0" y="78363"/>
                  </a:moveTo>
                  <a:cubicBezTo>
                    <a:pt x="0" y="78363"/>
                    <a:pt x="210230" y="-23321"/>
                    <a:pt x="605269" y="78363"/>
                  </a:cubicBezTo>
                  <a:cubicBezTo>
                    <a:pt x="1000307" y="180046"/>
                    <a:pt x="1026237" y="168098"/>
                    <a:pt x="1089789" y="141152"/>
                  </a:cubicBezTo>
                  <a:cubicBezTo>
                    <a:pt x="1153341" y="114206"/>
                    <a:pt x="1188929" y="20149"/>
                    <a:pt x="1188929" y="20149"/>
                  </a:cubicBezTo>
                  <a:cubicBezTo>
                    <a:pt x="1188929" y="20149"/>
                    <a:pt x="1138088" y="54721"/>
                    <a:pt x="1000562" y="84718"/>
                  </a:cubicBezTo>
                  <a:cubicBezTo>
                    <a:pt x="821599" y="124374"/>
                    <a:pt x="435204" y="-119411"/>
                    <a:pt x="0" y="78363"/>
                  </a:cubicBezTo>
                  <a:close/>
                </a:path>
              </a:pathLst>
            </a:custGeom>
            <a:solidFill>
              <a:srgbClr val="E657FF">
                <a:alpha val="20000"/>
              </a:srgbClr>
            </a:solidFill>
            <a:ln w="25379" cap="flat">
              <a:noFill/>
              <a:prstDash val="solid"/>
              <a:miter/>
            </a:ln>
          </p:spPr>
          <p:txBody>
            <a:bodyPr rtlCol="0" anchor="ctr">
              <a:noAutofit/>
            </a:bodyPr>
            <a:lstStyle/>
            <a:p>
              <a:endParaRPr lang="en-US"/>
            </a:p>
          </p:txBody>
        </p:sp>
        <p:sp>
          <p:nvSpPr>
            <p:cNvPr id="205" name="任意多边形: 形状 204">
              <a:extLst>
                <a:ext uri="{FF2B5EF4-FFF2-40B4-BE49-F238E27FC236}">
                  <a16:creationId xmlns:a16="http://schemas.microsoft.com/office/drawing/2014/main" id="{1C87DC84-9DBD-C1BC-3EEB-DEB0E3DC02B0}"/>
                </a:ext>
              </a:extLst>
            </p:cNvPr>
            <p:cNvSpPr/>
            <p:nvPr/>
          </p:nvSpPr>
          <p:spPr>
            <a:xfrm>
              <a:off x="4320420" y="5852948"/>
              <a:ext cx="880066" cy="266094"/>
            </a:xfrm>
            <a:custGeom>
              <a:avLst/>
              <a:gdLst>
                <a:gd name="connsiteX0" fmla="*/ 880067 w 880066"/>
                <a:gd name="connsiteY0" fmla="*/ 9090 h 266094"/>
                <a:gd name="connsiteX1" fmla="*/ 0 w 880066"/>
                <a:gd name="connsiteY1" fmla="*/ 266094 h 266094"/>
                <a:gd name="connsiteX2" fmla="*/ 880067 w 880066"/>
                <a:gd name="connsiteY2" fmla="*/ 9090 h 266094"/>
              </a:gdLst>
              <a:ahLst/>
              <a:cxnLst>
                <a:cxn ang="0">
                  <a:pos x="connsiteX0" y="connsiteY0"/>
                </a:cxn>
                <a:cxn ang="0">
                  <a:pos x="connsiteX1" y="connsiteY1"/>
                </a:cxn>
                <a:cxn ang="0">
                  <a:pos x="connsiteX2" y="connsiteY2"/>
                </a:cxn>
              </a:cxnLst>
              <a:rect l="l" t="t" r="r" b="b"/>
              <a:pathLst>
                <a:path w="880066" h="266094">
                  <a:moveTo>
                    <a:pt x="880067" y="9090"/>
                  </a:moveTo>
                  <a:cubicBezTo>
                    <a:pt x="441050" y="89928"/>
                    <a:pt x="0" y="266094"/>
                    <a:pt x="0" y="266094"/>
                  </a:cubicBezTo>
                  <a:cubicBezTo>
                    <a:pt x="0" y="266094"/>
                    <a:pt x="88718" y="-57767"/>
                    <a:pt x="880067" y="9090"/>
                  </a:cubicBezTo>
                  <a:close/>
                </a:path>
              </a:pathLst>
            </a:custGeom>
            <a:solidFill>
              <a:srgbClr val="E657FF">
                <a:alpha val="20000"/>
              </a:srgbClr>
            </a:solidFill>
            <a:ln w="25379" cap="flat">
              <a:noFill/>
              <a:prstDash val="solid"/>
              <a:miter/>
            </a:ln>
          </p:spPr>
          <p:txBody>
            <a:bodyPr rtlCol="0" anchor="ctr">
              <a:noAutofit/>
            </a:bodyPr>
            <a:lstStyle/>
            <a:p>
              <a:endParaRPr lang="en-US"/>
            </a:p>
          </p:txBody>
        </p:sp>
        <p:sp>
          <p:nvSpPr>
            <p:cNvPr id="206" name="任意多边形: 形状 205">
              <a:extLst>
                <a:ext uri="{FF2B5EF4-FFF2-40B4-BE49-F238E27FC236}">
                  <a16:creationId xmlns:a16="http://schemas.microsoft.com/office/drawing/2014/main" id="{2BE8ECAE-F0B1-664F-0A8F-6C4F8CA482D9}"/>
                </a:ext>
              </a:extLst>
            </p:cNvPr>
            <p:cNvSpPr/>
            <p:nvPr/>
          </p:nvSpPr>
          <p:spPr>
            <a:xfrm>
              <a:off x="2186823" y="5475642"/>
              <a:ext cx="1361314" cy="859864"/>
            </a:xfrm>
            <a:custGeom>
              <a:avLst/>
              <a:gdLst>
                <a:gd name="connsiteX0" fmla="*/ 1252513 w 1361314"/>
                <a:gd name="connsiteY0" fmla="*/ 385125 h 859864"/>
                <a:gd name="connsiteX1" fmla="*/ 494466 w 1361314"/>
                <a:gd name="connsiteY1" fmla="*/ 430120 h 859864"/>
                <a:gd name="connsiteX2" fmla="*/ 1185657 w 1361314"/>
                <a:gd name="connsiteY2" fmla="*/ 0 h 859864"/>
                <a:gd name="connsiteX3" fmla="*/ 233395 w 1361314"/>
                <a:gd name="connsiteY3" fmla="*/ 217856 h 859864"/>
                <a:gd name="connsiteX4" fmla="*/ 139338 w 1361314"/>
                <a:gd name="connsiteY4" fmla="*/ 773046 h 859864"/>
                <a:gd name="connsiteX5" fmla="*/ 1361314 w 1361314"/>
                <a:gd name="connsiteY5" fmla="*/ 785248 h 859864"/>
                <a:gd name="connsiteX6" fmla="*/ 1252513 w 1361314"/>
                <a:gd name="connsiteY6" fmla="*/ 385125 h 85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1314" h="859864">
                  <a:moveTo>
                    <a:pt x="1252513" y="385125"/>
                  </a:moveTo>
                  <a:cubicBezTo>
                    <a:pt x="952548" y="258021"/>
                    <a:pt x="494466" y="430120"/>
                    <a:pt x="494466" y="430120"/>
                  </a:cubicBezTo>
                  <a:cubicBezTo>
                    <a:pt x="675716" y="157100"/>
                    <a:pt x="1185657" y="0"/>
                    <a:pt x="1185657" y="0"/>
                  </a:cubicBezTo>
                  <a:cubicBezTo>
                    <a:pt x="1185657" y="0"/>
                    <a:pt x="530818" y="31268"/>
                    <a:pt x="233395" y="217856"/>
                  </a:cubicBezTo>
                  <a:cubicBezTo>
                    <a:pt x="-64028" y="404445"/>
                    <a:pt x="-56402" y="577560"/>
                    <a:pt x="139338" y="773046"/>
                  </a:cubicBezTo>
                  <a:cubicBezTo>
                    <a:pt x="304319" y="938281"/>
                    <a:pt x="1111937" y="823887"/>
                    <a:pt x="1361314" y="785248"/>
                  </a:cubicBezTo>
                  <a:cubicBezTo>
                    <a:pt x="1222771" y="675430"/>
                    <a:pt x="1225059" y="554681"/>
                    <a:pt x="1252513" y="385125"/>
                  </a:cubicBezTo>
                  <a:close/>
                </a:path>
              </a:pathLst>
            </a:custGeom>
            <a:solidFill>
              <a:srgbClr val="FFFFFF"/>
            </a:solidFill>
            <a:ln w="25379" cap="flat">
              <a:noFill/>
              <a:prstDash val="solid"/>
              <a:miter/>
            </a:ln>
          </p:spPr>
          <p:txBody>
            <a:bodyPr rtlCol="0" anchor="ctr">
              <a:noAutofit/>
            </a:bodyPr>
            <a:lstStyle/>
            <a:p>
              <a:endParaRPr lang="en-US"/>
            </a:p>
          </p:txBody>
        </p:sp>
        <p:sp>
          <p:nvSpPr>
            <p:cNvPr id="207" name="任意多边形: 形状 206">
              <a:extLst>
                <a:ext uri="{FF2B5EF4-FFF2-40B4-BE49-F238E27FC236}">
                  <a16:creationId xmlns:a16="http://schemas.microsoft.com/office/drawing/2014/main" id="{24B85589-70DC-8A3C-90C7-5F2A281F9191}"/>
                </a:ext>
              </a:extLst>
            </p:cNvPr>
            <p:cNvSpPr/>
            <p:nvPr/>
          </p:nvSpPr>
          <p:spPr>
            <a:xfrm>
              <a:off x="3406814" y="5773955"/>
              <a:ext cx="1476852" cy="486934"/>
            </a:xfrm>
            <a:custGeom>
              <a:avLst/>
              <a:gdLst>
                <a:gd name="connsiteX0" fmla="*/ 1360503 w 1476852"/>
                <a:gd name="connsiteY0" fmla="*/ 70034 h 486934"/>
                <a:gd name="connsiteX1" fmla="*/ 1130191 w 1476852"/>
                <a:gd name="connsiteY1" fmla="*/ 29106 h 486934"/>
                <a:gd name="connsiteX2" fmla="*/ 905471 w 1476852"/>
                <a:gd name="connsiteY2" fmla="*/ 94183 h 486934"/>
                <a:gd name="connsiteX3" fmla="*/ 659398 w 1476852"/>
                <a:gd name="connsiteY3" fmla="*/ 6736 h 486934"/>
                <a:gd name="connsiteX4" fmla="*/ 517042 w 1476852"/>
                <a:gd name="connsiteY4" fmla="*/ 149601 h 486934"/>
                <a:gd name="connsiteX5" fmla="*/ 32522 w 1476852"/>
                <a:gd name="connsiteY5" fmla="*/ 86811 h 486934"/>
                <a:gd name="connsiteX6" fmla="*/ 141323 w 1476852"/>
                <a:gd name="connsiteY6" fmla="*/ 486935 h 486934"/>
                <a:gd name="connsiteX7" fmla="*/ 214535 w 1476852"/>
                <a:gd name="connsiteY7" fmla="*/ 474732 h 486934"/>
                <a:gd name="connsiteX8" fmla="*/ 748371 w 1476852"/>
                <a:gd name="connsiteY8" fmla="*/ 391098 h 486934"/>
                <a:gd name="connsiteX9" fmla="*/ 1208233 w 1476852"/>
                <a:gd name="connsiteY9" fmla="*/ 216966 h 486934"/>
                <a:gd name="connsiteX10" fmla="*/ 1459644 w 1476852"/>
                <a:gd name="connsiteY10" fmla="*/ 170192 h 486934"/>
                <a:gd name="connsiteX11" fmla="*/ 1360503 w 1476852"/>
                <a:gd name="connsiteY11" fmla="*/ 70034 h 48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852" h="486934">
                  <a:moveTo>
                    <a:pt x="1360503" y="70034"/>
                  </a:moveTo>
                  <a:cubicBezTo>
                    <a:pt x="1280682" y="77151"/>
                    <a:pt x="1228061" y="-10804"/>
                    <a:pt x="1130191" y="29106"/>
                  </a:cubicBezTo>
                  <a:cubicBezTo>
                    <a:pt x="1032321" y="69017"/>
                    <a:pt x="959872" y="119604"/>
                    <a:pt x="905471" y="94183"/>
                  </a:cubicBezTo>
                  <a:cubicBezTo>
                    <a:pt x="851071" y="68763"/>
                    <a:pt x="757268" y="-25803"/>
                    <a:pt x="659398" y="6736"/>
                  </a:cubicBezTo>
                  <a:cubicBezTo>
                    <a:pt x="561528" y="39275"/>
                    <a:pt x="585932" y="110961"/>
                    <a:pt x="517042" y="149601"/>
                  </a:cubicBezTo>
                  <a:cubicBezTo>
                    <a:pt x="463658" y="179597"/>
                    <a:pt x="244023" y="133332"/>
                    <a:pt x="32522" y="86811"/>
                  </a:cubicBezTo>
                  <a:cubicBezTo>
                    <a:pt x="-30776" y="243658"/>
                    <a:pt x="-5355" y="420332"/>
                    <a:pt x="141323" y="486935"/>
                  </a:cubicBezTo>
                  <a:cubicBezTo>
                    <a:pt x="187589" y="479562"/>
                    <a:pt x="214535" y="474732"/>
                    <a:pt x="214535" y="474732"/>
                  </a:cubicBezTo>
                  <a:cubicBezTo>
                    <a:pt x="214535" y="474732"/>
                    <a:pt x="624572" y="405588"/>
                    <a:pt x="748371" y="391098"/>
                  </a:cubicBezTo>
                  <a:cubicBezTo>
                    <a:pt x="872170" y="376608"/>
                    <a:pt x="1121294" y="260435"/>
                    <a:pt x="1208233" y="216966"/>
                  </a:cubicBezTo>
                  <a:cubicBezTo>
                    <a:pt x="1295172" y="173496"/>
                    <a:pt x="1408802" y="191545"/>
                    <a:pt x="1459644" y="170192"/>
                  </a:cubicBezTo>
                  <a:cubicBezTo>
                    <a:pt x="1510486" y="148838"/>
                    <a:pt x="1440070" y="62662"/>
                    <a:pt x="1360503" y="70034"/>
                  </a:cubicBezTo>
                  <a:close/>
                </a:path>
              </a:pathLst>
            </a:custGeom>
            <a:solidFill>
              <a:srgbClr val="FFCDCE"/>
            </a:solidFill>
            <a:ln w="25379" cap="flat">
              <a:noFill/>
              <a:prstDash val="solid"/>
              <a:miter/>
            </a:ln>
          </p:spPr>
          <p:txBody>
            <a:bodyPr rtlCol="0" anchor="ctr">
              <a:noAutofit/>
            </a:bodyPr>
            <a:lstStyle/>
            <a:p>
              <a:endParaRPr lang="en-US"/>
            </a:p>
          </p:txBody>
        </p:sp>
        <p:sp>
          <p:nvSpPr>
            <p:cNvPr id="208" name="任意多边形: 形状 207">
              <a:extLst>
                <a:ext uri="{FF2B5EF4-FFF2-40B4-BE49-F238E27FC236}">
                  <a16:creationId xmlns:a16="http://schemas.microsoft.com/office/drawing/2014/main" id="{B65B2739-9D7E-D360-C88C-B6DC29A2FB33}"/>
                </a:ext>
              </a:extLst>
            </p:cNvPr>
            <p:cNvSpPr/>
            <p:nvPr/>
          </p:nvSpPr>
          <p:spPr>
            <a:xfrm>
              <a:off x="3406814" y="5860767"/>
              <a:ext cx="476368" cy="400123"/>
            </a:xfrm>
            <a:custGeom>
              <a:avLst/>
              <a:gdLst>
                <a:gd name="connsiteX0" fmla="*/ 67348 w 476368"/>
                <a:gd name="connsiteY0" fmla="*/ 7626 h 400123"/>
                <a:gd name="connsiteX1" fmla="*/ 32522 w 476368"/>
                <a:gd name="connsiteY1" fmla="*/ 0 h 400123"/>
                <a:gd name="connsiteX2" fmla="*/ 141323 w 476368"/>
                <a:gd name="connsiteY2" fmla="*/ 400123 h 400123"/>
                <a:gd name="connsiteX3" fmla="*/ 214535 w 476368"/>
                <a:gd name="connsiteY3" fmla="*/ 387921 h 400123"/>
                <a:gd name="connsiteX4" fmla="*/ 476369 w 476368"/>
                <a:gd name="connsiteY4" fmla="*/ 344960 h 400123"/>
                <a:gd name="connsiteX5" fmla="*/ 67348 w 476368"/>
                <a:gd name="connsiteY5" fmla="*/ 7626 h 400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368" h="400123">
                  <a:moveTo>
                    <a:pt x="67348" y="7626"/>
                  </a:moveTo>
                  <a:lnTo>
                    <a:pt x="32522" y="0"/>
                  </a:lnTo>
                  <a:cubicBezTo>
                    <a:pt x="-30776" y="156846"/>
                    <a:pt x="-5355" y="333521"/>
                    <a:pt x="141323" y="400123"/>
                  </a:cubicBezTo>
                  <a:cubicBezTo>
                    <a:pt x="187589" y="392751"/>
                    <a:pt x="214535" y="387921"/>
                    <a:pt x="214535" y="387921"/>
                  </a:cubicBezTo>
                  <a:cubicBezTo>
                    <a:pt x="214535" y="387921"/>
                    <a:pt x="341639" y="366568"/>
                    <a:pt x="476369" y="344960"/>
                  </a:cubicBezTo>
                  <a:cubicBezTo>
                    <a:pt x="292831" y="321573"/>
                    <a:pt x="108530" y="194469"/>
                    <a:pt x="67348" y="7626"/>
                  </a:cubicBezTo>
                  <a:close/>
                </a:path>
              </a:pathLst>
            </a:custGeom>
            <a:solidFill>
              <a:srgbClr val="FFCDCE">
                <a:alpha val="60000"/>
              </a:srgbClr>
            </a:solidFill>
            <a:ln w="25379" cap="flat">
              <a:noFill/>
              <a:prstDash val="solid"/>
              <a:miter/>
            </a:ln>
          </p:spPr>
          <p:txBody>
            <a:bodyPr rtlCol="0" anchor="ctr">
              <a:noAutofit/>
            </a:bodyPr>
            <a:lstStyle/>
            <a:p>
              <a:endParaRPr lang="en-US"/>
            </a:p>
          </p:txBody>
        </p:sp>
        <p:sp>
          <p:nvSpPr>
            <p:cNvPr id="209" name="任意多边形: 形状 208">
              <a:extLst>
                <a:ext uri="{FF2B5EF4-FFF2-40B4-BE49-F238E27FC236}">
                  <a16:creationId xmlns:a16="http://schemas.microsoft.com/office/drawing/2014/main" id="{B369266C-246C-D956-A255-97AE837A53C4}"/>
                </a:ext>
              </a:extLst>
            </p:cNvPr>
            <p:cNvSpPr/>
            <p:nvPr/>
          </p:nvSpPr>
          <p:spPr>
            <a:xfrm>
              <a:off x="4090108" y="3224123"/>
              <a:ext cx="340619" cy="1038947"/>
            </a:xfrm>
            <a:custGeom>
              <a:avLst/>
              <a:gdLst>
                <a:gd name="connsiteX0" fmla="*/ 16524 w 340619"/>
                <a:gd name="connsiteY0" fmla="*/ 294373 h 1038947"/>
                <a:gd name="connsiteX1" fmla="*/ 67365 w 340619"/>
                <a:gd name="connsiteY1" fmla="*/ 722459 h 1038947"/>
                <a:gd name="connsiteX2" fmla="*/ 170828 w 340619"/>
                <a:gd name="connsiteY2" fmla="*/ 575018 h 1038947"/>
                <a:gd name="connsiteX3" fmla="*/ 208705 w 340619"/>
                <a:gd name="connsiteY3" fmla="*/ 1038947 h 1038947"/>
                <a:gd name="connsiteX4" fmla="*/ 211501 w 340619"/>
                <a:gd name="connsiteY4" fmla="*/ 843716 h 1038947"/>
                <a:gd name="connsiteX5" fmla="*/ 326403 w 340619"/>
                <a:gd name="connsiteY5" fmla="*/ 318268 h 1038947"/>
                <a:gd name="connsiteX6" fmla="*/ 143882 w 340619"/>
                <a:gd name="connsiteY6" fmla="*/ 0 h 1038947"/>
                <a:gd name="connsiteX7" fmla="*/ 67619 w 340619"/>
                <a:gd name="connsiteY7" fmla="*/ 128883 h 1038947"/>
                <a:gd name="connsiteX8" fmla="*/ 0 w 340619"/>
                <a:gd name="connsiteY8" fmla="*/ 191418 h 1038947"/>
                <a:gd name="connsiteX9" fmla="*/ 16524 w 340619"/>
                <a:gd name="connsiteY9" fmla="*/ 294373 h 103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619" h="1038947">
                  <a:moveTo>
                    <a:pt x="16524" y="294373"/>
                  </a:moveTo>
                  <a:cubicBezTo>
                    <a:pt x="81601" y="446897"/>
                    <a:pt x="202350" y="599422"/>
                    <a:pt x="67365" y="722459"/>
                  </a:cubicBezTo>
                  <a:cubicBezTo>
                    <a:pt x="67365" y="722459"/>
                    <a:pt x="143627" y="693479"/>
                    <a:pt x="170828" y="575018"/>
                  </a:cubicBezTo>
                  <a:cubicBezTo>
                    <a:pt x="234125" y="666024"/>
                    <a:pt x="9914" y="886423"/>
                    <a:pt x="208705" y="1038947"/>
                  </a:cubicBezTo>
                  <a:cubicBezTo>
                    <a:pt x="208705" y="1038947"/>
                    <a:pt x="117953" y="926079"/>
                    <a:pt x="211501" y="843716"/>
                  </a:cubicBezTo>
                  <a:cubicBezTo>
                    <a:pt x="268698" y="792874"/>
                    <a:pt x="380041" y="555698"/>
                    <a:pt x="326403" y="318268"/>
                  </a:cubicBezTo>
                  <a:cubicBezTo>
                    <a:pt x="272765" y="80838"/>
                    <a:pt x="143882" y="0"/>
                    <a:pt x="143882" y="0"/>
                  </a:cubicBezTo>
                  <a:cubicBezTo>
                    <a:pt x="125749" y="46876"/>
                    <a:pt x="99980" y="90427"/>
                    <a:pt x="67619" y="128883"/>
                  </a:cubicBezTo>
                  <a:cubicBezTo>
                    <a:pt x="46238" y="150946"/>
                    <a:pt x="23664" y="171822"/>
                    <a:pt x="0" y="191418"/>
                  </a:cubicBezTo>
                  <a:cubicBezTo>
                    <a:pt x="287" y="226372"/>
                    <a:pt x="5857" y="261084"/>
                    <a:pt x="16524" y="294373"/>
                  </a:cubicBezTo>
                  <a:close/>
                </a:path>
              </a:pathLst>
            </a:custGeom>
            <a:solidFill>
              <a:srgbClr val="000077"/>
            </a:solidFill>
            <a:ln w="25379" cap="flat">
              <a:noFill/>
              <a:prstDash val="solid"/>
              <a:miter/>
            </a:ln>
          </p:spPr>
          <p:txBody>
            <a:bodyPr rtlCol="0" anchor="ctr">
              <a:noAutofit/>
            </a:bodyPr>
            <a:lstStyle/>
            <a:p>
              <a:endParaRPr lang="en-US"/>
            </a:p>
          </p:txBody>
        </p:sp>
        <p:sp>
          <p:nvSpPr>
            <p:cNvPr id="210" name="任意多边形: 形状 209">
              <a:extLst>
                <a:ext uri="{FF2B5EF4-FFF2-40B4-BE49-F238E27FC236}">
                  <a16:creationId xmlns:a16="http://schemas.microsoft.com/office/drawing/2014/main" id="{84ECDBDD-18DD-08C2-7A77-43D8CE16B36C}"/>
                </a:ext>
              </a:extLst>
            </p:cNvPr>
            <p:cNvSpPr/>
            <p:nvPr/>
          </p:nvSpPr>
          <p:spPr>
            <a:xfrm>
              <a:off x="4095446" y="3477569"/>
              <a:ext cx="279162" cy="785502"/>
            </a:xfrm>
            <a:custGeom>
              <a:avLst/>
              <a:gdLst>
                <a:gd name="connsiteX0" fmla="*/ 0 w 279162"/>
                <a:gd name="connsiteY0" fmla="*/ 0 h 785502"/>
                <a:gd name="connsiteX1" fmla="*/ 11185 w 279162"/>
                <a:gd name="connsiteY1" fmla="*/ 40927 h 785502"/>
                <a:gd name="connsiteX2" fmla="*/ 62027 w 279162"/>
                <a:gd name="connsiteY2" fmla="*/ 469013 h 785502"/>
                <a:gd name="connsiteX3" fmla="*/ 165489 w 279162"/>
                <a:gd name="connsiteY3" fmla="*/ 321573 h 785502"/>
                <a:gd name="connsiteX4" fmla="*/ 203366 w 279162"/>
                <a:gd name="connsiteY4" fmla="*/ 785502 h 785502"/>
                <a:gd name="connsiteX5" fmla="*/ 206162 w 279162"/>
                <a:gd name="connsiteY5" fmla="*/ 590271 h 785502"/>
                <a:gd name="connsiteX6" fmla="*/ 250903 w 279162"/>
                <a:gd name="connsiteY6" fmla="*/ 528752 h 785502"/>
                <a:gd name="connsiteX7" fmla="*/ 0 w 279162"/>
                <a:gd name="connsiteY7" fmla="*/ 0 h 78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162" h="785502">
                  <a:moveTo>
                    <a:pt x="0" y="0"/>
                  </a:moveTo>
                  <a:cubicBezTo>
                    <a:pt x="2212" y="14012"/>
                    <a:pt x="5961" y="27739"/>
                    <a:pt x="11185" y="40927"/>
                  </a:cubicBezTo>
                  <a:cubicBezTo>
                    <a:pt x="76262" y="193452"/>
                    <a:pt x="197011" y="345977"/>
                    <a:pt x="62027" y="469013"/>
                  </a:cubicBezTo>
                  <a:cubicBezTo>
                    <a:pt x="62027" y="469013"/>
                    <a:pt x="138289" y="440034"/>
                    <a:pt x="165489" y="321573"/>
                  </a:cubicBezTo>
                  <a:cubicBezTo>
                    <a:pt x="228787" y="412579"/>
                    <a:pt x="4576" y="632977"/>
                    <a:pt x="203366" y="785502"/>
                  </a:cubicBezTo>
                  <a:cubicBezTo>
                    <a:pt x="203366" y="785502"/>
                    <a:pt x="112614" y="672634"/>
                    <a:pt x="206162" y="590271"/>
                  </a:cubicBezTo>
                  <a:cubicBezTo>
                    <a:pt x="224115" y="572158"/>
                    <a:pt x="239202" y="551412"/>
                    <a:pt x="250903" y="528752"/>
                  </a:cubicBezTo>
                  <a:cubicBezTo>
                    <a:pt x="365551" y="279120"/>
                    <a:pt x="100920" y="219636"/>
                    <a:pt x="0" y="0"/>
                  </a:cubicBezTo>
                  <a:close/>
                </a:path>
              </a:pathLst>
            </a:custGeom>
            <a:solidFill>
              <a:srgbClr val="000077"/>
            </a:solidFill>
            <a:ln w="25379" cap="flat">
              <a:noFill/>
              <a:prstDash val="solid"/>
              <a:miter/>
            </a:ln>
          </p:spPr>
          <p:txBody>
            <a:bodyPr rtlCol="0" anchor="ctr">
              <a:noAutofit/>
            </a:bodyPr>
            <a:lstStyle/>
            <a:p>
              <a:endParaRPr lang="en-US"/>
            </a:p>
          </p:txBody>
        </p:sp>
        <p:sp>
          <p:nvSpPr>
            <p:cNvPr id="211" name="任意多边形: 形状 210">
              <a:extLst>
                <a:ext uri="{FF2B5EF4-FFF2-40B4-BE49-F238E27FC236}">
                  <a16:creationId xmlns:a16="http://schemas.microsoft.com/office/drawing/2014/main" id="{2721F4B7-5D7C-143C-8BFB-9425692848E4}"/>
                </a:ext>
              </a:extLst>
            </p:cNvPr>
            <p:cNvSpPr/>
            <p:nvPr/>
          </p:nvSpPr>
          <p:spPr>
            <a:xfrm>
              <a:off x="3566694" y="2388677"/>
              <a:ext cx="794283" cy="1308526"/>
            </a:xfrm>
            <a:custGeom>
              <a:avLst/>
              <a:gdLst>
                <a:gd name="connsiteX0" fmla="*/ 76262 w 794283"/>
                <a:gd name="connsiteY0" fmla="*/ 318133 h 1308526"/>
                <a:gd name="connsiteX1" fmla="*/ 482995 w 794283"/>
                <a:gd name="connsiteY1" fmla="*/ 515398 h 1308526"/>
                <a:gd name="connsiteX2" fmla="*/ 279629 w 794283"/>
                <a:gd name="connsiteY2" fmla="*/ 357535 h 1308526"/>
                <a:gd name="connsiteX3" fmla="*/ 569934 w 794283"/>
                <a:gd name="connsiteY3" fmla="*/ 491757 h 1308526"/>
                <a:gd name="connsiteX4" fmla="*/ 668566 w 794283"/>
                <a:gd name="connsiteY4" fmla="*/ 858833 h 1308526"/>
                <a:gd name="connsiteX5" fmla="*/ 683056 w 794283"/>
                <a:gd name="connsiteY5" fmla="*/ 1097026 h 1308526"/>
                <a:gd name="connsiteX6" fmla="*/ 664753 w 794283"/>
                <a:gd name="connsiteY6" fmla="*/ 1308527 h 1308526"/>
                <a:gd name="connsiteX7" fmla="*/ 728559 w 794283"/>
                <a:gd name="connsiteY7" fmla="*/ 1097026 h 1308526"/>
                <a:gd name="connsiteX8" fmla="*/ 728559 w 794283"/>
                <a:gd name="connsiteY8" fmla="*/ 813330 h 1308526"/>
                <a:gd name="connsiteX9" fmla="*/ 793891 w 794283"/>
                <a:gd name="connsiteY9" fmla="*/ 441678 h 1308526"/>
                <a:gd name="connsiteX10" fmla="*/ 482995 w 794283"/>
                <a:gd name="connsiteY10" fmla="*/ 13846 h 1308526"/>
                <a:gd name="connsiteX11" fmla="*/ 0 w 794283"/>
                <a:gd name="connsiteY11" fmla="*/ 164083 h 130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283" h="1308526">
                  <a:moveTo>
                    <a:pt x="76262" y="318133"/>
                  </a:moveTo>
                  <a:cubicBezTo>
                    <a:pt x="76262" y="318133"/>
                    <a:pt x="203366" y="470658"/>
                    <a:pt x="482995" y="515398"/>
                  </a:cubicBezTo>
                  <a:cubicBezTo>
                    <a:pt x="482995" y="515398"/>
                    <a:pt x="328945" y="452355"/>
                    <a:pt x="279629" y="357535"/>
                  </a:cubicBezTo>
                  <a:cubicBezTo>
                    <a:pt x="366781" y="420673"/>
                    <a:pt x="465378" y="466260"/>
                    <a:pt x="569934" y="491757"/>
                  </a:cubicBezTo>
                  <a:cubicBezTo>
                    <a:pt x="759573" y="542599"/>
                    <a:pt x="648992" y="712410"/>
                    <a:pt x="668566" y="858833"/>
                  </a:cubicBezTo>
                  <a:cubicBezTo>
                    <a:pt x="688140" y="1005257"/>
                    <a:pt x="744829" y="967126"/>
                    <a:pt x="683056" y="1097026"/>
                  </a:cubicBezTo>
                  <a:cubicBezTo>
                    <a:pt x="621284" y="1226926"/>
                    <a:pt x="664753" y="1308527"/>
                    <a:pt x="664753" y="1308527"/>
                  </a:cubicBezTo>
                  <a:cubicBezTo>
                    <a:pt x="664753" y="1308527"/>
                    <a:pt x="650517" y="1157273"/>
                    <a:pt x="728559" y="1097026"/>
                  </a:cubicBezTo>
                  <a:cubicBezTo>
                    <a:pt x="806601" y="1036779"/>
                    <a:pt x="742032" y="907895"/>
                    <a:pt x="728559" y="813330"/>
                  </a:cubicBezTo>
                  <a:cubicBezTo>
                    <a:pt x="715086" y="718765"/>
                    <a:pt x="800754" y="646824"/>
                    <a:pt x="793891" y="441678"/>
                  </a:cubicBezTo>
                  <a:cubicBezTo>
                    <a:pt x="787027" y="236533"/>
                    <a:pt x="644925" y="49436"/>
                    <a:pt x="482995" y="13846"/>
                  </a:cubicBezTo>
                  <a:cubicBezTo>
                    <a:pt x="321064" y="-21743"/>
                    <a:pt x="53129" y="5458"/>
                    <a:pt x="0" y="164083"/>
                  </a:cubicBezTo>
                  <a:close/>
                </a:path>
              </a:pathLst>
            </a:custGeom>
            <a:solidFill>
              <a:srgbClr val="000077"/>
            </a:solidFill>
            <a:ln w="25379" cap="flat">
              <a:noFill/>
              <a:prstDash val="solid"/>
              <a:miter/>
            </a:ln>
          </p:spPr>
          <p:txBody>
            <a:bodyPr rtlCol="0" anchor="ctr">
              <a:noAutofit/>
            </a:bodyPr>
            <a:lstStyle/>
            <a:p>
              <a:endParaRPr lang="en-US"/>
            </a:p>
          </p:txBody>
        </p:sp>
        <p:sp>
          <p:nvSpPr>
            <p:cNvPr id="212" name="任意多边形: 形状 211">
              <a:extLst>
                <a:ext uri="{FF2B5EF4-FFF2-40B4-BE49-F238E27FC236}">
                  <a16:creationId xmlns:a16="http://schemas.microsoft.com/office/drawing/2014/main" id="{587A09CC-EF8A-06FB-96E1-1A12CD639E53}"/>
                </a:ext>
              </a:extLst>
            </p:cNvPr>
            <p:cNvSpPr/>
            <p:nvPr/>
          </p:nvSpPr>
          <p:spPr>
            <a:xfrm>
              <a:off x="3571015" y="2559370"/>
              <a:ext cx="749461" cy="738982"/>
            </a:xfrm>
            <a:custGeom>
              <a:avLst/>
              <a:gdLst>
                <a:gd name="connsiteX0" fmla="*/ 368855 w 749461"/>
                <a:gd name="connsiteY0" fmla="*/ 215314 h 738982"/>
                <a:gd name="connsiteX1" fmla="*/ 518075 w 749461"/>
                <a:gd name="connsiteY1" fmla="*/ 194469 h 738982"/>
                <a:gd name="connsiteX2" fmla="*/ 0 w 749461"/>
                <a:gd name="connsiteY2" fmla="*/ 0 h 738982"/>
                <a:gd name="connsiteX3" fmla="*/ 71941 w 749461"/>
                <a:gd name="connsiteY3" fmla="*/ 147441 h 738982"/>
                <a:gd name="connsiteX4" fmla="*/ 478673 w 749461"/>
                <a:gd name="connsiteY4" fmla="*/ 344706 h 738982"/>
                <a:gd name="connsiteX5" fmla="*/ 275307 w 749461"/>
                <a:gd name="connsiteY5" fmla="*/ 186843 h 738982"/>
                <a:gd name="connsiteX6" fmla="*/ 565612 w 749461"/>
                <a:gd name="connsiteY6" fmla="*/ 321064 h 738982"/>
                <a:gd name="connsiteX7" fmla="*/ 664245 w 749461"/>
                <a:gd name="connsiteY7" fmla="*/ 688141 h 738982"/>
                <a:gd name="connsiteX8" fmla="*/ 674667 w 749461"/>
                <a:gd name="connsiteY8" fmla="*/ 738982 h 738982"/>
                <a:gd name="connsiteX9" fmla="*/ 368855 w 749461"/>
                <a:gd name="connsiteY9" fmla="*/ 215314 h 73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9461" h="738982">
                  <a:moveTo>
                    <a:pt x="368855" y="215314"/>
                  </a:moveTo>
                  <a:cubicBezTo>
                    <a:pt x="419499" y="218657"/>
                    <a:pt x="470287" y="211562"/>
                    <a:pt x="518075" y="194469"/>
                  </a:cubicBezTo>
                  <a:cubicBezTo>
                    <a:pt x="385125" y="216585"/>
                    <a:pt x="134222" y="124816"/>
                    <a:pt x="0" y="0"/>
                  </a:cubicBezTo>
                  <a:lnTo>
                    <a:pt x="71941" y="147441"/>
                  </a:lnTo>
                  <a:cubicBezTo>
                    <a:pt x="71941" y="147441"/>
                    <a:pt x="199045" y="299965"/>
                    <a:pt x="478673" y="344706"/>
                  </a:cubicBezTo>
                  <a:cubicBezTo>
                    <a:pt x="478673" y="344706"/>
                    <a:pt x="324623" y="281662"/>
                    <a:pt x="275307" y="186843"/>
                  </a:cubicBezTo>
                  <a:cubicBezTo>
                    <a:pt x="362460" y="249980"/>
                    <a:pt x="461057" y="295567"/>
                    <a:pt x="565612" y="321064"/>
                  </a:cubicBezTo>
                  <a:cubicBezTo>
                    <a:pt x="755251" y="371906"/>
                    <a:pt x="644671" y="541717"/>
                    <a:pt x="664245" y="688141"/>
                  </a:cubicBezTo>
                  <a:cubicBezTo>
                    <a:pt x="666660" y="705287"/>
                    <a:pt x="670142" y="722268"/>
                    <a:pt x="674667" y="738982"/>
                  </a:cubicBezTo>
                  <a:cubicBezTo>
                    <a:pt x="593067" y="654331"/>
                    <a:pt x="1049115" y="266156"/>
                    <a:pt x="368855" y="215314"/>
                  </a:cubicBezTo>
                  <a:close/>
                </a:path>
              </a:pathLst>
            </a:custGeom>
            <a:solidFill>
              <a:srgbClr val="000077"/>
            </a:solidFill>
            <a:ln w="25379" cap="flat">
              <a:noFill/>
              <a:prstDash val="solid"/>
              <a:miter/>
            </a:ln>
          </p:spPr>
          <p:txBody>
            <a:bodyPr rtlCol="0" anchor="ctr">
              <a:noAutofit/>
            </a:bodyPr>
            <a:lstStyle/>
            <a:p>
              <a:endParaRPr lang="en-US"/>
            </a:p>
          </p:txBody>
        </p:sp>
        <p:sp>
          <p:nvSpPr>
            <p:cNvPr id="213" name="任意多边形: 形状 212">
              <a:extLst>
                <a:ext uri="{FF2B5EF4-FFF2-40B4-BE49-F238E27FC236}">
                  <a16:creationId xmlns:a16="http://schemas.microsoft.com/office/drawing/2014/main" id="{2BAF2C42-8C40-2DF0-77DE-FB55AAEDCAFF}"/>
                </a:ext>
              </a:extLst>
            </p:cNvPr>
            <p:cNvSpPr/>
            <p:nvPr/>
          </p:nvSpPr>
          <p:spPr>
            <a:xfrm>
              <a:off x="2008401" y="5496285"/>
              <a:ext cx="488841" cy="330649"/>
            </a:xfrm>
            <a:custGeom>
              <a:avLst/>
              <a:gdLst>
                <a:gd name="connsiteX0" fmla="*/ 284204 w 488841"/>
                <a:gd name="connsiteY0" fmla="*/ 29182 h 330649"/>
                <a:gd name="connsiteX1" fmla="*/ 148711 w 488841"/>
                <a:gd name="connsiteY1" fmla="*/ 29182 h 330649"/>
                <a:gd name="connsiteX2" fmla="*/ 54400 w 488841"/>
                <a:gd name="connsiteY2" fmla="*/ 5540 h 330649"/>
                <a:gd name="connsiteX3" fmla="*/ 98632 w 488841"/>
                <a:gd name="connsiteY3" fmla="*/ 76210 h 330649"/>
                <a:gd name="connsiteX4" fmla="*/ 63298 w 488841"/>
                <a:gd name="connsiteY4" fmla="*/ 111545 h 330649"/>
                <a:gd name="connsiteX5" fmla="*/ 1271 w 488841"/>
                <a:gd name="connsiteY5" fmla="*/ 158828 h 330649"/>
                <a:gd name="connsiteX6" fmla="*/ 98632 w 488841"/>
                <a:gd name="connsiteY6" fmla="*/ 314911 h 330649"/>
                <a:gd name="connsiteX7" fmla="*/ 298948 w 488841"/>
                <a:gd name="connsiteY7" fmla="*/ 314911 h 330649"/>
                <a:gd name="connsiteX8" fmla="*/ 488841 w 488841"/>
                <a:gd name="connsiteY8" fmla="*/ 155269 h 330649"/>
                <a:gd name="connsiteX9" fmla="*/ 381311 w 488841"/>
                <a:gd name="connsiteY9" fmla="*/ 31978 h 330649"/>
                <a:gd name="connsiteX10" fmla="*/ 284204 w 488841"/>
                <a:gd name="connsiteY10" fmla="*/ 29182 h 33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841" h="330649">
                  <a:moveTo>
                    <a:pt x="284204" y="29182"/>
                  </a:moveTo>
                  <a:cubicBezTo>
                    <a:pt x="193960" y="-16067"/>
                    <a:pt x="186843" y="40875"/>
                    <a:pt x="148711" y="29182"/>
                  </a:cubicBezTo>
                  <a:cubicBezTo>
                    <a:pt x="110580" y="17488"/>
                    <a:pt x="80838" y="-12254"/>
                    <a:pt x="54400" y="5540"/>
                  </a:cubicBezTo>
                  <a:cubicBezTo>
                    <a:pt x="27963" y="23335"/>
                    <a:pt x="57197" y="67313"/>
                    <a:pt x="98632" y="76210"/>
                  </a:cubicBezTo>
                  <a:cubicBezTo>
                    <a:pt x="98632" y="76210"/>
                    <a:pt x="83888" y="111545"/>
                    <a:pt x="63298" y="111545"/>
                  </a:cubicBezTo>
                  <a:cubicBezTo>
                    <a:pt x="42707" y="111545"/>
                    <a:pt x="10168" y="102648"/>
                    <a:pt x="1271" y="158828"/>
                  </a:cubicBezTo>
                  <a:cubicBezTo>
                    <a:pt x="-7626" y="215008"/>
                    <a:pt x="30759" y="309064"/>
                    <a:pt x="98632" y="314911"/>
                  </a:cubicBezTo>
                  <a:cubicBezTo>
                    <a:pt x="166506" y="320758"/>
                    <a:pt x="269460" y="347196"/>
                    <a:pt x="298948" y="314911"/>
                  </a:cubicBezTo>
                  <a:cubicBezTo>
                    <a:pt x="328436" y="282627"/>
                    <a:pt x="424018" y="176114"/>
                    <a:pt x="488841" y="155269"/>
                  </a:cubicBezTo>
                  <a:lnTo>
                    <a:pt x="381311" y="31978"/>
                  </a:lnTo>
                  <a:cubicBezTo>
                    <a:pt x="381311" y="31978"/>
                    <a:pt x="354874" y="64517"/>
                    <a:pt x="284204" y="29182"/>
                  </a:cubicBezTo>
                  <a:close/>
                </a:path>
              </a:pathLst>
            </a:custGeom>
            <a:solidFill>
              <a:srgbClr val="FFCDCE"/>
            </a:solidFill>
            <a:ln w="25379" cap="flat">
              <a:noFill/>
              <a:prstDash val="solid"/>
              <a:miter/>
            </a:ln>
          </p:spPr>
          <p:txBody>
            <a:bodyPr rtlCol="0" anchor="ctr">
              <a:noAutofit/>
            </a:bodyPr>
            <a:lstStyle/>
            <a:p>
              <a:endParaRPr lang="en-US"/>
            </a:p>
          </p:txBody>
        </p:sp>
        <p:sp>
          <p:nvSpPr>
            <p:cNvPr id="214" name="任意多边形: 形状 213">
              <a:extLst>
                <a:ext uri="{FF2B5EF4-FFF2-40B4-BE49-F238E27FC236}">
                  <a16:creationId xmlns:a16="http://schemas.microsoft.com/office/drawing/2014/main" id="{018AB77A-5F78-C82F-7522-A5359468810B}"/>
                </a:ext>
              </a:extLst>
            </p:cNvPr>
            <p:cNvSpPr/>
            <p:nvPr/>
          </p:nvSpPr>
          <p:spPr>
            <a:xfrm>
              <a:off x="2003317" y="5517206"/>
              <a:ext cx="300727" cy="256622"/>
            </a:xfrm>
            <a:custGeom>
              <a:avLst/>
              <a:gdLst>
                <a:gd name="connsiteX0" fmla="*/ 5084 w 300727"/>
                <a:gd name="connsiteY0" fmla="*/ 163328 h 256622"/>
                <a:gd name="connsiteX1" fmla="*/ 5084 w 300727"/>
                <a:gd name="connsiteY1" fmla="*/ 29106 h 256622"/>
                <a:gd name="connsiteX2" fmla="*/ 46520 w 300727"/>
                <a:gd name="connsiteY2" fmla="*/ 70033 h 256622"/>
                <a:gd name="connsiteX3" fmla="*/ 80330 w 300727"/>
                <a:gd name="connsiteY3" fmla="*/ 231201 h 256622"/>
                <a:gd name="connsiteX4" fmla="*/ 88973 w 300727"/>
                <a:gd name="connsiteY4" fmla="*/ 635 h 256622"/>
                <a:gd name="connsiteX5" fmla="*/ 131171 w 300727"/>
                <a:gd name="connsiteY5" fmla="*/ 98251 h 256622"/>
                <a:gd name="connsiteX6" fmla="*/ 166506 w 300727"/>
                <a:gd name="connsiteY6" fmla="*/ 256622 h 256622"/>
                <a:gd name="connsiteX7" fmla="*/ 166506 w 300727"/>
                <a:gd name="connsiteY7" fmla="*/ 31902 h 256622"/>
                <a:gd name="connsiteX8" fmla="*/ 203366 w 300727"/>
                <a:gd name="connsiteY8" fmla="*/ 64441 h 256622"/>
                <a:gd name="connsiteX9" fmla="*/ 231583 w 300727"/>
                <a:gd name="connsiteY9" fmla="*/ 222558 h 256622"/>
                <a:gd name="connsiteX10" fmla="*/ 249632 w 300727"/>
                <a:gd name="connsiteY10" fmla="*/ 79948 h 256622"/>
                <a:gd name="connsiteX11" fmla="*/ 280900 w 300727"/>
                <a:gd name="connsiteY11" fmla="*/ 99776 h 256622"/>
                <a:gd name="connsiteX12" fmla="*/ 300728 w 300727"/>
                <a:gd name="connsiteY12" fmla="*/ 226880 h 25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727" h="256622">
                  <a:moveTo>
                    <a:pt x="5084" y="163328"/>
                  </a:moveTo>
                  <a:cubicBezTo>
                    <a:pt x="5084" y="163328"/>
                    <a:pt x="-6355" y="43088"/>
                    <a:pt x="5084" y="29106"/>
                  </a:cubicBezTo>
                  <a:cubicBezTo>
                    <a:pt x="16524" y="15125"/>
                    <a:pt x="40927" y="21988"/>
                    <a:pt x="46520" y="70033"/>
                  </a:cubicBezTo>
                  <a:cubicBezTo>
                    <a:pt x="54278" y="124434"/>
                    <a:pt x="65572" y="178275"/>
                    <a:pt x="80330" y="231201"/>
                  </a:cubicBezTo>
                  <a:cubicBezTo>
                    <a:pt x="80330" y="231201"/>
                    <a:pt x="58976" y="8261"/>
                    <a:pt x="88973" y="635"/>
                  </a:cubicBezTo>
                  <a:cubicBezTo>
                    <a:pt x="118969" y="-6991"/>
                    <a:pt x="127104" y="55798"/>
                    <a:pt x="131171" y="98251"/>
                  </a:cubicBezTo>
                  <a:cubicBezTo>
                    <a:pt x="135239" y="140703"/>
                    <a:pt x="153796" y="239590"/>
                    <a:pt x="166506" y="256622"/>
                  </a:cubicBezTo>
                  <a:cubicBezTo>
                    <a:pt x="166506" y="256622"/>
                    <a:pt x="145407" y="45884"/>
                    <a:pt x="166506" y="31902"/>
                  </a:cubicBezTo>
                  <a:cubicBezTo>
                    <a:pt x="187605" y="17921"/>
                    <a:pt x="200570" y="39020"/>
                    <a:pt x="203366" y="64441"/>
                  </a:cubicBezTo>
                  <a:cubicBezTo>
                    <a:pt x="206162" y="89862"/>
                    <a:pt x="230058" y="226880"/>
                    <a:pt x="231583" y="222558"/>
                  </a:cubicBezTo>
                  <a:cubicBezTo>
                    <a:pt x="233108" y="218236"/>
                    <a:pt x="233617" y="89862"/>
                    <a:pt x="249632" y="79948"/>
                  </a:cubicBezTo>
                  <a:cubicBezTo>
                    <a:pt x="265647" y="70033"/>
                    <a:pt x="275053" y="79948"/>
                    <a:pt x="280900" y="99776"/>
                  </a:cubicBezTo>
                  <a:cubicBezTo>
                    <a:pt x="286746" y="119604"/>
                    <a:pt x="265647" y="194595"/>
                    <a:pt x="300728" y="226880"/>
                  </a:cubicBezTo>
                </a:path>
              </a:pathLst>
            </a:custGeom>
            <a:solidFill>
              <a:srgbClr val="FFCDCE"/>
            </a:solidFill>
            <a:ln w="25379" cap="flat">
              <a:noFill/>
              <a:prstDash val="solid"/>
              <a:miter/>
            </a:ln>
          </p:spPr>
          <p:txBody>
            <a:bodyPr rtlCol="0" anchor="ctr">
              <a:noAutofit/>
            </a:bodyPr>
            <a:lstStyle/>
            <a:p>
              <a:endParaRPr lang="en-US"/>
            </a:p>
          </p:txBody>
        </p:sp>
        <p:sp>
          <p:nvSpPr>
            <p:cNvPr id="215" name="任意多边形: 形状 214">
              <a:extLst>
                <a:ext uri="{FF2B5EF4-FFF2-40B4-BE49-F238E27FC236}">
                  <a16:creationId xmlns:a16="http://schemas.microsoft.com/office/drawing/2014/main" id="{A784576A-D70B-9D91-10D2-8A4F8E429A90}"/>
                </a:ext>
              </a:extLst>
            </p:cNvPr>
            <p:cNvSpPr/>
            <p:nvPr/>
          </p:nvSpPr>
          <p:spPr>
            <a:xfrm>
              <a:off x="5286918" y="5442331"/>
              <a:ext cx="488841" cy="330569"/>
            </a:xfrm>
            <a:custGeom>
              <a:avLst/>
              <a:gdLst>
                <a:gd name="connsiteX0" fmla="*/ 204637 w 488841"/>
                <a:gd name="connsiteY0" fmla="*/ 28989 h 330569"/>
                <a:gd name="connsiteX1" fmla="*/ 340130 w 488841"/>
                <a:gd name="connsiteY1" fmla="*/ 28989 h 330569"/>
                <a:gd name="connsiteX2" fmla="*/ 434441 w 488841"/>
                <a:gd name="connsiteY2" fmla="*/ 5602 h 330569"/>
                <a:gd name="connsiteX3" fmla="*/ 390209 w 488841"/>
                <a:gd name="connsiteY3" fmla="*/ 76272 h 330569"/>
                <a:gd name="connsiteX4" fmla="*/ 425544 w 488841"/>
                <a:gd name="connsiteY4" fmla="*/ 111607 h 330569"/>
                <a:gd name="connsiteX5" fmla="*/ 487571 w 488841"/>
                <a:gd name="connsiteY5" fmla="*/ 158635 h 330569"/>
                <a:gd name="connsiteX6" fmla="*/ 390209 w 488841"/>
                <a:gd name="connsiteY6" fmla="*/ 314718 h 330569"/>
                <a:gd name="connsiteX7" fmla="*/ 189893 w 488841"/>
                <a:gd name="connsiteY7" fmla="*/ 314718 h 330569"/>
                <a:gd name="connsiteX8" fmla="*/ 0 w 488841"/>
                <a:gd name="connsiteY8" fmla="*/ 155330 h 330569"/>
                <a:gd name="connsiteX9" fmla="*/ 91006 w 488841"/>
                <a:gd name="connsiteY9" fmla="*/ 23905 h 330569"/>
                <a:gd name="connsiteX10" fmla="*/ 204637 w 488841"/>
                <a:gd name="connsiteY10" fmla="*/ 28989 h 330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841" h="330569">
                  <a:moveTo>
                    <a:pt x="204637" y="28989"/>
                  </a:moveTo>
                  <a:cubicBezTo>
                    <a:pt x="296406" y="-12955"/>
                    <a:pt x="301999" y="40937"/>
                    <a:pt x="340130" y="28989"/>
                  </a:cubicBezTo>
                  <a:cubicBezTo>
                    <a:pt x="378261" y="17041"/>
                    <a:pt x="408003" y="-12193"/>
                    <a:pt x="434441" y="5602"/>
                  </a:cubicBezTo>
                  <a:cubicBezTo>
                    <a:pt x="460879" y="23396"/>
                    <a:pt x="431645" y="67374"/>
                    <a:pt x="390209" y="76272"/>
                  </a:cubicBezTo>
                  <a:cubicBezTo>
                    <a:pt x="390209" y="76272"/>
                    <a:pt x="404953" y="111607"/>
                    <a:pt x="425544" y="111607"/>
                  </a:cubicBezTo>
                  <a:cubicBezTo>
                    <a:pt x="446135" y="111607"/>
                    <a:pt x="478673" y="102709"/>
                    <a:pt x="487571" y="158635"/>
                  </a:cubicBezTo>
                  <a:cubicBezTo>
                    <a:pt x="496468" y="214561"/>
                    <a:pt x="458082" y="308872"/>
                    <a:pt x="390209" y="314718"/>
                  </a:cubicBezTo>
                  <a:cubicBezTo>
                    <a:pt x="322336" y="320565"/>
                    <a:pt x="219381" y="347257"/>
                    <a:pt x="189893" y="314718"/>
                  </a:cubicBezTo>
                  <a:cubicBezTo>
                    <a:pt x="160405" y="282180"/>
                    <a:pt x="64823" y="175921"/>
                    <a:pt x="0" y="155330"/>
                  </a:cubicBezTo>
                  <a:lnTo>
                    <a:pt x="91006" y="23905"/>
                  </a:lnTo>
                  <a:cubicBezTo>
                    <a:pt x="126189" y="42564"/>
                    <a:pt x="167930" y="44445"/>
                    <a:pt x="204637" y="28989"/>
                  </a:cubicBezTo>
                  <a:close/>
                </a:path>
              </a:pathLst>
            </a:custGeom>
            <a:solidFill>
              <a:srgbClr val="FFCDCE"/>
            </a:solidFill>
            <a:ln w="25379" cap="flat">
              <a:noFill/>
              <a:prstDash val="solid"/>
              <a:miter/>
            </a:ln>
          </p:spPr>
          <p:txBody>
            <a:bodyPr rtlCol="0" anchor="ctr">
              <a:noAutofit/>
            </a:bodyPr>
            <a:lstStyle/>
            <a:p>
              <a:endParaRPr lang="en-US"/>
            </a:p>
          </p:txBody>
        </p:sp>
        <p:sp>
          <p:nvSpPr>
            <p:cNvPr id="216" name="任意多边形: 形状 215">
              <a:extLst>
                <a:ext uri="{FF2B5EF4-FFF2-40B4-BE49-F238E27FC236}">
                  <a16:creationId xmlns:a16="http://schemas.microsoft.com/office/drawing/2014/main" id="{CC46E512-E53B-D90D-6C60-85EBAE63B5D8}"/>
                </a:ext>
              </a:extLst>
            </p:cNvPr>
            <p:cNvSpPr/>
            <p:nvPr/>
          </p:nvSpPr>
          <p:spPr>
            <a:xfrm>
              <a:off x="5480116" y="5463314"/>
              <a:ext cx="300727" cy="256367"/>
            </a:xfrm>
            <a:custGeom>
              <a:avLst/>
              <a:gdLst>
                <a:gd name="connsiteX0" fmla="*/ 295643 w 300727"/>
                <a:gd name="connsiteY0" fmla="*/ 163073 h 256367"/>
                <a:gd name="connsiteX1" fmla="*/ 295643 w 300727"/>
                <a:gd name="connsiteY1" fmla="*/ 28852 h 256367"/>
                <a:gd name="connsiteX2" fmla="*/ 254208 w 300727"/>
                <a:gd name="connsiteY2" fmla="*/ 69779 h 256367"/>
                <a:gd name="connsiteX3" fmla="*/ 220398 w 300727"/>
                <a:gd name="connsiteY3" fmla="*/ 230947 h 256367"/>
                <a:gd name="connsiteX4" fmla="*/ 211755 w 300727"/>
                <a:gd name="connsiteY4" fmla="*/ 635 h 256367"/>
                <a:gd name="connsiteX5" fmla="*/ 169557 w 300727"/>
                <a:gd name="connsiteY5" fmla="*/ 98250 h 256367"/>
                <a:gd name="connsiteX6" fmla="*/ 134222 w 300727"/>
                <a:gd name="connsiteY6" fmla="*/ 256368 h 256367"/>
                <a:gd name="connsiteX7" fmla="*/ 134222 w 300727"/>
                <a:gd name="connsiteY7" fmla="*/ 31648 h 256367"/>
                <a:gd name="connsiteX8" fmla="*/ 97362 w 300727"/>
                <a:gd name="connsiteY8" fmla="*/ 64187 h 256367"/>
                <a:gd name="connsiteX9" fmla="*/ 69145 w 300727"/>
                <a:gd name="connsiteY9" fmla="*/ 222558 h 256367"/>
                <a:gd name="connsiteX10" fmla="*/ 51096 w 300727"/>
                <a:gd name="connsiteY10" fmla="*/ 79693 h 256367"/>
                <a:gd name="connsiteX11" fmla="*/ 19574 w 300727"/>
                <a:gd name="connsiteY11" fmla="*/ 99522 h 256367"/>
                <a:gd name="connsiteX12" fmla="*/ 0 w 300727"/>
                <a:gd name="connsiteY12" fmla="*/ 226625 h 25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727" h="256367">
                  <a:moveTo>
                    <a:pt x="295643" y="163073"/>
                  </a:moveTo>
                  <a:cubicBezTo>
                    <a:pt x="295643" y="163073"/>
                    <a:pt x="307083" y="43087"/>
                    <a:pt x="295643" y="28852"/>
                  </a:cubicBezTo>
                  <a:cubicBezTo>
                    <a:pt x="284204" y="14616"/>
                    <a:pt x="259800" y="21734"/>
                    <a:pt x="254208" y="69779"/>
                  </a:cubicBezTo>
                  <a:cubicBezTo>
                    <a:pt x="246454" y="124180"/>
                    <a:pt x="235167" y="178021"/>
                    <a:pt x="220398" y="230947"/>
                  </a:cubicBezTo>
                  <a:cubicBezTo>
                    <a:pt x="220398" y="230947"/>
                    <a:pt x="241751" y="8261"/>
                    <a:pt x="211755" y="635"/>
                  </a:cubicBezTo>
                  <a:cubicBezTo>
                    <a:pt x="181758" y="-6992"/>
                    <a:pt x="173624" y="55798"/>
                    <a:pt x="169557" y="98250"/>
                  </a:cubicBezTo>
                  <a:cubicBezTo>
                    <a:pt x="165489" y="140703"/>
                    <a:pt x="146932" y="239590"/>
                    <a:pt x="134222" y="256368"/>
                  </a:cubicBezTo>
                  <a:cubicBezTo>
                    <a:pt x="134222" y="256368"/>
                    <a:pt x="155321" y="45884"/>
                    <a:pt x="134222" y="31648"/>
                  </a:cubicBezTo>
                  <a:cubicBezTo>
                    <a:pt x="113122" y="17412"/>
                    <a:pt x="100158" y="38766"/>
                    <a:pt x="97362" y="64187"/>
                  </a:cubicBezTo>
                  <a:cubicBezTo>
                    <a:pt x="94565" y="89607"/>
                    <a:pt x="71941" y="226879"/>
                    <a:pt x="69145" y="222558"/>
                  </a:cubicBezTo>
                  <a:cubicBezTo>
                    <a:pt x="66348" y="218237"/>
                    <a:pt x="67111" y="89607"/>
                    <a:pt x="51096" y="79693"/>
                  </a:cubicBezTo>
                  <a:cubicBezTo>
                    <a:pt x="35080" y="69779"/>
                    <a:pt x="25675" y="79693"/>
                    <a:pt x="19574" y="99522"/>
                  </a:cubicBezTo>
                  <a:cubicBezTo>
                    <a:pt x="13473" y="119350"/>
                    <a:pt x="35080" y="194341"/>
                    <a:pt x="0" y="226625"/>
                  </a:cubicBezTo>
                </a:path>
              </a:pathLst>
            </a:custGeom>
            <a:solidFill>
              <a:srgbClr val="FFCDCE"/>
            </a:solidFill>
            <a:ln w="25379" cap="flat">
              <a:noFill/>
              <a:prstDash val="solid"/>
              <a:miter/>
            </a:ln>
          </p:spPr>
          <p:txBody>
            <a:bodyPr rtlCol="0" anchor="ctr">
              <a:noAutofit/>
            </a:bodyPr>
            <a:lstStyle/>
            <a:p>
              <a:endParaRPr lang="en-US"/>
            </a:p>
          </p:txBody>
        </p:sp>
      </p:grpSp>
    </p:spTree>
    <p:extLst>
      <p:ext uri="{BB962C8B-B14F-4D97-AF65-F5344CB8AC3E}">
        <p14:creationId xmlns:p14="http://schemas.microsoft.com/office/powerpoint/2010/main" val="2576128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321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766352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B1BBFD-FEF6-42D3-8E37-58CD34FDB6D6}"/>
              </a:ext>
            </a:extLst>
          </p:cNvPr>
          <p:cNvSpPr>
            <a:spLocks noGrp="1"/>
          </p:cNvSpPr>
          <p:nvPr>
            <p:ph type="dt" sz="half" idx="10"/>
          </p:nvPr>
        </p:nvSpPr>
        <p:spPr/>
        <p:txBody>
          <a:bodyPr/>
          <a:lstStyle/>
          <a:p>
            <a:fld id="{82B28969-3439-4644-B2E0-6106456C40A3}" type="datetimeFigureOut">
              <a:rPr lang="zh-CN" altLang="en-US" smtClean="0"/>
              <a:t>2022/7/20</a:t>
            </a:fld>
            <a:endParaRPr lang="zh-CN" altLang="en-US"/>
          </a:p>
        </p:txBody>
      </p:sp>
      <p:sp>
        <p:nvSpPr>
          <p:cNvPr id="3" name="页脚占位符 2">
            <a:extLst>
              <a:ext uri="{FF2B5EF4-FFF2-40B4-BE49-F238E27FC236}">
                <a16:creationId xmlns:a16="http://schemas.microsoft.com/office/drawing/2014/main" id="{9F8632BC-5097-4E96-93E0-87B7EFB615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17CB84-9E04-4AC3-AA24-CBEEF765016D}"/>
              </a:ext>
            </a:extLst>
          </p:cNvPr>
          <p:cNvSpPr>
            <a:spLocks noGrp="1"/>
          </p:cNvSpPr>
          <p:nvPr>
            <p:ph type="sldNum" sz="quarter" idx="12"/>
          </p:nvPr>
        </p:nvSpPr>
        <p:spPr/>
        <p:txBody>
          <a:bodyPr/>
          <a:lstStyle/>
          <a:p>
            <a:fld id="{24369E0B-8D2D-4F83-8B0F-E4D517EBEC82}" type="slidenum">
              <a:rPr lang="zh-CN" altLang="en-US" smtClean="0"/>
              <a:t>‹#›</a:t>
            </a:fld>
            <a:endParaRPr lang="zh-CN" altLang="en-US"/>
          </a:p>
        </p:txBody>
      </p:sp>
    </p:spTree>
    <p:extLst>
      <p:ext uri="{BB962C8B-B14F-4D97-AF65-F5344CB8AC3E}">
        <p14:creationId xmlns:p14="http://schemas.microsoft.com/office/powerpoint/2010/main" val="17209625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4CDDA82A-3C9D-C3E7-6A22-D4709D53AD3E}"/>
              </a:ext>
            </a:extLst>
          </p:cNvPr>
          <p:cNvSpPr/>
          <p:nvPr userDrawn="1"/>
        </p:nvSpPr>
        <p:spPr>
          <a:xfrm>
            <a:off x="5778500" y="-22860000"/>
            <a:ext cx="635000" cy="635000"/>
          </a:xfrm>
          <a:prstGeom prst="ellipse">
            <a:avLst/>
          </a:prstGeom>
          <a:noFill/>
          <a:ln w="0" cap="flat" cmpd="sng" algn="ctr">
            <a:no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页面-下">
            <a:extLst>
              <a:ext uri="{FF2B5EF4-FFF2-40B4-BE49-F238E27FC236}">
                <a16:creationId xmlns:a16="http://schemas.microsoft.com/office/drawing/2014/main" id="{9BAE25BA-CC79-FBDD-1E8B-65BDD6D90DA3}"/>
              </a:ext>
            </a:extLst>
          </p:cNvPr>
          <p:cNvSpPr/>
          <p:nvPr userDrawn="1"/>
        </p:nvSpPr>
        <p:spPr>
          <a:xfrm>
            <a:off x="5778500" y="22860000"/>
            <a:ext cx="635000" cy="635000"/>
          </a:xfrm>
          <a:prstGeom prst="ellipse">
            <a:avLst/>
          </a:prstGeom>
          <a:noFill/>
          <a:ln w="0" cap="flat" cmpd="sng" algn="ctr">
            <a:noFill/>
            <a:prstDash val="solid"/>
            <a:miter lim="800000"/>
          </a:ln>
          <a:effectLst/>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7" r:id="rId5"/>
    <p:sldLayoutId id="2147483654" r:id="rId6"/>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orient="horz">
          <p15:clr>
            <a:srgbClr val="C35EA4"/>
          </p15:clr>
        </p15:guide>
        <p15:guide id="4" orient="horz" pos="4315">
          <p15:clr>
            <a:srgbClr val="C35EA4"/>
          </p15:clr>
        </p15:guide>
        <p15:guide id="5">
          <p15:clr>
            <a:srgbClr val="C35EA4"/>
          </p15:clr>
        </p15:guide>
        <p15:guide id="6" pos="7680">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2022/7/20</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97484271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sv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1.sv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111.xml"/><Relationship Id="rId7" Type="http://schemas.openxmlformats.org/officeDocument/2006/relationships/tags" Target="../tags/tag1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image" Target="../media/image28.svg"/><Relationship Id="rId5" Type="http://schemas.openxmlformats.org/officeDocument/2006/relationships/tags" Target="../tags/tag113.xml"/><Relationship Id="rId10" Type="http://schemas.openxmlformats.org/officeDocument/2006/relationships/image" Target="../media/image27.png"/><Relationship Id="rId4" Type="http://schemas.openxmlformats.org/officeDocument/2006/relationships/tags" Target="../tags/tag112.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3" Type="http://schemas.openxmlformats.org/officeDocument/2006/relationships/tags" Target="../tags/tag128.xml"/><Relationship Id="rId18" Type="http://schemas.openxmlformats.org/officeDocument/2006/relationships/tags" Target="../tags/tag133.xml"/><Relationship Id="rId26" Type="http://schemas.openxmlformats.org/officeDocument/2006/relationships/tags" Target="../tags/tag141.xml"/><Relationship Id="rId39" Type="http://schemas.openxmlformats.org/officeDocument/2006/relationships/slideLayout" Target="../slideLayouts/slideLayout3.xml"/><Relationship Id="rId21" Type="http://schemas.openxmlformats.org/officeDocument/2006/relationships/tags" Target="../tags/tag136.xml"/><Relationship Id="rId34" Type="http://schemas.openxmlformats.org/officeDocument/2006/relationships/tags" Target="../tags/tag149.xml"/><Relationship Id="rId7" Type="http://schemas.openxmlformats.org/officeDocument/2006/relationships/tags" Target="../tags/tag122.xml"/><Relationship Id="rId2" Type="http://schemas.openxmlformats.org/officeDocument/2006/relationships/tags" Target="../tags/tag117.xml"/><Relationship Id="rId16" Type="http://schemas.openxmlformats.org/officeDocument/2006/relationships/tags" Target="../tags/tag131.xml"/><Relationship Id="rId20" Type="http://schemas.openxmlformats.org/officeDocument/2006/relationships/tags" Target="../tags/tag135.xml"/><Relationship Id="rId29" Type="http://schemas.openxmlformats.org/officeDocument/2006/relationships/tags" Target="../tags/tag144.xml"/><Relationship Id="rId41" Type="http://schemas.openxmlformats.org/officeDocument/2006/relationships/image" Target="../media/image14.png"/><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tags" Target="../tags/tag126.xml"/><Relationship Id="rId24" Type="http://schemas.openxmlformats.org/officeDocument/2006/relationships/tags" Target="../tags/tag139.xml"/><Relationship Id="rId32" Type="http://schemas.openxmlformats.org/officeDocument/2006/relationships/tags" Target="../tags/tag147.xml"/><Relationship Id="rId37" Type="http://schemas.openxmlformats.org/officeDocument/2006/relationships/tags" Target="../tags/tag152.xml"/><Relationship Id="rId40" Type="http://schemas.openxmlformats.org/officeDocument/2006/relationships/notesSlide" Target="../notesSlides/notesSlide15.xml"/><Relationship Id="rId5" Type="http://schemas.openxmlformats.org/officeDocument/2006/relationships/tags" Target="../tags/tag120.xml"/><Relationship Id="rId15" Type="http://schemas.openxmlformats.org/officeDocument/2006/relationships/tags" Target="../tags/tag130.xml"/><Relationship Id="rId23" Type="http://schemas.openxmlformats.org/officeDocument/2006/relationships/tags" Target="../tags/tag138.xml"/><Relationship Id="rId28" Type="http://schemas.openxmlformats.org/officeDocument/2006/relationships/tags" Target="../tags/tag143.xml"/><Relationship Id="rId36" Type="http://schemas.openxmlformats.org/officeDocument/2006/relationships/tags" Target="../tags/tag151.xml"/><Relationship Id="rId10" Type="http://schemas.openxmlformats.org/officeDocument/2006/relationships/tags" Target="../tags/tag125.xml"/><Relationship Id="rId19" Type="http://schemas.openxmlformats.org/officeDocument/2006/relationships/tags" Target="../tags/tag134.xml"/><Relationship Id="rId31" Type="http://schemas.openxmlformats.org/officeDocument/2006/relationships/tags" Target="../tags/tag146.xml"/><Relationship Id="rId4" Type="http://schemas.openxmlformats.org/officeDocument/2006/relationships/tags" Target="../tags/tag119.xml"/><Relationship Id="rId9" Type="http://schemas.openxmlformats.org/officeDocument/2006/relationships/tags" Target="../tags/tag124.xml"/><Relationship Id="rId14" Type="http://schemas.openxmlformats.org/officeDocument/2006/relationships/tags" Target="../tags/tag129.xml"/><Relationship Id="rId22" Type="http://schemas.openxmlformats.org/officeDocument/2006/relationships/tags" Target="../tags/tag137.xml"/><Relationship Id="rId27" Type="http://schemas.openxmlformats.org/officeDocument/2006/relationships/tags" Target="../tags/tag142.xml"/><Relationship Id="rId30" Type="http://schemas.openxmlformats.org/officeDocument/2006/relationships/tags" Target="../tags/tag145.xml"/><Relationship Id="rId35" Type="http://schemas.openxmlformats.org/officeDocument/2006/relationships/tags" Target="../tags/tag150.xml"/><Relationship Id="rId8" Type="http://schemas.openxmlformats.org/officeDocument/2006/relationships/tags" Target="../tags/tag123.xml"/><Relationship Id="rId3" Type="http://schemas.openxmlformats.org/officeDocument/2006/relationships/tags" Target="../tags/tag118.xml"/><Relationship Id="rId12" Type="http://schemas.openxmlformats.org/officeDocument/2006/relationships/tags" Target="../tags/tag127.xml"/><Relationship Id="rId17" Type="http://schemas.openxmlformats.org/officeDocument/2006/relationships/tags" Target="../tags/tag132.xml"/><Relationship Id="rId25" Type="http://schemas.openxmlformats.org/officeDocument/2006/relationships/tags" Target="../tags/tag140.xml"/><Relationship Id="rId33" Type="http://schemas.openxmlformats.org/officeDocument/2006/relationships/tags" Target="../tags/tag148.xml"/><Relationship Id="rId38" Type="http://schemas.openxmlformats.org/officeDocument/2006/relationships/tags" Target="../tags/tag15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0.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54.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5.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3" Type="http://schemas.openxmlformats.org/officeDocument/2006/relationships/tags" Target="../tags/tag168.xml"/><Relationship Id="rId18" Type="http://schemas.openxmlformats.org/officeDocument/2006/relationships/tags" Target="../tags/tag173.xml"/><Relationship Id="rId26" Type="http://schemas.openxmlformats.org/officeDocument/2006/relationships/tags" Target="../tags/tag181.xml"/><Relationship Id="rId39" Type="http://schemas.openxmlformats.org/officeDocument/2006/relationships/slideLayout" Target="../slideLayouts/slideLayout3.xml"/><Relationship Id="rId21" Type="http://schemas.openxmlformats.org/officeDocument/2006/relationships/tags" Target="../tags/tag176.xml"/><Relationship Id="rId34" Type="http://schemas.openxmlformats.org/officeDocument/2006/relationships/tags" Target="../tags/tag189.xml"/><Relationship Id="rId7" Type="http://schemas.openxmlformats.org/officeDocument/2006/relationships/tags" Target="../tags/tag162.xml"/><Relationship Id="rId2" Type="http://schemas.openxmlformats.org/officeDocument/2006/relationships/tags" Target="../tags/tag157.xml"/><Relationship Id="rId16" Type="http://schemas.openxmlformats.org/officeDocument/2006/relationships/tags" Target="../tags/tag171.xml"/><Relationship Id="rId20" Type="http://schemas.openxmlformats.org/officeDocument/2006/relationships/tags" Target="../tags/tag175.xml"/><Relationship Id="rId29" Type="http://schemas.openxmlformats.org/officeDocument/2006/relationships/tags" Target="../tags/tag184.xml"/><Relationship Id="rId41" Type="http://schemas.openxmlformats.org/officeDocument/2006/relationships/image" Target="../media/image14.png"/><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tags" Target="../tags/tag166.xml"/><Relationship Id="rId24" Type="http://schemas.openxmlformats.org/officeDocument/2006/relationships/tags" Target="../tags/tag179.xml"/><Relationship Id="rId32" Type="http://schemas.openxmlformats.org/officeDocument/2006/relationships/tags" Target="../tags/tag187.xml"/><Relationship Id="rId37" Type="http://schemas.openxmlformats.org/officeDocument/2006/relationships/tags" Target="../tags/tag192.xml"/><Relationship Id="rId40" Type="http://schemas.openxmlformats.org/officeDocument/2006/relationships/notesSlide" Target="../notesSlides/notesSlide24.xml"/><Relationship Id="rId5" Type="http://schemas.openxmlformats.org/officeDocument/2006/relationships/tags" Target="../tags/tag160.xml"/><Relationship Id="rId15" Type="http://schemas.openxmlformats.org/officeDocument/2006/relationships/tags" Target="../tags/tag170.xml"/><Relationship Id="rId23" Type="http://schemas.openxmlformats.org/officeDocument/2006/relationships/tags" Target="../tags/tag178.xml"/><Relationship Id="rId28" Type="http://schemas.openxmlformats.org/officeDocument/2006/relationships/tags" Target="../tags/tag183.xml"/><Relationship Id="rId36" Type="http://schemas.openxmlformats.org/officeDocument/2006/relationships/tags" Target="../tags/tag191.xml"/><Relationship Id="rId10" Type="http://schemas.openxmlformats.org/officeDocument/2006/relationships/tags" Target="../tags/tag165.xml"/><Relationship Id="rId19" Type="http://schemas.openxmlformats.org/officeDocument/2006/relationships/tags" Target="../tags/tag174.xml"/><Relationship Id="rId31" Type="http://schemas.openxmlformats.org/officeDocument/2006/relationships/tags" Target="../tags/tag186.xml"/><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tags" Target="../tags/tag169.xml"/><Relationship Id="rId22" Type="http://schemas.openxmlformats.org/officeDocument/2006/relationships/tags" Target="../tags/tag177.xml"/><Relationship Id="rId27" Type="http://schemas.openxmlformats.org/officeDocument/2006/relationships/tags" Target="../tags/tag182.xml"/><Relationship Id="rId30" Type="http://schemas.openxmlformats.org/officeDocument/2006/relationships/tags" Target="../tags/tag185.xml"/><Relationship Id="rId35" Type="http://schemas.openxmlformats.org/officeDocument/2006/relationships/tags" Target="../tags/tag190.xml"/><Relationship Id="rId8" Type="http://schemas.openxmlformats.org/officeDocument/2006/relationships/tags" Target="../tags/tag163.xml"/><Relationship Id="rId3" Type="http://schemas.openxmlformats.org/officeDocument/2006/relationships/tags" Target="../tags/tag158.xml"/><Relationship Id="rId12" Type="http://schemas.openxmlformats.org/officeDocument/2006/relationships/tags" Target="../tags/tag167.xml"/><Relationship Id="rId17" Type="http://schemas.openxmlformats.org/officeDocument/2006/relationships/tags" Target="../tags/tag172.xml"/><Relationship Id="rId25" Type="http://schemas.openxmlformats.org/officeDocument/2006/relationships/tags" Target="../tags/tag180.xml"/><Relationship Id="rId33" Type="http://schemas.openxmlformats.org/officeDocument/2006/relationships/tags" Target="../tags/tag188.xml"/><Relationship Id="rId38" Type="http://schemas.openxmlformats.org/officeDocument/2006/relationships/tags" Target="../tags/tag19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6.sv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7.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94.xml"/><Relationship Id="rId5" Type="http://schemas.microsoft.com/office/2007/relationships/hdphoto" Target="../media/hdphoto2.wdp"/><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0.svg"/></Relationships>
</file>

<file path=ppt/slides/_rels/slide3.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slideLayout" Target="../slideLayouts/slideLayout3.xml"/><Relationship Id="rId21" Type="http://schemas.openxmlformats.org/officeDocument/2006/relationships/tags" Target="../tags/tag21.xml"/><Relationship Id="rId34" Type="http://schemas.openxmlformats.org/officeDocument/2006/relationships/tags" Target="../tags/tag34.xml"/><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41" Type="http://schemas.openxmlformats.org/officeDocument/2006/relationships/image" Target="../media/image11.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notesSlide" Target="../notesSlides/notesSlide3.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8" Type="http://schemas.openxmlformats.org/officeDocument/2006/relationships/tags" Target="../tags/tag8.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4.jpg"/><Relationship Id="rId5" Type="http://schemas.openxmlformats.org/officeDocument/2006/relationships/image" Target="../media/image43.jpe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10.jpg"/></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notesSlide" Target="../notesSlides/notesSlide5.xml"/><Relationship Id="rId2" Type="http://schemas.openxmlformats.org/officeDocument/2006/relationships/tags" Target="../tags/tag40.xml"/><Relationship Id="rId16" Type="http://schemas.openxmlformats.org/officeDocument/2006/relationships/slideLayout" Target="../slideLayouts/slideLayout5.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tags" Target="../tags/tag53.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54.xml"/><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18" Type="http://schemas.openxmlformats.org/officeDocument/2006/relationships/notesSlide" Target="../notesSlides/notesSlide8.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17" Type="http://schemas.openxmlformats.org/officeDocument/2006/relationships/slideLayout" Target="../slideLayouts/slideLayout5.xml"/><Relationship Id="rId2" Type="http://schemas.openxmlformats.org/officeDocument/2006/relationships/tags" Target="../tags/tag56.xml"/><Relationship Id="rId16" Type="http://schemas.openxmlformats.org/officeDocument/2006/relationships/tags" Target="../tags/tag70.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tags" Target="../tags/tag69.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tags" Target="../tags/tag68.xml"/></Relationships>
</file>

<file path=ppt/slides/_rels/slide9.xml.rels><?xml version="1.0" encoding="UTF-8" standalone="yes"?>
<Relationships xmlns="http://schemas.openxmlformats.org/package/2006/relationships"><Relationship Id="rId13" Type="http://schemas.openxmlformats.org/officeDocument/2006/relationships/tags" Target="../tags/tag83.xml"/><Relationship Id="rId18" Type="http://schemas.openxmlformats.org/officeDocument/2006/relationships/tags" Target="../tags/tag88.xml"/><Relationship Id="rId26" Type="http://schemas.openxmlformats.org/officeDocument/2006/relationships/tags" Target="../tags/tag96.xml"/><Relationship Id="rId39" Type="http://schemas.openxmlformats.org/officeDocument/2006/relationships/slideLayout" Target="../slideLayouts/slideLayout3.xml"/><Relationship Id="rId21" Type="http://schemas.openxmlformats.org/officeDocument/2006/relationships/tags" Target="../tags/tag91.xml"/><Relationship Id="rId34" Type="http://schemas.openxmlformats.org/officeDocument/2006/relationships/tags" Target="../tags/tag104.xml"/><Relationship Id="rId7" Type="http://schemas.openxmlformats.org/officeDocument/2006/relationships/tags" Target="../tags/tag77.xml"/><Relationship Id="rId2" Type="http://schemas.openxmlformats.org/officeDocument/2006/relationships/tags" Target="../tags/tag72.xml"/><Relationship Id="rId16" Type="http://schemas.openxmlformats.org/officeDocument/2006/relationships/tags" Target="../tags/tag86.xml"/><Relationship Id="rId20" Type="http://schemas.openxmlformats.org/officeDocument/2006/relationships/tags" Target="../tags/tag90.xml"/><Relationship Id="rId29" Type="http://schemas.openxmlformats.org/officeDocument/2006/relationships/tags" Target="../tags/tag99.xml"/><Relationship Id="rId41" Type="http://schemas.openxmlformats.org/officeDocument/2006/relationships/image" Target="../media/image14.png"/><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24" Type="http://schemas.openxmlformats.org/officeDocument/2006/relationships/tags" Target="../tags/tag94.xml"/><Relationship Id="rId32" Type="http://schemas.openxmlformats.org/officeDocument/2006/relationships/tags" Target="../tags/tag102.xml"/><Relationship Id="rId37" Type="http://schemas.openxmlformats.org/officeDocument/2006/relationships/tags" Target="../tags/tag107.xml"/><Relationship Id="rId40" Type="http://schemas.openxmlformats.org/officeDocument/2006/relationships/notesSlide" Target="../notesSlides/notesSlide9.xml"/><Relationship Id="rId5" Type="http://schemas.openxmlformats.org/officeDocument/2006/relationships/tags" Target="../tags/tag75.xml"/><Relationship Id="rId15" Type="http://schemas.openxmlformats.org/officeDocument/2006/relationships/tags" Target="../tags/tag85.xml"/><Relationship Id="rId23" Type="http://schemas.openxmlformats.org/officeDocument/2006/relationships/tags" Target="../tags/tag93.xml"/><Relationship Id="rId28" Type="http://schemas.openxmlformats.org/officeDocument/2006/relationships/tags" Target="../tags/tag98.xml"/><Relationship Id="rId36" Type="http://schemas.openxmlformats.org/officeDocument/2006/relationships/tags" Target="../tags/tag106.xml"/><Relationship Id="rId10" Type="http://schemas.openxmlformats.org/officeDocument/2006/relationships/tags" Target="../tags/tag80.xml"/><Relationship Id="rId19" Type="http://schemas.openxmlformats.org/officeDocument/2006/relationships/tags" Target="../tags/tag89.xml"/><Relationship Id="rId31" Type="http://schemas.openxmlformats.org/officeDocument/2006/relationships/tags" Target="../tags/tag101.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 Id="rId22" Type="http://schemas.openxmlformats.org/officeDocument/2006/relationships/tags" Target="../tags/tag92.xml"/><Relationship Id="rId27" Type="http://schemas.openxmlformats.org/officeDocument/2006/relationships/tags" Target="../tags/tag97.xml"/><Relationship Id="rId30" Type="http://schemas.openxmlformats.org/officeDocument/2006/relationships/tags" Target="../tags/tag100.xml"/><Relationship Id="rId35" Type="http://schemas.openxmlformats.org/officeDocument/2006/relationships/tags" Target="../tags/tag105.xml"/><Relationship Id="rId8" Type="http://schemas.openxmlformats.org/officeDocument/2006/relationships/tags" Target="../tags/tag78.xml"/><Relationship Id="rId3" Type="http://schemas.openxmlformats.org/officeDocument/2006/relationships/tags" Target="../tags/tag73.xml"/><Relationship Id="rId12" Type="http://schemas.openxmlformats.org/officeDocument/2006/relationships/tags" Target="../tags/tag82.xml"/><Relationship Id="rId17" Type="http://schemas.openxmlformats.org/officeDocument/2006/relationships/tags" Target="../tags/tag87.xml"/><Relationship Id="rId25" Type="http://schemas.openxmlformats.org/officeDocument/2006/relationships/tags" Target="../tags/tag95.xml"/><Relationship Id="rId33" Type="http://schemas.openxmlformats.org/officeDocument/2006/relationships/tags" Target="../tags/tag103.xml"/><Relationship Id="rId38" Type="http://schemas.openxmlformats.org/officeDocument/2006/relationships/tags" Target="../tags/tag10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t="-39000" b="-39000"/>
          </a:stretch>
        </a:blipFill>
        <a:effectLst/>
      </p:bgPr>
    </p:bg>
    <p:spTree>
      <p:nvGrpSpPr>
        <p:cNvPr id="1" name=""/>
        <p:cNvGrpSpPr/>
        <p:nvPr/>
      </p:nvGrpSpPr>
      <p:grpSpPr>
        <a:xfrm>
          <a:off x="0" y="0"/>
          <a:ext cx="0" cy="0"/>
          <a:chOff x="0" y="0"/>
          <a:chExt cx="0" cy="0"/>
        </a:xfrm>
      </p:grpSpPr>
      <p:sp>
        <p:nvSpPr>
          <p:cNvPr id="268" name="文本框 267">
            <a:extLst>
              <a:ext uri="{FF2B5EF4-FFF2-40B4-BE49-F238E27FC236}">
                <a16:creationId xmlns:a16="http://schemas.microsoft.com/office/drawing/2014/main" id="{A6A51F29-5375-838A-F0B1-C44E69B1084F}"/>
              </a:ext>
            </a:extLst>
          </p:cNvPr>
          <p:cNvSpPr txBox="1"/>
          <p:nvPr/>
        </p:nvSpPr>
        <p:spPr>
          <a:xfrm>
            <a:off x="668992" y="2328900"/>
            <a:ext cx="4873274" cy="1015663"/>
          </a:xfrm>
          <a:prstGeom prst="rect">
            <a:avLst/>
          </a:prstGeom>
          <a:noFill/>
        </p:spPr>
        <p:txBody>
          <a:bodyPr wrap="square" lIns="0" tIns="0" rIns="0" bIns="0" rtlCol="0" anchor="t">
            <a:noAutofit/>
          </a:bodyPr>
          <a:lstStyle/>
          <a:p>
            <a:pPr algn="l"/>
            <a:r>
              <a:rPr lang="zh-CN" altLang="en-US" sz="6600" dirty="0">
                <a:gradFill>
                  <a:gsLst>
                    <a:gs pos="0">
                      <a:schemeClr val="accent1"/>
                    </a:gs>
                    <a:gs pos="100000">
                      <a:schemeClr val="accent2"/>
                    </a:gs>
                  </a:gsLst>
                  <a:lin ang="2700000" scaled="1"/>
                </a:gradFill>
                <a:latin typeface="+mj-ea"/>
                <a:ea typeface="+mj-ea"/>
                <a:cs typeface="+mn-ea"/>
                <a:sym typeface="+mn-lt"/>
              </a:rPr>
              <a:t>瑜伽之树</a:t>
            </a:r>
            <a:endParaRPr lang="en-US" sz="6600" dirty="0">
              <a:gradFill>
                <a:gsLst>
                  <a:gs pos="0">
                    <a:schemeClr val="accent1"/>
                  </a:gs>
                  <a:gs pos="100000">
                    <a:schemeClr val="accent2"/>
                  </a:gs>
                </a:gsLst>
                <a:lin ang="2700000" scaled="1"/>
              </a:gradFill>
              <a:latin typeface="+mj-ea"/>
              <a:ea typeface="+mj-ea"/>
              <a:cs typeface="+mn-ea"/>
              <a:sym typeface="+mn-lt"/>
            </a:endParaRPr>
          </a:p>
        </p:txBody>
      </p:sp>
      <p:sp>
        <p:nvSpPr>
          <p:cNvPr id="269" name="文本框 268">
            <a:extLst>
              <a:ext uri="{FF2B5EF4-FFF2-40B4-BE49-F238E27FC236}">
                <a16:creationId xmlns:a16="http://schemas.microsoft.com/office/drawing/2014/main" id="{70EE8F5E-6D8F-A666-0AF7-BF319191D64F}"/>
              </a:ext>
            </a:extLst>
          </p:cNvPr>
          <p:cNvSpPr txBox="1"/>
          <p:nvPr/>
        </p:nvSpPr>
        <p:spPr>
          <a:xfrm>
            <a:off x="848420" y="3328623"/>
            <a:ext cx="4873274" cy="1015663"/>
          </a:xfrm>
          <a:prstGeom prst="rect">
            <a:avLst/>
          </a:prstGeom>
          <a:noFill/>
        </p:spPr>
        <p:txBody>
          <a:bodyPr wrap="square" lIns="0" tIns="0" rIns="0" bIns="0" rtlCol="0" anchor="t">
            <a:noAutofit/>
          </a:bodyPr>
          <a:lstStyle/>
          <a:p>
            <a:pPr algn="r"/>
            <a:r>
              <a:rPr lang="zh-CN" altLang="en-US" sz="6600" dirty="0">
                <a:gradFill>
                  <a:gsLst>
                    <a:gs pos="0">
                      <a:schemeClr val="accent1"/>
                    </a:gs>
                    <a:gs pos="100000">
                      <a:schemeClr val="accent2"/>
                    </a:gs>
                  </a:gsLst>
                  <a:lin ang="2700000" scaled="1"/>
                </a:gradFill>
                <a:latin typeface="+mj-ea"/>
                <a:ea typeface="+mj-ea"/>
                <a:cs typeface="+mn-ea"/>
                <a:sym typeface="+mn-lt"/>
              </a:rPr>
              <a:t>生命延伸</a:t>
            </a:r>
            <a:endParaRPr lang="en-US" sz="6600" dirty="0">
              <a:gradFill>
                <a:gsLst>
                  <a:gs pos="0">
                    <a:schemeClr val="accent1"/>
                  </a:gs>
                  <a:gs pos="100000">
                    <a:schemeClr val="accent2"/>
                  </a:gs>
                </a:gsLst>
                <a:lin ang="2700000" scaled="1"/>
              </a:gradFill>
              <a:latin typeface="+mj-ea"/>
              <a:ea typeface="+mj-ea"/>
              <a:cs typeface="+mn-ea"/>
              <a:sym typeface="+mn-lt"/>
            </a:endParaRPr>
          </a:p>
        </p:txBody>
      </p:sp>
      <p:sp>
        <p:nvSpPr>
          <p:cNvPr id="270" name="文本框 269">
            <a:extLst>
              <a:ext uri="{FF2B5EF4-FFF2-40B4-BE49-F238E27FC236}">
                <a16:creationId xmlns:a16="http://schemas.microsoft.com/office/drawing/2014/main" id="{FAC44248-AD04-0B75-2502-48A6CD82DB44}"/>
              </a:ext>
            </a:extLst>
          </p:cNvPr>
          <p:cNvSpPr txBox="1"/>
          <p:nvPr/>
        </p:nvSpPr>
        <p:spPr>
          <a:xfrm>
            <a:off x="709632" y="1926984"/>
            <a:ext cx="3385368" cy="307777"/>
          </a:xfrm>
          <a:prstGeom prst="rect">
            <a:avLst/>
          </a:prstGeom>
          <a:noFill/>
        </p:spPr>
        <p:txBody>
          <a:bodyPr wrap="square" lIns="0" tIns="0" rIns="0" bIns="0" rtlCol="0" anchor="t">
            <a:noAutofit/>
          </a:bodyPr>
          <a:lstStyle/>
          <a:p>
            <a:pPr algn="l"/>
            <a:r>
              <a:rPr lang="zh-CN" altLang="en-US" sz="2000" dirty="0">
                <a:solidFill>
                  <a:schemeClr val="accent1"/>
                </a:solidFill>
                <a:cs typeface="+mn-ea"/>
                <a:sym typeface="+mn-lt"/>
              </a:rPr>
              <a:t>紫色插画风瑜伽介绍模板</a:t>
            </a:r>
            <a:endParaRPr lang="en-US" sz="2000" dirty="0">
              <a:solidFill>
                <a:schemeClr val="accent1"/>
              </a:solidFill>
              <a:cs typeface="+mn-ea"/>
              <a:sym typeface="+mn-lt"/>
            </a:endParaRPr>
          </a:p>
        </p:txBody>
      </p:sp>
      <p:sp>
        <p:nvSpPr>
          <p:cNvPr id="271" name="文本框 270">
            <a:extLst>
              <a:ext uri="{FF2B5EF4-FFF2-40B4-BE49-F238E27FC236}">
                <a16:creationId xmlns:a16="http://schemas.microsoft.com/office/drawing/2014/main" id="{45199CC5-0DDF-1D46-0EBA-746752C5DF24}"/>
              </a:ext>
            </a:extLst>
          </p:cNvPr>
          <p:cNvSpPr txBox="1"/>
          <p:nvPr/>
        </p:nvSpPr>
        <p:spPr>
          <a:xfrm>
            <a:off x="707174" y="3431170"/>
            <a:ext cx="1465555" cy="774636"/>
          </a:xfrm>
          <a:prstGeom prst="rect">
            <a:avLst/>
          </a:prstGeom>
          <a:noFill/>
        </p:spPr>
        <p:txBody>
          <a:bodyPr wrap="square" lIns="0" tIns="0" rIns="0" bIns="0" rtlCol="0" anchor="t">
            <a:noAutofit/>
          </a:bodyPr>
          <a:lstStyle/>
          <a:p>
            <a:pPr>
              <a:lnSpc>
                <a:spcPct val="130000"/>
              </a:lnSpc>
            </a:pPr>
            <a:r>
              <a:rPr lang="en-US" altLang="zh-CN" sz="2000" dirty="0">
                <a:solidFill>
                  <a:schemeClr val="accent2">
                    <a:lumMod val="60000"/>
                    <a:lumOff val="40000"/>
                  </a:schemeClr>
                </a:solidFill>
                <a:latin typeface="+mj-lt"/>
                <a:ea typeface="+mj-ea"/>
                <a:cs typeface="+mn-ea"/>
                <a:sym typeface="+mn-lt"/>
              </a:rPr>
              <a:t>The Tree of Yoga</a:t>
            </a:r>
            <a:endParaRPr lang="en-US" sz="2000" dirty="0">
              <a:solidFill>
                <a:schemeClr val="accent2">
                  <a:lumMod val="60000"/>
                  <a:lumOff val="40000"/>
                </a:schemeClr>
              </a:solidFill>
              <a:latin typeface="+mj-lt"/>
              <a:ea typeface="+mj-ea"/>
              <a:cs typeface="+mn-ea"/>
              <a:sym typeface="+mn-lt"/>
            </a:endParaRPr>
          </a:p>
        </p:txBody>
      </p:sp>
      <p:sp>
        <p:nvSpPr>
          <p:cNvPr id="277" name="文本框 276">
            <a:extLst>
              <a:ext uri="{FF2B5EF4-FFF2-40B4-BE49-F238E27FC236}">
                <a16:creationId xmlns:a16="http://schemas.microsoft.com/office/drawing/2014/main" id="{C5A36342-794F-364D-D0F7-A7D76E801AEE}"/>
              </a:ext>
            </a:extLst>
          </p:cNvPr>
          <p:cNvSpPr txBox="1"/>
          <p:nvPr/>
        </p:nvSpPr>
        <p:spPr>
          <a:xfrm>
            <a:off x="4094999" y="2489705"/>
            <a:ext cx="1551441" cy="720775"/>
          </a:xfrm>
          <a:prstGeom prst="rect">
            <a:avLst/>
          </a:prstGeom>
          <a:noFill/>
        </p:spPr>
        <p:txBody>
          <a:bodyPr wrap="square" lIns="0" tIns="0" rIns="0" bIns="0" rtlCol="0" anchor="t">
            <a:noAutofit/>
          </a:bodyPr>
          <a:lstStyle>
            <a:defPPr>
              <a:defRPr lang="zh-CN"/>
            </a:defPPr>
            <a:lvl1pPr>
              <a:defRPr sz="1400">
                <a:solidFill>
                  <a:schemeClr val="accent2">
                    <a:lumMod val="60000"/>
                    <a:lumOff val="40000"/>
                  </a:schemeClr>
                </a:solidFill>
              </a:defRPr>
            </a:lvl1pPr>
          </a:lstStyle>
          <a:p>
            <a:pPr>
              <a:lnSpc>
                <a:spcPct val="120000"/>
              </a:lnSpc>
            </a:pPr>
            <a:r>
              <a:rPr lang="zh-CN" altLang="en-US" sz="2000" dirty="0">
                <a:latin typeface="+mj-ea"/>
                <a:ea typeface="+mj-ea"/>
                <a:cs typeface="+mn-ea"/>
                <a:sym typeface="+mn-lt"/>
              </a:rPr>
              <a:t>演讲人</a:t>
            </a:r>
            <a:r>
              <a:rPr lang="en-US" altLang="zh-CN" sz="2000" dirty="0" err="1">
                <a:latin typeface="+mj-ea"/>
                <a:ea typeface="+mj-ea"/>
                <a:cs typeface="+mn-ea"/>
                <a:sym typeface="+mn-lt"/>
              </a:rPr>
              <a:t>Ideart</a:t>
            </a:r>
            <a:endParaRPr lang="en-US" sz="2000" dirty="0">
              <a:latin typeface="+mj-ea"/>
              <a:ea typeface="+mj-ea"/>
              <a:cs typeface="+mn-ea"/>
              <a:sym typeface="+mn-lt"/>
            </a:endParaRPr>
          </a:p>
        </p:txBody>
      </p:sp>
    </p:spTree>
    <p:extLst>
      <p:ext uri="{BB962C8B-B14F-4D97-AF65-F5344CB8AC3E}">
        <p14:creationId xmlns:p14="http://schemas.microsoft.com/office/powerpoint/2010/main" val="2892242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图片 201">
            <a:extLst>
              <a:ext uri="{FF2B5EF4-FFF2-40B4-BE49-F238E27FC236}">
                <a16:creationId xmlns:a16="http://schemas.microsoft.com/office/drawing/2014/main" id="{2AE5C2C1-F8A2-FCA5-FA8F-9F3AA926139B}"/>
              </a:ext>
            </a:extLst>
          </p:cNvPr>
          <p:cNvPicPr>
            <a:picLocks/>
          </p:cNvPicPr>
          <p:nvPr/>
        </p:nvPicPr>
        <p:blipFill>
          <a:blip r:embed="rId3" cstate="screen">
            <a:alphaModFix amt="7000"/>
            <a:extLst>
              <a:ext uri="{28A0092B-C50C-407E-A947-70E740481C1C}">
                <a14:useLocalDpi xmlns:a14="http://schemas.microsoft.com/office/drawing/2010/main"/>
              </a:ext>
            </a:extLst>
          </a:blip>
          <a:srcRect/>
          <a:stretch>
            <a:fillRect/>
          </a:stretch>
        </p:blipFill>
        <p:spPr>
          <a:xfrm>
            <a:off x="0" y="1"/>
            <a:ext cx="12192000" cy="6659679"/>
          </a:xfrm>
          <a:custGeom>
            <a:avLst/>
            <a:gdLst>
              <a:gd name="connsiteX0" fmla="*/ 0 w 12192000"/>
              <a:gd name="connsiteY0" fmla="*/ 0 h 6659679"/>
              <a:gd name="connsiteX1" fmla="*/ 12192000 w 12192000"/>
              <a:gd name="connsiteY1" fmla="*/ 0 h 6659679"/>
              <a:gd name="connsiteX2" fmla="*/ 12192000 w 12192000"/>
              <a:gd name="connsiteY2" fmla="*/ 6659679 h 6659679"/>
              <a:gd name="connsiteX3" fmla="*/ 0 w 12192000"/>
              <a:gd name="connsiteY3" fmla="*/ 6659679 h 6659679"/>
            </a:gdLst>
            <a:ahLst/>
            <a:cxnLst>
              <a:cxn ang="0">
                <a:pos x="connsiteX0" y="connsiteY0"/>
              </a:cxn>
              <a:cxn ang="0">
                <a:pos x="connsiteX1" y="connsiteY1"/>
              </a:cxn>
              <a:cxn ang="0">
                <a:pos x="connsiteX2" y="connsiteY2"/>
              </a:cxn>
              <a:cxn ang="0">
                <a:pos x="connsiteX3" y="connsiteY3"/>
              </a:cxn>
            </a:cxnLst>
            <a:rect l="l" t="t" r="r" b="b"/>
            <a:pathLst>
              <a:path w="12192000" h="6659679">
                <a:moveTo>
                  <a:pt x="0" y="0"/>
                </a:moveTo>
                <a:lnTo>
                  <a:pt x="12192000" y="0"/>
                </a:lnTo>
                <a:lnTo>
                  <a:pt x="12192000" y="6659679"/>
                </a:lnTo>
                <a:lnTo>
                  <a:pt x="0" y="6659679"/>
                </a:lnTo>
                <a:close/>
              </a:path>
            </a:pathLst>
          </a:custGeom>
        </p:spPr>
      </p:pic>
      <p:sp>
        <p:nvSpPr>
          <p:cNvPr id="214" name="任意多边形: 形状 213">
            <a:extLst>
              <a:ext uri="{FF2B5EF4-FFF2-40B4-BE49-F238E27FC236}">
                <a16:creationId xmlns:a16="http://schemas.microsoft.com/office/drawing/2014/main" id="{107B9502-DD93-685B-5C47-82FCCD89D15D}"/>
              </a:ext>
            </a:extLst>
          </p:cNvPr>
          <p:cNvSpPr/>
          <p:nvPr/>
        </p:nvSpPr>
        <p:spPr>
          <a:xfrm>
            <a:off x="0" y="4497458"/>
            <a:ext cx="12192000" cy="2360542"/>
          </a:xfrm>
          <a:custGeom>
            <a:avLst/>
            <a:gdLst>
              <a:gd name="connsiteX0" fmla="*/ 0 w 12192000"/>
              <a:gd name="connsiteY0" fmla="*/ 0 h 2360542"/>
              <a:gd name="connsiteX1" fmla="*/ 12192000 w 12192000"/>
              <a:gd name="connsiteY1" fmla="*/ 1512876 h 2360542"/>
              <a:gd name="connsiteX2" fmla="*/ 12192000 w 12192000"/>
              <a:gd name="connsiteY2" fmla="*/ 2360542 h 2360542"/>
              <a:gd name="connsiteX3" fmla="*/ 0 w 12192000"/>
              <a:gd name="connsiteY3" fmla="*/ 2360542 h 2360542"/>
            </a:gdLst>
            <a:ahLst/>
            <a:cxnLst>
              <a:cxn ang="0">
                <a:pos x="connsiteX0" y="connsiteY0"/>
              </a:cxn>
              <a:cxn ang="0">
                <a:pos x="connsiteX1" y="connsiteY1"/>
              </a:cxn>
              <a:cxn ang="0">
                <a:pos x="connsiteX2" y="connsiteY2"/>
              </a:cxn>
              <a:cxn ang="0">
                <a:pos x="connsiteX3" y="connsiteY3"/>
              </a:cxn>
            </a:cxnLst>
            <a:rect l="l" t="t" r="r" b="b"/>
            <a:pathLst>
              <a:path w="12192000" h="2360542">
                <a:moveTo>
                  <a:pt x="0" y="0"/>
                </a:moveTo>
                <a:lnTo>
                  <a:pt x="12192000" y="1512876"/>
                </a:lnTo>
                <a:lnTo>
                  <a:pt x="12192000" y="2360542"/>
                </a:lnTo>
                <a:lnTo>
                  <a:pt x="0" y="2360542"/>
                </a:lnTo>
                <a:close/>
              </a:path>
            </a:pathLst>
          </a:custGeom>
          <a:gradFill>
            <a:gsLst>
              <a:gs pos="0">
                <a:schemeClr val="accent1">
                  <a:alpha val="23000"/>
                </a:schemeClr>
              </a:gs>
              <a:gs pos="100000">
                <a:schemeClr val="accent1">
                  <a:alpha val="0"/>
                </a:schemeClr>
              </a:gs>
            </a:gsLst>
            <a:path path="shape">
              <a:fillToRect l="50000" t="50000" r="50000" b="5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en-US" dirty="0"/>
          </a:p>
        </p:txBody>
      </p:sp>
      <p:grpSp>
        <p:nvGrpSpPr>
          <p:cNvPr id="208" name="组合 207">
            <a:extLst>
              <a:ext uri="{FF2B5EF4-FFF2-40B4-BE49-F238E27FC236}">
                <a16:creationId xmlns:a16="http://schemas.microsoft.com/office/drawing/2014/main" id="{89B01E02-FCD6-51A8-A2AE-0131A7B411FD}"/>
              </a:ext>
            </a:extLst>
          </p:cNvPr>
          <p:cNvGrpSpPr/>
          <p:nvPr/>
        </p:nvGrpSpPr>
        <p:grpSpPr>
          <a:xfrm>
            <a:off x="8381741" y="3398319"/>
            <a:ext cx="2290182" cy="2436922"/>
            <a:chOff x="8381741" y="3230679"/>
            <a:chExt cx="2290182" cy="2436922"/>
          </a:xfrm>
        </p:grpSpPr>
        <p:grpSp>
          <p:nvGrpSpPr>
            <p:cNvPr id="63" name="组合 62">
              <a:extLst>
                <a:ext uri="{FF2B5EF4-FFF2-40B4-BE49-F238E27FC236}">
                  <a16:creationId xmlns:a16="http://schemas.microsoft.com/office/drawing/2014/main" id="{0575C10B-49C4-2088-E497-800BDE37CE3A}"/>
                </a:ext>
              </a:extLst>
            </p:cNvPr>
            <p:cNvGrpSpPr/>
            <p:nvPr/>
          </p:nvGrpSpPr>
          <p:grpSpPr>
            <a:xfrm>
              <a:off x="8381741" y="3230679"/>
              <a:ext cx="2260282" cy="2436922"/>
              <a:chOff x="8381741" y="3171398"/>
              <a:chExt cx="2260282" cy="2436922"/>
            </a:xfrm>
          </p:grpSpPr>
          <p:sp>
            <p:nvSpPr>
              <p:cNvPr id="29" name="矩形: 圆角 28">
                <a:extLst>
                  <a:ext uri="{FF2B5EF4-FFF2-40B4-BE49-F238E27FC236}">
                    <a16:creationId xmlns:a16="http://schemas.microsoft.com/office/drawing/2014/main" id="{AEFF6D78-11FF-7AD1-2F21-60A21F2AF0C8}"/>
                  </a:ext>
                </a:extLst>
              </p:cNvPr>
              <p:cNvSpPr/>
              <p:nvPr/>
            </p:nvSpPr>
            <p:spPr>
              <a:xfrm>
                <a:off x="8381741" y="3171398"/>
                <a:ext cx="2260282" cy="2436922"/>
              </a:xfrm>
              <a:prstGeom prst="roundRect">
                <a:avLst>
                  <a:gd name="adj" fmla="val 5205"/>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4" name="文本框 23">
                <a:extLst>
                  <a:ext uri="{FF2B5EF4-FFF2-40B4-BE49-F238E27FC236}">
                    <a16:creationId xmlns:a16="http://schemas.microsoft.com/office/drawing/2014/main" id="{E832A098-B382-172E-1917-3348EBF0B697}"/>
                  </a:ext>
                </a:extLst>
              </p:cNvPr>
              <p:cNvSpPr txBox="1"/>
              <p:nvPr/>
            </p:nvSpPr>
            <p:spPr>
              <a:xfrm>
                <a:off x="8823691" y="3771844"/>
                <a:ext cx="1648326" cy="1579984"/>
              </a:xfrm>
              <a:prstGeom prst="rect">
                <a:avLst/>
              </a:prstGeom>
              <a:noFill/>
            </p:spPr>
            <p:txBody>
              <a:bodyPr wrap="square" lIns="0" tIns="0" rIns="0" bIns="0" rtlCol="0" anchor="t">
                <a:noAutofit/>
              </a:bodyPr>
              <a:lstStyle/>
              <a:p>
                <a:pPr algn="ctr">
                  <a:lnSpc>
                    <a:spcPct val="130000"/>
                  </a:lnSpc>
                </a:pPr>
                <a:r>
                  <a:rPr lang="zh-CN" altLang="en-US" sz="1600" dirty="0"/>
                  <a:t>创始人在践行瑜伽的一生中，完成了瑜伽现代化发展所需的步骤，真正推动瑜伽实现现代化。</a:t>
                </a:r>
                <a:endParaRPr lang="en-US" sz="1600" dirty="0"/>
              </a:p>
            </p:txBody>
          </p:sp>
        </p:grpSp>
        <p:sp>
          <p:nvSpPr>
            <p:cNvPr id="205" name="矩形: 圆顶角 204">
              <a:extLst>
                <a:ext uri="{FF2B5EF4-FFF2-40B4-BE49-F238E27FC236}">
                  <a16:creationId xmlns:a16="http://schemas.microsoft.com/office/drawing/2014/main" id="{92DB97B8-72EB-D0D7-8F9A-CD07DC49D206}"/>
                </a:ext>
              </a:extLst>
            </p:cNvPr>
            <p:cNvSpPr/>
            <p:nvPr/>
          </p:nvSpPr>
          <p:spPr>
            <a:xfrm flipV="1">
              <a:off x="8411642" y="5578799"/>
              <a:ext cx="2260281" cy="88801"/>
            </a:xfrm>
            <a:prstGeom prst="round2SameRect">
              <a:avLst>
                <a:gd name="adj1" fmla="val 22844"/>
                <a:gd name="adj2" fmla="val 0"/>
              </a:avLst>
            </a:prstGeom>
            <a:gradFill>
              <a:gsLst>
                <a:gs pos="0">
                  <a:schemeClr val="accent1"/>
                </a:gs>
                <a:gs pos="100000">
                  <a:schemeClr val="accent2"/>
                </a:gs>
              </a:gsLst>
              <a:lin ang="27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grpSp>
        <p:nvGrpSpPr>
          <p:cNvPr id="207" name="组合 206">
            <a:extLst>
              <a:ext uri="{FF2B5EF4-FFF2-40B4-BE49-F238E27FC236}">
                <a16:creationId xmlns:a16="http://schemas.microsoft.com/office/drawing/2014/main" id="{583CC4D7-BB7A-8ACD-A0F3-753B2AF53014}"/>
              </a:ext>
            </a:extLst>
          </p:cNvPr>
          <p:cNvGrpSpPr/>
          <p:nvPr/>
        </p:nvGrpSpPr>
        <p:grpSpPr>
          <a:xfrm>
            <a:off x="4857664" y="2927318"/>
            <a:ext cx="2260282" cy="2436922"/>
            <a:chOff x="4857664" y="2759678"/>
            <a:chExt cx="2260282" cy="2436922"/>
          </a:xfrm>
        </p:grpSpPr>
        <p:grpSp>
          <p:nvGrpSpPr>
            <p:cNvPr id="62" name="组合 61">
              <a:extLst>
                <a:ext uri="{FF2B5EF4-FFF2-40B4-BE49-F238E27FC236}">
                  <a16:creationId xmlns:a16="http://schemas.microsoft.com/office/drawing/2014/main" id="{94C837E0-2D2B-B221-3B09-9A81FF7DDD2B}"/>
                </a:ext>
              </a:extLst>
            </p:cNvPr>
            <p:cNvGrpSpPr/>
            <p:nvPr/>
          </p:nvGrpSpPr>
          <p:grpSpPr>
            <a:xfrm>
              <a:off x="4857664" y="2759678"/>
              <a:ext cx="2260282" cy="2436922"/>
              <a:chOff x="4857664" y="3171398"/>
              <a:chExt cx="2260282" cy="2436922"/>
            </a:xfrm>
          </p:grpSpPr>
          <p:sp>
            <p:nvSpPr>
              <p:cNvPr id="28" name="矩形: 圆角 27">
                <a:extLst>
                  <a:ext uri="{FF2B5EF4-FFF2-40B4-BE49-F238E27FC236}">
                    <a16:creationId xmlns:a16="http://schemas.microsoft.com/office/drawing/2014/main" id="{7A86E0AD-31D4-53F9-7DA5-B6BBFE8CC9F5}"/>
                  </a:ext>
                </a:extLst>
              </p:cNvPr>
              <p:cNvSpPr/>
              <p:nvPr/>
            </p:nvSpPr>
            <p:spPr>
              <a:xfrm>
                <a:off x="4857664" y="3171398"/>
                <a:ext cx="2260282" cy="2436922"/>
              </a:xfrm>
              <a:prstGeom prst="roundRect">
                <a:avLst>
                  <a:gd name="adj" fmla="val 5205"/>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9" name="文本框 18">
                <a:extLst>
                  <a:ext uri="{FF2B5EF4-FFF2-40B4-BE49-F238E27FC236}">
                    <a16:creationId xmlns:a16="http://schemas.microsoft.com/office/drawing/2014/main" id="{A2F30281-5621-30F7-3ED5-D3A467297D9B}"/>
                  </a:ext>
                </a:extLst>
              </p:cNvPr>
              <p:cNvSpPr txBox="1"/>
              <p:nvPr/>
            </p:nvSpPr>
            <p:spPr>
              <a:xfrm>
                <a:off x="5163642" y="3771844"/>
                <a:ext cx="1648326" cy="1579984"/>
              </a:xfrm>
              <a:prstGeom prst="rect">
                <a:avLst/>
              </a:prstGeom>
              <a:noFill/>
            </p:spPr>
            <p:txBody>
              <a:bodyPr wrap="square" lIns="0" tIns="0" rIns="0" bIns="0" rtlCol="0" anchor="t">
                <a:noAutofit/>
              </a:bodyPr>
              <a:lstStyle/>
              <a:p>
                <a:pPr algn="ctr">
                  <a:lnSpc>
                    <a:spcPct val="130000"/>
                  </a:lnSpc>
                </a:pPr>
                <a:r>
                  <a:rPr lang="zh-CN" altLang="en-US" sz="1600" dirty="0"/>
                  <a:t>只有脱离了宗教表象，瑜伽才具有现代性，才得以实现专业化、行业化、产业化和生活化。</a:t>
                </a:r>
                <a:endParaRPr lang="en-US" sz="1600" dirty="0"/>
              </a:p>
            </p:txBody>
          </p:sp>
        </p:grpSp>
        <p:sp>
          <p:nvSpPr>
            <p:cNvPr id="204" name="矩形: 圆顶角 203">
              <a:extLst>
                <a:ext uri="{FF2B5EF4-FFF2-40B4-BE49-F238E27FC236}">
                  <a16:creationId xmlns:a16="http://schemas.microsoft.com/office/drawing/2014/main" id="{89DE46CE-2049-DCA4-FEF0-B8727D14CF19}"/>
                </a:ext>
              </a:extLst>
            </p:cNvPr>
            <p:cNvSpPr/>
            <p:nvPr/>
          </p:nvSpPr>
          <p:spPr>
            <a:xfrm flipV="1">
              <a:off x="4878603" y="5109696"/>
              <a:ext cx="2239343" cy="86903"/>
            </a:xfrm>
            <a:prstGeom prst="round2SameRect">
              <a:avLst>
                <a:gd name="adj1" fmla="val 22844"/>
                <a:gd name="adj2" fmla="val 0"/>
              </a:avLst>
            </a:prstGeom>
            <a:gradFill>
              <a:gsLst>
                <a:gs pos="0">
                  <a:schemeClr val="accent1"/>
                </a:gs>
                <a:gs pos="100000">
                  <a:schemeClr val="accent2"/>
                </a:gs>
              </a:gsLst>
              <a:lin ang="27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grpSp>
        <p:nvGrpSpPr>
          <p:cNvPr id="206" name="组合 205">
            <a:extLst>
              <a:ext uri="{FF2B5EF4-FFF2-40B4-BE49-F238E27FC236}">
                <a16:creationId xmlns:a16="http://schemas.microsoft.com/office/drawing/2014/main" id="{0B13C67B-F80F-B6A4-5C0E-E8C543705E9C}"/>
              </a:ext>
            </a:extLst>
          </p:cNvPr>
          <p:cNvGrpSpPr/>
          <p:nvPr/>
        </p:nvGrpSpPr>
        <p:grpSpPr>
          <a:xfrm>
            <a:off x="1069958" y="2539246"/>
            <a:ext cx="2260282" cy="2503005"/>
            <a:chOff x="1069958" y="2371606"/>
            <a:chExt cx="2260282" cy="2503005"/>
          </a:xfrm>
        </p:grpSpPr>
        <p:grpSp>
          <p:nvGrpSpPr>
            <p:cNvPr id="61" name="组合 60">
              <a:extLst>
                <a:ext uri="{FF2B5EF4-FFF2-40B4-BE49-F238E27FC236}">
                  <a16:creationId xmlns:a16="http://schemas.microsoft.com/office/drawing/2014/main" id="{A8AD0653-0D2F-56CC-C885-50A0557A2436}"/>
                </a:ext>
              </a:extLst>
            </p:cNvPr>
            <p:cNvGrpSpPr/>
            <p:nvPr/>
          </p:nvGrpSpPr>
          <p:grpSpPr>
            <a:xfrm>
              <a:off x="1069958" y="2371606"/>
              <a:ext cx="2260282" cy="2436922"/>
              <a:chOff x="1069958" y="3171398"/>
              <a:chExt cx="2260282" cy="2436922"/>
            </a:xfrm>
          </p:grpSpPr>
          <p:sp>
            <p:nvSpPr>
              <p:cNvPr id="27" name="矩形: 圆角 26">
                <a:extLst>
                  <a:ext uri="{FF2B5EF4-FFF2-40B4-BE49-F238E27FC236}">
                    <a16:creationId xmlns:a16="http://schemas.microsoft.com/office/drawing/2014/main" id="{611FF541-EFBB-A4CF-6564-761848588BB9}"/>
                  </a:ext>
                </a:extLst>
              </p:cNvPr>
              <p:cNvSpPr/>
              <p:nvPr/>
            </p:nvSpPr>
            <p:spPr>
              <a:xfrm>
                <a:off x="1069958" y="3171398"/>
                <a:ext cx="2260282" cy="2436922"/>
              </a:xfrm>
              <a:prstGeom prst="roundRect">
                <a:avLst>
                  <a:gd name="adj" fmla="val 5205"/>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1" name="文本框 10">
                <a:extLst>
                  <a:ext uri="{FF2B5EF4-FFF2-40B4-BE49-F238E27FC236}">
                    <a16:creationId xmlns:a16="http://schemas.microsoft.com/office/drawing/2014/main" id="{29139B61-2BE5-BFAB-2F44-0BC510D7D9D4}"/>
                  </a:ext>
                </a:extLst>
              </p:cNvPr>
              <p:cNvSpPr txBox="1"/>
              <p:nvPr/>
            </p:nvSpPr>
            <p:spPr>
              <a:xfrm>
                <a:off x="1392623" y="3771844"/>
                <a:ext cx="1648326" cy="1579984"/>
              </a:xfrm>
              <a:prstGeom prst="rect">
                <a:avLst/>
              </a:prstGeom>
              <a:noFill/>
            </p:spPr>
            <p:txBody>
              <a:bodyPr wrap="square" lIns="0" tIns="0" rIns="0" bIns="0" rtlCol="0" anchor="t">
                <a:noAutofit/>
              </a:bodyPr>
              <a:lstStyle/>
              <a:p>
                <a:pPr algn="ctr">
                  <a:lnSpc>
                    <a:spcPct val="130000"/>
                  </a:lnSpc>
                </a:pPr>
                <a:r>
                  <a:rPr lang="zh-CN" altLang="en-US" sz="1600" dirty="0"/>
                  <a:t>文艺复兴之后，公共事务则交给了不同的学科，如政治学、经济学、金融学、建筑学等。</a:t>
                </a:r>
                <a:endParaRPr lang="en-US" sz="1600" dirty="0"/>
              </a:p>
            </p:txBody>
          </p:sp>
        </p:grpSp>
        <p:sp>
          <p:nvSpPr>
            <p:cNvPr id="203" name="矩形: 圆顶角 202">
              <a:extLst>
                <a:ext uri="{FF2B5EF4-FFF2-40B4-BE49-F238E27FC236}">
                  <a16:creationId xmlns:a16="http://schemas.microsoft.com/office/drawing/2014/main" id="{1BC396FC-E4B6-7835-6850-596563AFAFCA}"/>
                </a:ext>
              </a:extLst>
            </p:cNvPr>
            <p:cNvSpPr/>
            <p:nvPr/>
          </p:nvSpPr>
          <p:spPr>
            <a:xfrm flipV="1">
              <a:off x="1069958" y="4784462"/>
              <a:ext cx="2260282" cy="90149"/>
            </a:xfrm>
            <a:prstGeom prst="round2SameRect">
              <a:avLst>
                <a:gd name="adj1" fmla="val 22844"/>
                <a:gd name="adj2" fmla="val 0"/>
              </a:avLst>
            </a:prstGeom>
            <a:gradFill>
              <a:gsLst>
                <a:gs pos="0">
                  <a:schemeClr val="accent1"/>
                </a:gs>
                <a:gs pos="100000">
                  <a:schemeClr val="accent2"/>
                </a:gs>
              </a:gsLst>
              <a:lin ang="27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
        <p:nvSpPr>
          <p:cNvPr id="2" name="标题 1">
            <a:extLst>
              <a:ext uri="{FF2B5EF4-FFF2-40B4-BE49-F238E27FC236}">
                <a16:creationId xmlns:a16="http://schemas.microsoft.com/office/drawing/2014/main" id="{A77E634E-8FC1-5325-464B-0E145581CA3F}"/>
              </a:ext>
            </a:extLst>
          </p:cNvPr>
          <p:cNvSpPr>
            <a:spLocks noGrp="1"/>
          </p:cNvSpPr>
          <p:nvPr>
            <p:ph type="title"/>
          </p:nvPr>
        </p:nvSpPr>
        <p:spPr/>
        <p:txBody>
          <a:bodyPr>
            <a:noAutofit/>
          </a:bodyPr>
          <a:lstStyle/>
          <a:p>
            <a:r>
              <a:rPr lang="zh-CN" altLang="en-US" dirty="0"/>
              <a:t>某一种瑜伽现代普及的先决条件</a:t>
            </a:r>
            <a:endParaRPr lang="en-US" dirty="0"/>
          </a:p>
        </p:txBody>
      </p:sp>
      <p:grpSp>
        <p:nvGrpSpPr>
          <p:cNvPr id="20" name="组合 19">
            <a:extLst>
              <a:ext uri="{FF2B5EF4-FFF2-40B4-BE49-F238E27FC236}">
                <a16:creationId xmlns:a16="http://schemas.microsoft.com/office/drawing/2014/main" id="{42A025A9-9862-79D9-05EB-8829384B66E9}"/>
              </a:ext>
            </a:extLst>
          </p:cNvPr>
          <p:cNvGrpSpPr/>
          <p:nvPr/>
        </p:nvGrpSpPr>
        <p:grpSpPr>
          <a:xfrm>
            <a:off x="8687719" y="2369629"/>
            <a:ext cx="1648326" cy="1499691"/>
            <a:chOff x="1689624" y="1626893"/>
            <a:chExt cx="1648326" cy="1499691"/>
          </a:xfrm>
        </p:grpSpPr>
        <p:sp>
          <p:nvSpPr>
            <p:cNvPr id="21" name="gaoding-4">
              <a:extLst>
                <a:ext uri="{FF2B5EF4-FFF2-40B4-BE49-F238E27FC236}">
                  <a16:creationId xmlns:a16="http://schemas.microsoft.com/office/drawing/2014/main" id="{23E7837D-89FE-8549-6532-A5AB9A63248A}"/>
                </a:ext>
              </a:extLst>
            </p:cNvPr>
            <p:cNvSpPr/>
            <p:nvPr/>
          </p:nvSpPr>
          <p:spPr>
            <a:xfrm>
              <a:off x="1689624" y="1626893"/>
              <a:ext cx="1648326" cy="1499691"/>
            </a:xfrm>
            <a:custGeom>
              <a:avLst/>
              <a:gdLst>
                <a:gd name="connsiteX0" fmla="*/ 492098 w 1980714"/>
                <a:gd name="connsiteY0" fmla="*/ 432773 h 1802107"/>
                <a:gd name="connsiteX1" fmla="*/ 868545 w 1980714"/>
                <a:gd name="connsiteY1" fmla="*/ 899853 h 1802107"/>
                <a:gd name="connsiteX2" fmla="*/ 1419970 w 1980714"/>
                <a:gd name="connsiteY2" fmla="*/ 1032158 h 1802107"/>
                <a:gd name="connsiteX3" fmla="*/ 1946181 w 1980714"/>
                <a:gd name="connsiteY3" fmla="*/ 1283322 h 1802107"/>
                <a:gd name="connsiteX4" fmla="*/ 1654815 w 1980714"/>
                <a:gd name="connsiteY4" fmla="*/ 1802107 h 1802107"/>
                <a:gd name="connsiteX5" fmla="*/ 314110 w 1980714"/>
                <a:gd name="connsiteY5" fmla="*/ 1802107 h 1802107"/>
                <a:gd name="connsiteX6" fmla="*/ 19802 w 1980714"/>
                <a:gd name="connsiteY6" fmla="*/ 1268473 h 1802107"/>
                <a:gd name="connsiteX7" fmla="*/ 1003525 w 1980714"/>
                <a:gd name="connsiteY7" fmla="*/ 1344 h 1802107"/>
                <a:gd name="connsiteX8" fmla="*/ 1335760 w 1980714"/>
                <a:gd name="connsiteY8" fmla="*/ 202009 h 1802107"/>
                <a:gd name="connsiteX9" fmla="*/ 1828457 w 1980714"/>
                <a:gd name="connsiteY9" fmla="*/ 1064866 h 1802107"/>
                <a:gd name="connsiteX10" fmla="*/ 1347731 w 1980714"/>
                <a:gd name="connsiteY10" fmla="*/ 942929 h 1802107"/>
                <a:gd name="connsiteX11" fmla="*/ 931087 w 1980714"/>
                <a:gd name="connsiteY11" fmla="*/ 847479 h 1802107"/>
                <a:gd name="connsiteX12" fmla="*/ 632296 w 1980714"/>
                <a:gd name="connsiteY12" fmla="*/ 578789 h 1802107"/>
                <a:gd name="connsiteX13" fmla="*/ 618919 w 1980714"/>
                <a:gd name="connsiteY13" fmla="*/ 235453 h 1802107"/>
                <a:gd name="connsiteX14" fmla="*/ 1003525 w 1980714"/>
                <a:gd name="connsiteY14" fmla="*/ 1344 h 180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0714" h="1802107">
                  <a:moveTo>
                    <a:pt x="492098" y="432773"/>
                  </a:moveTo>
                  <a:cubicBezTo>
                    <a:pt x="492098" y="432773"/>
                    <a:pt x="557850" y="772030"/>
                    <a:pt x="868545" y="899853"/>
                  </a:cubicBezTo>
                  <a:cubicBezTo>
                    <a:pt x="1179240" y="1027676"/>
                    <a:pt x="1275826" y="1009817"/>
                    <a:pt x="1419970" y="1032158"/>
                  </a:cubicBezTo>
                  <a:cubicBezTo>
                    <a:pt x="1564115" y="1054498"/>
                    <a:pt x="1845112" y="1110952"/>
                    <a:pt x="1946181" y="1283322"/>
                  </a:cubicBezTo>
                  <a:cubicBezTo>
                    <a:pt x="2047248" y="1455693"/>
                    <a:pt x="1919425" y="1802107"/>
                    <a:pt x="1654815" y="1802107"/>
                  </a:cubicBezTo>
                  <a:lnTo>
                    <a:pt x="314110" y="1802107"/>
                  </a:lnTo>
                  <a:cubicBezTo>
                    <a:pt x="314110" y="1802107"/>
                    <a:pt x="-93173" y="1723313"/>
                    <a:pt x="19802" y="1268473"/>
                  </a:cubicBezTo>
                  <a:close/>
                  <a:moveTo>
                    <a:pt x="1003525" y="1344"/>
                  </a:moveTo>
                  <a:cubicBezTo>
                    <a:pt x="1232083" y="20273"/>
                    <a:pt x="1335760" y="202009"/>
                    <a:pt x="1335760" y="202009"/>
                  </a:cubicBezTo>
                  <a:lnTo>
                    <a:pt x="1828457" y="1064866"/>
                  </a:lnTo>
                  <a:cubicBezTo>
                    <a:pt x="1828457" y="1064866"/>
                    <a:pt x="1545386" y="969349"/>
                    <a:pt x="1347731" y="942929"/>
                  </a:cubicBezTo>
                  <a:cubicBezTo>
                    <a:pt x="1208472" y="924334"/>
                    <a:pt x="1023659" y="886542"/>
                    <a:pt x="931087" y="847479"/>
                  </a:cubicBezTo>
                  <a:cubicBezTo>
                    <a:pt x="838513" y="808416"/>
                    <a:pt x="711425" y="724806"/>
                    <a:pt x="632296" y="578789"/>
                  </a:cubicBezTo>
                  <a:cubicBezTo>
                    <a:pt x="553169" y="432773"/>
                    <a:pt x="587682" y="302341"/>
                    <a:pt x="618919" y="235453"/>
                  </a:cubicBezTo>
                  <a:cubicBezTo>
                    <a:pt x="650156" y="168565"/>
                    <a:pt x="774969" y="-17585"/>
                    <a:pt x="1003525" y="1344"/>
                  </a:cubicBezTo>
                  <a:close/>
                </a:path>
              </a:pathLst>
            </a:custGeom>
            <a:gradFill flip="none" rotWithShape="1">
              <a:gsLst>
                <a:gs pos="0">
                  <a:schemeClr val="accent1"/>
                </a:gs>
                <a:gs pos="100000">
                  <a:schemeClr val="accent1">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2" name="文本框 21">
              <a:extLst>
                <a:ext uri="{FF2B5EF4-FFF2-40B4-BE49-F238E27FC236}">
                  <a16:creationId xmlns:a16="http://schemas.microsoft.com/office/drawing/2014/main" id="{56B7A459-DFB5-9820-DD3A-37E89B2FE0EB}"/>
                </a:ext>
              </a:extLst>
            </p:cNvPr>
            <p:cNvSpPr txBox="1"/>
            <p:nvPr/>
          </p:nvSpPr>
          <p:spPr>
            <a:xfrm>
              <a:off x="2086666" y="1756338"/>
              <a:ext cx="854242" cy="430887"/>
            </a:xfrm>
            <a:prstGeom prst="rect">
              <a:avLst/>
            </a:prstGeom>
            <a:noFill/>
          </p:spPr>
          <p:txBody>
            <a:bodyPr wrap="square" lIns="0" tIns="0" rIns="0" bIns="0" rtlCol="0" anchor="t">
              <a:noAutofit/>
            </a:bodyPr>
            <a:lstStyle/>
            <a:p>
              <a:pPr algn="ctr"/>
              <a:r>
                <a:rPr lang="en-US" sz="2800" dirty="0">
                  <a:solidFill>
                    <a:schemeClr val="bg1"/>
                  </a:solidFill>
                  <a:latin typeface="+mj-lt"/>
                </a:rPr>
                <a:t>03</a:t>
              </a:r>
            </a:p>
          </p:txBody>
        </p:sp>
        <p:sp>
          <p:nvSpPr>
            <p:cNvPr id="23" name="文本框 22">
              <a:extLst>
                <a:ext uri="{FF2B5EF4-FFF2-40B4-BE49-F238E27FC236}">
                  <a16:creationId xmlns:a16="http://schemas.microsoft.com/office/drawing/2014/main" id="{009080F2-08ED-508B-2166-5108945AED8B}"/>
                </a:ext>
              </a:extLst>
            </p:cNvPr>
            <p:cNvSpPr txBox="1"/>
            <p:nvPr/>
          </p:nvSpPr>
          <p:spPr>
            <a:xfrm>
              <a:off x="1689624" y="2655583"/>
              <a:ext cx="164832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创始人推动</a:t>
              </a:r>
              <a:endParaRPr lang="en-US" sz="2400" dirty="0">
                <a:solidFill>
                  <a:schemeClr val="bg1"/>
                </a:solidFill>
                <a:latin typeface="+mj-ea"/>
                <a:ea typeface="+mj-ea"/>
              </a:endParaRPr>
            </a:p>
          </p:txBody>
        </p:sp>
      </p:grpSp>
      <p:grpSp>
        <p:nvGrpSpPr>
          <p:cNvPr id="12" name="组合 11">
            <a:extLst>
              <a:ext uri="{FF2B5EF4-FFF2-40B4-BE49-F238E27FC236}">
                <a16:creationId xmlns:a16="http://schemas.microsoft.com/office/drawing/2014/main" id="{ADB39BA1-724C-57BF-82B8-BD95F8DA0C58}"/>
              </a:ext>
            </a:extLst>
          </p:cNvPr>
          <p:cNvGrpSpPr/>
          <p:nvPr/>
        </p:nvGrpSpPr>
        <p:grpSpPr>
          <a:xfrm>
            <a:off x="1392623" y="1510556"/>
            <a:ext cx="1648326" cy="1499691"/>
            <a:chOff x="1689624" y="1626893"/>
            <a:chExt cx="1648326" cy="1499691"/>
          </a:xfrm>
        </p:grpSpPr>
        <p:sp>
          <p:nvSpPr>
            <p:cNvPr id="17" name="gaoding-4">
              <a:extLst>
                <a:ext uri="{FF2B5EF4-FFF2-40B4-BE49-F238E27FC236}">
                  <a16:creationId xmlns:a16="http://schemas.microsoft.com/office/drawing/2014/main" id="{24EACEED-B785-70CB-94F4-95F24951477E}"/>
                </a:ext>
              </a:extLst>
            </p:cNvPr>
            <p:cNvSpPr/>
            <p:nvPr/>
          </p:nvSpPr>
          <p:spPr>
            <a:xfrm>
              <a:off x="1689624" y="1626893"/>
              <a:ext cx="1648326" cy="1499691"/>
            </a:xfrm>
            <a:custGeom>
              <a:avLst/>
              <a:gdLst>
                <a:gd name="connsiteX0" fmla="*/ 492098 w 1980714"/>
                <a:gd name="connsiteY0" fmla="*/ 432773 h 1802107"/>
                <a:gd name="connsiteX1" fmla="*/ 868545 w 1980714"/>
                <a:gd name="connsiteY1" fmla="*/ 899853 h 1802107"/>
                <a:gd name="connsiteX2" fmla="*/ 1419970 w 1980714"/>
                <a:gd name="connsiteY2" fmla="*/ 1032158 h 1802107"/>
                <a:gd name="connsiteX3" fmla="*/ 1946181 w 1980714"/>
                <a:gd name="connsiteY3" fmla="*/ 1283322 h 1802107"/>
                <a:gd name="connsiteX4" fmla="*/ 1654815 w 1980714"/>
                <a:gd name="connsiteY4" fmla="*/ 1802107 h 1802107"/>
                <a:gd name="connsiteX5" fmla="*/ 314110 w 1980714"/>
                <a:gd name="connsiteY5" fmla="*/ 1802107 h 1802107"/>
                <a:gd name="connsiteX6" fmla="*/ 19802 w 1980714"/>
                <a:gd name="connsiteY6" fmla="*/ 1268473 h 1802107"/>
                <a:gd name="connsiteX7" fmla="*/ 1003525 w 1980714"/>
                <a:gd name="connsiteY7" fmla="*/ 1344 h 1802107"/>
                <a:gd name="connsiteX8" fmla="*/ 1335760 w 1980714"/>
                <a:gd name="connsiteY8" fmla="*/ 202009 h 1802107"/>
                <a:gd name="connsiteX9" fmla="*/ 1828457 w 1980714"/>
                <a:gd name="connsiteY9" fmla="*/ 1064866 h 1802107"/>
                <a:gd name="connsiteX10" fmla="*/ 1347731 w 1980714"/>
                <a:gd name="connsiteY10" fmla="*/ 942929 h 1802107"/>
                <a:gd name="connsiteX11" fmla="*/ 931087 w 1980714"/>
                <a:gd name="connsiteY11" fmla="*/ 847479 h 1802107"/>
                <a:gd name="connsiteX12" fmla="*/ 632296 w 1980714"/>
                <a:gd name="connsiteY12" fmla="*/ 578789 h 1802107"/>
                <a:gd name="connsiteX13" fmla="*/ 618919 w 1980714"/>
                <a:gd name="connsiteY13" fmla="*/ 235453 h 1802107"/>
                <a:gd name="connsiteX14" fmla="*/ 1003525 w 1980714"/>
                <a:gd name="connsiteY14" fmla="*/ 1344 h 180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0714" h="1802107">
                  <a:moveTo>
                    <a:pt x="492098" y="432773"/>
                  </a:moveTo>
                  <a:cubicBezTo>
                    <a:pt x="492098" y="432773"/>
                    <a:pt x="557850" y="772030"/>
                    <a:pt x="868545" y="899853"/>
                  </a:cubicBezTo>
                  <a:cubicBezTo>
                    <a:pt x="1179240" y="1027676"/>
                    <a:pt x="1275826" y="1009817"/>
                    <a:pt x="1419970" y="1032158"/>
                  </a:cubicBezTo>
                  <a:cubicBezTo>
                    <a:pt x="1564115" y="1054498"/>
                    <a:pt x="1845112" y="1110952"/>
                    <a:pt x="1946181" y="1283322"/>
                  </a:cubicBezTo>
                  <a:cubicBezTo>
                    <a:pt x="2047248" y="1455693"/>
                    <a:pt x="1919425" y="1802107"/>
                    <a:pt x="1654815" y="1802107"/>
                  </a:cubicBezTo>
                  <a:lnTo>
                    <a:pt x="314110" y="1802107"/>
                  </a:lnTo>
                  <a:cubicBezTo>
                    <a:pt x="314110" y="1802107"/>
                    <a:pt x="-93173" y="1723313"/>
                    <a:pt x="19802" y="1268473"/>
                  </a:cubicBezTo>
                  <a:close/>
                  <a:moveTo>
                    <a:pt x="1003525" y="1344"/>
                  </a:moveTo>
                  <a:cubicBezTo>
                    <a:pt x="1232083" y="20273"/>
                    <a:pt x="1335760" y="202009"/>
                    <a:pt x="1335760" y="202009"/>
                  </a:cubicBezTo>
                  <a:lnTo>
                    <a:pt x="1828457" y="1064866"/>
                  </a:lnTo>
                  <a:cubicBezTo>
                    <a:pt x="1828457" y="1064866"/>
                    <a:pt x="1545386" y="969349"/>
                    <a:pt x="1347731" y="942929"/>
                  </a:cubicBezTo>
                  <a:cubicBezTo>
                    <a:pt x="1208472" y="924334"/>
                    <a:pt x="1023659" y="886542"/>
                    <a:pt x="931087" y="847479"/>
                  </a:cubicBezTo>
                  <a:cubicBezTo>
                    <a:pt x="838513" y="808416"/>
                    <a:pt x="711425" y="724806"/>
                    <a:pt x="632296" y="578789"/>
                  </a:cubicBezTo>
                  <a:cubicBezTo>
                    <a:pt x="553169" y="432773"/>
                    <a:pt x="587682" y="302341"/>
                    <a:pt x="618919" y="235453"/>
                  </a:cubicBezTo>
                  <a:cubicBezTo>
                    <a:pt x="650156" y="168565"/>
                    <a:pt x="774969" y="-17585"/>
                    <a:pt x="1003525" y="1344"/>
                  </a:cubicBezTo>
                  <a:close/>
                </a:path>
              </a:pathLst>
            </a:custGeom>
            <a:gradFill flip="none" rotWithShape="1">
              <a:gsLst>
                <a:gs pos="0">
                  <a:schemeClr val="accent1"/>
                </a:gs>
                <a:gs pos="100000">
                  <a:schemeClr val="accent1">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7" name="文本框 6">
              <a:extLst>
                <a:ext uri="{FF2B5EF4-FFF2-40B4-BE49-F238E27FC236}">
                  <a16:creationId xmlns:a16="http://schemas.microsoft.com/office/drawing/2014/main" id="{C3638AF6-9CC7-E8BE-F861-F6082182D6DC}"/>
                </a:ext>
              </a:extLst>
            </p:cNvPr>
            <p:cNvSpPr txBox="1"/>
            <p:nvPr/>
          </p:nvSpPr>
          <p:spPr>
            <a:xfrm>
              <a:off x="2086666" y="1756338"/>
              <a:ext cx="854242" cy="430887"/>
            </a:xfrm>
            <a:prstGeom prst="rect">
              <a:avLst/>
            </a:prstGeom>
            <a:noFill/>
          </p:spPr>
          <p:txBody>
            <a:bodyPr wrap="square" lIns="0" tIns="0" rIns="0" bIns="0" rtlCol="0" anchor="t">
              <a:noAutofit/>
            </a:bodyPr>
            <a:lstStyle/>
            <a:p>
              <a:pPr algn="ctr"/>
              <a:r>
                <a:rPr lang="en-US" sz="2800" dirty="0">
                  <a:solidFill>
                    <a:schemeClr val="bg1"/>
                  </a:solidFill>
                  <a:latin typeface="+mj-lt"/>
                </a:rPr>
                <a:t>01</a:t>
              </a:r>
            </a:p>
          </p:txBody>
        </p:sp>
        <p:sp>
          <p:nvSpPr>
            <p:cNvPr id="9" name="文本框 8">
              <a:extLst>
                <a:ext uri="{FF2B5EF4-FFF2-40B4-BE49-F238E27FC236}">
                  <a16:creationId xmlns:a16="http://schemas.microsoft.com/office/drawing/2014/main" id="{0BB480F2-E0C2-4F45-7007-4DE3C87212FF}"/>
                </a:ext>
              </a:extLst>
            </p:cNvPr>
            <p:cNvSpPr txBox="1"/>
            <p:nvPr/>
          </p:nvSpPr>
          <p:spPr>
            <a:xfrm>
              <a:off x="1689624" y="2655583"/>
              <a:ext cx="164832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现代性</a:t>
              </a:r>
              <a:endParaRPr lang="en-US" sz="2400" dirty="0">
                <a:solidFill>
                  <a:schemeClr val="bg1"/>
                </a:solidFill>
                <a:latin typeface="+mj-ea"/>
                <a:ea typeface="+mj-ea"/>
              </a:endParaRPr>
            </a:p>
          </p:txBody>
        </p:sp>
      </p:grpSp>
      <p:grpSp>
        <p:nvGrpSpPr>
          <p:cNvPr id="14" name="组合 13">
            <a:extLst>
              <a:ext uri="{FF2B5EF4-FFF2-40B4-BE49-F238E27FC236}">
                <a16:creationId xmlns:a16="http://schemas.microsoft.com/office/drawing/2014/main" id="{9B0A4F3A-9C93-C64D-4CEE-E999896BA79D}"/>
              </a:ext>
            </a:extLst>
          </p:cNvPr>
          <p:cNvGrpSpPr/>
          <p:nvPr/>
        </p:nvGrpSpPr>
        <p:grpSpPr>
          <a:xfrm>
            <a:off x="5163642" y="1898628"/>
            <a:ext cx="1648326" cy="1499691"/>
            <a:chOff x="1689624" y="1626893"/>
            <a:chExt cx="1648326" cy="1499691"/>
          </a:xfrm>
        </p:grpSpPr>
        <p:sp>
          <p:nvSpPr>
            <p:cNvPr id="15" name="gaoding-4">
              <a:extLst>
                <a:ext uri="{FF2B5EF4-FFF2-40B4-BE49-F238E27FC236}">
                  <a16:creationId xmlns:a16="http://schemas.microsoft.com/office/drawing/2014/main" id="{FCD97837-755B-B755-64A0-D3E53CCA5CE9}"/>
                </a:ext>
              </a:extLst>
            </p:cNvPr>
            <p:cNvSpPr/>
            <p:nvPr/>
          </p:nvSpPr>
          <p:spPr>
            <a:xfrm>
              <a:off x="1689624" y="1626893"/>
              <a:ext cx="1648326" cy="1499691"/>
            </a:xfrm>
            <a:custGeom>
              <a:avLst/>
              <a:gdLst>
                <a:gd name="connsiteX0" fmla="*/ 492098 w 1980714"/>
                <a:gd name="connsiteY0" fmla="*/ 432773 h 1802107"/>
                <a:gd name="connsiteX1" fmla="*/ 868545 w 1980714"/>
                <a:gd name="connsiteY1" fmla="*/ 899853 h 1802107"/>
                <a:gd name="connsiteX2" fmla="*/ 1419970 w 1980714"/>
                <a:gd name="connsiteY2" fmla="*/ 1032158 h 1802107"/>
                <a:gd name="connsiteX3" fmla="*/ 1946181 w 1980714"/>
                <a:gd name="connsiteY3" fmla="*/ 1283322 h 1802107"/>
                <a:gd name="connsiteX4" fmla="*/ 1654815 w 1980714"/>
                <a:gd name="connsiteY4" fmla="*/ 1802107 h 1802107"/>
                <a:gd name="connsiteX5" fmla="*/ 314110 w 1980714"/>
                <a:gd name="connsiteY5" fmla="*/ 1802107 h 1802107"/>
                <a:gd name="connsiteX6" fmla="*/ 19802 w 1980714"/>
                <a:gd name="connsiteY6" fmla="*/ 1268473 h 1802107"/>
                <a:gd name="connsiteX7" fmla="*/ 1003525 w 1980714"/>
                <a:gd name="connsiteY7" fmla="*/ 1344 h 1802107"/>
                <a:gd name="connsiteX8" fmla="*/ 1335760 w 1980714"/>
                <a:gd name="connsiteY8" fmla="*/ 202009 h 1802107"/>
                <a:gd name="connsiteX9" fmla="*/ 1828457 w 1980714"/>
                <a:gd name="connsiteY9" fmla="*/ 1064866 h 1802107"/>
                <a:gd name="connsiteX10" fmla="*/ 1347731 w 1980714"/>
                <a:gd name="connsiteY10" fmla="*/ 942929 h 1802107"/>
                <a:gd name="connsiteX11" fmla="*/ 931087 w 1980714"/>
                <a:gd name="connsiteY11" fmla="*/ 847479 h 1802107"/>
                <a:gd name="connsiteX12" fmla="*/ 632296 w 1980714"/>
                <a:gd name="connsiteY12" fmla="*/ 578789 h 1802107"/>
                <a:gd name="connsiteX13" fmla="*/ 618919 w 1980714"/>
                <a:gd name="connsiteY13" fmla="*/ 235453 h 1802107"/>
                <a:gd name="connsiteX14" fmla="*/ 1003525 w 1980714"/>
                <a:gd name="connsiteY14" fmla="*/ 1344 h 180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0714" h="1802107">
                  <a:moveTo>
                    <a:pt x="492098" y="432773"/>
                  </a:moveTo>
                  <a:cubicBezTo>
                    <a:pt x="492098" y="432773"/>
                    <a:pt x="557850" y="772030"/>
                    <a:pt x="868545" y="899853"/>
                  </a:cubicBezTo>
                  <a:cubicBezTo>
                    <a:pt x="1179240" y="1027676"/>
                    <a:pt x="1275826" y="1009817"/>
                    <a:pt x="1419970" y="1032158"/>
                  </a:cubicBezTo>
                  <a:cubicBezTo>
                    <a:pt x="1564115" y="1054498"/>
                    <a:pt x="1845112" y="1110952"/>
                    <a:pt x="1946181" y="1283322"/>
                  </a:cubicBezTo>
                  <a:cubicBezTo>
                    <a:pt x="2047248" y="1455693"/>
                    <a:pt x="1919425" y="1802107"/>
                    <a:pt x="1654815" y="1802107"/>
                  </a:cubicBezTo>
                  <a:lnTo>
                    <a:pt x="314110" y="1802107"/>
                  </a:lnTo>
                  <a:cubicBezTo>
                    <a:pt x="314110" y="1802107"/>
                    <a:pt x="-93173" y="1723313"/>
                    <a:pt x="19802" y="1268473"/>
                  </a:cubicBezTo>
                  <a:close/>
                  <a:moveTo>
                    <a:pt x="1003525" y="1344"/>
                  </a:moveTo>
                  <a:cubicBezTo>
                    <a:pt x="1232083" y="20273"/>
                    <a:pt x="1335760" y="202009"/>
                    <a:pt x="1335760" y="202009"/>
                  </a:cubicBezTo>
                  <a:lnTo>
                    <a:pt x="1828457" y="1064866"/>
                  </a:lnTo>
                  <a:cubicBezTo>
                    <a:pt x="1828457" y="1064866"/>
                    <a:pt x="1545386" y="969349"/>
                    <a:pt x="1347731" y="942929"/>
                  </a:cubicBezTo>
                  <a:cubicBezTo>
                    <a:pt x="1208472" y="924334"/>
                    <a:pt x="1023659" y="886542"/>
                    <a:pt x="931087" y="847479"/>
                  </a:cubicBezTo>
                  <a:cubicBezTo>
                    <a:pt x="838513" y="808416"/>
                    <a:pt x="711425" y="724806"/>
                    <a:pt x="632296" y="578789"/>
                  </a:cubicBezTo>
                  <a:cubicBezTo>
                    <a:pt x="553169" y="432773"/>
                    <a:pt x="587682" y="302341"/>
                    <a:pt x="618919" y="235453"/>
                  </a:cubicBezTo>
                  <a:cubicBezTo>
                    <a:pt x="650156" y="168565"/>
                    <a:pt x="774969" y="-17585"/>
                    <a:pt x="1003525" y="1344"/>
                  </a:cubicBezTo>
                  <a:close/>
                </a:path>
              </a:pathLst>
            </a:custGeom>
            <a:gradFill flip="none" rotWithShape="1">
              <a:gsLst>
                <a:gs pos="0">
                  <a:schemeClr val="accent1"/>
                </a:gs>
                <a:gs pos="100000">
                  <a:schemeClr val="accent1">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6" name="文本框 15">
              <a:extLst>
                <a:ext uri="{FF2B5EF4-FFF2-40B4-BE49-F238E27FC236}">
                  <a16:creationId xmlns:a16="http://schemas.microsoft.com/office/drawing/2014/main" id="{6E749CF4-A9D8-82F7-8BCA-5264B91E337E}"/>
                </a:ext>
              </a:extLst>
            </p:cNvPr>
            <p:cNvSpPr txBox="1"/>
            <p:nvPr/>
          </p:nvSpPr>
          <p:spPr>
            <a:xfrm>
              <a:off x="2086666" y="1756338"/>
              <a:ext cx="854242" cy="430887"/>
            </a:xfrm>
            <a:prstGeom prst="rect">
              <a:avLst/>
            </a:prstGeom>
            <a:noFill/>
          </p:spPr>
          <p:txBody>
            <a:bodyPr wrap="square" lIns="0" tIns="0" rIns="0" bIns="0" rtlCol="0" anchor="t">
              <a:noAutofit/>
            </a:bodyPr>
            <a:lstStyle/>
            <a:p>
              <a:pPr algn="ctr"/>
              <a:r>
                <a:rPr lang="en-US" sz="2800" dirty="0">
                  <a:solidFill>
                    <a:schemeClr val="bg1"/>
                  </a:solidFill>
                  <a:latin typeface="+mj-lt"/>
                </a:rPr>
                <a:t>02</a:t>
              </a:r>
            </a:p>
          </p:txBody>
        </p:sp>
        <p:sp>
          <p:nvSpPr>
            <p:cNvPr id="18" name="文本框 17">
              <a:extLst>
                <a:ext uri="{FF2B5EF4-FFF2-40B4-BE49-F238E27FC236}">
                  <a16:creationId xmlns:a16="http://schemas.microsoft.com/office/drawing/2014/main" id="{6BA73AB8-2ADC-E5F0-BE5C-3F0D89447164}"/>
                </a:ext>
              </a:extLst>
            </p:cNvPr>
            <p:cNvSpPr txBox="1"/>
            <p:nvPr/>
          </p:nvSpPr>
          <p:spPr>
            <a:xfrm>
              <a:off x="1689624" y="2655583"/>
              <a:ext cx="164832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去宗教化</a:t>
              </a:r>
              <a:endParaRPr lang="en-US" sz="2400" dirty="0">
                <a:solidFill>
                  <a:schemeClr val="bg1"/>
                </a:solidFill>
                <a:latin typeface="+mj-ea"/>
                <a:ea typeface="+mj-ea"/>
              </a:endParaRPr>
            </a:p>
          </p:txBody>
        </p:sp>
      </p:grpSp>
      <p:grpSp>
        <p:nvGrpSpPr>
          <p:cNvPr id="66" name="组合 65">
            <a:extLst>
              <a:ext uri="{FF2B5EF4-FFF2-40B4-BE49-F238E27FC236}">
                <a16:creationId xmlns:a16="http://schemas.microsoft.com/office/drawing/2014/main" id="{56362EE3-9A7F-FDB1-DA14-9A28E56E5A1F}"/>
              </a:ext>
            </a:extLst>
          </p:cNvPr>
          <p:cNvGrpSpPr/>
          <p:nvPr/>
        </p:nvGrpSpPr>
        <p:grpSpPr>
          <a:xfrm>
            <a:off x="2857466" y="2861822"/>
            <a:ext cx="1234459" cy="2485178"/>
            <a:chOff x="2857466" y="3493974"/>
            <a:chExt cx="1234459" cy="2485178"/>
          </a:xfrm>
        </p:grpSpPr>
        <p:sp>
          <p:nvSpPr>
            <p:cNvPr id="48" name="椭圆 47">
              <a:extLst>
                <a:ext uri="{FF2B5EF4-FFF2-40B4-BE49-F238E27FC236}">
                  <a16:creationId xmlns:a16="http://schemas.microsoft.com/office/drawing/2014/main" id="{B9D6F5D6-ABC8-361C-B9A3-FA89168654A8}"/>
                </a:ext>
              </a:extLst>
            </p:cNvPr>
            <p:cNvSpPr/>
            <p:nvPr/>
          </p:nvSpPr>
          <p:spPr>
            <a:xfrm>
              <a:off x="2857466" y="5695224"/>
              <a:ext cx="1234459" cy="283928"/>
            </a:xfrm>
            <a:prstGeom prst="ellipse">
              <a:avLst/>
            </a:prstGeom>
            <a:gradFill flip="none" rotWithShape="1">
              <a:gsLst>
                <a:gs pos="0">
                  <a:schemeClr val="accent1">
                    <a:alpha val="23000"/>
                  </a:schemeClr>
                </a:gs>
                <a:gs pos="100000">
                  <a:schemeClr val="accent1">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pic>
          <p:nvPicPr>
            <p:cNvPr id="39" name="图形 38">
              <a:extLst>
                <a:ext uri="{FF2B5EF4-FFF2-40B4-BE49-F238E27FC236}">
                  <a16:creationId xmlns:a16="http://schemas.microsoft.com/office/drawing/2014/main" id="{C282EAB1-3926-0F78-C793-2232FB2E53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40986" y="3493974"/>
              <a:ext cx="978023" cy="2352925"/>
            </a:xfrm>
            <a:prstGeom prst="rect">
              <a:avLst/>
            </a:prstGeom>
          </p:spPr>
        </p:pic>
      </p:grpSp>
      <p:grpSp>
        <p:nvGrpSpPr>
          <p:cNvPr id="65" name="组合 64">
            <a:extLst>
              <a:ext uri="{FF2B5EF4-FFF2-40B4-BE49-F238E27FC236}">
                <a16:creationId xmlns:a16="http://schemas.microsoft.com/office/drawing/2014/main" id="{A834A046-1ADE-B990-64A4-EB19A9794835}"/>
              </a:ext>
            </a:extLst>
          </p:cNvPr>
          <p:cNvGrpSpPr/>
          <p:nvPr/>
        </p:nvGrpSpPr>
        <p:grpSpPr>
          <a:xfrm>
            <a:off x="6347728" y="3985252"/>
            <a:ext cx="1301657" cy="1780300"/>
            <a:chOff x="6347728" y="4229332"/>
            <a:chExt cx="1301657" cy="1780300"/>
          </a:xfrm>
        </p:grpSpPr>
        <p:pic>
          <p:nvPicPr>
            <p:cNvPr id="41" name="图形 40">
              <a:extLst>
                <a:ext uri="{FF2B5EF4-FFF2-40B4-BE49-F238E27FC236}">
                  <a16:creationId xmlns:a16="http://schemas.microsoft.com/office/drawing/2014/main" id="{031A84B3-3834-D39A-0F5E-755C70D39C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47728" y="4229332"/>
              <a:ext cx="1234459" cy="1617567"/>
            </a:xfrm>
            <a:prstGeom prst="rect">
              <a:avLst/>
            </a:prstGeom>
          </p:spPr>
        </p:pic>
        <p:sp>
          <p:nvSpPr>
            <p:cNvPr id="59" name="椭圆 58">
              <a:extLst>
                <a:ext uri="{FF2B5EF4-FFF2-40B4-BE49-F238E27FC236}">
                  <a16:creationId xmlns:a16="http://schemas.microsoft.com/office/drawing/2014/main" id="{12C51D94-5BB7-8C56-9FFB-9A66F6AF59EE}"/>
                </a:ext>
              </a:extLst>
            </p:cNvPr>
            <p:cNvSpPr/>
            <p:nvPr/>
          </p:nvSpPr>
          <p:spPr>
            <a:xfrm>
              <a:off x="6414926" y="5725704"/>
              <a:ext cx="1234459" cy="283928"/>
            </a:xfrm>
            <a:prstGeom prst="ellipse">
              <a:avLst/>
            </a:prstGeom>
            <a:gradFill flip="none" rotWithShape="1">
              <a:gsLst>
                <a:gs pos="0">
                  <a:schemeClr val="accent1">
                    <a:alpha val="23000"/>
                  </a:schemeClr>
                </a:gs>
                <a:gs pos="100000">
                  <a:schemeClr val="accent1">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grpSp>
        <p:nvGrpSpPr>
          <p:cNvPr id="64" name="组合 63">
            <a:extLst>
              <a:ext uri="{FF2B5EF4-FFF2-40B4-BE49-F238E27FC236}">
                <a16:creationId xmlns:a16="http://schemas.microsoft.com/office/drawing/2014/main" id="{EBA2527E-0AAB-4184-2B1F-3F30AE7D6D4D}"/>
              </a:ext>
            </a:extLst>
          </p:cNvPr>
          <p:cNvGrpSpPr/>
          <p:nvPr/>
        </p:nvGrpSpPr>
        <p:grpSpPr>
          <a:xfrm>
            <a:off x="10201735" y="4118816"/>
            <a:ext cx="1234459" cy="2134870"/>
            <a:chOff x="10201735" y="3891895"/>
            <a:chExt cx="1234459" cy="2134870"/>
          </a:xfrm>
        </p:grpSpPr>
        <p:sp>
          <p:nvSpPr>
            <p:cNvPr id="60" name="椭圆 59">
              <a:extLst>
                <a:ext uri="{FF2B5EF4-FFF2-40B4-BE49-F238E27FC236}">
                  <a16:creationId xmlns:a16="http://schemas.microsoft.com/office/drawing/2014/main" id="{DAD5F920-EE53-9BEB-5087-485F6F40EB03}"/>
                </a:ext>
              </a:extLst>
            </p:cNvPr>
            <p:cNvSpPr/>
            <p:nvPr/>
          </p:nvSpPr>
          <p:spPr>
            <a:xfrm>
              <a:off x="10201735" y="5742837"/>
              <a:ext cx="1234459" cy="283928"/>
            </a:xfrm>
            <a:prstGeom prst="ellipse">
              <a:avLst/>
            </a:prstGeom>
            <a:gradFill flip="none" rotWithShape="1">
              <a:gsLst>
                <a:gs pos="0">
                  <a:schemeClr val="accent1">
                    <a:alpha val="23000"/>
                  </a:schemeClr>
                </a:gs>
                <a:gs pos="100000">
                  <a:schemeClr val="accent1">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7" name="图形 36">
              <a:extLst>
                <a:ext uri="{FF2B5EF4-FFF2-40B4-BE49-F238E27FC236}">
                  <a16:creationId xmlns:a16="http://schemas.microsoft.com/office/drawing/2014/main" id="{076A7927-E12D-7BF4-5730-1DAB85F2A50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91740" y="3891895"/>
              <a:ext cx="1044454" cy="1955004"/>
            </a:xfrm>
            <a:prstGeom prst="rect">
              <a:avLst/>
            </a:prstGeom>
          </p:spPr>
        </p:pic>
      </p:grpSp>
    </p:spTree>
    <p:extLst>
      <p:ext uri="{BB962C8B-B14F-4D97-AF65-F5344CB8AC3E}">
        <p14:creationId xmlns:p14="http://schemas.microsoft.com/office/powerpoint/2010/main" val="2718681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1030BE-5179-AE57-ED8E-209BE8ABC0FA}"/>
              </a:ext>
            </a:extLst>
          </p:cNvPr>
          <p:cNvSpPr>
            <a:spLocks noGrp="1"/>
          </p:cNvSpPr>
          <p:nvPr>
            <p:ph type="title"/>
          </p:nvPr>
        </p:nvSpPr>
        <p:spPr/>
        <p:txBody>
          <a:bodyPr>
            <a:noAutofit/>
          </a:bodyPr>
          <a:lstStyle/>
          <a:p>
            <a:r>
              <a:rPr lang="zh-CN" altLang="en-US" dirty="0"/>
              <a:t>完成现代化路径</a:t>
            </a:r>
            <a:endParaRPr lang="en-US" dirty="0"/>
          </a:p>
        </p:txBody>
      </p:sp>
      <p:sp>
        <p:nvSpPr>
          <p:cNvPr id="3" name="任意多边形: 形状 2">
            <a:extLst>
              <a:ext uri="{FF2B5EF4-FFF2-40B4-BE49-F238E27FC236}">
                <a16:creationId xmlns:a16="http://schemas.microsoft.com/office/drawing/2014/main" id="{62B5070B-CED2-C2F9-74B8-AE296E92AB1B}"/>
              </a:ext>
            </a:extLst>
          </p:cNvPr>
          <p:cNvSpPr/>
          <p:nvPr/>
        </p:nvSpPr>
        <p:spPr>
          <a:xfrm>
            <a:off x="3420496" y="4045833"/>
            <a:ext cx="1984137" cy="456069"/>
          </a:xfrm>
          <a:custGeom>
            <a:avLst/>
            <a:gdLst>
              <a:gd name="connsiteX0" fmla="*/ 1763040 w 1984137"/>
              <a:gd name="connsiteY0" fmla="*/ 0 h 456069"/>
              <a:gd name="connsiteX1" fmla="*/ 1810635 w 1984137"/>
              <a:gd name="connsiteY1" fmla="*/ 19715 h 456069"/>
              <a:gd name="connsiteX2" fmla="*/ 1964422 w 1984137"/>
              <a:gd name="connsiteY2" fmla="*/ 173503 h 456069"/>
              <a:gd name="connsiteX3" fmla="*/ 1984137 w 1984137"/>
              <a:gd name="connsiteY3" fmla="*/ 221098 h 456069"/>
              <a:gd name="connsiteX4" fmla="*/ 1981263 w 1984137"/>
              <a:gd name="connsiteY4" fmla="*/ 228036 h 456069"/>
              <a:gd name="connsiteX5" fmla="*/ 1984136 w 1984137"/>
              <a:gd name="connsiteY5" fmla="*/ 234973 h 456069"/>
              <a:gd name="connsiteX6" fmla="*/ 1964421 w 1984137"/>
              <a:gd name="connsiteY6" fmla="*/ 282568 h 456069"/>
              <a:gd name="connsiteX7" fmla="*/ 1810634 w 1984137"/>
              <a:gd name="connsiteY7" fmla="*/ 436355 h 456069"/>
              <a:gd name="connsiteX8" fmla="*/ 1715443 w 1984137"/>
              <a:gd name="connsiteY8" fmla="*/ 436355 h 456069"/>
              <a:gd name="connsiteX9" fmla="*/ 1715443 w 1984137"/>
              <a:gd name="connsiteY9" fmla="*/ 341165 h 456069"/>
              <a:gd name="connsiteX10" fmla="*/ 1762543 w 1984137"/>
              <a:gd name="connsiteY10" fmla="*/ 294065 h 456069"/>
              <a:gd name="connsiteX11" fmla="*/ 67310 w 1984137"/>
              <a:gd name="connsiteY11" fmla="*/ 294065 h 456069"/>
              <a:gd name="connsiteX12" fmla="*/ 0 w 1984137"/>
              <a:gd name="connsiteY12" fmla="*/ 226755 h 456069"/>
              <a:gd name="connsiteX13" fmla="*/ 67310 w 1984137"/>
              <a:gd name="connsiteY13" fmla="*/ 159445 h 456069"/>
              <a:gd name="connsiteX14" fmla="*/ 1759984 w 1984137"/>
              <a:gd name="connsiteY14" fmla="*/ 159445 h 456069"/>
              <a:gd name="connsiteX15" fmla="*/ 1715444 w 1984137"/>
              <a:gd name="connsiteY15" fmla="*/ 114905 h 456069"/>
              <a:gd name="connsiteX16" fmla="*/ 1715444 w 1984137"/>
              <a:gd name="connsiteY16" fmla="*/ 19715 h 456069"/>
              <a:gd name="connsiteX17" fmla="*/ 1763040 w 1984137"/>
              <a:gd name="connsiteY17" fmla="*/ 0 h 45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84137" h="456069">
                <a:moveTo>
                  <a:pt x="1763040" y="0"/>
                </a:moveTo>
                <a:cubicBezTo>
                  <a:pt x="1780266" y="0"/>
                  <a:pt x="1797492" y="6572"/>
                  <a:pt x="1810635" y="19715"/>
                </a:cubicBezTo>
                <a:lnTo>
                  <a:pt x="1964422" y="173503"/>
                </a:lnTo>
                <a:cubicBezTo>
                  <a:pt x="1977565" y="186646"/>
                  <a:pt x="1984137" y="203872"/>
                  <a:pt x="1984137" y="221098"/>
                </a:cubicBezTo>
                <a:lnTo>
                  <a:pt x="1981263" y="228036"/>
                </a:lnTo>
                <a:lnTo>
                  <a:pt x="1984136" y="234973"/>
                </a:lnTo>
                <a:cubicBezTo>
                  <a:pt x="1984136" y="252199"/>
                  <a:pt x="1977564" y="269425"/>
                  <a:pt x="1964421" y="282568"/>
                </a:cubicBezTo>
                <a:lnTo>
                  <a:pt x="1810634" y="436355"/>
                </a:lnTo>
                <a:cubicBezTo>
                  <a:pt x="1784348" y="462641"/>
                  <a:pt x="1741729" y="462641"/>
                  <a:pt x="1715443" y="436355"/>
                </a:cubicBezTo>
                <a:cubicBezTo>
                  <a:pt x="1689157" y="410069"/>
                  <a:pt x="1689157" y="367450"/>
                  <a:pt x="1715443" y="341165"/>
                </a:cubicBezTo>
                <a:lnTo>
                  <a:pt x="1762543" y="294065"/>
                </a:lnTo>
                <a:lnTo>
                  <a:pt x="67310" y="294065"/>
                </a:lnTo>
                <a:cubicBezTo>
                  <a:pt x="30136" y="294065"/>
                  <a:pt x="0" y="263929"/>
                  <a:pt x="0" y="226755"/>
                </a:cubicBezTo>
                <a:cubicBezTo>
                  <a:pt x="0" y="189581"/>
                  <a:pt x="30136" y="159445"/>
                  <a:pt x="67310" y="159445"/>
                </a:cubicBezTo>
                <a:lnTo>
                  <a:pt x="1759984" y="159445"/>
                </a:lnTo>
                <a:lnTo>
                  <a:pt x="1715444" y="114905"/>
                </a:lnTo>
                <a:cubicBezTo>
                  <a:pt x="1689158" y="88620"/>
                  <a:pt x="1689158" y="46001"/>
                  <a:pt x="1715444" y="19715"/>
                </a:cubicBezTo>
                <a:cubicBezTo>
                  <a:pt x="1728587" y="6572"/>
                  <a:pt x="1745813" y="0"/>
                  <a:pt x="1763040"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endParaRPr>
          </a:p>
        </p:txBody>
      </p:sp>
      <p:sp>
        <p:nvSpPr>
          <p:cNvPr id="4" name="Object 1011">
            <a:extLst>
              <a:ext uri="{FF2B5EF4-FFF2-40B4-BE49-F238E27FC236}">
                <a16:creationId xmlns:a16="http://schemas.microsoft.com/office/drawing/2014/main" id="{0D12E721-FDC6-D84A-F371-80C132353048}"/>
              </a:ext>
            </a:extLst>
          </p:cNvPr>
          <p:cNvSpPr txBox="1"/>
          <p:nvPr/>
        </p:nvSpPr>
        <p:spPr>
          <a:xfrm>
            <a:off x="3795037" y="2666782"/>
            <a:ext cx="2264417" cy="454008"/>
          </a:xfrm>
          <a:prstGeom prst="rect">
            <a:avLst/>
          </a:prstGeom>
        </p:spPr>
        <p:txBody>
          <a:bodyPr vert="horz" lIns="0" tIns="0" rIns="0" bIns="0" rtlCol="0" anchor="t" anchorCtr="0">
            <a:noAutofit/>
          </a:bodyPr>
          <a:lstStyle/>
          <a:p>
            <a:pPr marL="0" marR="0" lvl="0" indent="0" defTabSz="914400" rtl="0" eaLnBrk="1" fontAlgn="auto" latinLnBrk="0" hangingPunct="1">
              <a:lnSpc>
                <a:spcPct val="123333"/>
              </a:lnSpc>
              <a:spcBef>
                <a:spcPts val="0"/>
              </a:spcBef>
              <a:spcAft>
                <a:spcPts val="0"/>
              </a:spcAft>
              <a:buClrTx/>
              <a:buSzTx/>
              <a:buFontTx/>
              <a:buNone/>
              <a:tabLst/>
              <a:defRPr/>
            </a:pPr>
            <a:r>
              <a:rPr lang="zh-CN" altLang="en-US" sz="2400" dirty="0">
                <a:solidFill>
                  <a:schemeClr val="accent1"/>
                </a:solidFill>
                <a:latin typeface="+mj-ea"/>
                <a:ea typeface="+mj-ea"/>
              </a:rPr>
              <a:t>传承</a:t>
            </a:r>
            <a:r>
              <a:rPr kumimoji="0" lang="zh-CN" altLang="en-US" sz="2400" i="0" u="none" strike="noStrike" kern="1200" cap="none" spc="0" normalizeH="0" baseline="0" noProof="0" dirty="0">
                <a:ln>
                  <a:noFill/>
                </a:ln>
                <a:solidFill>
                  <a:schemeClr val="accent1"/>
                </a:solidFill>
                <a:effectLst/>
                <a:uLnTx/>
                <a:uFillTx/>
                <a:latin typeface="+mj-ea"/>
                <a:ea typeface="+mj-ea"/>
              </a:rPr>
              <a:t>生活化</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sp>
        <p:nvSpPr>
          <p:cNvPr id="5" name="Object 1012">
            <a:extLst>
              <a:ext uri="{FF2B5EF4-FFF2-40B4-BE49-F238E27FC236}">
                <a16:creationId xmlns:a16="http://schemas.microsoft.com/office/drawing/2014/main" id="{3FB86274-3C67-8839-44C6-FDFB4E442FD5}"/>
              </a:ext>
            </a:extLst>
          </p:cNvPr>
          <p:cNvSpPr txBox="1"/>
          <p:nvPr/>
        </p:nvSpPr>
        <p:spPr>
          <a:xfrm>
            <a:off x="3795037" y="3060345"/>
            <a:ext cx="1495421" cy="1005124"/>
          </a:xfrm>
          <a:prstGeom prst="rect">
            <a:avLst/>
          </a:prstGeom>
        </p:spPr>
        <p:txBody>
          <a:bodyPr vert="horz" lIns="0" tIns="0" rIns="0" bIns="0" rtlCol="0" anchor="t" anchorCtr="0">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rPr>
              <a:t>把传承转化为生活和生命状态，并以此延续传承。</a:t>
            </a:r>
            <a:endParaRPr kumimoji="0" lang="zh-CN" altLang="en-US" sz="1050" b="0" i="0" u="none" strike="noStrike" kern="1200" cap="none" spc="0" normalizeH="0" baseline="0" noProof="0" dirty="0">
              <a:ln>
                <a:noFill/>
              </a:ln>
              <a:effectLst/>
              <a:uLnTx/>
              <a:uFillTx/>
              <a:latin typeface="+mn-ea"/>
            </a:endParaRPr>
          </a:p>
        </p:txBody>
      </p:sp>
      <p:sp>
        <p:nvSpPr>
          <p:cNvPr id="6" name="Object 1013">
            <a:extLst>
              <a:ext uri="{FF2B5EF4-FFF2-40B4-BE49-F238E27FC236}">
                <a16:creationId xmlns:a16="http://schemas.microsoft.com/office/drawing/2014/main" id="{EB7264D6-0C4D-391C-8DE3-275AAA556360}"/>
              </a:ext>
            </a:extLst>
          </p:cNvPr>
          <p:cNvSpPr txBox="1"/>
          <p:nvPr/>
        </p:nvSpPr>
        <p:spPr>
          <a:xfrm>
            <a:off x="3420496" y="4336640"/>
            <a:ext cx="921217" cy="691082"/>
          </a:xfrm>
          <a:prstGeom prst="rect">
            <a:avLst/>
          </a:prstGeom>
        </p:spPr>
        <p:txBody>
          <a:bodyPr vert="horz" rtlCol="0" anchor="t" anchorCtr="0">
            <a:noAutofit/>
          </a:bodyPr>
          <a:lstStyle/>
          <a:p>
            <a:pPr marL="0" marR="0" lvl="0" indent="0" algn="l" defTabSz="914400" rtl="0" eaLnBrk="1" fontAlgn="auto" latinLnBrk="0" hangingPunct="1">
              <a:lnSpc>
                <a:spcPct val="123333"/>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rPr>
              <a:t>01</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cxnSp>
        <p:nvCxnSpPr>
          <p:cNvPr id="7" name="直接连接符 6">
            <a:extLst>
              <a:ext uri="{FF2B5EF4-FFF2-40B4-BE49-F238E27FC236}">
                <a16:creationId xmlns:a16="http://schemas.microsoft.com/office/drawing/2014/main" id="{56D86EB9-497E-DC08-9A59-AC8832DFEE28}"/>
              </a:ext>
            </a:extLst>
          </p:cNvPr>
          <p:cNvCxnSpPr>
            <a:cxnSpLocks/>
          </p:cNvCxnSpPr>
          <p:nvPr/>
        </p:nvCxnSpPr>
        <p:spPr>
          <a:xfrm>
            <a:off x="3492854" y="2738974"/>
            <a:ext cx="0" cy="154800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B357573A-C0CB-831E-5377-BF07B4498F90}"/>
              </a:ext>
            </a:extLst>
          </p:cNvPr>
          <p:cNvSpPr/>
          <p:nvPr/>
        </p:nvSpPr>
        <p:spPr>
          <a:xfrm>
            <a:off x="3429710" y="2724977"/>
            <a:ext cx="126288" cy="1262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endParaRPr>
          </a:p>
        </p:txBody>
      </p:sp>
      <p:sp>
        <p:nvSpPr>
          <p:cNvPr id="9" name="椭圆 8">
            <a:extLst>
              <a:ext uri="{FF2B5EF4-FFF2-40B4-BE49-F238E27FC236}">
                <a16:creationId xmlns:a16="http://schemas.microsoft.com/office/drawing/2014/main" id="{D3867796-7D60-0AEE-4F89-0871335F714A}"/>
              </a:ext>
            </a:extLst>
          </p:cNvPr>
          <p:cNvSpPr/>
          <p:nvPr/>
        </p:nvSpPr>
        <p:spPr>
          <a:xfrm>
            <a:off x="3461679" y="4225598"/>
            <a:ext cx="85500" cy="85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endParaRPr>
          </a:p>
        </p:txBody>
      </p:sp>
      <p:sp>
        <p:nvSpPr>
          <p:cNvPr id="15" name="任意多边形: 形状 14">
            <a:extLst>
              <a:ext uri="{FF2B5EF4-FFF2-40B4-BE49-F238E27FC236}">
                <a16:creationId xmlns:a16="http://schemas.microsoft.com/office/drawing/2014/main" id="{A660BA4D-32B5-AC4E-18B8-D059F4560BB6}"/>
              </a:ext>
            </a:extLst>
          </p:cNvPr>
          <p:cNvSpPr/>
          <p:nvPr/>
        </p:nvSpPr>
        <p:spPr>
          <a:xfrm>
            <a:off x="5368454" y="4045833"/>
            <a:ext cx="1984137" cy="456069"/>
          </a:xfrm>
          <a:custGeom>
            <a:avLst/>
            <a:gdLst>
              <a:gd name="connsiteX0" fmla="*/ 1763040 w 1984137"/>
              <a:gd name="connsiteY0" fmla="*/ 0 h 456069"/>
              <a:gd name="connsiteX1" fmla="*/ 1810635 w 1984137"/>
              <a:gd name="connsiteY1" fmla="*/ 19715 h 456069"/>
              <a:gd name="connsiteX2" fmla="*/ 1964422 w 1984137"/>
              <a:gd name="connsiteY2" fmla="*/ 173503 h 456069"/>
              <a:gd name="connsiteX3" fmla="*/ 1984137 w 1984137"/>
              <a:gd name="connsiteY3" fmla="*/ 221098 h 456069"/>
              <a:gd name="connsiteX4" fmla="*/ 1981263 w 1984137"/>
              <a:gd name="connsiteY4" fmla="*/ 228036 h 456069"/>
              <a:gd name="connsiteX5" fmla="*/ 1984136 w 1984137"/>
              <a:gd name="connsiteY5" fmla="*/ 234973 h 456069"/>
              <a:gd name="connsiteX6" fmla="*/ 1964421 w 1984137"/>
              <a:gd name="connsiteY6" fmla="*/ 282568 h 456069"/>
              <a:gd name="connsiteX7" fmla="*/ 1810634 w 1984137"/>
              <a:gd name="connsiteY7" fmla="*/ 436355 h 456069"/>
              <a:gd name="connsiteX8" fmla="*/ 1715443 w 1984137"/>
              <a:gd name="connsiteY8" fmla="*/ 436355 h 456069"/>
              <a:gd name="connsiteX9" fmla="*/ 1715443 w 1984137"/>
              <a:gd name="connsiteY9" fmla="*/ 341165 h 456069"/>
              <a:gd name="connsiteX10" fmla="*/ 1762543 w 1984137"/>
              <a:gd name="connsiteY10" fmla="*/ 294065 h 456069"/>
              <a:gd name="connsiteX11" fmla="*/ 67310 w 1984137"/>
              <a:gd name="connsiteY11" fmla="*/ 294065 h 456069"/>
              <a:gd name="connsiteX12" fmla="*/ 0 w 1984137"/>
              <a:gd name="connsiteY12" fmla="*/ 226755 h 456069"/>
              <a:gd name="connsiteX13" fmla="*/ 67310 w 1984137"/>
              <a:gd name="connsiteY13" fmla="*/ 159445 h 456069"/>
              <a:gd name="connsiteX14" fmla="*/ 1759984 w 1984137"/>
              <a:gd name="connsiteY14" fmla="*/ 159445 h 456069"/>
              <a:gd name="connsiteX15" fmla="*/ 1715444 w 1984137"/>
              <a:gd name="connsiteY15" fmla="*/ 114905 h 456069"/>
              <a:gd name="connsiteX16" fmla="*/ 1715444 w 1984137"/>
              <a:gd name="connsiteY16" fmla="*/ 19715 h 456069"/>
              <a:gd name="connsiteX17" fmla="*/ 1763040 w 1984137"/>
              <a:gd name="connsiteY17" fmla="*/ 0 h 45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84137" h="456069">
                <a:moveTo>
                  <a:pt x="1763040" y="0"/>
                </a:moveTo>
                <a:cubicBezTo>
                  <a:pt x="1780266" y="0"/>
                  <a:pt x="1797492" y="6572"/>
                  <a:pt x="1810635" y="19715"/>
                </a:cubicBezTo>
                <a:lnTo>
                  <a:pt x="1964422" y="173503"/>
                </a:lnTo>
                <a:cubicBezTo>
                  <a:pt x="1977565" y="186646"/>
                  <a:pt x="1984137" y="203872"/>
                  <a:pt x="1984137" y="221098"/>
                </a:cubicBezTo>
                <a:lnTo>
                  <a:pt x="1981263" y="228036"/>
                </a:lnTo>
                <a:lnTo>
                  <a:pt x="1984136" y="234973"/>
                </a:lnTo>
                <a:cubicBezTo>
                  <a:pt x="1984136" y="252199"/>
                  <a:pt x="1977564" y="269425"/>
                  <a:pt x="1964421" y="282568"/>
                </a:cubicBezTo>
                <a:lnTo>
                  <a:pt x="1810634" y="436355"/>
                </a:lnTo>
                <a:cubicBezTo>
                  <a:pt x="1784348" y="462641"/>
                  <a:pt x="1741729" y="462641"/>
                  <a:pt x="1715443" y="436355"/>
                </a:cubicBezTo>
                <a:cubicBezTo>
                  <a:pt x="1689157" y="410069"/>
                  <a:pt x="1689157" y="367450"/>
                  <a:pt x="1715443" y="341165"/>
                </a:cubicBezTo>
                <a:lnTo>
                  <a:pt x="1762543" y="294065"/>
                </a:lnTo>
                <a:lnTo>
                  <a:pt x="67310" y="294065"/>
                </a:lnTo>
                <a:cubicBezTo>
                  <a:pt x="30136" y="294065"/>
                  <a:pt x="0" y="263929"/>
                  <a:pt x="0" y="226755"/>
                </a:cubicBezTo>
                <a:cubicBezTo>
                  <a:pt x="0" y="189581"/>
                  <a:pt x="30136" y="159445"/>
                  <a:pt x="67310" y="159445"/>
                </a:cubicBezTo>
                <a:lnTo>
                  <a:pt x="1759984" y="159445"/>
                </a:lnTo>
                <a:lnTo>
                  <a:pt x="1715444" y="114905"/>
                </a:lnTo>
                <a:cubicBezTo>
                  <a:pt x="1689158" y="88620"/>
                  <a:pt x="1689158" y="46001"/>
                  <a:pt x="1715444" y="19715"/>
                </a:cubicBezTo>
                <a:cubicBezTo>
                  <a:pt x="1728587" y="6572"/>
                  <a:pt x="1745813" y="0"/>
                  <a:pt x="1763040"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OPPOSans R"/>
              <a:ea typeface="OPPOSans R"/>
            </a:endParaRPr>
          </a:p>
        </p:txBody>
      </p:sp>
      <p:sp>
        <p:nvSpPr>
          <p:cNvPr id="16" name="Object 1011">
            <a:extLst>
              <a:ext uri="{FF2B5EF4-FFF2-40B4-BE49-F238E27FC236}">
                <a16:creationId xmlns:a16="http://schemas.microsoft.com/office/drawing/2014/main" id="{90EF074A-024B-E7B8-F5DB-CF350E79C522}"/>
              </a:ext>
            </a:extLst>
          </p:cNvPr>
          <p:cNvSpPr txBox="1"/>
          <p:nvPr/>
        </p:nvSpPr>
        <p:spPr>
          <a:xfrm>
            <a:off x="5742995" y="2666782"/>
            <a:ext cx="2264417" cy="454008"/>
          </a:xfrm>
          <a:prstGeom prst="rect">
            <a:avLst/>
          </a:prstGeom>
        </p:spPr>
        <p:txBody>
          <a:bodyPr vert="horz" lIns="0" tIns="0" rIns="0" bIns="0" rtlCol="0" anchor="t" anchorCtr="0">
            <a:noAutofit/>
          </a:bodyPr>
          <a:lstStyle/>
          <a:p>
            <a:pPr marL="0" marR="0" lvl="0" indent="0" defTabSz="914400" rtl="0" eaLnBrk="1" fontAlgn="auto" latinLnBrk="0" hangingPunct="1">
              <a:lnSpc>
                <a:spcPct val="123333"/>
              </a:lnSpc>
              <a:spcBef>
                <a:spcPts val="0"/>
              </a:spcBef>
              <a:spcAft>
                <a:spcPts val="0"/>
              </a:spcAft>
              <a:buClrTx/>
              <a:buSzTx/>
              <a:buFontTx/>
              <a:buNone/>
              <a:tabLst/>
              <a:defRPr/>
            </a:pPr>
            <a:r>
              <a:rPr lang="zh-CN" altLang="en-US" sz="2400" dirty="0">
                <a:solidFill>
                  <a:schemeClr val="accent1"/>
                </a:solidFill>
                <a:latin typeface="+mj-ea"/>
                <a:ea typeface="+mj-ea"/>
              </a:rPr>
              <a:t>横向比较</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sp>
        <p:nvSpPr>
          <p:cNvPr id="17" name="Object 1012">
            <a:extLst>
              <a:ext uri="{FF2B5EF4-FFF2-40B4-BE49-F238E27FC236}">
                <a16:creationId xmlns:a16="http://schemas.microsoft.com/office/drawing/2014/main" id="{B9AE251B-AD4D-1579-459C-1B7CF742ECC0}"/>
              </a:ext>
            </a:extLst>
          </p:cNvPr>
          <p:cNvSpPr txBox="1"/>
          <p:nvPr/>
        </p:nvSpPr>
        <p:spPr>
          <a:xfrm>
            <a:off x="5742996" y="3060345"/>
            <a:ext cx="1459238" cy="1005124"/>
          </a:xfrm>
          <a:prstGeom prst="rect">
            <a:avLst/>
          </a:prstGeom>
        </p:spPr>
        <p:txBody>
          <a:bodyPr vert="horz" lIns="0" tIns="0" rIns="0" bIns="0" rtlCol="0" anchor="t" anchorCtr="0">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sz="1600" dirty="0">
                <a:latin typeface="+mn-ea"/>
              </a:rPr>
              <a:t>与相近体系横向比较，取长补短，突出领域优势</a:t>
            </a:r>
            <a:r>
              <a:rPr kumimoji="0" lang="zh-CN" altLang="en-US" sz="1600" b="0" i="0" u="none" strike="noStrike" kern="1200" cap="none" spc="0" normalizeH="0" baseline="0" noProof="0" dirty="0">
                <a:ln>
                  <a:noFill/>
                </a:ln>
                <a:effectLst/>
                <a:uLnTx/>
                <a:uFillTx/>
                <a:latin typeface="+mn-ea"/>
              </a:rPr>
              <a:t>。</a:t>
            </a:r>
            <a:endParaRPr kumimoji="0" lang="zh-CN" altLang="en-US" sz="1050" b="0" i="0" u="none" strike="noStrike" kern="1200" cap="none" spc="0" normalizeH="0" baseline="0" noProof="0" dirty="0">
              <a:ln>
                <a:noFill/>
              </a:ln>
              <a:effectLst/>
              <a:uLnTx/>
              <a:uFillTx/>
              <a:latin typeface="+mn-ea"/>
            </a:endParaRPr>
          </a:p>
        </p:txBody>
      </p:sp>
      <p:sp>
        <p:nvSpPr>
          <p:cNvPr id="18" name="Object 1013">
            <a:extLst>
              <a:ext uri="{FF2B5EF4-FFF2-40B4-BE49-F238E27FC236}">
                <a16:creationId xmlns:a16="http://schemas.microsoft.com/office/drawing/2014/main" id="{0EF386A0-F4B7-BE2B-D409-2EC274DAD29B}"/>
              </a:ext>
            </a:extLst>
          </p:cNvPr>
          <p:cNvSpPr txBox="1"/>
          <p:nvPr/>
        </p:nvSpPr>
        <p:spPr>
          <a:xfrm>
            <a:off x="5368454" y="4336640"/>
            <a:ext cx="921217" cy="691082"/>
          </a:xfrm>
          <a:prstGeom prst="rect">
            <a:avLst/>
          </a:prstGeom>
        </p:spPr>
        <p:txBody>
          <a:bodyPr vert="horz" rtlCol="0" anchor="t" anchorCtr="0">
            <a:noAutofit/>
          </a:bodyPr>
          <a:lstStyle/>
          <a:p>
            <a:pPr marL="0" marR="0" lvl="0" indent="0" algn="l" defTabSz="914400" rtl="0" eaLnBrk="1" fontAlgn="auto" latinLnBrk="0" hangingPunct="1">
              <a:lnSpc>
                <a:spcPct val="123333"/>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rPr>
              <a:t>02</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cxnSp>
        <p:nvCxnSpPr>
          <p:cNvPr id="19" name="直接连接符 18">
            <a:extLst>
              <a:ext uri="{FF2B5EF4-FFF2-40B4-BE49-F238E27FC236}">
                <a16:creationId xmlns:a16="http://schemas.microsoft.com/office/drawing/2014/main" id="{510F9E20-443E-40C8-79F6-7D5D8FEB4947}"/>
              </a:ext>
            </a:extLst>
          </p:cNvPr>
          <p:cNvCxnSpPr>
            <a:cxnSpLocks/>
          </p:cNvCxnSpPr>
          <p:nvPr/>
        </p:nvCxnSpPr>
        <p:spPr>
          <a:xfrm>
            <a:off x="5440812" y="2738974"/>
            <a:ext cx="0" cy="154800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D47CBC9B-456C-C039-8BBE-36D94339917F}"/>
              </a:ext>
            </a:extLst>
          </p:cNvPr>
          <p:cNvSpPr/>
          <p:nvPr/>
        </p:nvSpPr>
        <p:spPr>
          <a:xfrm>
            <a:off x="5377668" y="2724977"/>
            <a:ext cx="126288" cy="1262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ea"/>
            </a:endParaRPr>
          </a:p>
        </p:txBody>
      </p:sp>
      <p:sp>
        <p:nvSpPr>
          <p:cNvPr id="21" name="椭圆 20">
            <a:extLst>
              <a:ext uri="{FF2B5EF4-FFF2-40B4-BE49-F238E27FC236}">
                <a16:creationId xmlns:a16="http://schemas.microsoft.com/office/drawing/2014/main" id="{DC38AC90-5615-B8F1-4582-9EC3D7D000CA}"/>
              </a:ext>
            </a:extLst>
          </p:cNvPr>
          <p:cNvSpPr/>
          <p:nvPr/>
        </p:nvSpPr>
        <p:spPr>
          <a:xfrm>
            <a:off x="5409637" y="4225598"/>
            <a:ext cx="85500" cy="85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endParaRPr>
          </a:p>
        </p:txBody>
      </p:sp>
      <p:sp>
        <p:nvSpPr>
          <p:cNvPr id="22" name="任意多边形: 形状 21">
            <a:extLst>
              <a:ext uri="{FF2B5EF4-FFF2-40B4-BE49-F238E27FC236}">
                <a16:creationId xmlns:a16="http://schemas.microsoft.com/office/drawing/2014/main" id="{BFCCF0A1-3D6A-14F6-CDA4-DE855FD53690}"/>
              </a:ext>
            </a:extLst>
          </p:cNvPr>
          <p:cNvSpPr/>
          <p:nvPr/>
        </p:nvSpPr>
        <p:spPr>
          <a:xfrm>
            <a:off x="7336576" y="4045833"/>
            <a:ext cx="1984137" cy="456069"/>
          </a:xfrm>
          <a:custGeom>
            <a:avLst/>
            <a:gdLst>
              <a:gd name="connsiteX0" fmla="*/ 1763040 w 1984137"/>
              <a:gd name="connsiteY0" fmla="*/ 0 h 456069"/>
              <a:gd name="connsiteX1" fmla="*/ 1810635 w 1984137"/>
              <a:gd name="connsiteY1" fmla="*/ 19715 h 456069"/>
              <a:gd name="connsiteX2" fmla="*/ 1964422 w 1984137"/>
              <a:gd name="connsiteY2" fmla="*/ 173503 h 456069"/>
              <a:gd name="connsiteX3" fmla="*/ 1984137 w 1984137"/>
              <a:gd name="connsiteY3" fmla="*/ 221098 h 456069"/>
              <a:gd name="connsiteX4" fmla="*/ 1981263 w 1984137"/>
              <a:gd name="connsiteY4" fmla="*/ 228036 h 456069"/>
              <a:gd name="connsiteX5" fmla="*/ 1984136 w 1984137"/>
              <a:gd name="connsiteY5" fmla="*/ 234973 h 456069"/>
              <a:gd name="connsiteX6" fmla="*/ 1964421 w 1984137"/>
              <a:gd name="connsiteY6" fmla="*/ 282568 h 456069"/>
              <a:gd name="connsiteX7" fmla="*/ 1810634 w 1984137"/>
              <a:gd name="connsiteY7" fmla="*/ 436355 h 456069"/>
              <a:gd name="connsiteX8" fmla="*/ 1715443 w 1984137"/>
              <a:gd name="connsiteY8" fmla="*/ 436355 h 456069"/>
              <a:gd name="connsiteX9" fmla="*/ 1715443 w 1984137"/>
              <a:gd name="connsiteY9" fmla="*/ 341165 h 456069"/>
              <a:gd name="connsiteX10" fmla="*/ 1762543 w 1984137"/>
              <a:gd name="connsiteY10" fmla="*/ 294065 h 456069"/>
              <a:gd name="connsiteX11" fmla="*/ 67310 w 1984137"/>
              <a:gd name="connsiteY11" fmla="*/ 294065 h 456069"/>
              <a:gd name="connsiteX12" fmla="*/ 0 w 1984137"/>
              <a:gd name="connsiteY12" fmla="*/ 226755 h 456069"/>
              <a:gd name="connsiteX13" fmla="*/ 67310 w 1984137"/>
              <a:gd name="connsiteY13" fmla="*/ 159445 h 456069"/>
              <a:gd name="connsiteX14" fmla="*/ 1759984 w 1984137"/>
              <a:gd name="connsiteY14" fmla="*/ 159445 h 456069"/>
              <a:gd name="connsiteX15" fmla="*/ 1715444 w 1984137"/>
              <a:gd name="connsiteY15" fmla="*/ 114905 h 456069"/>
              <a:gd name="connsiteX16" fmla="*/ 1715444 w 1984137"/>
              <a:gd name="connsiteY16" fmla="*/ 19715 h 456069"/>
              <a:gd name="connsiteX17" fmla="*/ 1763040 w 1984137"/>
              <a:gd name="connsiteY17" fmla="*/ 0 h 45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84137" h="456069">
                <a:moveTo>
                  <a:pt x="1763040" y="0"/>
                </a:moveTo>
                <a:cubicBezTo>
                  <a:pt x="1780266" y="0"/>
                  <a:pt x="1797492" y="6572"/>
                  <a:pt x="1810635" y="19715"/>
                </a:cubicBezTo>
                <a:lnTo>
                  <a:pt x="1964422" y="173503"/>
                </a:lnTo>
                <a:cubicBezTo>
                  <a:pt x="1977565" y="186646"/>
                  <a:pt x="1984137" y="203872"/>
                  <a:pt x="1984137" y="221098"/>
                </a:cubicBezTo>
                <a:lnTo>
                  <a:pt x="1981263" y="228036"/>
                </a:lnTo>
                <a:lnTo>
                  <a:pt x="1984136" y="234973"/>
                </a:lnTo>
                <a:cubicBezTo>
                  <a:pt x="1984136" y="252199"/>
                  <a:pt x="1977564" y="269425"/>
                  <a:pt x="1964421" y="282568"/>
                </a:cubicBezTo>
                <a:lnTo>
                  <a:pt x="1810634" y="436355"/>
                </a:lnTo>
                <a:cubicBezTo>
                  <a:pt x="1784348" y="462641"/>
                  <a:pt x="1741729" y="462641"/>
                  <a:pt x="1715443" y="436355"/>
                </a:cubicBezTo>
                <a:cubicBezTo>
                  <a:pt x="1689157" y="410069"/>
                  <a:pt x="1689157" y="367450"/>
                  <a:pt x="1715443" y="341165"/>
                </a:cubicBezTo>
                <a:lnTo>
                  <a:pt x="1762543" y="294065"/>
                </a:lnTo>
                <a:lnTo>
                  <a:pt x="67310" y="294065"/>
                </a:lnTo>
                <a:cubicBezTo>
                  <a:pt x="30136" y="294065"/>
                  <a:pt x="0" y="263929"/>
                  <a:pt x="0" y="226755"/>
                </a:cubicBezTo>
                <a:cubicBezTo>
                  <a:pt x="0" y="189581"/>
                  <a:pt x="30136" y="159445"/>
                  <a:pt x="67310" y="159445"/>
                </a:cubicBezTo>
                <a:lnTo>
                  <a:pt x="1759984" y="159445"/>
                </a:lnTo>
                <a:lnTo>
                  <a:pt x="1715444" y="114905"/>
                </a:lnTo>
                <a:cubicBezTo>
                  <a:pt x="1689158" y="88620"/>
                  <a:pt x="1689158" y="46001"/>
                  <a:pt x="1715444" y="19715"/>
                </a:cubicBezTo>
                <a:cubicBezTo>
                  <a:pt x="1728587" y="6572"/>
                  <a:pt x="1745813" y="0"/>
                  <a:pt x="1763040"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OPPOSans R"/>
              <a:ea typeface="OPPOSans R"/>
            </a:endParaRPr>
          </a:p>
        </p:txBody>
      </p:sp>
      <p:sp>
        <p:nvSpPr>
          <p:cNvPr id="23" name="Object 1011">
            <a:extLst>
              <a:ext uri="{FF2B5EF4-FFF2-40B4-BE49-F238E27FC236}">
                <a16:creationId xmlns:a16="http://schemas.microsoft.com/office/drawing/2014/main" id="{28E567C4-8B85-9B37-04BB-8DC4DF57A67E}"/>
              </a:ext>
            </a:extLst>
          </p:cNvPr>
          <p:cNvSpPr txBox="1"/>
          <p:nvPr/>
        </p:nvSpPr>
        <p:spPr>
          <a:xfrm>
            <a:off x="7711117" y="2666782"/>
            <a:ext cx="2178839" cy="454008"/>
          </a:xfrm>
          <a:prstGeom prst="rect">
            <a:avLst/>
          </a:prstGeom>
        </p:spPr>
        <p:txBody>
          <a:bodyPr vert="horz" lIns="0" tIns="0" rIns="0" bIns="0" rtlCol="0" anchor="t" anchorCtr="0">
            <a:noAutofit/>
          </a:bodyPr>
          <a:lstStyle/>
          <a:p>
            <a:pPr marL="0" marR="0" lvl="0" indent="0" defTabSz="914400" rtl="0" eaLnBrk="1" fontAlgn="auto" latinLnBrk="0" hangingPunct="1">
              <a:lnSpc>
                <a:spcPct val="123333"/>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rPr>
              <a:t>融合学科</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sp>
        <p:nvSpPr>
          <p:cNvPr id="24" name="Object 1012">
            <a:extLst>
              <a:ext uri="{FF2B5EF4-FFF2-40B4-BE49-F238E27FC236}">
                <a16:creationId xmlns:a16="http://schemas.microsoft.com/office/drawing/2014/main" id="{6E7C4206-8FE0-A394-276D-D1F4B02CDA13}"/>
              </a:ext>
            </a:extLst>
          </p:cNvPr>
          <p:cNvSpPr txBox="1"/>
          <p:nvPr/>
        </p:nvSpPr>
        <p:spPr>
          <a:xfrm>
            <a:off x="7711117" y="3060345"/>
            <a:ext cx="1459235" cy="1005124"/>
          </a:xfrm>
          <a:prstGeom prst="rect">
            <a:avLst/>
          </a:prstGeom>
        </p:spPr>
        <p:txBody>
          <a:bodyPr vert="horz" lIns="0" tIns="0" rIns="0" bIns="0" rtlCol="0" anchor="t" anchorCtr="0">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sz="1600" dirty="0">
                <a:latin typeface="+mn-ea"/>
              </a:rPr>
              <a:t>融合</a:t>
            </a:r>
            <a:r>
              <a:rPr lang="en-US" altLang="zh-CN" sz="1600" dirty="0">
                <a:latin typeface="+mn-ea"/>
              </a:rPr>
              <a:t>1-2</a:t>
            </a:r>
            <a:r>
              <a:rPr lang="zh-CN" altLang="en-US" sz="1600" dirty="0">
                <a:latin typeface="+mn-ea"/>
              </a:rPr>
              <a:t>门现代学科，让现代人得以理解</a:t>
            </a:r>
            <a:r>
              <a:rPr kumimoji="0" lang="zh-CN" altLang="en-US" sz="1600" b="0" i="0" u="none" strike="noStrike" kern="1200" cap="none" spc="0" normalizeH="0" baseline="0" noProof="0" dirty="0">
                <a:ln>
                  <a:noFill/>
                </a:ln>
                <a:effectLst/>
                <a:uLnTx/>
                <a:uFillTx/>
                <a:latin typeface="+mn-ea"/>
              </a:rPr>
              <a:t>。</a:t>
            </a:r>
            <a:endParaRPr kumimoji="0" lang="zh-CN" altLang="en-US" sz="1050" b="0" i="0" u="none" strike="noStrike" kern="1200" cap="none" spc="0" normalizeH="0" baseline="0" noProof="0" dirty="0">
              <a:ln>
                <a:noFill/>
              </a:ln>
              <a:effectLst/>
              <a:uLnTx/>
              <a:uFillTx/>
              <a:latin typeface="+mn-ea"/>
            </a:endParaRPr>
          </a:p>
        </p:txBody>
      </p:sp>
      <p:sp>
        <p:nvSpPr>
          <p:cNvPr id="25" name="Object 1013">
            <a:extLst>
              <a:ext uri="{FF2B5EF4-FFF2-40B4-BE49-F238E27FC236}">
                <a16:creationId xmlns:a16="http://schemas.microsoft.com/office/drawing/2014/main" id="{9EA55B21-FA3C-7FBD-0A6D-4EC5FC0EC7C3}"/>
              </a:ext>
            </a:extLst>
          </p:cNvPr>
          <p:cNvSpPr txBox="1"/>
          <p:nvPr/>
        </p:nvSpPr>
        <p:spPr>
          <a:xfrm>
            <a:off x="7336576" y="4336640"/>
            <a:ext cx="921217" cy="691082"/>
          </a:xfrm>
          <a:prstGeom prst="rect">
            <a:avLst/>
          </a:prstGeom>
        </p:spPr>
        <p:txBody>
          <a:bodyPr vert="horz" rtlCol="0" anchor="t" anchorCtr="0">
            <a:noAutofit/>
          </a:bodyPr>
          <a:lstStyle/>
          <a:p>
            <a:pPr marL="0" marR="0" lvl="0" indent="0" algn="l" defTabSz="914400" rtl="0" eaLnBrk="1" fontAlgn="auto" latinLnBrk="0" hangingPunct="1">
              <a:lnSpc>
                <a:spcPct val="123333"/>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rPr>
              <a:t>03</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cxnSp>
        <p:nvCxnSpPr>
          <p:cNvPr id="26" name="直接连接符 25">
            <a:extLst>
              <a:ext uri="{FF2B5EF4-FFF2-40B4-BE49-F238E27FC236}">
                <a16:creationId xmlns:a16="http://schemas.microsoft.com/office/drawing/2014/main" id="{CEF1B5B0-C514-AFEC-1255-C5FB41C0D231}"/>
              </a:ext>
            </a:extLst>
          </p:cNvPr>
          <p:cNvCxnSpPr>
            <a:cxnSpLocks/>
          </p:cNvCxnSpPr>
          <p:nvPr/>
        </p:nvCxnSpPr>
        <p:spPr>
          <a:xfrm>
            <a:off x="7408934" y="2738974"/>
            <a:ext cx="0" cy="154800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id="{1247785D-2E4C-6296-B1C0-9160CD475353}"/>
              </a:ext>
            </a:extLst>
          </p:cNvPr>
          <p:cNvSpPr/>
          <p:nvPr/>
        </p:nvSpPr>
        <p:spPr>
          <a:xfrm>
            <a:off x="7345790" y="2724977"/>
            <a:ext cx="126288" cy="1262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ea"/>
            </a:endParaRPr>
          </a:p>
        </p:txBody>
      </p:sp>
      <p:sp>
        <p:nvSpPr>
          <p:cNvPr id="28" name="椭圆 27">
            <a:extLst>
              <a:ext uri="{FF2B5EF4-FFF2-40B4-BE49-F238E27FC236}">
                <a16:creationId xmlns:a16="http://schemas.microsoft.com/office/drawing/2014/main" id="{21A4A330-760E-B3D5-3E81-F4C29DBD4FA7}"/>
              </a:ext>
            </a:extLst>
          </p:cNvPr>
          <p:cNvSpPr/>
          <p:nvPr/>
        </p:nvSpPr>
        <p:spPr>
          <a:xfrm>
            <a:off x="7377759" y="4225598"/>
            <a:ext cx="85500" cy="85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endParaRPr>
          </a:p>
        </p:txBody>
      </p:sp>
      <p:sp>
        <p:nvSpPr>
          <p:cNvPr id="29" name="任意多边形: 形状 28">
            <a:extLst>
              <a:ext uri="{FF2B5EF4-FFF2-40B4-BE49-F238E27FC236}">
                <a16:creationId xmlns:a16="http://schemas.microsoft.com/office/drawing/2014/main" id="{F91BC9DD-F879-44E9-A82A-593AC8004333}"/>
              </a:ext>
            </a:extLst>
          </p:cNvPr>
          <p:cNvSpPr/>
          <p:nvPr/>
        </p:nvSpPr>
        <p:spPr>
          <a:xfrm>
            <a:off x="9248353" y="4045833"/>
            <a:ext cx="1984137" cy="456069"/>
          </a:xfrm>
          <a:custGeom>
            <a:avLst/>
            <a:gdLst>
              <a:gd name="connsiteX0" fmla="*/ 1763040 w 1984137"/>
              <a:gd name="connsiteY0" fmla="*/ 0 h 456069"/>
              <a:gd name="connsiteX1" fmla="*/ 1810635 w 1984137"/>
              <a:gd name="connsiteY1" fmla="*/ 19715 h 456069"/>
              <a:gd name="connsiteX2" fmla="*/ 1964422 w 1984137"/>
              <a:gd name="connsiteY2" fmla="*/ 173503 h 456069"/>
              <a:gd name="connsiteX3" fmla="*/ 1984137 w 1984137"/>
              <a:gd name="connsiteY3" fmla="*/ 221098 h 456069"/>
              <a:gd name="connsiteX4" fmla="*/ 1981263 w 1984137"/>
              <a:gd name="connsiteY4" fmla="*/ 228036 h 456069"/>
              <a:gd name="connsiteX5" fmla="*/ 1984136 w 1984137"/>
              <a:gd name="connsiteY5" fmla="*/ 234973 h 456069"/>
              <a:gd name="connsiteX6" fmla="*/ 1964421 w 1984137"/>
              <a:gd name="connsiteY6" fmla="*/ 282568 h 456069"/>
              <a:gd name="connsiteX7" fmla="*/ 1810634 w 1984137"/>
              <a:gd name="connsiteY7" fmla="*/ 436355 h 456069"/>
              <a:gd name="connsiteX8" fmla="*/ 1715443 w 1984137"/>
              <a:gd name="connsiteY8" fmla="*/ 436355 h 456069"/>
              <a:gd name="connsiteX9" fmla="*/ 1715443 w 1984137"/>
              <a:gd name="connsiteY9" fmla="*/ 341165 h 456069"/>
              <a:gd name="connsiteX10" fmla="*/ 1762543 w 1984137"/>
              <a:gd name="connsiteY10" fmla="*/ 294065 h 456069"/>
              <a:gd name="connsiteX11" fmla="*/ 67310 w 1984137"/>
              <a:gd name="connsiteY11" fmla="*/ 294065 h 456069"/>
              <a:gd name="connsiteX12" fmla="*/ 0 w 1984137"/>
              <a:gd name="connsiteY12" fmla="*/ 226755 h 456069"/>
              <a:gd name="connsiteX13" fmla="*/ 67310 w 1984137"/>
              <a:gd name="connsiteY13" fmla="*/ 159445 h 456069"/>
              <a:gd name="connsiteX14" fmla="*/ 1759984 w 1984137"/>
              <a:gd name="connsiteY14" fmla="*/ 159445 h 456069"/>
              <a:gd name="connsiteX15" fmla="*/ 1715444 w 1984137"/>
              <a:gd name="connsiteY15" fmla="*/ 114905 h 456069"/>
              <a:gd name="connsiteX16" fmla="*/ 1715444 w 1984137"/>
              <a:gd name="connsiteY16" fmla="*/ 19715 h 456069"/>
              <a:gd name="connsiteX17" fmla="*/ 1763040 w 1984137"/>
              <a:gd name="connsiteY17" fmla="*/ 0 h 45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84137" h="456069">
                <a:moveTo>
                  <a:pt x="1763040" y="0"/>
                </a:moveTo>
                <a:cubicBezTo>
                  <a:pt x="1780266" y="0"/>
                  <a:pt x="1797492" y="6572"/>
                  <a:pt x="1810635" y="19715"/>
                </a:cubicBezTo>
                <a:lnTo>
                  <a:pt x="1964422" y="173503"/>
                </a:lnTo>
                <a:cubicBezTo>
                  <a:pt x="1977565" y="186646"/>
                  <a:pt x="1984137" y="203872"/>
                  <a:pt x="1984137" y="221098"/>
                </a:cubicBezTo>
                <a:lnTo>
                  <a:pt x="1981263" y="228036"/>
                </a:lnTo>
                <a:lnTo>
                  <a:pt x="1984136" y="234973"/>
                </a:lnTo>
                <a:cubicBezTo>
                  <a:pt x="1984136" y="252199"/>
                  <a:pt x="1977564" y="269425"/>
                  <a:pt x="1964421" y="282568"/>
                </a:cubicBezTo>
                <a:lnTo>
                  <a:pt x="1810634" y="436355"/>
                </a:lnTo>
                <a:cubicBezTo>
                  <a:pt x="1784348" y="462641"/>
                  <a:pt x="1741729" y="462641"/>
                  <a:pt x="1715443" y="436355"/>
                </a:cubicBezTo>
                <a:cubicBezTo>
                  <a:pt x="1689157" y="410069"/>
                  <a:pt x="1689157" y="367450"/>
                  <a:pt x="1715443" y="341165"/>
                </a:cubicBezTo>
                <a:lnTo>
                  <a:pt x="1762543" y="294065"/>
                </a:lnTo>
                <a:lnTo>
                  <a:pt x="67310" y="294065"/>
                </a:lnTo>
                <a:cubicBezTo>
                  <a:pt x="30136" y="294065"/>
                  <a:pt x="0" y="263929"/>
                  <a:pt x="0" y="226755"/>
                </a:cubicBezTo>
                <a:cubicBezTo>
                  <a:pt x="0" y="189581"/>
                  <a:pt x="30136" y="159445"/>
                  <a:pt x="67310" y="159445"/>
                </a:cubicBezTo>
                <a:lnTo>
                  <a:pt x="1759984" y="159445"/>
                </a:lnTo>
                <a:lnTo>
                  <a:pt x="1715444" y="114905"/>
                </a:lnTo>
                <a:cubicBezTo>
                  <a:pt x="1689158" y="88620"/>
                  <a:pt x="1689158" y="46001"/>
                  <a:pt x="1715444" y="19715"/>
                </a:cubicBezTo>
                <a:cubicBezTo>
                  <a:pt x="1728587" y="6572"/>
                  <a:pt x="1745813" y="0"/>
                  <a:pt x="1763040"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OPPOSans R"/>
              <a:ea typeface="OPPOSans R"/>
            </a:endParaRPr>
          </a:p>
        </p:txBody>
      </p:sp>
      <p:sp>
        <p:nvSpPr>
          <p:cNvPr id="30" name="Object 1011">
            <a:extLst>
              <a:ext uri="{FF2B5EF4-FFF2-40B4-BE49-F238E27FC236}">
                <a16:creationId xmlns:a16="http://schemas.microsoft.com/office/drawing/2014/main" id="{F07CD605-2A1C-5EAF-9398-800642C54FDF}"/>
              </a:ext>
            </a:extLst>
          </p:cNvPr>
          <p:cNvSpPr txBox="1"/>
          <p:nvPr/>
        </p:nvSpPr>
        <p:spPr>
          <a:xfrm>
            <a:off x="9622894" y="2666782"/>
            <a:ext cx="2178839" cy="454008"/>
          </a:xfrm>
          <a:prstGeom prst="rect">
            <a:avLst/>
          </a:prstGeom>
        </p:spPr>
        <p:txBody>
          <a:bodyPr vert="horz" lIns="0" tIns="0" rIns="0" bIns="0" rtlCol="0" anchor="t" anchorCtr="0">
            <a:noAutofit/>
          </a:bodyPr>
          <a:lstStyle/>
          <a:p>
            <a:pPr marL="0" marR="0" lvl="0" indent="0" defTabSz="914400" rtl="0" eaLnBrk="1" fontAlgn="auto" latinLnBrk="0" hangingPunct="1">
              <a:lnSpc>
                <a:spcPct val="123333"/>
              </a:lnSpc>
              <a:spcBef>
                <a:spcPts val="0"/>
              </a:spcBef>
              <a:spcAft>
                <a:spcPts val="0"/>
              </a:spcAft>
              <a:buClrTx/>
              <a:buSzTx/>
              <a:buFontTx/>
              <a:buNone/>
              <a:tabLst/>
              <a:defRPr/>
            </a:pPr>
            <a:r>
              <a:rPr lang="zh-CN" altLang="en-US" sz="2400" dirty="0">
                <a:solidFill>
                  <a:schemeClr val="accent1"/>
                </a:solidFill>
                <a:latin typeface="+mj-ea"/>
                <a:ea typeface="+mj-ea"/>
              </a:rPr>
              <a:t>通用语言</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sp>
        <p:nvSpPr>
          <p:cNvPr id="31" name="Object 1012">
            <a:extLst>
              <a:ext uri="{FF2B5EF4-FFF2-40B4-BE49-F238E27FC236}">
                <a16:creationId xmlns:a16="http://schemas.microsoft.com/office/drawing/2014/main" id="{AABEC3D6-E971-FB0B-36BD-88230F537615}"/>
              </a:ext>
            </a:extLst>
          </p:cNvPr>
          <p:cNvSpPr txBox="1"/>
          <p:nvPr/>
        </p:nvSpPr>
        <p:spPr>
          <a:xfrm>
            <a:off x="9622894" y="3060345"/>
            <a:ext cx="1459229" cy="1005124"/>
          </a:xfrm>
          <a:prstGeom prst="rect">
            <a:avLst/>
          </a:prstGeom>
        </p:spPr>
        <p:txBody>
          <a:bodyPr vert="horz" lIns="0" tIns="0" rIns="0" bIns="0" rtlCol="0" anchor="t" anchorCtr="0">
            <a:no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lang="zh-CN" altLang="en-US" sz="1600" dirty="0">
                <a:latin typeface="+mn-ea"/>
              </a:rPr>
              <a:t>用世界语言开展教学，结合传媒使教学超越国界。</a:t>
            </a:r>
            <a:endParaRPr kumimoji="0" lang="zh-CN" altLang="en-US" sz="1050" b="0" i="0" u="none" strike="noStrike" kern="1200" cap="none" spc="0" normalizeH="0" baseline="0" noProof="0" dirty="0">
              <a:ln>
                <a:noFill/>
              </a:ln>
              <a:effectLst/>
              <a:uLnTx/>
              <a:uFillTx/>
              <a:latin typeface="+mn-ea"/>
            </a:endParaRPr>
          </a:p>
        </p:txBody>
      </p:sp>
      <p:sp>
        <p:nvSpPr>
          <p:cNvPr id="32" name="Object 1013">
            <a:extLst>
              <a:ext uri="{FF2B5EF4-FFF2-40B4-BE49-F238E27FC236}">
                <a16:creationId xmlns:a16="http://schemas.microsoft.com/office/drawing/2014/main" id="{E74BA43D-5FCC-D1E9-F0D2-C6F12ED8AB03}"/>
              </a:ext>
            </a:extLst>
          </p:cNvPr>
          <p:cNvSpPr txBox="1"/>
          <p:nvPr/>
        </p:nvSpPr>
        <p:spPr>
          <a:xfrm>
            <a:off x="9248353" y="4336640"/>
            <a:ext cx="921217" cy="691082"/>
          </a:xfrm>
          <a:prstGeom prst="rect">
            <a:avLst/>
          </a:prstGeom>
        </p:spPr>
        <p:txBody>
          <a:bodyPr vert="horz" rtlCol="0" anchor="t" anchorCtr="0">
            <a:noAutofit/>
          </a:bodyPr>
          <a:lstStyle/>
          <a:p>
            <a:pPr marL="0" marR="0" lvl="0" indent="0" algn="l" defTabSz="914400" rtl="0" eaLnBrk="1" fontAlgn="auto" latinLnBrk="0" hangingPunct="1">
              <a:lnSpc>
                <a:spcPct val="123333"/>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rPr>
              <a:t>04</a:t>
            </a:r>
            <a:endParaRPr kumimoji="0" lang="zh-CN" altLang="en-US" sz="1100" i="0" u="none" strike="noStrike" kern="1200" cap="none" spc="0" normalizeH="0" baseline="0" noProof="0" dirty="0">
              <a:ln>
                <a:noFill/>
              </a:ln>
              <a:solidFill>
                <a:schemeClr val="accent1"/>
              </a:solidFill>
              <a:effectLst/>
              <a:uLnTx/>
              <a:uFillTx/>
              <a:latin typeface="+mj-ea"/>
              <a:ea typeface="+mj-ea"/>
            </a:endParaRPr>
          </a:p>
        </p:txBody>
      </p:sp>
      <p:cxnSp>
        <p:nvCxnSpPr>
          <p:cNvPr id="33" name="直接连接符 32">
            <a:extLst>
              <a:ext uri="{FF2B5EF4-FFF2-40B4-BE49-F238E27FC236}">
                <a16:creationId xmlns:a16="http://schemas.microsoft.com/office/drawing/2014/main" id="{BD8BB0DC-D8F1-EB56-0BC1-C28D4D62011B}"/>
              </a:ext>
            </a:extLst>
          </p:cNvPr>
          <p:cNvCxnSpPr>
            <a:cxnSpLocks/>
          </p:cNvCxnSpPr>
          <p:nvPr/>
        </p:nvCxnSpPr>
        <p:spPr>
          <a:xfrm>
            <a:off x="9320711" y="2738974"/>
            <a:ext cx="0" cy="154800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63184626-B146-3ACB-9FC8-6DCAA3FC145C}"/>
              </a:ext>
            </a:extLst>
          </p:cNvPr>
          <p:cNvSpPr/>
          <p:nvPr/>
        </p:nvSpPr>
        <p:spPr>
          <a:xfrm>
            <a:off x="9257567" y="2724977"/>
            <a:ext cx="126288" cy="1262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ea"/>
            </a:endParaRPr>
          </a:p>
        </p:txBody>
      </p:sp>
      <p:sp>
        <p:nvSpPr>
          <p:cNvPr id="35" name="椭圆 34">
            <a:extLst>
              <a:ext uri="{FF2B5EF4-FFF2-40B4-BE49-F238E27FC236}">
                <a16:creationId xmlns:a16="http://schemas.microsoft.com/office/drawing/2014/main" id="{214EDB0B-6CE7-70E3-B829-6AB790F7274C}"/>
              </a:ext>
            </a:extLst>
          </p:cNvPr>
          <p:cNvSpPr/>
          <p:nvPr/>
        </p:nvSpPr>
        <p:spPr>
          <a:xfrm>
            <a:off x="9289536" y="4225598"/>
            <a:ext cx="85500" cy="85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endParaRPr>
          </a:p>
        </p:txBody>
      </p:sp>
      <p:pic>
        <p:nvPicPr>
          <p:cNvPr id="43" name="图形 42">
            <a:extLst>
              <a:ext uri="{FF2B5EF4-FFF2-40B4-BE49-F238E27FC236}">
                <a16:creationId xmlns:a16="http://schemas.microsoft.com/office/drawing/2014/main" id="{6B6B5CFF-A83D-EF77-DCEF-BC82BCACBDF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71176" y="1845183"/>
            <a:ext cx="5137477" cy="3784056"/>
          </a:xfrm>
          <a:prstGeom prst="rect">
            <a:avLst/>
          </a:prstGeom>
          <a:effectLst>
            <a:outerShdw blurRad="292100" dist="38100" dir="5400000" algn="t" rotWithShape="0">
              <a:schemeClr val="accent1">
                <a:alpha val="23000"/>
              </a:schemeClr>
            </a:outerShdw>
          </a:effectLst>
        </p:spPr>
      </p:pic>
    </p:spTree>
    <p:extLst>
      <p:ext uri="{BB962C8B-B14F-4D97-AF65-F5344CB8AC3E}">
        <p14:creationId xmlns:p14="http://schemas.microsoft.com/office/powerpoint/2010/main" val="847326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9AC056-C663-94E4-D2FD-952A17C069F2}"/>
              </a:ext>
            </a:extLst>
          </p:cNvPr>
          <p:cNvSpPr>
            <a:spLocks noGrp="1"/>
          </p:cNvSpPr>
          <p:nvPr>
            <p:ph type="title"/>
          </p:nvPr>
        </p:nvSpPr>
        <p:spPr/>
        <p:txBody>
          <a:bodyPr>
            <a:noAutofit/>
          </a:bodyPr>
          <a:lstStyle/>
          <a:p>
            <a:r>
              <a:rPr lang="zh-CN" altLang="en-US" dirty="0"/>
              <a:t>某某瑜伽的现代卓越贡献</a:t>
            </a:r>
            <a:endParaRPr lang="en-US" dirty="0"/>
          </a:p>
        </p:txBody>
      </p:sp>
      <p:sp>
        <p:nvSpPr>
          <p:cNvPr id="13" name="任意多边形: 形状 12">
            <a:extLst>
              <a:ext uri="{FF2B5EF4-FFF2-40B4-BE49-F238E27FC236}">
                <a16:creationId xmlns:a16="http://schemas.microsoft.com/office/drawing/2014/main" id="{EFF4A719-241F-B43E-E6AC-A05E6D8F79B9}"/>
              </a:ext>
            </a:extLst>
          </p:cNvPr>
          <p:cNvSpPr/>
          <p:nvPr/>
        </p:nvSpPr>
        <p:spPr>
          <a:xfrm>
            <a:off x="5947934" y="1930605"/>
            <a:ext cx="2554744" cy="2212473"/>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pic>
        <p:nvPicPr>
          <p:cNvPr id="8" name="图片 7">
            <a:extLst>
              <a:ext uri="{FF2B5EF4-FFF2-40B4-BE49-F238E27FC236}">
                <a16:creationId xmlns:a16="http://schemas.microsoft.com/office/drawing/2014/main" id="{354CFACD-CFF1-FF7A-8055-570281F0304B}"/>
              </a:ext>
            </a:extLst>
          </p:cNvPr>
          <p:cNvPicPr>
            <a:picLocks noChangeAspect="1"/>
          </p:cNvPicPr>
          <p:nvPr/>
        </p:nvPicPr>
        <p:blipFill>
          <a:blip r:embed="rId3">
            <a:duotone>
              <a:schemeClr val="accent1">
                <a:shade val="45000"/>
                <a:satMod val="135000"/>
              </a:schemeClr>
              <a:prstClr val="white"/>
            </a:duotone>
          </a:blip>
          <a:stretch>
            <a:fillRect/>
          </a:stretch>
        </p:blipFill>
        <p:spPr>
          <a:xfrm flipH="1">
            <a:off x="6096000" y="1512873"/>
            <a:ext cx="4685558" cy="3108764"/>
          </a:xfrm>
          <a:prstGeom prst="rect">
            <a:avLst/>
          </a:prstGeom>
          <a:effectLst/>
        </p:spPr>
      </p:pic>
      <p:grpSp>
        <p:nvGrpSpPr>
          <p:cNvPr id="29" name="组合 28">
            <a:extLst>
              <a:ext uri="{FF2B5EF4-FFF2-40B4-BE49-F238E27FC236}">
                <a16:creationId xmlns:a16="http://schemas.microsoft.com/office/drawing/2014/main" id="{164909AD-BB27-8D14-FC46-08AD953FDB9F}"/>
              </a:ext>
            </a:extLst>
          </p:cNvPr>
          <p:cNvGrpSpPr/>
          <p:nvPr/>
        </p:nvGrpSpPr>
        <p:grpSpPr>
          <a:xfrm>
            <a:off x="6342130" y="2229725"/>
            <a:ext cx="5937502" cy="1659884"/>
            <a:chOff x="6135913" y="2606135"/>
            <a:chExt cx="5937502" cy="1659884"/>
          </a:xfrm>
        </p:grpSpPr>
        <p:sp>
          <p:nvSpPr>
            <p:cNvPr id="18" name="任意多边形: 形状 17">
              <a:extLst>
                <a:ext uri="{FF2B5EF4-FFF2-40B4-BE49-F238E27FC236}">
                  <a16:creationId xmlns:a16="http://schemas.microsoft.com/office/drawing/2014/main" id="{3A847B02-DB1A-5C19-A7C9-FF5CB157C907}"/>
                </a:ext>
              </a:extLst>
            </p:cNvPr>
            <p:cNvSpPr/>
            <p:nvPr/>
          </p:nvSpPr>
          <p:spPr>
            <a:xfrm flipH="1">
              <a:off x="6135913" y="2606135"/>
              <a:ext cx="5937502" cy="1659884"/>
            </a:xfrm>
            <a:custGeom>
              <a:avLst/>
              <a:gdLst>
                <a:gd name="connsiteX0" fmla="*/ 0 w 5937502"/>
                <a:gd name="connsiteY0" fmla="*/ 1654228 h 1659884"/>
                <a:gd name="connsiteX1" fmla="*/ 0 w 5937502"/>
                <a:gd name="connsiteY1" fmla="*/ 1659884 h 1659884"/>
                <a:gd name="connsiteX2" fmla="*/ 281290 w 5937502"/>
                <a:gd name="connsiteY2" fmla="*/ 1657056 h 1659884"/>
                <a:gd name="connsiteX3" fmla="*/ 0 w 5937502"/>
                <a:gd name="connsiteY3" fmla="*/ 0 h 1659884"/>
                <a:gd name="connsiteX4" fmla="*/ 0 w 5937502"/>
                <a:gd name="connsiteY4" fmla="*/ 2828 h 1659884"/>
                <a:gd name="connsiteX5" fmla="*/ 281290 w 5937502"/>
                <a:gd name="connsiteY5" fmla="*/ 1414 h 1659884"/>
                <a:gd name="connsiteX6" fmla="*/ 1089155 w 5937502"/>
                <a:gd name="connsiteY6" fmla="*/ 0 h 1659884"/>
                <a:gd name="connsiteX7" fmla="*/ 1089155 w 5937502"/>
                <a:gd name="connsiteY7" fmla="*/ 5476 h 1659884"/>
                <a:gd name="connsiteX8" fmla="*/ 562581 w 5937502"/>
                <a:gd name="connsiteY8" fmla="*/ 2828 h 1659884"/>
                <a:gd name="connsiteX9" fmla="*/ 562581 w 5937502"/>
                <a:gd name="connsiteY9" fmla="*/ 1654228 h 1659884"/>
                <a:gd name="connsiteX10" fmla="*/ 1089155 w 5937502"/>
                <a:gd name="connsiteY10" fmla="*/ 1648933 h 1659884"/>
                <a:gd name="connsiteX11" fmla="*/ 1089155 w 5937502"/>
                <a:gd name="connsiteY11" fmla="*/ 1659884 h 1659884"/>
                <a:gd name="connsiteX12" fmla="*/ 4545138 w 5937502"/>
                <a:gd name="connsiteY12" fmla="*/ 1625137 h 1659884"/>
                <a:gd name="connsiteX13" fmla="*/ 4920913 w 5937502"/>
                <a:gd name="connsiteY13" fmla="*/ 1625137 h 1659884"/>
                <a:gd name="connsiteX14" fmla="*/ 5473381 w 5937502"/>
                <a:gd name="connsiteY14" fmla="*/ 1625137 h 1659884"/>
                <a:gd name="connsiteX15" fmla="*/ 5937502 w 5937502"/>
                <a:gd name="connsiteY15" fmla="*/ 821255 h 1659884"/>
                <a:gd name="connsiteX16" fmla="*/ 5473381 w 5937502"/>
                <a:gd name="connsiteY16" fmla="*/ 17374 h 1659884"/>
                <a:gd name="connsiteX17" fmla="*/ 4920913 w 5937502"/>
                <a:gd name="connsiteY17" fmla="*/ 17374 h 1659884"/>
                <a:gd name="connsiteX18" fmla="*/ 4545138 w 5937502"/>
                <a:gd name="connsiteY18" fmla="*/ 17374 h 165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37502" h="1659884">
                  <a:moveTo>
                    <a:pt x="0" y="1654228"/>
                  </a:moveTo>
                  <a:lnTo>
                    <a:pt x="0" y="1659884"/>
                  </a:lnTo>
                  <a:lnTo>
                    <a:pt x="281290" y="1657056"/>
                  </a:lnTo>
                  <a:close/>
                  <a:moveTo>
                    <a:pt x="0" y="0"/>
                  </a:moveTo>
                  <a:lnTo>
                    <a:pt x="0" y="2828"/>
                  </a:lnTo>
                  <a:lnTo>
                    <a:pt x="281290" y="1414"/>
                  </a:lnTo>
                  <a:close/>
                  <a:moveTo>
                    <a:pt x="1089155" y="0"/>
                  </a:moveTo>
                  <a:lnTo>
                    <a:pt x="1089155" y="5476"/>
                  </a:lnTo>
                  <a:lnTo>
                    <a:pt x="562581" y="2828"/>
                  </a:lnTo>
                  <a:lnTo>
                    <a:pt x="562581" y="1654228"/>
                  </a:lnTo>
                  <a:lnTo>
                    <a:pt x="1089155" y="1648933"/>
                  </a:lnTo>
                  <a:lnTo>
                    <a:pt x="1089155" y="1659884"/>
                  </a:lnTo>
                  <a:lnTo>
                    <a:pt x="4545138" y="1625137"/>
                  </a:lnTo>
                  <a:lnTo>
                    <a:pt x="4920913" y="1625137"/>
                  </a:lnTo>
                  <a:lnTo>
                    <a:pt x="5473381" y="1625137"/>
                  </a:lnTo>
                  <a:lnTo>
                    <a:pt x="5937502" y="821255"/>
                  </a:lnTo>
                  <a:lnTo>
                    <a:pt x="5473381" y="17374"/>
                  </a:lnTo>
                  <a:lnTo>
                    <a:pt x="4920913" y="17374"/>
                  </a:lnTo>
                  <a:lnTo>
                    <a:pt x="4545138" y="173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0" name="TextBox 24+">
              <a:extLst>
                <a:ext uri="{FF2B5EF4-FFF2-40B4-BE49-F238E27FC236}">
                  <a16:creationId xmlns:a16="http://schemas.microsoft.com/office/drawing/2014/main" id="{54C4A78E-9916-ED69-7B5A-8361CF1BEF35}"/>
                </a:ext>
              </a:extLst>
            </p:cNvPr>
            <p:cNvSpPr txBox="1"/>
            <p:nvPr/>
          </p:nvSpPr>
          <p:spPr>
            <a:xfrm>
              <a:off x="7400859" y="2758452"/>
              <a:ext cx="2954655" cy="46166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1"/>
                  </a:solidFill>
                  <a:effectLst/>
                  <a:uLnTx/>
                  <a:uFillTx/>
                  <a:latin typeface="+mj-ea"/>
                  <a:ea typeface="+mj-ea"/>
                </a:rPr>
                <a:t>完成瑜伽学科的建立</a:t>
              </a:r>
            </a:p>
          </p:txBody>
        </p:sp>
        <p:sp>
          <p:nvSpPr>
            <p:cNvPr id="12" name="文本框 23">
              <a:extLst>
                <a:ext uri="{FF2B5EF4-FFF2-40B4-BE49-F238E27FC236}">
                  <a16:creationId xmlns:a16="http://schemas.microsoft.com/office/drawing/2014/main" id="{D7C6E2F2-A8D1-B1A9-06B3-54E179947EB1}"/>
                </a:ext>
              </a:extLst>
            </p:cNvPr>
            <p:cNvSpPr txBox="1"/>
            <p:nvPr/>
          </p:nvSpPr>
          <p:spPr>
            <a:xfrm>
              <a:off x="7400859" y="3139542"/>
              <a:ext cx="3922961" cy="103214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结合现代学科，是现代化发展的特征之一，做到了将古老的瑜伽与现代学科结合起来，完成其作为一门独立学科的建立，</a:t>
              </a:r>
            </a:p>
          </p:txBody>
        </p:sp>
      </p:grpSp>
      <p:sp>
        <p:nvSpPr>
          <p:cNvPr id="86" name="图形 84">
            <a:extLst>
              <a:ext uri="{FF2B5EF4-FFF2-40B4-BE49-F238E27FC236}">
                <a16:creationId xmlns:a16="http://schemas.microsoft.com/office/drawing/2014/main" id="{D6A5414E-E788-531C-3106-C1DC3E0FE1DB}"/>
              </a:ext>
            </a:extLst>
          </p:cNvPr>
          <p:cNvSpPr/>
          <p:nvPr/>
        </p:nvSpPr>
        <p:spPr>
          <a:xfrm>
            <a:off x="6772025" y="2684901"/>
            <a:ext cx="610418" cy="605469"/>
          </a:xfrm>
          <a:custGeom>
            <a:avLst/>
            <a:gdLst>
              <a:gd name="connsiteX0" fmla="*/ 95269 w 190424"/>
              <a:gd name="connsiteY0" fmla="*/ 17431 h 188880"/>
              <a:gd name="connsiteX1" fmla="*/ 77743 w 190424"/>
              <a:gd name="connsiteY1" fmla="*/ 0 h 188880"/>
              <a:gd name="connsiteX2" fmla="*/ 400 w 190424"/>
              <a:gd name="connsiteY2" fmla="*/ 102394 h 188880"/>
              <a:gd name="connsiteX3" fmla="*/ 95269 w 190424"/>
              <a:gd name="connsiteY3" fmla="*/ 188881 h 188880"/>
              <a:gd name="connsiteX4" fmla="*/ 95269 w 190424"/>
              <a:gd name="connsiteY4" fmla="*/ 112681 h 188880"/>
              <a:gd name="connsiteX5" fmla="*/ 114224 w 190424"/>
              <a:gd name="connsiteY5" fmla="*/ 131731 h 188880"/>
              <a:gd name="connsiteX6" fmla="*/ 152324 w 190424"/>
              <a:gd name="connsiteY6" fmla="*/ 131731 h 188880"/>
              <a:gd name="connsiteX7" fmla="*/ 171469 w 190424"/>
              <a:gd name="connsiteY7" fmla="*/ 150781 h 188880"/>
              <a:gd name="connsiteX8" fmla="*/ 152324 w 190424"/>
              <a:gd name="connsiteY8" fmla="*/ 169831 h 188880"/>
              <a:gd name="connsiteX9" fmla="*/ 152324 w 190424"/>
              <a:gd name="connsiteY9" fmla="*/ 188881 h 188880"/>
              <a:gd name="connsiteX10" fmla="*/ 190424 w 190424"/>
              <a:gd name="connsiteY10" fmla="*/ 150876 h 188880"/>
              <a:gd name="connsiteX11" fmla="*/ 190424 w 190424"/>
              <a:gd name="connsiteY11" fmla="*/ 64961 h 188880"/>
              <a:gd name="connsiteX12" fmla="*/ 142799 w 190424"/>
              <a:gd name="connsiteY12" fmla="*/ 17431 h 188880"/>
              <a:gd name="connsiteX13" fmla="*/ 95269 w 190424"/>
              <a:gd name="connsiteY13" fmla="*/ 17431 h 188880"/>
              <a:gd name="connsiteX14" fmla="*/ 161892 w 190424"/>
              <a:gd name="connsiteY14" fmla="*/ 69818 h 188880"/>
              <a:gd name="connsiteX15" fmla="*/ 147605 w 190424"/>
              <a:gd name="connsiteY15" fmla="*/ 55531 h 188880"/>
              <a:gd name="connsiteX16" fmla="*/ 133317 w 190424"/>
              <a:gd name="connsiteY16" fmla="*/ 69818 h 188880"/>
              <a:gd name="connsiteX17" fmla="*/ 147605 w 190424"/>
              <a:gd name="connsiteY17" fmla="*/ 84106 h 188880"/>
              <a:gd name="connsiteX18" fmla="*/ 161892 w 190424"/>
              <a:gd name="connsiteY18" fmla="*/ 69818 h 188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0424" h="188880">
                <a:moveTo>
                  <a:pt x="95269" y="17431"/>
                </a:moveTo>
                <a:lnTo>
                  <a:pt x="77743" y="0"/>
                </a:lnTo>
                <a:cubicBezTo>
                  <a:pt x="29452" y="9049"/>
                  <a:pt x="-4076" y="53435"/>
                  <a:pt x="400" y="102394"/>
                </a:cubicBezTo>
                <a:cubicBezTo>
                  <a:pt x="4972" y="151352"/>
                  <a:pt x="46025" y="188881"/>
                  <a:pt x="95269" y="188881"/>
                </a:cubicBezTo>
                <a:lnTo>
                  <a:pt x="95269" y="112681"/>
                </a:lnTo>
                <a:lnTo>
                  <a:pt x="114224" y="131731"/>
                </a:lnTo>
                <a:lnTo>
                  <a:pt x="152324" y="131731"/>
                </a:lnTo>
                <a:cubicBezTo>
                  <a:pt x="162897" y="131731"/>
                  <a:pt x="171469" y="140303"/>
                  <a:pt x="171469" y="150781"/>
                </a:cubicBezTo>
                <a:cubicBezTo>
                  <a:pt x="171469" y="161258"/>
                  <a:pt x="162897" y="169831"/>
                  <a:pt x="152324" y="169831"/>
                </a:cubicBezTo>
                <a:lnTo>
                  <a:pt x="152324" y="188881"/>
                </a:lnTo>
                <a:cubicBezTo>
                  <a:pt x="173374" y="188881"/>
                  <a:pt x="190424" y="171926"/>
                  <a:pt x="190424" y="150876"/>
                </a:cubicBezTo>
                <a:lnTo>
                  <a:pt x="190424" y="64961"/>
                </a:lnTo>
                <a:cubicBezTo>
                  <a:pt x="190424" y="38672"/>
                  <a:pt x="169088" y="17431"/>
                  <a:pt x="142799" y="17431"/>
                </a:cubicBezTo>
                <a:lnTo>
                  <a:pt x="95269" y="17431"/>
                </a:lnTo>
                <a:close/>
                <a:moveTo>
                  <a:pt x="161892" y="69818"/>
                </a:moveTo>
                <a:cubicBezTo>
                  <a:pt x="161892" y="61913"/>
                  <a:pt x="155510" y="55531"/>
                  <a:pt x="147605" y="55531"/>
                </a:cubicBezTo>
                <a:cubicBezTo>
                  <a:pt x="139699" y="55531"/>
                  <a:pt x="133317" y="61913"/>
                  <a:pt x="133317" y="69818"/>
                </a:cubicBezTo>
                <a:cubicBezTo>
                  <a:pt x="133317" y="77724"/>
                  <a:pt x="139699" y="84106"/>
                  <a:pt x="147605" y="84106"/>
                </a:cubicBezTo>
                <a:cubicBezTo>
                  <a:pt x="155510" y="84106"/>
                  <a:pt x="161892" y="77724"/>
                  <a:pt x="161892" y="69818"/>
                </a:cubicBezTo>
                <a:close/>
              </a:path>
            </a:pathLst>
          </a:custGeom>
          <a:solidFill>
            <a:schemeClr val="accent1"/>
          </a:solidFill>
          <a:ln w="9525" cap="flat">
            <a:noFill/>
            <a:prstDash val="solid"/>
            <a:miter/>
          </a:ln>
        </p:spPr>
        <p:txBody>
          <a:bodyPr rtlCol="0" anchor="ctr">
            <a:noAutofit/>
          </a:bodyPr>
          <a:lstStyle/>
          <a:p>
            <a:endParaRPr lang="en-US"/>
          </a:p>
        </p:txBody>
      </p:sp>
      <p:pic>
        <p:nvPicPr>
          <p:cNvPr id="20" name="图片 19">
            <a:extLst>
              <a:ext uri="{FF2B5EF4-FFF2-40B4-BE49-F238E27FC236}">
                <a16:creationId xmlns:a16="http://schemas.microsoft.com/office/drawing/2014/main" id="{996D9570-95BF-1AD9-9CBC-5E5AB254AD62}"/>
              </a:ext>
            </a:extLst>
          </p:cNvPr>
          <p:cNvPicPr>
            <a:picLocks noChangeAspect="1"/>
          </p:cNvPicPr>
          <p:nvPr/>
        </p:nvPicPr>
        <p:blipFill>
          <a:blip r:embed="rId3">
            <a:duotone>
              <a:schemeClr val="accent1">
                <a:shade val="45000"/>
                <a:satMod val="135000"/>
              </a:schemeClr>
              <a:prstClr val="white"/>
            </a:duotone>
          </a:blip>
          <a:stretch>
            <a:fillRect/>
          </a:stretch>
        </p:blipFill>
        <p:spPr>
          <a:xfrm>
            <a:off x="1387700" y="755497"/>
            <a:ext cx="4685558" cy="3108764"/>
          </a:xfrm>
          <a:prstGeom prst="rect">
            <a:avLst/>
          </a:prstGeom>
          <a:effectLst/>
        </p:spPr>
      </p:pic>
      <p:sp>
        <p:nvSpPr>
          <p:cNvPr id="22" name="任意多边形: 形状 21">
            <a:extLst>
              <a:ext uri="{FF2B5EF4-FFF2-40B4-BE49-F238E27FC236}">
                <a16:creationId xmlns:a16="http://schemas.microsoft.com/office/drawing/2014/main" id="{F0FDF161-570A-D191-A721-9065FB084B8D}"/>
              </a:ext>
            </a:extLst>
          </p:cNvPr>
          <p:cNvSpPr/>
          <p:nvPr/>
        </p:nvSpPr>
        <p:spPr>
          <a:xfrm flipH="1">
            <a:off x="3719151" y="1261072"/>
            <a:ext cx="2554744" cy="2212473"/>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nvGrpSpPr>
          <p:cNvPr id="6" name="组合 5">
            <a:extLst>
              <a:ext uri="{FF2B5EF4-FFF2-40B4-BE49-F238E27FC236}">
                <a16:creationId xmlns:a16="http://schemas.microsoft.com/office/drawing/2014/main" id="{E67DB90E-86B4-1136-19F3-68F2F2E4B973}"/>
              </a:ext>
            </a:extLst>
          </p:cNvPr>
          <p:cNvGrpSpPr/>
          <p:nvPr/>
        </p:nvGrpSpPr>
        <p:grpSpPr>
          <a:xfrm>
            <a:off x="-57803" y="1544952"/>
            <a:ext cx="5937502" cy="1659884"/>
            <a:chOff x="-57803" y="1544952"/>
            <a:chExt cx="5937502" cy="1659884"/>
          </a:xfrm>
        </p:grpSpPr>
        <p:sp>
          <p:nvSpPr>
            <p:cNvPr id="23" name="任意多边形: 形状 22">
              <a:extLst>
                <a:ext uri="{FF2B5EF4-FFF2-40B4-BE49-F238E27FC236}">
                  <a16:creationId xmlns:a16="http://schemas.microsoft.com/office/drawing/2014/main" id="{FFD617F8-CA4E-7EE8-41CE-ADB5633366D1}"/>
                </a:ext>
              </a:extLst>
            </p:cNvPr>
            <p:cNvSpPr/>
            <p:nvPr/>
          </p:nvSpPr>
          <p:spPr>
            <a:xfrm>
              <a:off x="-57803" y="1544952"/>
              <a:ext cx="5937502" cy="1659884"/>
            </a:xfrm>
            <a:custGeom>
              <a:avLst/>
              <a:gdLst>
                <a:gd name="connsiteX0" fmla="*/ 0 w 5937502"/>
                <a:gd name="connsiteY0" fmla="*/ 1654228 h 1659884"/>
                <a:gd name="connsiteX1" fmla="*/ 0 w 5937502"/>
                <a:gd name="connsiteY1" fmla="*/ 1659884 h 1659884"/>
                <a:gd name="connsiteX2" fmla="*/ 281290 w 5937502"/>
                <a:gd name="connsiteY2" fmla="*/ 1657056 h 1659884"/>
                <a:gd name="connsiteX3" fmla="*/ 0 w 5937502"/>
                <a:gd name="connsiteY3" fmla="*/ 0 h 1659884"/>
                <a:gd name="connsiteX4" fmla="*/ 0 w 5937502"/>
                <a:gd name="connsiteY4" fmla="*/ 2828 h 1659884"/>
                <a:gd name="connsiteX5" fmla="*/ 281290 w 5937502"/>
                <a:gd name="connsiteY5" fmla="*/ 1414 h 1659884"/>
                <a:gd name="connsiteX6" fmla="*/ 1089155 w 5937502"/>
                <a:gd name="connsiteY6" fmla="*/ 0 h 1659884"/>
                <a:gd name="connsiteX7" fmla="*/ 1089155 w 5937502"/>
                <a:gd name="connsiteY7" fmla="*/ 5476 h 1659884"/>
                <a:gd name="connsiteX8" fmla="*/ 562581 w 5937502"/>
                <a:gd name="connsiteY8" fmla="*/ 2828 h 1659884"/>
                <a:gd name="connsiteX9" fmla="*/ 562581 w 5937502"/>
                <a:gd name="connsiteY9" fmla="*/ 1654228 h 1659884"/>
                <a:gd name="connsiteX10" fmla="*/ 1089155 w 5937502"/>
                <a:gd name="connsiteY10" fmla="*/ 1648933 h 1659884"/>
                <a:gd name="connsiteX11" fmla="*/ 1089155 w 5937502"/>
                <a:gd name="connsiteY11" fmla="*/ 1659884 h 1659884"/>
                <a:gd name="connsiteX12" fmla="*/ 4545138 w 5937502"/>
                <a:gd name="connsiteY12" fmla="*/ 1625137 h 1659884"/>
                <a:gd name="connsiteX13" fmla="*/ 4920913 w 5937502"/>
                <a:gd name="connsiteY13" fmla="*/ 1625137 h 1659884"/>
                <a:gd name="connsiteX14" fmla="*/ 5473381 w 5937502"/>
                <a:gd name="connsiteY14" fmla="*/ 1625137 h 1659884"/>
                <a:gd name="connsiteX15" fmla="*/ 5937502 w 5937502"/>
                <a:gd name="connsiteY15" fmla="*/ 821255 h 1659884"/>
                <a:gd name="connsiteX16" fmla="*/ 5473381 w 5937502"/>
                <a:gd name="connsiteY16" fmla="*/ 17374 h 1659884"/>
                <a:gd name="connsiteX17" fmla="*/ 4920913 w 5937502"/>
                <a:gd name="connsiteY17" fmla="*/ 17374 h 1659884"/>
                <a:gd name="connsiteX18" fmla="*/ 4545138 w 5937502"/>
                <a:gd name="connsiteY18" fmla="*/ 17374 h 165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37502" h="1659884">
                  <a:moveTo>
                    <a:pt x="0" y="1654228"/>
                  </a:moveTo>
                  <a:lnTo>
                    <a:pt x="0" y="1659884"/>
                  </a:lnTo>
                  <a:lnTo>
                    <a:pt x="281290" y="1657056"/>
                  </a:lnTo>
                  <a:close/>
                  <a:moveTo>
                    <a:pt x="0" y="0"/>
                  </a:moveTo>
                  <a:lnTo>
                    <a:pt x="0" y="2828"/>
                  </a:lnTo>
                  <a:lnTo>
                    <a:pt x="281290" y="1414"/>
                  </a:lnTo>
                  <a:close/>
                  <a:moveTo>
                    <a:pt x="1089155" y="0"/>
                  </a:moveTo>
                  <a:lnTo>
                    <a:pt x="1089155" y="5476"/>
                  </a:lnTo>
                  <a:lnTo>
                    <a:pt x="562581" y="2828"/>
                  </a:lnTo>
                  <a:lnTo>
                    <a:pt x="562581" y="1654228"/>
                  </a:lnTo>
                  <a:lnTo>
                    <a:pt x="1089155" y="1648933"/>
                  </a:lnTo>
                  <a:lnTo>
                    <a:pt x="1089155" y="1659884"/>
                  </a:lnTo>
                  <a:lnTo>
                    <a:pt x="4545138" y="1625137"/>
                  </a:lnTo>
                  <a:lnTo>
                    <a:pt x="4920913" y="1625137"/>
                  </a:lnTo>
                  <a:lnTo>
                    <a:pt x="5473381" y="1625137"/>
                  </a:lnTo>
                  <a:lnTo>
                    <a:pt x="5937502" y="821255"/>
                  </a:lnTo>
                  <a:lnTo>
                    <a:pt x="5473381" y="17374"/>
                  </a:lnTo>
                  <a:lnTo>
                    <a:pt x="4920913" y="17374"/>
                  </a:lnTo>
                  <a:lnTo>
                    <a:pt x="4545138" y="173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24" name="TextBox 24+">
              <a:extLst>
                <a:ext uri="{FF2B5EF4-FFF2-40B4-BE49-F238E27FC236}">
                  <a16:creationId xmlns:a16="http://schemas.microsoft.com/office/drawing/2014/main" id="{E44B783C-987F-5698-7523-5401B1E88869}"/>
                </a:ext>
              </a:extLst>
            </p:cNvPr>
            <p:cNvSpPr txBox="1"/>
            <p:nvPr/>
          </p:nvSpPr>
          <p:spPr>
            <a:xfrm flipH="1">
              <a:off x="1013714" y="1697269"/>
              <a:ext cx="3570208" cy="46166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1"/>
                  </a:solidFill>
                  <a:effectLst/>
                  <a:uLnTx/>
                  <a:uFillTx/>
                  <a:latin typeface="+mj-ea"/>
                  <a:ea typeface="+mj-ea"/>
                </a:rPr>
                <a:t>建立标准化培训认证体系</a:t>
              </a:r>
            </a:p>
          </p:txBody>
        </p:sp>
        <p:sp>
          <p:nvSpPr>
            <p:cNvPr id="83" name="图形 81">
              <a:extLst>
                <a:ext uri="{FF2B5EF4-FFF2-40B4-BE49-F238E27FC236}">
                  <a16:creationId xmlns:a16="http://schemas.microsoft.com/office/drawing/2014/main" id="{63B7DA3D-4B6C-E3DC-A1AE-D7E271A80BDE}"/>
                </a:ext>
              </a:extLst>
            </p:cNvPr>
            <p:cNvSpPr/>
            <p:nvPr/>
          </p:nvSpPr>
          <p:spPr>
            <a:xfrm>
              <a:off x="4924309" y="1988169"/>
              <a:ext cx="440571" cy="629387"/>
            </a:xfrm>
            <a:custGeom>
              <a:avLst/>
              <a:gdLst>
                <a:gd name="connsiteX0" fmla="*/ 85725 w 133350"/>
                <a:gd name="connsiteY0" fmla="*/ 19050 h 190500"/>
                <a:gd name="connsiteX1" fmla="*/ 85725 w 133350"/>
                <a:gd name="connsiteY1" fmla="*/ 95250 h 190500"/>
                <a:gd name="connsiteX2" fmla="*/ 76200 w 133350"/>
                <a:gd name="connsiteY2" fmla="*/ 95250 h 190500"/>
                <a:gd name="connsiteX3" fmla="*/ 76200 w 133350"/>
                <a:gd name="connsiteY3" fmla="*/ 9525 h 190500"/>
                <a:gd name="connsiteX4" fmla="*/ 66675 w 133350"/>
                <a:gd name="connsiteY4" fmla="*/ 0 h 190500"/>
                <a:gd name="connsiteX5" fmla="*/ 57150 w 133350"/>
                <a:gd name="connsiteY5" fmla="*/ 9525 h 190500"/>
                <a:gd name="connsiteX6" fmla="*/ 57150 w 133350"/>
                <a:gd name="connsiteY6" fmla="*/ 95250 h 190500"/>
                <a:gd name="connsiteX7" fmla="*/ 47625 w 133350"/>
                <a:gd name="connsiteY7" fmla="*/ 95250 h 190500"/>
                <a:gd name="connsiteX8" fmla="*/ 47625 w 133350"/>
                <a:gd name="connsiteY8" fmla="*/ 19050 h 190500"/>
                <a:gd name="connsiteX9" fmla="*/ 38100 w 133350"/>
                <a:gd name="connsiteY9" fmla="*/ 9525 h 190500"/>
                <a:gd name="connsiteX10" fmla="*/ 28575 w 133350"/>
                <a:gd name="connsiteY10" fmla="*/ 19050 h 190500"/>
                <a:gd name="connsiteX11" fmla="*/ 28575 w 133350"/>
                <a:gd name="connsiteY11" fmla="*/ 95250 h 190500"/>
                <a:gd name="connsiteX12" fmla="*/ 19050 w 133350"/>
                <a:gd name="connsiteY12" fmla="*/ 95250 h 190500"/>
                <a:gd name="connsiteX13" fmla="*/ 19050 w 133350"/>
                <a:gd name="connsiteY13" fmla="*/ 38100 h 190500"/>
                <a:gd name="connsiteX14" fmla="*/ 9525 w 133350"/>
                <a:gd name="connsiteY14" fmla="*/ 28575 h 190500"/>
                <a:gd name="connsiteX15" fmla="*/ 0 w 133350"/>
                <a:gd name="connsiteY15" fmla="*/ 38100 h 190500"/>
                <a:gd name="connsiteX16" fmla="*/ 0 w 133350"/>
                <a:gd name="connsiteY16" fmla="*/ 152305 h 190500"/>
                <a:gd name="connsiteX17" fmla="*/ 11144 w 133350"/>
                <a:gd name="connsiteY17" fmla="*/ 179261 h 190500"/>
                <a:gd name="connsiteX18" fmla="*/ 38100 w 133350"/>
                <a:gd name="connsiteY18" fmla="*/ 190500 h 190500"/>
                <a:gd name="connsiteX19" fmla="*/ 95250 w 133350"/>
                <a:gd name="connsiteY19" fmla="*/ 190500 h 190500"/>
                <a:gd name="connsiteX20" fmla="*/ 133350 w 133350"/>
                <a:gd name="connsiteY20" fmla="*/ 152400 h 190500"/>
                <a:gd name="connsiteX21" fmla="*/ 133350 w 133350"/>
                <a:gd name="connsiteY21" fmla="*/ 76200 h 190500"/>
                <a:gd name="connsiteX22" fmla="*/ 123825 w 133350"/>
                <a:gd name="connsiteY22" fmla="*/ 76200 h 190500"/>
                <a:gd name="connsiteX23" fmla="*/ 114300 w 133350"/>
                <a:gd name="connsiteY23" fmla="*/ 85725 h 190500"/>
                <a:gd name="connsiteX24" fmla="*/ 114300 w 133350"/>
                <a:gd name="connsiteY24" fmla="*/ 142875 h 190500"/>
                <a:gd name="connsiteX25" fmla="*/ 104775 w 133350"/>
                <a:gd name="connsiteY25" fmla="*/ 142875 h 190500"/>
                <a:gd name="connsiteX26" fmla="*/ 104775 w 133350"/>
                <a:gd name="connsiteY26" fmla="*/ 19050 h 190500"/>
                <a:gd name="connsiteX27" fmla="*/ 95250 w 133350"/>
                <a:gd name="connsiteY27" fmla="*/ 9525 h 190500"/>
                <a:gd name="connsiteX28" fmla="*/ 85725 w 133350"/>
                <a:gd name="connsiteY28" fmla="*/ 190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3350" h="190500">
                  <a:moveTo>
                    <a:pt x="85725" y="19050"/>
                  </a:moveTo>
                  <a:lnTo>
                    <a:pt x="85725" y="95250"/>
                  </a:lnTo>
                  <a:lnTo>
                    <a:pt x="76200" y="95250"/>
                  </a:lnTo>
                  <a:lnTo>
                    <a:pt x="76200" y="9525"/>
                  </a:lnTo>
                  <a:cubicBezTo>
                    <a:pt x="76200" y="4286"/>
                    <a:pt x="71914" y="0"/>
                    <a:pt x="66675" y="0"/>
                  </a:cubicBezTo>
                  <a:cubicBezTo>
                    <a:pt x="61436" y="0"/>
                    <a:pt x="57150" y="4286"/>
                    <a:pt x="57150" y="9525"/>
                  </a:cubicBezTo>
                  <a:lnTo>
                    <a:pt x="57150" y="95250"/>
                  </a:lnTo>
                  <a:lnTo>
                    <a:pt x="47625" y="95250"/>
                  </a:lnTo>
                  <a:lnTo>
                    <a:pt x="47625" y="19050"/>
                  </a:lnTo>
                  <a:cubicBezTo>
                    <a:pt x="47625" y="13811"/>
                    <a:pt x="43339" y="9525"/>
                    <a:pt x="38100" y="9525"/>
                  </a:cubicBezTo>
                  <a:cubicBezTo>
                    <a:pt x="32861" y="9525"/>
                    <a:pt x="28575" y="13811"/>
                    <a:pt x="28575" y="19050"/>
                  </a:cubicBezTo>
                  <a:lnTo>
                    <a:pt x="28575" y="95250"/>
                  </a:lnTo>
                  <a:lnTo>
                    <a:pt x="19050" y="95250"/>
                  </a:lnTo>
                  <a:lnTo>
                    <a:pt x="19050" y="38100"/>
                  </a:lnTo>
                  <a:cubicBezTo>
                    <a:pt x="19050" y="32861"/>
                    <a:pt x="14764" y="28575"/>
                    <a:pt x="9525" y="28575"/>
                  </a:cubicBezTo>
                  <a:cubicBezTo>
                    <a:pt x="4286" y="28575"/>
                    <a:pt x="0" y="32861"/>
                    <a:pt x="0" y="38100"/>
                  </a:cubicBezTo>
                  <a:lnTo>
                    <a:pt x="0" y="152305"/>
                  </a:lnTo>
                  <a:cubicBezTo>
                    <a:pt x="0" y="162401"/>
                    <a:pt x="4000" y="172117"/>
                    <a:pt x="11144" y="179261"/>
                  </a:cubicBezTo>
                  <a:cubicBezTo>
                    <a:pt x="18288" y="186500"/>
                    <a:pt x="28004" y="190500"/>
                    <a:pt x="38100" y="190500"/>
                  </a:cubicBezTo>
                  <a:lnTo>
                    <a:pt x="95250" y="190500"/>
                  </a:lnTo>
                  <a:cubicBezTo>
                    <a:pt x="116300" y="190500"/>
                    <a:pt x="133350" y="173450"/>
                    <a:pt x="133350" y="152400"/>
                  </a:cubicBezTo>
                  <a:lnTo>
                    <a:pt x="133350" y="76200"/>
                  </a:lnTo>
                  <a:lnTo>
                    <a:pt x="123825" y="76200"/>
                  </a:lnTo>
                  <a:cubicBezTo>
                    <a:pt x="118586" y="76200"/>
                    <a:pt x="114300" y="80486"/>
                    <a:pt x="114300" y="85725"/>
                  </a:cubicBezTo>
                  <a:lnTo>
                    <a:pt x="114300" y="142875"/>
                  </a:lnTo>
                  <a:lnTo>
                    <a:pt x="104775" y="142875"/>
                  </a:lnTo>
                  <a:lnTo>
                    <a:pt x="104775" y="19050"/>
                  </a:lnTo>
                  <a:cubicBezTo>
                    <a:pt x="104775" y="13811"/>
                    <a:pt x="100489" y="9525"/>
                    <a:pt x="95250" y="9525"/>
                  </a:cubicBezTo>
                  <a:cubicBezTo>
                    <a:pt x="90011" y="9525"/>
                    <a:pt x="85725" y="13811"/>
                    <a:pt x="85725" y="19050"/>
                  </a:cubicBezTo>
                  <a:close/>
                </a:path>
              </a:pathLst>
            </a:custGeom>
            <a:solidFill>
              <a:schemeClr val="accent1"/>
            </a:solidFill>
            <a:ln w="9525" cap="flat">
              <a:noFill/>
              <a:prstDash val="solid"/>
              <a:miter/>
            </a:ln>
          </p:spPr>
          <p:txBody>
            <a:bodyPr rtlCol="0" anchor="ctr">
              <a:noAutofit/>
            </a:bodyPr>
            <a:lstStyle/>
            <a:p>
              <a:endParaRPr lang="en-US"/>
            </a:p>
          </p:txBody>
        </p:sp>
        <p:sp>
          <p:nvSpPr>
            <p:cNvPr id="26" name="文本框 23">
              <a:extLst>
                <a:ext uri="{FF2B5EF4-FFF2-40B4-BE49-F238E27FC236}">
                  <a16:creationId xmlns:a16="http://schemas.microsoft.com/office/drawing/2014/main" id="{0C5117EC-5584-A852-56BD-1F6B9802FB90}"/>
                </a:ext>
              </a:extLst>
            </p:cNvPr>
            <p:cNvSpPr txBox="1"/>
            <p:nvPr/>
          </p:nvSpPr>
          <p:spPr>
            <a:xfrm flipH="1">
              <a:off x="660961" y="2078359"/>
              <a:ext cx="3922961" cy="103214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“标准化”是现代化发展另一重要特征，在这点上，</a:t>
              </a:r>
              <a:r>
                <a:rPr lang="zh-CN" altLang="en-US" sz="1600" dirty="0">
                  <a:solidFill>
                    <a:prstClr val="black">
                      <a:lumMod val="50000"/>
                      <a:lumOff val="50000"/>
                    </a:prstClr>
                  </a:solidFill>
                  <a:latin typeface="+mn-ea"/>
                </a:rPr>
                <a:t>某某</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建立了一套标准的现代瑜伽培训和认证系统，做到了“标准化”发展。</a:t>
              </a:r>
            </a:p>
          </p:txBody>
        </p:sp>
      </p:grpSp>
      <p:pic>
        <p:nvPicPr>
          <p:cNvPr id="32" name="图片 31">
            <a:extLst>
              <a:ext uri="{FF2B5EF4-FFF2-40B4-BE49-F238E27FC236}">
                <a16:creationId xmlns:a16="http://schemas.microsoft.com/office/drawing/2014/main" id="{54BD98E6-45F1-E308-33B3-47C51C20E7A3}"/>
              </a:ext>
            </a:extLst>
          </p:cNvPr>
          <p:cNvPicPr>
            <a:picLocks noChangeAspect="1"/>
          </p:cNvPicPr>
          <p:nvPr/>
        </p:nvPicPr>
        <p:blipFill>
          <a:blip r:embed="rId3">
            <a:duotone>
              <a:schemeClr val="accent1">
                <a:shade val="45000"/>
                <a:satMod val="135000"/>
              </a:schemeClr>
              <a:prstClr val="white"/>
            </a:duotone>
          </a:blip>
          <a:stretch>
            <a:fillRect/>
          </a:stretch>
        </p:blipFill>
        <p:spPr>
          <a:xfrm>
            <a:off x="1440271" y="3093929"/>
            <a:ext cx="4685558" cy="3108764"/>
          </a:xfrm>
          <a:prstGeom prst="rect">
            <a:avLst/>
          </a:prstGeom>
          <a:effectLst/>
        </p:spPr>
      </p:pic>
      <p:sp>
        <p:nvSpPr>
          <p:cNvPr id="34" name="任意多边形: 形状 33">
            <a:extLst>
              <a:ext uri="{FF2B5EF4-FFF2-40B4-BE49-F238E27FC236}">
                <a16:creationId xmlns:a16="http://schemas.microsoft.com/office/drawing/2014/main" id="{6B364AB2-C481-95F4-500C-090C981AA958}"/>
              </a:ext>
            </a:extLst>
          </p:cNvPr>
          <p:cNvSpPr/>
          <p:nvPr/>
        </p:nvSpPr>
        <p:spPr>
          <a:xfrm flipH="1">
            <a:off x="3719151" y="3526901"/>
            <a:ext cx="2554744" cy="2212473"/>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nvGrpSpPr>
          <p:cNvPr id="4" name="组合 3">
            <a:extLst>
              <a:ext uri="{FF2B5EF4-FFF2-40B4-BE49-F238E27FC236}">
                <a16:creationId xmlns:a16="http://schemas.microsoft.com/office/drawing/2014/main" id="{1EFFA674-0781-E294-2B80-E299EAC824EE}"/>
              </a:ext>
            </a:extLst>
          </p:cNvPr>
          <p:cNvGrpSpPr/>
          <p:nvPr/>
        </p:nvGrpSpPr>
        <p:grpSpPr>
          <a:xfrm>
            <a:off x="-57803" y="3810781"/>
            <a:ext cx="5937502" cy="1659884"/>
            <a:chOff x="-57803" y="3810781"/>
            <a:chExt cx="5937502" cy="1659884"/>
          </a:xfrm>
        </p:grpSpPr>
        <p:sp>
          <p:nvSpPr>
            <p:cNvPr id="35" name="任意多边形: 形状 34">
              <a:extLst>
                <a:ext uri="{FF2B5EF4-FFF2-40B4-BE49-F238E27FC236}">
                  <a16:creationId xmlns:a16="http://schemas.microsoft.com/office/drawing/2014/main" id="{E2388C06-6300-4475-5747-CE2CBC3263B6}"/>
                </a:ext>
              </a:extLst>
            </p:cNvPr>
            <p:cNvSpPr/>
            <p:nvPr/>
          </p:nvSpPr>
          <p:spPr>
            <a:xfrm>
              <a:off x="-57803" y="3810781"/>
              <a:ext cx="5937502" cy="1659884"/>
            </a:xfrm>
            <a:custGeom>
              <a:avLst/>
              <a:gdLst>
                <a:gd name="connsiteX0" fmla="*/ 0 w 5937502"/>
                <a:gd name="connsiteY0" fmla="*/ 1654228 h 1659884"/>
                <a:gd name="connsiteX1" fmla="*/ 0 w 5937502"/>
                <a:gd name="connsiteY1" fmla="*/ 1659884 h 1659884"/>
                <a:gd name="connsiteX2" fmla="*/ 281290 w 5937502"/>
                <a:gd name="connsiteY2" fmla="*/ 1657056 h 1659884"/>
                <a:gd name="connsiteX3" fmla="*/ 0 w 5937502"/>
                <a:gd name="connsiteY3" fmla="*/ 0 h 1659884"/>
                <a:gd name="connsiteX4" fmla="*/ 0 w 5937502"/>
                <a:gd name="connsiteY4" fmla="*/ 2828 h 1659884"/>
                <a:gd name="connsiteX5" fmla="*/ 281290 w 5937502"/>
                <a:gd name="connsiteY5" fmla="*/ 1414 h 1659884"/>
                <a:gd name="connsiteX6" fmla="*/ 1089155 w 5937502"/>
                <a:gd name="connsiteY6" fmla="*/ 0 h 1659884"/>
                <a:gd name="connsiteX7" fmla="*/ 1089155 w 5937502"/>
                <a:gd name="connsiteY7" fmla="*/ 5476 h 1659884"/>
                <a:gd name="connsiteX8" fmla="*/ 562581 w 5937502"/>
                <a:gd name="connsiteY8" fmla="*/ 2828 h 1659884"/>
                <a:gd name="connsiteX9" fmla="*/ 562581 w 5937502"/>
                <a:gd name="connsiteY9" fmla="*/ 1654228 h 1659884"/>
                <a:gd name="connsiteX10" fmla="*/ 1089155 w 5937502"/>
                <a:gd name="connsiteY10" fmla="*/ 1648933 h 1659884"/>
                <a:gd name="connsiteX11" fmla="*/ 1089155 w 5937502"/>
                <a:gd name="connsiteY11" fmla="*/ 1659884 h 1659884"/>
                <a:gd name="connsiteX12" fmla="*/ 4545138 w 5937502"/>
                <a:gd name="connsiteY12" fmla="*/ 1625137 h 1659884"/>
                <a:gd name="connsiteX13" fmla="*/ 4920913 w 5937502"/>
                <a:gd name="connsiteY13" fmla="*/ 1625137 h 1659884"/>
                <a:gd name="connsiteX14" fmla="*/ 5473381 w 5937502"/>
                <a:gd name="connsiteY14" fmla="*/ 1625137 h 1659884"/>
                <a:gd name="connsiteX15" fmla="*/ 5937502 w 5937502"/>
                <a:gd name="connsiteY15" fmla="*/ 821255 h 1659884"/>
                <a:gd name="connsiteX16" fmla="*/ 5473381 w 5937502"/>
                <a:gd name="connsiteY16" fmla="*/ 17374 h 1659884"/>
                <a:gd name="connsiteX17" fmla="*/ 4920913 w 5937502"/>
                <a:gd name="connsiteY17" fmla="*/ 17374 h 1659884"/>
                <a:gd name="connsiteX18" fmla="*/ 4545138 w 5937502"/>
                <a:gd name="connsiteY18" fmla="*/ 17374 h 165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37502" h="1659884">
                  <a:moveTo>
                    <a:pt x="0" y="1654228"/>
                  </a:moveTo>
                  <a:lnTo>
                    <a:pt x="0" y="1659884"/>
                  </a:lnTo>
                  <a:lnTo>
                    <a:pt x="281290" y="1657056"/>
                  </a:lnTo>
                  <a:close/>
                  <a:moveTo>
                    <a:pt x="0" y="0"/>
                  </a:moveTo>
                  <a:lnTo>
                    <a:pt x="0" y="2828"/>
                  </a:lnTo>
                  <a:lnTo>
                    <a:pt x="281290" y="1414"/>
                  </a:lnTo>
                  <a:close/>
                  <a:moveTo>
                    <a:pt x="1089155" y="0"/>
                  </a:moveTo>
                  <a:lnTo>
                    <a:pt x="1089155" y="5476"/>
                  </a:lnTo>
                  <a:lnTo>
                    <a:pt x="562581" y="2828"/>
                  </a:lnTo>
                  <a:lnTo>
                    <a:pt x="562581" y="1654228"/>
                  </a:lnTo>
                  <a:lnTo>
                    <a:pt x="1089155" y="1648933"/>
                  </a:lnTo>
                  <a:lnTo>
                    <a:pt x="1089155" y="1659884"/>
                  </a:lnTo>
                  <a:lnTo>
                    <a:pt x="4545138" y="1625137"/>
                  </a:lnTo>
                  <a:lnTo>
                    <a:pt x="4920913" y="1625137"/>
                  </a:lnTo>
                  <a:lnTo>
                    <a:pt x="5473381" y="1625137"/>
                  </a:lnTo>
                  <a:lnTo>
                    <a:pt x="5937502" y="821255"/>
                  </a:lnTo>
                  <a:lnTo>
                    <a:pt x="5473381" y="17374"/>
                  </a:lnTo>
                  <a:lnTo>
                    <a:pt x="4920913" y="17374"/>
                  </a:lnTo>
                  <a:lnTo>
                    <a:pt x="4545138" y="173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6" name="TextBox 24+">
              <a:extLst>
                <a:ext uri="{FF2B5EF4-FFF2-40B4-BE49-F238E27FC236}">
                  <a16:creationId xmlns:a16="http://schemas.microsoft.com/office/drawing/2014/main" id="{632FD2D2-011D-9946-D1DA-596F5E0C0161}"/>
                </a:ext>
              </a:extLst>
            </p:cNvPr>
            <p:cNvSpPr txBox="1"/>
            <p:nvPr/>
          </p:nvSpPr>
          <p:spPr>
            <a:xfrm flipH="1">
              <a:off x="1013714" y="3963098"/>
              <a:ext cx="3570208" cy="46166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2400" dirty="0">
                  <a:solidFill>
                    <a:schemeClr val="accent1"/>
                  </a:solidFill>
                  <a:latin typeface="+mj-ea"/>
                  <a:ea typeface="+mj-ea"/>
                </a:rPr>
                <a:t>使用</a:t>
              </a:r>
              <a:r>
                <a:rPr kumimoji="0" lang="zh-CN" altLang="en-US" sz="2400" i="0" u="none" strike="noStrike" kern="1200" cap="none" spc="0" normalizeH="0" baseline="0" noProof="0" dirty="0">
                  <a:ln>
                    <a:noFill/>
                  </a:ln>
                  <a:solidFill>
                    <a:schemeClr val="accent1"/>
                  </a:solidFill>
                  <a:effectLst/>
                  <a:uLnTx/>
                  <a:uFillTx/>
                  <a:latin typeface="+mj-ea"/>
                  <a:ea typeface="+mj-ea"/>
                </a:rPr>
                <a:t>辅具人人都可以习练</a:t>
              </a:r>
            </a:p>
          </p:txBody>
        </p:sp>
        <p:sp>
          <p:nvSpPr>
            <p:cNvPr id="95" name="图形 93">
              <a:extLst>
                <a:ext uri="{FF2B5EF4-FFF2-40B4-BE49-F238E27FC236}">
                  <a16:creationId xmlns:a16="http://schemas.microsoft.com/office/drawing/2014/main" id="{3D2E0830-4622-B8D9-3871-24F79496925E}"/>
                </a:ext>
              </a:extLst>
            </p:cNvPr>
            <p:cNvSpPr/>
            <p:nvPr/>
          </p:nvSpPr>
          <p:spPr>
            <a:xfrm>
              <a:off x="4866558" y="4290656"/>
              <a:ext cx="556073" cy="556073"/>
            </a:xfrm>
            <a:custGeom>
              <a:avLst/>
              <a:gdLst>
                <a:gd name="connsiteX0" fmla="*/ 0 w 190500"/>
                <a:gd name="connsiteY0" fmla="*/ 38100 h 190500"/>
                <a:gd name="connsiteX1" fmla="*/ 19050 w 190500"/>
                <a:gd name="connsiteY1" fmla="*/ 57150 h 190500"/>
                <a:gd name="connsiteX2" fmla="*/ 171450 w 190500"/>
                <a:gd name="connsiteY2" fmla="*/ 57150 h 190500"/>
                <a:gd name="connsiteX3" fmla="*/ 190500 w 190500"/>
                <a:gd name="connsiteY3" fmla="*/ 38100 h 190500"/>
                <a:gd name="connsiteX4" fmla="*/ 190500 w 190500"/>
                <a:gd name="connsiteY4" fmla="*/ 19050 h 190500"/>
                <a:gd name="connsiteX5" fmla="*/ 171450 w 190500"/>
                <a:gd name="connsiteY5" fmla="*/ 0 h 190500"/>
                <a:gd name="connsiteX6" fmla="*/ 19050 w 190500"/>
                <a:gd name="connsiteY6" fmla="*/ 0 h 190500"/>
                <a:gd name="connsiteX7" fmla="*/ 0 w 190500"/>
                <a:gd name="connsiteY7" fmla="*/ 19050 h 190500"/>
                <a:gd name="connsiteX8" fmla="*/ 0 w 190500"/>
                <a:gd name="connsiteY8" fmla="*/ 38100 h 190500"/>
                <a:gd name="connsiteX9" fmla="*/ 0 w 190500"/>
                <a:gd name="connsiteY9" fmla="*/ 104775 h 190500"/>
                <a:gd name="connsiteX10" fmla="*/ 19050 w 190500"/>
                <a:gd name="connsiteY10" fmla="*/ 123825 h 190500"/>
                <a:gd name="connsiteX11" fmla="*/ 171450 w 190500"/>
                <a:gd name="connsiteY11" fmla="*/ 123825 h 190500"/>
                <a:gd name="connsiteX12" fmla="*/ 190500 w 190500"/>
                <a:gd name="connsiteY12" fmla="*/ 104775 h 190500"/>
                <a:gd name="connsiteX13" fmla="*/ 190500 w 190500"/>
                <a:gd name="connsiteY13" fmla="*/ 85725 h 190500"/>
                <a:gd name="connsiteX14" fmla="*/ 171450 w 190500"/>
                <a:gd name="connsiteY14" fmla="*/ 66675 h 190500"/>
                <a:gd name="connsiteX15" fmla="*/ 19050 w 190500"/>
                <a:gd name="connsiteY15" fmla="*/ 66675 h 190500"/>
                <a:gd name="connsiteX16" fmla="*/ 0 w 190500"/>
                <a:gd name="connsiteY16" fmla="*/ 85725 h 190500"/>
                <a:gd name="connsiteX17" fmla="*/ 0 w 190500"/>
                <a:gd name="connsiteY17" fmla="*/ 104775 h 190500"/>
                <a:gd name="connsiteX18" fmla="*/ 0 w 190500"/>
                <a:gd name="connsiteY18" fmla="*/ 171450 h 190500"/>
                <a:gd name="connsiteX19" fmla="*/ 19050 w 190500"/>
                <a:gd name="connsiteY19" fmla="*/ 190500 h 190500"/>
                <a:gd name="connsiteX20" fmla="*/ 171450 w 190500"/>
                <a:gd name="connsiteY20" fmla="*/ 190500 h 190500"/>
                <a:gd name="connsiteX21" fmla="*/ 190500 w 190500"/>
                <a:gd name="connsiteY21" fmla="*/ 171450 h 190500"/>
                <a:gd name="connsiteX22" fmla="*/ 190500 w 190500"/>
                <a:gd name="connsiteY22" fmla="*/ 152400 h 190500"/>
                <a:gd name="connsiteX23" fmla="*/ 171450 w 190500"/>
                <a:gd name="connsiteY23" fmla="*/ 133350 h 190500"/>
                <a:gd name="connsiteX24" fmla="*/ 19050 w 190500"/>
                <a:gd name="connsiteY24" fmla="*/ 133350 h 190500"/>
                <a:gd name="connsiteX25" fmla="*/ 0 w 190500"/>
                <a:gd name="connsiteY25" fmla="*/ 152400 h 190500"/>
                <a:gd name="connsiteX26" fmla="*/ 0 w 190500"/>
                <a:gd name="connsiteY26" fmla="*/ 171450 h 190500"/>
                <a:gd name="connsiteX27" fmla="*/ 114300 w 190500"/>
                <a:gd name="connsiteY27" fmla="*/ 38100 h 190500"/>
                <a:gd name="connsiteX28" fmla="*/ 133350 w 190500"/>
                <a:gd name="connsiteY28" fmla="*/ 38100 h 190500"/>
                <a:gd name="connsiteX29" fmla="*/ 133350 w 190500"/>
                <a:gd name="connsiteY29" fmla="*/ 19050 h 190500"/>
                <a:gd name="connsiteX30" fmla="*/ 114300 w 190500"/>
                <a:gd name="connsiteY30" fmla="*/ 19050 h 190500"/>
                <a:gd name="connsiteX31" fmla="*/ 114300 w 190500"/>
                <a:gd name="connsiteY31" fmla="*/ 38100 h 190500"/>
                <a:gd name="connsiteX32" fmla="*/ 152400 w 190500"/>
                <a:gd name="connsiteY32" fmla="*/ 38100 h 190500"/>
                <a:gd name="connsiteX33" fmla="*/ 171450 w 190500"/>
                <a:gd name="connsiteY33" fmla="*/ 38100 h 190500"/>
                <a:gd name="connsiteX34" fmla="*/ 171450 w 190500"/>
                <a:gd name="connsiteY34" fmla="*/ 19050 h 190500"/>
                <a:gd name="connsiteX35" fmla="*/ 152400 w 190500"/>
                <a:gd name="connsiteY35" fmla="*/ 19050 h 190500"/>
                <a:gd name="connsiteX36" fmla="*/ 152400 w 190500"/>
                <a:gd name="connsiteY36" fmla="*/ 38100 h 190500"/>
                <a:gd name="connsiteX37" fmla="*/ 114300 w 190500"/>
                <a:gd name="connsiteY37" fmla="*/ 104775 h 190500"/>
                <a:gd name="connsiteX38" fmla="*/ 133350 w 190500"/>
                <a:gd name="connsiteY38" fmla="*/ 104775 h 190500"/>
                <a:gd name="connsiteX39" fmla="*/ 133350 w 190500"/>
                <a:gd name="connsiteY39" fmla="*/ 85725 h 190500"/>
                <a:gd name="connsiteX40" fmla="*/ 114300 w 190500"/>
                <a:gd name="connsiteY40" fmla="*/ 85725 h 190500"/>
                <a:gd name="connsiteX41" fmla="*/ 114300 w 190500"/>
                <a:gd name="connsiteY41" fmla="*/ 104775 h 190500"/>
                <a:gd name="connsiteX42" fmla="*/ 152400 w 190500"/>
                <a:gd name="connsiteY42" fmla="*/ 104775 h 190500"/>
                <a:gd name="connsiteX43" fmla="*/ 171450 w 190500"/>
                <a:gd name="connsiteY43" fmla="*/ 104775 h 190500"/>
                <a:gd name="connsiteX44" fmla="*/ 171450 w 190500"/>
                <a:gd name="connsiteY44" fmla="*/ 85725 h 190500"/>
                <a:gd name="connsiteX45" fmla="*/ 152400 w 190500"/>
                <a:gd name="connsiteY45" fmla="*/ 85725 h 190500"/>
                <a:gd name="connsiteX46" fmla="*/ 152400 w 190500"/>
                <a:gd name="connsiteY46" fmla="*/ 104775 h 190500"/>
                <a:gd name="connsiteX47" fmla="*/ 114300 w 190500"/>
                <a:gd name="connsiteY47" fmla="*/ 171450 h 190500"/>
                <a:gd name="connsiteX48" fmla="*/ 133350 w 190500"/>
                <a:gd name="connsiteY48" fmla="*/ 171450 h 190500"/>
                <a:gd name="connsiteX49" fmla="*/ 133350 w 190500"/>
                <a:gd name="connsiteY49" fmla="*/ 152400 h 190500"/>
                <a:gd name="connsiteX50" fmla="*/ 114300 w 190500"/>
                <a:gd name="connsiteY50" fmla="*/ 152400 h 190500"/>
                <a:gd name="connsiteX51" fmla="*/ 114300 w 190500"/>
                <a:gd name="connsiteY51" fmla="*/ 171450 h 190500"/>
                <a:gd name="connsiteX52" fmla="*/ 152400 w 190500"/>
                <a:gd name="connsiteY52" fmla="*/ 171450 h 190500"/>
                <a:gd name="connsiteX53" fmla="*/ 171450 w 190500"/>
                <a:gd name="connsiteY53" fmla="*/ 171450 h 190500"/>
                <a:gd name="connsiteX54" fmla="*/ 171450 w 190500"/>
                <a:gd name="connsiteY54" fmla="*/ 152400 h 190500"/>
                <a:gd name="connsiteX55" fmla="*/ 152400 w 190500"/>
                <a:gd name="connsiteY55" fmla="*/ 152400 h 190500"/>
                <a:gd name="connsiteX56" fmla="*/ 152400 w 190500"/>
                <a:gd name="connsiteY56" fmla="*/ 1714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90500" h="190500">
                  <a:moveTo>
                    <a:pt x="0" y="38100"/>
                  </a:moveTo>
                  <a:cubicBezTo>
                    <a:pt x="0" y="48578"/>
                    <a:pt x="8573" y="57150"/>
                    <a:pt x="19050" y="57150"/>
                  </a:cubicBezTo>
                  <a:lnTo>
                    <a:pt x="171450" y="57150"/>
                  </a:lnTo>
                  <a:cubicBezTo>
                    <a:pt x="181928" y="57150"/>
                    <a:pt x="190500" y="48578"/>
                    <a:pt x="190500" y="38100"/>
                  </a:cubicBezTo>
                  <a:lnTo>
                    <a:pt x="190500" y="19050"/>
                  </a:lnTo>
                  <a:cubicBezTo>
                    <a:pt x="190500" y="8573"/>
                    <a:pt x="181928" y="0"/>
                    <a:pt x="171450" y="0"/>
                  </a:cubicBezTo>
                  <a:lnTo>
                    <a:pt x="19050" y="0"/>
                  </a:lnTo>
                  <a:cubicBezTo>
                    <a:pt x="8573" y="0"/>
                    <a:pt x="0" y="8573"/>
                    <a:pt x="0" y="19050"/>
                  </a:cubicBezTo>
                  <a:lnTo>
                    <a:pt x="0" y="38100"/>
                  </a:lnTo>
                  <a:close/>
                  <a:moveTo>
                    <a:pt x="0" y="104775"/>
                  </a:moveTo>
                  <a:cubicBezTo>
                    <a:pt x="0" y="115253"/>
                    <a:pt x="8573" y="123825"/>
                    <a:pt x="19050" y="123825"/>
                  </a:cubicBezTo>
                  <a:lnTo>
                    <a:pt x="171450" y="123825"/>
                  </a:lnTo>
                  <a:cubicBezTo>
                    <a:pt x="181928" y="123825"/>
                    <a:pt x="190500" y="115253"/>
                    <a:pt x="190500" y="104775"/>
                  </a:cubicBezTo>
                  <a:lnTo>
                    <a:pt x="190500" y="85725"/>
                  </a:lnTo>
                  <a:cubicBezTo>
                    <a:pt x="190500" y="75248"/>
                    <a:pt x="181928" y="66675"/>
                    <a:pt x="171450" y="66675"/>
                  </a:cubicBezTo>
                  <a:lnTo>
                    <a:pt x="19050" y="66675"/>
                  </a:lnTo>
                  <a:cubicBezTo>
                    <a:pt x="8573" y="66675"/>
                    <a:pt x="0" y="75248"/>
                    <a:pt x="0" y="85725"/>
                  </a:cubicBezTo>
                  <a:lnTo>
                    <a:pt x="0" y="104775"/>
                  </a:lnTo>
                  <a:close/>
                  <a:moveTo>
                    <a:pt x="0" y="171450"/>
                  </a:moveTo>
                  <a:cubicBezTo>
                    <a:pt x="0" y="181928"/>
                    <a:pt x="8573" y="190500"/>
                    <a:pt x="19050" y="190500"/>
                  </a:cubicBezTo>
                  <a:lnTo>
                    <a:pt x="171450" y="190500"/>
                  </a:lnTo>
                  <a:cubicBezTo>
                    <a:pt x="181928" y="190500"/>
                    <a:pt x="190500" y="181928"/>
                    <a:pt x="190500" y="171450"/>
                  </a:cubicBezTo>
                  <a:lnTo>
                    <a:pt x="190500" y="152400"/>
                  </a:lnTo>
                  <a:cubicBezTo>
                    <a:pt x="190500" y="141923"/>
                    <a:pt x="181928" y="133350"/>
                    <a:pt x="171450" y="133350"/>
                  </a:cubicBezTo>
                  <a:lnTo>
                    <a:pt x="19050" y="133350"/>
                  </a:lnTo>
                  <a:cubicBezTo>
                    <a:pt x="8573" y="133350"/>
                    <a:pt x="0" y="141923"/>
                    <a:pt x="0" y="152400"/>
                  </a:cubicBezTo>
                  <a:lnTo>
                    <a:pt x="0" y="171450"/>
                  </a:lnTo>
                  <a:close/>
                  <a:moveTo>
                    <a:pt x="114300" y="38100"/>
                  </a:moveTo>
                  <a:lnTo>
                    <a:pt x="133350" y="38100"/>
                  </a:lnTo>
                  <a:lnTo>
                    <a:pt x="133350" y="19050"/>
                  </a:lnTo>
                  <a:lnTo>
                    <a:pt x="114300" y="19050"/>
                  </a:lnTo>
                  <a:lnTo>
                    <a:pt x="114300" y="38100"/>
                  </a:lnTo>
                  <a:close/>
                  <a:moveTo>
                    <a:pt x="152400" y="38100"/>
                  </a:moveTo>
                  <a:lnTo>
                    <a:pt x="171450" y="38100"/>
                  </a:lnTo>
                  <a:lnTo>
                    <a:pt x="171450" y="19050"/>
                  </a:lnTo>
                  <a:lnTo>
                    <a:pt x="152400" y="19050"/>
                  </a:lnTo>
                  <a:lnTo>
                    <a:pt x="152400" y="38100"/>
                  </a:lnTo>
                  <a:close/>
                  <a:moveTo>
                    <a:pt x="114300" y="104775"/>
                  </a:moveTo>
                  <a:lnTo>
                    <a:pt x="133350" y="104775"/>
                  </a:lnTo>
                  <a:lnTo>
                    <a:pt x="133350" y="85725"/>
                  </a:lnTo>
                  <a:lnTo>
                    <a:pt x="114300" y="85725"/>
                  </a:lnTo>
                  <a:lnTo>
                    <a:pt x="114300" y="104775"/>
                  </a:lnTo>
                  <a:close/>
                  <a:moveTo>
                    <a:pt x="152400" y="104775"/>
                  </a:moveTo>
                  <a:lnTo>
                    <a:pt x="171450" y="104775"/>
                  </a:lnTo>
                  <a:lnTo>
                    <a:pt x="171450" y="85725"/>
                  </a:lnTo>
                  <a:lnTo>
                    <a:pt x="152400" y="85725"/>
                  </a:lnTo>
                  <a:lnTo>
                    <a:pt x="152400" y="104775"/>
                  </a:lnTo>
                  <a:close/>
                  <a:moveTo>
                    <a:pt x="114300" y="171450"/>
                  </a:moveTo>
                  <a:lnTo>
                    <a:pt x="133350" y="171450"/>
                  </a:lnTo>
                  <a:lnTo>
                    <a:pt x="133350" y="152400"/>
                  </a:lnTo>
                  <a:lnTo>
                    <a:pt x="114300" y="152400"/>
                  </a:lnTo>
                  <a:lnTo>
                    <a:pt x="114300" y="171450"/>
                  </a:lnTo>
                  <a:close/>
                  <a:moveTo>
                    <a:pt x="152400" y="171450"/>
                  </a:moveTo>
                  <a:lnTo>
                    <a:pt x="171450" y="171450"/>
                  </a:lnTo>
                  <a:lnTo>
                    <a:pt x="171450" y="152400"/>
                  </a:lnTo>
                  <a:lnTo>
                    <a:pt x="152400" y="152400"/>
                  </a:lnTo>
                  <a:lnTo>
                    <a:pt x="152400" y="171450"/>
                  </a:lnTo>
                  <a:close/>
                </a:path>
              </a:pathLst>
            </a:custGeom>
            <a:solidFill>
              <a:schemeClr val="accent1"/>
            </a:solidFill>
            <a:ln w="9525" cap="flat">
              <a:noFill/>
              <a:prstDash val="solid"/>
              <a:miter/>
            </a:ln>
          </p:spPr>
          <p:txBody>
            <a:bodyPr rtlCol="0" anchor="ctr">
              <a:noAutofit/>
            </a:bodyPr>
            <a:lstStyle/>
            <a:p>
              <a:endParaRPr lang="en-US"/>
            </a:p>
          </p:txBody>
        </p:sp>
        <p:sp>
          <p:nvSpPr>
            <p:cNvPr id="38" name="文本框 23">
              <a:extLst>
                <a:ext uri="{FF2B5EF4-FFF2-40B4-BE49-F238E27FC236}">
                  <a16:creationId xmlns:a16="http://schemas.microsoft.com/office/drawing/2014/main" id="{A4F4E604-D2BE-6690-E723-130578056813}"/>
                </a:ext>
              </a:extLst>
            </p:cNvPr>
            <p:cNvSpPr txBox="1"/>
            <p:nvPr/>
          </p:nvSpPr>
          <p:spPr>
            <a:xfrm flipH="1">
              <a:off x="660961" y="4344188"/>
              <a:ext cx="3922961" cy="103214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辅具的发明，使得瑜伽成为了现代人人皆可习练的普世修行方式，这符合现代化发展的特征</a:t>
              </a:r>
              <a:r>
                <a:rPr kumimoji="0" lang="en-US" altLang="zh-CN" sz="1600" b="0" i="0" u="none" strike="noStrike" kern="1200" cap="none" spc="0" normalizeH="0" baseline="0" noProof="0" dirty="0">
                  <a:ln>
                    <a:noFill/>
                  </a:ln>
                  <a:solidFill>
                    <a:prstClr val="black">
                      <a:lumMod val="50000"/>
                      <a:lumOff val="50000"/>
                    </a:prstClr>
                  </a:solidFill>
                  <a:effectLst/>
                  <a:uLnTx/>
                  <a:uFillTx/>
                  <a:latin typeface="+mn-ea"/>
                </a:rPr>
                <a:t>——</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普适性。</a:t>
              </a:r>
            </a:p>
          </p:txBody>
        </p:sp>
      </p:grpSp>
      <p:sp>
        <p:nvSpPr>
          <p:cNvPr id="40" name="任意多边形: 形状 39">
            <a:extLst>
              <a:ext uri="{FF2B5EF4-FFF2-40B4-BE49-F238E27FC236}">
                <a16:creationId xmlns:a16="http://schemas.microsoft.com/office/drawing/2014/main" id="{34019AB6-F093-C305-03DB-5ECD7CD20716}"/>
              </a:ext>
            </a:extLst>
          </p:cNvPr>
          <p:cNvSpPr/>
          <p:nvPr/>
        </p:nvSpPr>
        <p:spPr>
          <a:xfrm>
            <a:off x="5947934" y="4197766"/>
            <a:ext cx="2554744" cy="2212473"/>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pic>
        <p:nvPicPr>
          <p:cNvPr id="41" name="图片 40">
            <a:extLst>
              <a:ext uri="{FF2B5EF4-FFF2-40B4-BE49-F238E27FC236}">
                <a16:creationId xmlns:a16="http://schemas.microsoft.com/office/drawing/2014/main" id="{A18A673E-B4DB-B038-4D2F-F73662FAC952}"/>
              </a:ext>
            </a:extLst>
          </p:cNvPr>
          <p:cNvPicPr>
            <a:picLocks noChangeAspect="1"/>
          </p:cNvPicPr>
          <p:nvPr/>
        </p:nvPicPr>
        <p:blipFill>
          <a:blip r:embed="rId3">
            <a:duotone>
              <a:schemeClr val="accent1">
                <a:shade val="45000"/>
                <a:satMod val="135000"/>
              </a:schemeClr>
              <a:prstClr val="white"/>
            </a:duotone>
          </a:blip>
          <a:stretch>
            <a:fillRect/>
          </a:stretch>
        </p:blipFill>
        <p:spPr>
          <a:xfrm flipH="1">
            <a:off x="6096000" y="3764794"/>
            <a:ext cx="4685558" cy="3108764"/>
          </a:xfrm>
          <a:prstGeom prst="rect">
            <a:avLst/>
          </a:prstGeom>
          <a:effectLst/>
        </p:spPr>
      </p:pic>
      <p:grpSp>
        <p:nvGrpSpPr>
          <p:cNvPr id="5" name="组合 4">
            <a:extLst>
              <a:ext uri="{FF2B5EF4-FFF2-40B4-BE49-F238E27FC236}">
                <a16:creationId xmlns:a16="http://schemas.microsoft.com/office/drawing/2014/main" id="{2E02F1C5-024D-89AF-0AE8-39E626274F2B}"/>
              </a:ext>
            </a:extLst>
          </p:cNvPr>
          <p:cNvGrpSpPr/>
          <p:nvPr/>
        </p:nvGrpSpPr>
        <p:grpSpPr>
          <a:xfrm>
            <a:off x="6342130" y="4481646"/>
            <a:ext cx="5937502" cy="1659884"/>
            <a:chOff x="6342130" y="4481646"/>
            <a:chExt cx="5937502" cy="1659884"/>
          </a:xfrm>
        </p:grpSpPr>
        <p:grpSp>
          <p:nvGrpSpPr>
            <p:cNvPr id="3" name="组合 2">
              <a:extLst>
                <a:ext uri="{FF2B5EF4-FFF2-40B4-BE49-F238E27FC236}">
                  <a16:creationId xmlns:a16="http://schemas.microsoft.com/office/drawing/2014/main" id="{98C555E1-6488-55EC-6DB0-22AAC4BCC249}"/>
                </a:ext>
              </a:extLst>
            </p:cNvPr>
            <p:cNvGrpSpPr/>
            <p:nvPr/>
          </p:nvGrpSpPr>
          <p:grpSpPr>
            <a:xfrm>
              <a:off x="6342130" y="4481646"/>
              <a:ext cx="5937502" cy="1659884"/>
              <a:chOff x="6342130" y="4481646"/>
              <a:chExt cx="5937502" cy="1659884"/>
            </a:xfrm>
          </p:grpSpPr>
          <p:sp>
            <p:nvSpPr>
              <p:cNvPr id="44" name="任意多边形: 形状 43">
                <a:extLst>
                  <a:ext uri="{FF2B5EF4-FFF2-40B4-BE49-F238E27FC236}">
                    <a16:creationId xmlns:a16="http://schemas.microsoft.com/office/drawing/2014/main" id="{ADEF371E-48A1-4C19-58B4-2FEC6CD7018A}"/>
                  </a:ext>
                </a:extLst>
              </p:cNvPr>
              <p:cNvSpPr/>
              <p:nvPr/>
            </p:nvSpPr>
            <p:spPr>
              <a:xfrm flipH="1">
                <a:off x="6342130" y="4481646"/>
                <a:ext cx="5937502" cy="1659884"/>
              </a:xfrm>
              <a:custGeom>
                <a:avLst/>
                <a:gdLst>
                  <a:gd name="connsiteX0" fmla="*/ 0 w 5937502"/>
                  <a:gd name="connsiteY0" fmla="*/ 1654228 h 1659884"/>
                  <a:gd name="connsiteX1" fmla="*/ 0 w 5937502"/>
                  <a:gd name="connsiteY1" fmla="*/ 1659884 h 1659884"/>
                  <a:gd name="connsiteX2" fmla="*/ 281290 w 5937502"/>
                  <a:gd name="connsiteY2" fmla="*/ 1657056 h 1659884"/>
                  <a:gd name="connsiteX3" fmla="*/ 0 w 5937502"/>
                  <a:gd name="connsiteY3" fmla="*/ 0 h 1659884"/>
                  <a:gd name="connsiteX4" fmla="*/ 0 w 5937502"/>
                  <a:gd name="connsiteY4" fmla="*/ 2828 h 1659884"/>
                  <a:gd name="connsiteX5" fmla="*/ 281290 w 5937502"/>
                  <a:gd name="connsiteY5" fmla="*/ 1414 h 1659884"/>
                  <a:gd name="connsiteX6" fmla="*/ 1089155 w 5937502"/>
                  <a:gd name="connsiteY6" fmla="*/ 0 h 1659884"/>
                  <a:gd name="connsiteX7" fmla="*/ 1089155 w 5937502"/>
                  <a:gd name="connsiteY7" fmla="*/ 5476 h 1659884"/>
                  <a:gd name="connsiteX8" fmla="*/ 562581 w 5937502"/>
                  <a:gd name="connsiteY8" fmla="*/ 2828 h 1659884"/>
                  <a:gd name="connsiteX9" fmla="*/ 562581 w 5937502"/>
                  <a:gd name="connsiteY9" fmla="*/ 1654228 h 1659884"/>
                  <a:gd name="connsiteX10" fmla="*/ 1089155 w 5937502"/>
                  <a:gd name="connsiteY10" fmla="*/ 1648933 h 1659884"/>
                  <a:gd name="connsiteX11" fmla="*/ 1089155 w 5937502"/>
                  <a:gd name="connsiteY11" fmla="*/ 1659884 h 1659884"/>
                  <a:gd name="connsiteX12" fmla="*/ 4545138 w 5937502"/>
                  <a:gd name="connsiteY12" fmla="*/ 1625137 h 1659884"/>
                  <a:gd name="connsiteX13" fmla="*/ 4920913 w 5937502"/>
                  <a:gd name="connsiteY13" fmla="*/ 1625137 h 1659884"/>
                  <a:gd name="connsiteX14" fmla="*/ 5473381 w 5937502"/>
                  <a:gd name="connsiteY14" fmla="*/ 1625137 h 1659884"/>
                  <a:gd name="connsiteX15" fmla="*/ 5937502 w 5937502"/>
                  <a:gd name="connsiteY15" fmla="*/ 821255 h 1659884"/>
                  <a:gd name="connsiteX16" fmla="*/ 5473381 w 5937502"/>
                  <a:gd name="connsiteY16" fmla="*/ 17374 h 1659884"/>
                  <a:gd name="connsiteX17" fmla="*/ 4920913 w 5937502"/>
                  <a:gd name="connsiteY17" fmla="*/ 17374 h 1659884"/>
                  <a:gd name="connsiteX18" fmla="*/ 4545138 w 5937502"/>
                  <a:gd name="connsiteY18" fmla="*/ 17374 h 165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37502" h="1659884">
                    <a:moveTo>
                      <a:pt x="0" y="1654228"/>
                    </a:moveTo>
                    <a:lnTo>
                      <a:pt x="0" y="1659884"/>
                    </a:lnTo>
                    <a:lnTo>
                      <a:pt x="281290" y="1657056"/>
                    </a:lnTo>
                    <a:close/>
                    <a:moveTo>
                      <a:pt x="0" y="0"/>
                    </a:moveTo>
                    <a:lnTo>
                      <a:pt x="0" y="2828"/>
                    </a:lnTo>
                    <a:lnTo>
                      <a:pt x="281290" y="1414"/>
                    </a:lnTo>
                    <a:close/>
                    <a:moveTo>
                      <a:pt x="1089155" y="0"/>
                    </a:moveTo>
                    <a:lnTo>
                      <a:pt x="1089155" y="5476"/>
                    </a:lnTo>
                    <a:lnTo>
                      <a:pt x="562581" y="2828"/>
                    </a:lnTo>
                    <a:lnTo>
                      <a:pt x="562581" y="1654228"/>
                    </a:lnTo>
                    <a:lnTo>
                      <a:pt x="1089155" y="1648933"/>
                    </a:lnTo>
                    <a:lnTo>
                      <a:pt x="1089155" y="1659884"/>
                    </a:lnTo>
                    <a:lnTo>
                      <a:pt x="4545138" y="1625137"/>
                    </a:lnTo>
                    <a:lnTo>
                      <a:pt x="4920913" y="1625137"/>
                    </a:lnTo>
                    <a:lnTo>
                      <a:pt x="5473381" y="1625137"/>
                    </a:lnTo>
                    <a:lnTo>
                      <a:pt x="5937502" y="821255"/>
                    </a:lnTo>
                    <a:lnTo>
                      <a:pt x="5473381" y="17374"/>
                    </a:lnTo>
                    <a:lnTo>
                      <a:pt x="4920913" y="17374"/>
                    </a:lnTo>
                    <a:lnTo>
                      <a:pt x="4545138" y="1737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4242" tIns="52121" rIns="104242" bIns="52121"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buClrTx/>
                  <a:buSzTx/>
                  <a:buFontTx/>
                  <a:buNone/>
                  <a:defRPr/>
                </a:pPr>
                <a:endParaRPr kumimoji="0" lang="zh-CN" altLang="en-US" sz="2052"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5" name="TextBox 24+">
                <a:extLst>
                  <a:ext uri="{FF2B5EF4-FFF2-40B4-BE49-F238E27FC236}">
                    <a16:creationId xmlns:a16="http://schemas.microsoft.com/office/drawing/2014/main" id="{738FE99A-2EC9-8F35-2A9E-DE92A47A1365}"/>
                  </a:ext>
                </a:extLst>
              </p:cNvPr>
              <p:cNvSpPr txBox="1"/>
              <p:nvPr/>
            </p:nvSpPr>
            <p:spPr>
              <a:xfrm>
                <a:off x="7607076" y="4633963"/>
                <a:ext cx="3877985" cy="461665"/>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1"/>
                    </a:solidFill>
                    <a:effectLst/>
                    <a:uLnTx/>
                    <a:uFillTx/>
                    <a:latin typeface="+mj-ea"/>
                    <a:ea typeface="+mj-ea"/>
                  </a:rPr>
                  <a:t>英语开展教学，推动全球化</a:t>
                </a:r>
              </a:p>
            </p:txBody>
          </p:sp>
          <p:sp>
            <p:nvSpPr>
              <p:cNvPr id="46" name="文本框 23">
                <a:extLst>
                  <a:ext uri="{FF2B5EF4-FFF2-40B4-BE49-F238E27FC236}">
                    <a16:creationId xmlns:a16="http://schemas.microsoft.com/office/drawing/2014/main" id="{9EFCA412-AADB-D045-B227-8BEC98708E70}"/>
                  </a:ext>
                </a:extLst>
              </p:cNvPr>
              <p:cNvSpPr txBox="1"/>
              <p:nvPr/>
            </p:nvSpPr>
            <p:spPr>
              <a:xfrm>
                <a:off x="7607077" y="5015053"/>
                <a:ext cx="3728352" cy="103214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mn-ea"/>
                  </a:rPr>
                  <a:t>全球化是现代化的特征之一。推动瑜伽走向全球化，是瑜伽实现现代化的必经之路。</a:t>
                </a:r>
              </a:p>
            </p:txBody>
          </p:sp>
        </p:grpSp>
        <p:sp>
          <p:nvSpPr>
            <p:cNvPr id="89" name="图形 87">
              <a:extLst>
                <a:ext uri="{FF2B5EF4-FFF2-40B4-BE49-F238E27FC236}">
                  <a16:creationId xmlns:a16="http://schemas.microsoft.com/office/drawing/2014/main" id="{1AC6ACCF-500D-89EF-E88B-A4051AE0FCBB}"/>
                </a:ext>
              </a:extLst>
            </p:cNvPr>
            <p:cNvSpPr/>
            <p:nvPr/>
          </p:nvSpPr>
          <p:spPr>
            <a:xfrm>
              <a:off x="6763996" y="4926318"/>
              <a:ext cx="626477" cy="626477"/>
            </a:xfrm>
            <a:custGeom>
              <a:avLst/>
              <a:gdLst>
                <a:gd name="connsiteX0" fmla="*/ 190500 w 190500"/>
                <a:gd name="connsiteY0" fmla="*/ 95250 h 190500"/>
                <a:gd name="connsiteX1" fmla="*/ 95250 w 190500"/>
                <a:gd name="connsiteY1" fmla="*/ 0 h 190500"/>
                <a:gd name="connsiteX2" fmla="*/ 0 w 190500"/>
                <a:gd name="connsiteY2" fmla="*/ 95250 h 190500"/>
                <a:gd name="connsiteX3" fmla="*/ 95250 w 190500"/>
                <a:gd name="connsiteY3" fmla="*/ 190500 h 190500"/>
                <a:gd name="connsiteX4" fmla="*/ 190500 w 190500"/>
                <a:gd name="connsiteY4" fmla="*/ 95250 h 190500"/>
                <a:gd name="connsiteX5" fmla="*/ 41339 w 190500"/>
                <a:gd name="connsiteY5" fmla="*/ 149162 h 190500"/>
                <a:gd name="connsiteX6" fmla="*/ 115443 w 190500"/>
                <a:gd name="connsiteY6" fmla="*/ 115443 h 190500"/>
                <a:gd name="connsiteX7" fmla="*/ 149162 w 190500"/>
                <a:gd name="connsiteY7" fmla="*/ 41339 h 190500"/>
                <a:gd name="connsiteX8" fmla="*/ 75057 w 190500"/>
                <a:gd name="connsiteY8" fmla="*/ 75057 h 190500"/>
                <a:gd name="connsiteX9" fmla="*/ 41339 w 190500"/>
                <a:gd name="connsiteY9" fmla="*/ 149162 h 190500"/>
                <a:gd name="connsiteX10" fmla="*/ 104775 w 190500"/>
                <a:gd name="connsiteY10" fmla="*/ 95250 h 190500"/>
                <a:gd name="connsiteX11" fmla="*/ 95250 w 190500"/>
                <a:gd name="connsiteY11" fmla="*/ 85725 h 190500"/>
                <a:gd name="connsiteX12" fmla="*/ 85725 w 190500"/>
                <a:gd name="connsiteY12" fmla="*/ 95250 h 190500"/>
                <a:gd name="connsiteX13" fmla="*/ 95250 w 190500"/>
                <a:gd name="connsiteY13" fmla="*/ 104775 h 190500"/>
                <a:gd name="connsiteX14" fmla="*/ 104775 w 190500"/>
                <a:gd name="connsiteY14" fmla="*/ 952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190500" y="95250"/>
                  </a:moveTo>
                  <a:cubicBezTo>
                    <a:pt x="190500" y="42672"/>
                    <a:pt x="147828" y="0"/>
                    <a:pt x="95250" y="0"/>
                  </a:cubicBezTo>
                  <a:cubicBezTo>
                    <a:pt x="42672" y="0"/>
                    <a:pt x="0" y="42672"/>
                    <a:pt x="0" y="95250"/>
                  </a:cubicBezTo>
                  <a:cubicBezTo>
                    <a:pt x="0" y="147828"/>
                    <a:pt x="42672" y="190500"/>
                    <a:pt x="95250" y="190500"/>
                  </a:cubicBezTo>
                  <a:cubicBezTo>
                    <a:pt x="147828" y="190500"/>
                    <a:pt x="190500" y="147828"/>
                    <a:pt x="190500" y="95250"/>
                  </a:cubicBezTo>
                  <a:close/>
                  <a:moveTo>
                    <a:pt x="41339" y="149162"/>
                  </a:moveTo>
                  <a:lnTo>
                    <a:pt x="115443" y="115443"/>
                  </a:lnTo>
                  <a:lnTo>
                    <a:pt x="149162" y="41339"/>
                  </a:lnTo>
                  <a:lnTo>
                    <a:pt x="75057" y="75057"/>
                  </a:lnTo>
                  <a:lnTo>
                    <a:pt x="41339" y="149162"/>
                  </a:lnTo>
                  <a:close/>
                  <a:moveTo>
                    <a:pt x="104775" y="95250"/>
                  </a:moveTo>
                  <a:cubicBezTo>
                    <a:pt x="104775" y="90011"/>
                    <a:pt x="100489" y="85725"/>
                    <a:pt x="95250" y="85725"/>
                  </a:cubicBezTo>
                  <a:cubicBezTo>
                    <a:pt x="90011" y="85725"/>
                    <a:pt x="85725" y="90011"/>
                    <a:pt x="85725" y="95250"/>
                  </a:cubicBezTo>
                  <a:cubicBezTo>
                    <a:pt x="85725" y="100489"/>
                    <a:pt x="90011" y="104775"/>
                    <a:pt x="95250" y="104775"/>
                  </a:cubicBezTo>
                  <a:cubicBezTo>
                    <a:pt x="100489" y="104775"/>
                    <a:pt x="104775" y="100489"/>
                    <a:pt x="104775" y="95250"/>
                  </a:cubicBezTo>
                  <a:close/>
                </a:path>
              </a:pathLst>
            </a:custGeom>
            <a:solidFill>
              <a:schemeClr val="accent1"/>
            </a:solidFill>
            <a:ln w="9525" cap="flat">
              <a:noFill/>
              <a:prstDash val="solid"/>
              <a:miter/>
            </a:ln>
          </p:spPr>
          <p:txBody>
            <a:bodyPr rtlCol="0" anchor="ctr">
              <a:noAutofit/>
            </a:bodyPr>
            <a:lstStyle/>
            <a:p>
              <a:endParaRPr lang="en-US"/>
            </a:p>
          </p:txBody>
        </p:sp>
      </p:grpSp>
      <p:pic>
        <p:nvPicPr>
          <p:cNvPr id="80" name="图形 79">
            <a:extLst>
              <a:ext uri="{FF2B5EF4-FFF2-40B4-BE49-F238E27FC236}">
                <a16:creationId xmlns:a16="http://schemas.microsoft.com/office/drawing/2014/main" id="{68651128-57A3-49CE-5C23-8D25669068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86260" y="2605048"/>
            <a:ext cx="3135357" cy="1983593"/>
          </a:xfrm>
          <a:prstGeom prst="rect">
            <a:avLst/>
          </a:prstGeom>
        </p:spPr>
      </p:pic>
    </p:spTree>
    <p:extLst>
      <p:ext uri="{BB962C8B-B14F-4D97-AF65-F5344CB8AC3E}">
        <p14:creationId xmlns:p14="http://schemas.microsoft.com/office/powerpoint/2010/main" val="599551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AEABBA-85D9-21EC-4384-56F68EDD2FF5}"/>
              </a:ext>
            </a:extLst>
          </p:cNvPr>
          <p:cNvSpPr>
            <a:spLocks noGrp="1"/>
          </p:cNvSpPr>
          <p:nvPr>
            <p:ph type="title"/>
          </p:nvPr>
        </p:nvSpPr>
        <p:spPr/>
        <p:txBody>
          <a:bodyPr>
            <a:noAutofit/>
          </a:bodyPr>
          <a:lstStyle/>
          <a:p>
            <a:r>
              <a:rPr lang="zh-CN" altLang="en-US" dirty="0"/>
              <a:t>现代瑜伽的分类</a:t>
            </a:r>
            <a:endParaRPr lang="en-US" dirty="0"/>
          </a:p>
        </p:txBody>
      </p:sp>
      <p:sp>
        <p:nvSpPr>
          <p:cNvPr id="7" name="任意多边形: 形状 6">
            <a:extLst>
              <a:ext uri="{FF2B5EF4-FFF2-40B4-BE49-F238E27FC236}">
                <a16:creationId xmlns:a16="http://schemas.microsoft.com/office/drawing/2014/main" id="{594D362A-4DCF-F14C-EF7E-175100B9AFC6}"/>
              </a:ext>
            </a:extLst>
          </p:cNvPr>
          <p:cNvSpPr/>
          <p:nvPr/>
        </p:nvSpPr>
        <p:spPr>
          <a:xfrm>
            <a:off x="0" y="4854166"/>
            <a:ext cx="12192000" cy="2003834"/>
          </a:xfrm>
          <a:custGeom>
            <a:avLst/>
            <a:gdLst>
              <a:gd name="connsiteX0" fmla="*/ 3493194 w 12192000"/>
              <a:gd name="connsiteY0" fmla="*/ 0 h 2003834"/>
              <a:gd name="connsiteX1" fmla="*/ 8710956 w 12192000"/>
              <a:gd name="connsiteY1" fmla="*/ 0 h 2003834"/>
              <a:gd name="connsiteX2" fmla="*/ 12192000 w 12192000"/>
              <a:gd name="connsiteY2" fmla="*/ 1085706 h 2003834"/>
              <a:gd name="connsiteX3" fmla="*/ 12192000 w 12192000"/>
              <a:gd name="connsiteY3" fmla="*/ 2003834 h 2003834"/>
              <a:gd name="connsiteX4" fmla="*/ 0 w 12192000"/>
              <a:gd name="connsiteY4" fmla="*/ 2003834 h 2003834"/>
              <a:gd name="connsiteX5" fmla="*/ 0 w 12192000"/>
              <a:gd name="connsiteY5" fmla="*/ 1089495 h 200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003834">
                <a:moveTo>
                  <a:pt x="3493194" y="0"/>
                </a:moveTo>
                <a:lnTo>
                  <a:pt x="8710956" y="0"/>
                </a:lnTo>
                <a:lnTo>
                  <a:pt x="12192000" y="1085706"/>
                </a:lnTo>
                <a:lnTo>
                  <a:pt x="12192000" y="2003834"/>
                </a:lnTo>
                <a:lnTo>
                  <a:pt x="0" y="2003834"/>
                </a:lnTo>
                <a:lnTo>
                  <a:pt x="0" y="1089495"/>
                </a:lnTo>
                <a:close/>
              </a:path>
            </a:pathLst>
          </a:custGeom>
          <a:gradFill flip="none" rotWithShape="1">
            <a:gsLst>
              <a:gs pos="23000">
                <a:schemeClr val="accent1">
                  <a:alpha val="30000"/>
                </a:schemeClr>
              </a:gs>
              <a:gs pos="100000">
                <a:schemeClr val="accent1">
                  <a:alpha val="1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1350"/>
          </a:p>
        </p:txBody>
      </p:sp>
      <p:sp>
        <p:nvSpPr>
          <p:cNvPr id="9" name="任意多边形: 形状 8">
            <a:extLst>
              <a:ext uri="{FF2B5EF4-FFF2-40B4-BE49-F238E27FC236}">
                <a16:creationId xmlns:a16="http://schemas.microsoft.com/office/drawing/2014/main" id="{D5B8F294-0D5B-B446-622B-95FDC19BE180}"/>
              </a:ext>
            </a:extLst>
          </p:cNvPr>
          <p:cNvSpPr/>
          <p:nvPr/>
        </p:nvSpPr>
        <p:spPr>
          <a:xfrm>
            <a:off x="0" y="4854166"/>
            <a:ext cx="12192000" cy="2003834"/>
          </a:xfrm>
          <a:custGeom>
            <a:avLst/>
            <a:gdLst>
              <a:gd name="connsiteX0" fmla="*/ 4173765 w 12192000"/>
              <a:gd name="connsiteY0" fmla="*/ 0 h 2003834"/>
              <a:gd name="connsiteX1" fmla="*/ 8018235 w 12192000"/>
              <a:gd name="connsiteY1" fmla="*/ 0 h 2003834"/>
              <a:gd name="connsiteX2" fmla="*/ 12192000 w 12192000"/>
              <a:gd name="connsiteY2" fmla="*/ 1833139 h 2003834"/>
              <a:gd name="connsiteX3" fmla="*/ 12192000 w 12192000"/>
              <a:gd name="connsiteY3" fmla="*/ 2003834 h 2003834"/>
              <a:gd name="connsiteX4" fmla="*/ 0 w 12192000"/>
              <a:gd name="connsiteY4" fmla="*/ 2003834 h 2003834"/>
              <a:gd name="connsiteX5" fmla="*/ 0 w 12192000"/>
              <a:gd name="connsiteY5" fmla="*/ 1833139 h 200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003834">
                <a:moveTo>
                  <a:pt x="4173765" y="0"/>
                </a:moveTo>
                <a:lnTo>
                  <a:pt x="8018235" y="0"/>
                </a:lnTo>
                <a:lnTo>
                  <a:pt x="12192000" y="1833139"/>
                </a:lnTo>
                <a:lnTo>
                  <a:pt x="12192000" y="2003834"/>
                </a:lnTo>
                <a:lnTo>
                  <a:pt x="0" y="2003834"/>
                </a:lnTo>
                <a:lnTo>
                  <a:pt x="0" y="1833139"/>
                </a:lnTo>
                <a:close/>
              </a:path>
            </a:pathLst>
          </a:custGeom>
          <a:gradFill flip="none" rotWithShape="1">
            <a:gsLst>
              <a:gs pos="23000">
                <a:schemeClr val="accent1">
                  <a:alpha val="30000"/>
                </a:schemeClr>
              </a:gs>
              <a:gs pos="100000">
                <a:schemeClr val="accent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1350"/>
          </a:p>
        </p:txBody>
      </p:sp>
      <p:sp>
        <p:nvSpPr>
          <p:cNvPr id="11" name="任意多边形: 形状 10">
            <a:extLst>
              <a:ext uri="{FF2B5EF4-FFF2-40B4-BE49-F238E27FC236}">
                <a16:creationId xmlns:a16="http://schemas.microsoft.com/office/drawing/2014/main" id="{526AB731-1E5F-6A45-EA6B-183651ADC7C1}"/>
              </a:ext>
            </a:extLst>
          </p:cNvPr>
          <p:cNvSpPr/>
          <p:nvPr/>
        </p:nvSpPr>
        <p:spPr>
          <a:xfrm>
            <a:off x="1389904" y="4854166"/>
            <a:ext cx="9412195" cy="2003834"/>
          </a:xfrm>
          <a:custGeom>
            <a:avLst/>
            <a:gdLst>
              <a:gd name="connsiteX0" fmla="*/ 3363595 w 9412195"/>
              <a:gd name="connsiteY0" fmla="*/ 0 h 2003834"/>
              <a:gd name="connsiteX1" fmla="*/ 6048599 w 9412195"/>
              <a:gd name="connsiteY1" fmla="*/ 0 h 2003834"/>
              <a:gd name="connsiteX2" fmla="*/ 9412195 w 9412195"/>
              <a:gd name="connsiteY2" fmla="*/ 2003834 h 2003834"/>
              <a:gd name="connsiteX3" fmla="*/ 0 w 9412195"/>
              <a:gd name="connsiteY3" fmla="*/ 2003834 h 2003834"/>
            </a:gdLst>
            <a:ahLst/>
            <a:cxnLst>
              <a:cxn ang="0">
                <a:pos x="connsiteX0" y="connsiteY0"/>
              </a:cxn>
              <a:cxn ang="0">
                <a:pos x="connsiteX1" y="connsiteY1"/>
              </a:cxn>
              <a:cxn ang="0">
                <a:pos x="connsiteX2" y="connsiteY2"/>
              </a:cxn>
              <a:cxn ang="0">
                <a:pos x="connsiteX3" y="connsiteY3"/>
              </a:cxn>
            </a:cxnLst>
            <a:rect l="l" t="t" r="r" b="b"/>
            <a:pathLst>
              <a:path w="9412195" h="2003834">
                <a:moveTo>
                  <a:pt x="3363595" y="0"/>
                </a:moveTo>
                <a:lnTo>
                  <a:pt x="6048599" y="0"/>
                </a:lnTo>
                <a:lnTo>
                  <a:pt x="9412195" y="2003834"/>
                </a:lnTo>
                <a:lnTo>
                  <a:pt x="0" y="2003834"/>
                </a:lnTo>
                <a:close/>
              </a:path>
            </a:pathLst>
          </a:custGeom>
          <a:gradFill flip="none" rotWithShape="1">
            <a:gsLst>
              <a:gs pos="0">
                <a:schemeClr val="accent3">
                  <a:lumMod val="60000"/>
                  <a:lumOff val="40000"/>
                  <a:alpha val="98000"/>
                </a:schemeClr>
              </a:gs>
              <a:gs pos="100000">
                <a:schemeClr val="accent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1350"/>
          </a:p>
        </p:txBody>
      </p:sp>
      <p:sp>
        <p:nvSpPr>
          <p:cNvPr id="14" name="椭圆 13">
            <a:extLst>
              <a:ext uri="{FF2B5EF4-FFF2-40B4-BE49-F238E27FC236}">
                <a16:creationId xmlns:a16="http://schemas.microsoft.com/office/drawing/2014/main" id="{E94B9622-E509-4C01-B726-F5BD2B985EB2}"/>
              </a:ext>
            </a:extLst>
          </p:cNvPr>
          <p:cNvSpPr/>
          <p:nvPr/>
        </p:nvSpPr>
        <p:spPr>
          <a:xfrm>
            <a:off x="4404360" y="5410200"/>
            <a:ext cx="3596640" cy="640080"/>
          </a:xfrm>
          <a:prstGeom prst="ellipse">
            <a:avLst/>
          </a:prstGeom>
          <a:gradFill flip="none" rotWithShape="1">
            <a:gsLst>
              <a:gs pos="0">
                <a:schemeClr val="accent1">
                  <a:alpha val="63000"/>
                </a:schemeClr>
              </a:gs>
              <a:gs pos="100000">
                <a:schemeClr val="accent1">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图形 12">
            <a:extLst>
              <a:ext uri="{FF2B5EF4-FFF2-40B4-BE49-F238E27FC236}">
                <a16:creationId xmlns:a16="http://schemas.microsoft.com/office/drawing/2014/main" id="{6759F601-C4EA-FF14-CAD5-B45BC8AAC12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150042" y="2674733"/>
            <a:ext cx="4105275" cy="3181350"/>
          </a:xfrm>
          <a:prstGeom prst="rect">
            <a:avLst/>
          </a:prstGeom>
          <a:effectLst>
            <a:outerShdw blurRad="292100" dist="38100" dir="5400000" algn="t" rotWithShape="0">
              <a:schemeClr val="accent1">
                <a:alpha val="23000"/>
              </a:schemeClr>
            </a:outerShdw>
          </a:effectLst>
        </p:spPr>
      </p:pic>
      <p:grpSp>
        <p:nvGrpSpPr>
          <p:cNvPr id="28" name="组合 27">
            <a:extLst>
              <a:ext uri="{FF2B5EF4-FFF2-40B4-BE49-F238E27FC236}">
                <a16:creationId xmlns:a16="http://schemas.microsoft.com/office/drawing/2014/main" id="{BA9DB790-F755-78F9-3DAE-5EA78BEFD9A5}"/>
              </a:ext>
            </a:extLst>
          </p:cNvPr>
          <p:cNvGrpSpPr/>
          <p:nvPr/>
        </p:nvGrpSpPr>
        <p:grpSpPr>
          <a:xfrm>
            <a:off x="10496398" y="2861684"/>
            <a:ext cx="1315586" cy="2807447"/>
            <a:chOff x="10405778" y="2845476"/>
            <a:chExt cx="1315586" cy="2807447"/>
          </a:xfrm>
        </p:grpSpPr>
        <p:cxnSp>
          <p:nvCxnSpPr>
            <p:cNvPr id="15" name="直接箭头连接符 14">
              <a:extLst>
                <a:ext uri="{FF2B5EF4-FFF2-40B4-BE49-F238E27FC236}">
                  <a16:creationId xmlns:a16="http://schemas.microsoft.com/office/drawing/2014/main" id="{78985D04-8D69-A5D2-0557-C81094AC66F8}"/>
                </a:ext>
              </a:extLst>
            </p:cNvPr>
            <p:cNvCxnSpPr>
              <a:cxnSpLocks/>
            </p:cNvCxnSpPr>
            <p:nvPr/>
          </p:nvCxnSpPr>
          <p:spPr>
            <a:xfrm flipH="1">
              <a:off x="11063572" y="4155326"/>
              <a:ext cx="0" cy="1497597"/>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16" name="任意多边形 82">
              <a:extLst>
                <a:ext uri="{FF2B5EF4-FFF2-40B4-BE49-F238E27FC236}">
                  <a16:creationId xmlns:a16="http://schemas.microsoft.com/office/drawing/2014/main" id="{7C1FE17B-4B33-6D78-419E-D154835999A9}"/>
                </a:ext>
              </a:extLst>
            </p:cNvPr>
            <p:cNvSpPr/>
            <p:nvPr>
              <p:custDataLst>
                <p:tags r:id="rId7"/>
              </p:custDataLst>
            </p:nvPr>
          </p:nvSpPr>
          <p:spPr>
            <a:xfrm>
              <a:off x="10405778" y="284547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a:p>
          </p:txBody>
        </p:sp>
        <p:sp>
          <p:nvSpPr>
            <p:cNvPr id="17" name="文本框 16">
              <a:extLst>
                <a:ext uri="{FF2B5EF4-FFF2-40B4-BE49-F238E27FC236}">
                  <a16:creationId xmlns:a16="http://schemas.microsoft.com/office/drawing/2014/main" id="{91105912-AD54-19E2-1751-8EE3DCF3BEF2}"/>
                </a:ext>
              </a:extLst>
            </p:cNvPr>
            <p:cNvSpPr txBox="1"/>
            <p:nvPr/>
          </p:nvSpPr>
          <p:spPr>
            <a:xfrm>
              <a:off x="10532660" y="302625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种类七</a:t>
              </a:r>
            </a:p>
          </p:txBody>
        </p:sp>
      </p:grpSp>
      <p:grpSp>
        <p:nvGrpSpPr>
          <p:cNvPr id="29" name="组合 28">
            <a:extLst>
              <a:ext uri="{FF2B5EF4-FFF2-40B4-BE49-F238E27FC236}">
                <a16:creationId xmlns:a16="http://schemas.microsoft.com/office/drawing/2014/main" id="{22F1CB9D-190D-DA3A-8BBD-482AAE9ECDB2}"/>
              </a:ext>
            </a:extLst>
          </p:cNvPr>
          <p:cNvGrpSpPr/>
          <p:nvPr/>
        </p:nvGrpSpPr>
        <p:grpSpPr>
          <a:xfrm>
            <a:off x="8810871" y="3250566"/>
            <a:ext cx="1315586" cy="2807447"/>
            <a:chOff x="8810871" y="3250566"/>
            <a:chExt cx="1315586" cy="2807447"/>
          </a:xfrm>
        </p:grpSpPr>
        <p:cxnSp>
          <p:nvCxnSpPr>
            <p:cNvPr id="19" name="直接箭头连接符 18">
              <a:extLst>
                <a:ext uri="{FF2B5EF4-FFF2-40B4-BE49-F238E27FC236}">
                  <a16:creationId xmlns:a16="http://schemas.microsoft.com/office/drawing/2014/main" id="{418A5ECB-00E3-9B5B-B944-D65E2ABED722}"/>
                </a:ext>
              </a:extLst>
            </p:cNvPr>
            <p:cNvCxnSpPr>
              <a:cxnSpLocks/>
            </p:cNvCxnSpPr>
            <p:nvPr/>
          </p:nvCxnSpPr>
          <p:spPr>
            <a:xfrm flipH="1">
              <a:off x="9468665" y="4560416"/>
              <a:ext cx="0" cy="1497597"/>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20" name="任意多边形 82">
              <a:extLst>
                <a:ext uri="{FF2B5EF4-FFF2-40B4-BE49-F238E27FC236}">
                  <a16:creationId xmlns:a16="http://schemas.microsoft.com/office/drawing/2014/main" id="{6BEBC8C5-9C3E-C08B-BB2E-4442005C5273}"/>
                </a:ext>
              </a:extLst>
            </p:cNvPr>
            <p:cNvSpPr/>
            <p:nvPr>
              <p:custDataLst>
                <p:tags r:id="rId6"/>
              </p:custDataLst>
            </p:nvPr>
          </p:nvSpPr>
          <p:spPr>
            <a:xfrm>
              <a:off x="8810871" y="325056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a:p>
          </p:txBody>
        </p:sp>
        <p:sp>
          <p:nvSpPr>
            <p:cNvPr id="21" name="文本框 20">
              <a:extLst>
                <a:ext uri="{FF2B5EF4-FFF2-40B4-BE49-F238E27FC236}">
                  <a16:creationId xmlns:a16="http://schemas.microsoft.com/office/drawing/2014/main" id="{B3AAF62D-1F25-F080-1345-822360DC37A5}"/>
                </a:ext>
              </a:extLst>
            </p:cNvPr>
            <p:cNvSpPr txBox="1"/>
            <p:nvPr/>
          </p:nvSpPr>
          <p:spPr>
            <a:xfrm>
              <a:off x="8937753" y="343134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种类六</a:t>
              </a:r>
            </a:p>
          </p:txBody>
        </p:sp>
      </p:grpSp>
      <p:grpSp>
        <p:nvGrpSpPr>
          <p:cNvPr id="30" name="组合 29">
            <a:extLst>
              <a:ext uri="{FF2B5EF4-FFF2-40B4-BE49-F238E27FC236}">
                <a16:creationId xmlns:a16="http://schemas.microsoft.com/office/drawing/2014/main" id="{3222E16C-972D-7BE8-CE21-F961921F70C3}"/>
              </a:ext>
            </a:extLst>
          </p:cNvPr>
          <p:cNvGrpSpPr/>
          <p:nvPr/>
        </p:nvGrpSpPr>
        <p:grpSpPr>
          <a:xfrm>
            <a:off x="7495972" y="2070436"/>
            <a:ext cx="1315586" cy="2807447"/>
            <a:chOff x="7495972" y="2070436"/>
            <a:chExt cx="1315586" cy="2807447"/>
          </a:xfrm>
        </p:grpSpPr>
        <p:cxnSp>
          <p:nvCxnSpPr>
            <p:cNvPr id="25" name="直接箭头连接符 24">
              <a:extLst>
                <a:ext uri="{FF2B5EF4-FFF2-40B4-BE49-F238E27FC236}">
                  <a16:creationId xmlns:a16="http://schemas.microsoft.com/office/drawing/2014/main" id="{2D19DBBB-7F6D-E34E-45B8-6B5BA17DC915}"/>
                </a:ext>
              </a:extLst>
            </p:cNvPr>
            <p:cNvCxnSpPr>
              <a:cxnSpLocks/>
            </p:cNvCxnSpPr>
            <p:nvPr/>
          </p:nvCxnSpPr>
          <p:spPr>
            <a:xfrm flipH="1">
              <a:off x="8153766" y="3380286"/>
              <a:ext cx="0" cy="1497597"/>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26" name="任意多边形 82">
              <a:extLst>
                <a:ext uri="{FF2B5EF4-FFF2-40B4-BE49-F238E27FC236}">
                  <a16:creationId xmlns:a16="http://schemas.microsoft.com/office/drawing/2014/main" id="{0E42FAEB-6B85-5D4D-7ADD-55CAEB98B70F}"/>
                </a:ext>
              </a:extLst>
            </p:cNvPr>
            <p:cNvSpPr/>
            <p:nvPr>
              <p:custDataLst>
                <p:tags r:id="rId5"/>
              </p:custDataLst>
            </p:nvPr>
          </p:nvSpPr>
          <p:spPr>
            <a:xfrm>
              <a:off x="7495972" y="207043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a:p>
          </p:txBody>
        </p:sp>
        <p:sp>
          <p:nvSpPr>
            <p:cNvPr id="27" name="文本框 26">
              <a:extLst>
                <a:ext uri="{FF2B5EF4-FFF2-40B4-BE49-F238E27FC236}">
                  <a16:creationId xmlns:a16="http://schemas.microsoft.com/office/drawing/2014/main" id="{A22FDE1A-D8B1-7761-3F9B-4FF683D71905}"/>
                </a:ext>
              </a:extLst>
            </p:cNvPr>
            <p:cNvSpPr txBox="1"/>
            <p:nvPr/>
          </p:nvSpPr>
          <p:spPr>
            <a:xfrm>
              <a:off x="7622854" y="225121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种类五</a:t>
              </a:r>
            </a:p>
          </p:txBody>
        </p:sp>
      </p:grpSp>
      <p:grpSp>
        <p:nvGrpSpPr>
          <p:cNvPr id="31" name="组合 30">
            <a:extLst>
              <a:ext uri="{FF2B5EF4-FFF2-40B4-BE49-F238E27FC236}">
                <a16:creationId xmlns:a16="http://schemas.microsoft.com/office/drawing/2014/main" id="{EC619821-A366-7E3D-C14C-CA40A33A1733}"/>
              </a:ext>
            </a:extLst>
          </p:cNvPr>
          <p:cNvGrpSpPr/>
          <p:nvPr/>
        </p:nvGrpSpPr>
        <p:grpSpPr>
          <a:xfrm>
            <a:off x="2201309" y="3327869"/>
            <a:ext cx="1315586" cy="2807447"/>
            <a:chOff x="10405778" y="2845476"/>
            <a:chExt cx="1315586" cy="2807447"/>
          </a:xfrm>
        </p:grpSpPr>
        <p:cxnSp>
          <p:nvCxnSpPr>
            <p:cNvPr id="32" name="直接箭头连接符 31">
              <a:extLst>
                <a:ext uri="{FF2B5EF4-FFF2-40B4-BE49-F238E27FC236}">
                  <a16:creationId xmlns:a16="http://schemas.microsoft.com/office/drawing/2014/main" id="{9C5E1F47-0E51-218B-E0BA-EFC60E4916DF}"/>
                </a:ext>
              </a:extLst>
            </p:cNvPr>
            <p:cNvCxnSpPr>
              <a:cxnSpLocks/>
            </p:cNvCxnSpPr>
            <p:nvPr/>
          </p:nvCxnSpPr>
          <p:spPr>
            <a:xfrm flipH="1">
              <a:off x="11063572" y="4155326"/>
              <a:ext cx="0" cy="1497597"/>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33" name="任意多边形 82">
              <a:extLst>
                <a:ext uri="{FF2B5EF4-FFF2-40B4-BE49-F238E27FC236}">
                  <a16:creationId xmlns:a16="http://schemas.microsoft.com/office/drawing/2014/main" id="{59AEC95F-749B-373A-6E48-6E081767FA19}"/>
                </a:ext>
              </a:extLst>
            </p:cNvPr>
            <p:cNvSpPr/>
            <p:nvPr>
              <p:custDataLst>
                <p:tags r:id="rId4"/>
              </p:custDataLst>
            </p:nvPr>
          </p:nvSpPr>
          <p:spPr>
            <a:xfrm>
              <a:off x="10405778" y="284547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dirty="0"/>
            </a:p>
          </p:txBody>
        </p:sp>
        <p:sp>
          <p:nvSpPr>
            <p:cNvPr id="34" name="文本框 33">
              <a:extLst>
                <a:ext uri="{FF2B5EF4-FFF2-40B4-BE49-F238E27FC236}">
                  <a16:creationId xmlns:a16="http://schemas.microsoft.com/office/drawing/2014/main" id="{D9B60B98-F371-9D43-2F67-FC9A0E31FD19}"/>
                </a:ext>
              </a:extLst>
            </p:cNvPr>
            <p:cNvSpPr txBox="1"/>
            <p:nvPr/>
          </p:nvSpPr>
          <p:spPr>
            <a:xfrm>
              <a:off x="10532660" y="302625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种类三</a:t>
              </a:r>
            </a:p>
          </p:txBody>
        </p:sp>
      </p:grpSp>
      <p:grpSp>
        <p:nvGrpSpPr>
          <p:cNvPr id="35" name="组合 34">
            <a:extLst>
              <a:ext uri="{FF2B5EF4-FFF2-40B4-BE49-F238E27FC236}">
                <a16:creationId xmlns:a16="http://schemas.microsoft.com/office/drawing/2014/main" id="{31E9636F-359E-BC28-7AE7-EC73C2FFE2CF}"/>
              </a:ext>
            </a:extLst>
          </p:cNvPr>
          <p:cNvGrpSpPr/>
          <p:nvPr/>
        </p:nvGrpSpPr>
        <p:grpSpPr>
          <a:xfrm>
            <a:off x="516469" y="3380286"/>
            <a:ext cx="1315586" cy="2807447"/>
            <a:chOff x="10405778" y="2845476"/>
            <a:chExt cx="1315586" cy="2807447"/>
          </a:xfrm>
        </p:grpSpPr>
        <p:cxnSp>
          <p:nvCxnSpPr>
            <p:cNvPr id="36" name="直接箭头连接符 35">
              <a:extLst>
                <a:ext uri="{FF2B5EF4-FFF2-40B4-BE49-F238E27FC236}">
                  <a16:creationId xmlns:a16="http://schemas.microsoft.com/office/drawing/2014/main" id="{34D7D7DC-E7E1-9740-2555-31D3EEAA7F4C}"/>
                </a:ext>
              </a:extLst>
            </p:cNvPr>
            <p:cNvCxnSpPr>
              <a:cxnSpLocks/>
            </p:cNvCxnSpPr>
            <p:nvPr/>
          </p:nvCxnSpPr>
          <p:spPr>
            <a:xfrm flipH="1">
              <a:off x="11063572" y="4155326"/>
              <a:ext cx="0" cy="1497597"/>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37" name="任意多边形 82">
              <a:extLst>
                <a:ext uri="{FF2B5EF4-FFF2-40B4-BE49-F238E27FC236}">
                  <a16:creationId xmlns:a16="http://schemas.microsoft.com/office/drawing/2014/main" id="{43B0B27E-19EF-AB68-1056-D2C16ABAF470}"/>
                </a:ext>
              </a:extLst>
            </p:cNvPr>
            <p:cNvSpPr/>
            <p:nvPr>
              <p:custDataLst>
                <p:tags r:id="rId3"/>
              </p:custDataLst>
            </p:nvPr>
          </p:nvSpPr>
          <p:spPr>
            <a:xfrm>
              <a:off x="10405778" y="284547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a:p>
          </p:txBody>
        </p:sp>
        <p:sp>
          <p:nvSpPr>
            <p:cNvPr id="38" name="文本框 37">
              <a:extLst>
                <a:ext uri="{FF2B5EF4-FFF2-40B4-BE49-F238E27FC236}">
                  <a16:creationId xmlns:a16="http://schemas.microsoft.com/office/drawing/2014/main" id="{0D2D27E0-A39C-6758-BB20-EFE19624026A}"/>
                </a:ext>
              </a:extLst>
            </p:cNvPr>
            <p:cNvSpPr txBox="1"/>
            <p:nvPr/>
          </p:nvSpPr>
          <p:spPr>
            <a:xfrm>
              <a:off x="10532660" y="302625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种类一</a:t>
              </a:r>
            </a:p>
          </p:txBody>
        </p:sp>
      </p:grpSp>
      <p:grpSp>
        <p:nvGrpSpPr>
          <p:cNvPr id="39" name="组合 38">
            <a:extLst>
              <a:ext uri="{FF2B5EF4-FFF2-40B4-BE49-F238E27FC236}">
                <a16:creationId xmlns:a16="http://schemas.microsoft.com/office/drawing/2014/main" id="{3676C016-CAA5-817E-411D-391B8E567A93}"/>
              </a:ext>
            </a:extLst>
          </p:cNvPr>
          <p:cNvGrpSpPr/>
          <p:nvPr/>
        </p:nvGrpSpPr>
        <p:grpSpPr>
          <a:xfrm>
            <a:off x="1211014" y="1579952"/>
            <a:ext cx="1315586" cy="3782018"/>
            <a:chOff x="10405778" y="2845476"/>
            <a:chExt cx="1315586" cy="3782018"/>
          </a:xfrm>
        </p:grpSpPr>
        <p:cxnSp>
          <p:nvCxnSpPr>
            <p:cNvPr id="40" name="直接箭头连接符 39">
              <a:extLst>
                <a:ext uri="{FF2B5EF4-FFF2-40B4-BE49-F238E27FC236}">
                  <a16:creationId xmlns:a16="http://schemas.microsoft.com/office/drawing/2014/main" id="{4A0F8E96-0ABA-4776-8FB1-A3FCE3E2ED7E}"/>
                </a:ext>
              </a:extLst>
            </p:cNvPr>
            <p:cNvCxnSpPr>
              <a:cxnSpLocks/>
            </p:cNvCxnSpPr>
            <p:nvPr/>
          </p:nvCxnSpPr>
          <p:spPr>
            <a:xfrm>
              <a:off x="11063572" y="4155326"/>
              <a:ext cx="0" cy="2472168"/>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41" name="任意多边形 82">
              <a:extLst>
                <a:ext uri="{FF2B5EF4-FFF2-40B4-BE49-F238E27FC236}">
                  <a16:creationId xmlns:a16="http://schemas.microsoft.com/office/drawing/2014/main" id="{B364E0A9-274E-2FA8-B6FD-60380A8E3EFE}"/>
                </a:ext>
              </a:extLst>
            </p:cNvPr>
            <p:cNvSpPr/>
            <p:nvPr>
              <p:custDataLst>
                <p:tags r:id="rId2"/>
              </p:custDataLst>
            </p:nvPr>
          </p:nvSpPr>
          <p:spPr>
            <a:xfrm>
              <a:off x="10405778" y="284547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a:p>
          </p:txBody>
        </p:sp>
        <p:sp>
          <p:nvSpPr>
            <p:cNvPr id="42" name="文本框 41">
              <a:extLst>
                <a:ext uri="{FF2B5EF4-FFF2-40B4-BE49-F238E27FC236}">
                  <a16:creationId xmlns:a16="http://schemas.microsoft.com/office/drawing/2014/main" id="{EB5328A1-5CC2-5180-F84F-9A6B8F1270C3}"/>
                </a:ext>
              </a:extLst>
            </p:cNvPr>
            <p:cNvSpPr txBox="1"/>
            <p:nvPr/>
          </p:nvSpPr>
          <p:spPr>
            <a:xfrm>
              <a:off x="10532659" y="302625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种类二</a:t>
              </a:r>
            </a:p>
          </p:txBody>
        </p:sp>
      </p:grpSp>
      <p:grpSp>
        <p:nvGrpSpPr>
          <p:cNvPr id="43" name="组合 42">
            <a:extLst>
              <a:ext uri="{FF2B5EF4-FFF2-40B4-BE49-F238E27FC236}">
                <a16:creationId xmlns:a16="http://schemas.microsoft.com/office/drawing/2014/main" id="{F9806155-0EE4-6B96-63C6-2C29E42ABAC5}"/>
              </a:ext>
            </a:extLst>
          </p:cNvPr>
          <p:cNvGrpSpPr/>
          <p:nvPr/>
        </p:nvGrpSpPr>
        <p:grpSpPr>
          <a:xfrm>
            <a:off x="3221959" y="2161111"/>
            <a:ext cx="1315586" cy="2807447"/>
            <a:chOff x="10405778" y="2845476"/>
            <a:chExt cx="1315586" cy="2807447"/>
          </a:xfrm>
        </p:grpSpPr>
        <p:cxnSp>
          <p:nvCxnSpPr>
            <p:cNvPr id="44" name="直接箭头连接符 43">
              <a:extLst>
                <a:ext uri="{FF2B5EF4-FFF2-40B4-BE49-F238E27FC236}">
                  <a16:creationId xmlns:a16="http://schemas.microsoft.com/office/drawing/2014/main" id="{8FC9FB31-0DB0-22D4-8E89-647F3F5766E7}"/>
                </a:ext>
              </a:extLst>
            </p:cNvPr>
            <p:cNvCxnSpPr>
              <a:cxnSpLocks/>
            </p:cNvCxnSpPr>
            <p:nvPr/>
          </p:nvCxnSpPr>
          <p:spPr>
            <a:xfrm flipH="1">
              <a:off x="11063572" y="4155326"/>
              <a:ext cx="0" cy="1497597"/>
            </a:xfrm>
            <a:prstGeom prst="straightConnector1">
              <a:avLst/>
            </a:prstGeom>
            <a:solidFill>
              <a:srgbClr val="29937A"/>
            </a:solidFill>
            <a:ln w="12700">
              <a:solidFill>
                <a:schemeClr val="accent1"/>
              </a:solidFill>
              <a:prstDash val="sysDot"/>
              <a:headEnd type="oval"/>
              <a:tailEnd type="none"/>
            </a:ln>
            <a:effectLst/>
          </p:spPr>
          <p:style>
            <a:lnRef idx="1">
              <a:schemeClr val="accent1"/>
            </a:lnRef>
            <a:fillRef idx="0">
              <a:schemeClr val="accent1"/>
            </a:fillRef>
            <a:effectRef idx="0">
              <a:schemeClr val="accent1"/>
            </a:effectRef>
            <a:fontRef idx="minor">
              <a:schemeClr val="tx1"/>
            </a:fontRef>
          </p:style>
        </p:cxnSp>
        <p:sp>
          <p:nvSpPr>
            <p:cNvPr id="45" name="任意多边形 82">
              <a:extLst>
                <a:ext uri="{FF2B5EF4-FFF2-40B4-BE49-F238E27FC236}">
                  <a16:creationId xmlns:a16="http://schemas.microsoft.com/office/drawing/2014/main" id="{99A9F56B-98CC-21CD-A171-91508153E95D}"/>
                </a:ext>
              </a:extLst>
            </p:cNvPr>
            <p:cNvSpPr/>
            <p:nvPr>
              <p:custDataLst>
                <p:tags r:id="rId1"/>
              </p:custDataLst>
            </p:nvPr>
          </p:nvSpPr>
          <p:spPr>
            <a:xfrm>
              <a:off x="10405778" y="2845476"/>
              <a:ext cx="1315586" cy="1295720"/>
            </a:xfrm>
            <a:custGeom>
              <a:avLst/>
              <a:gdLst>
                <a:gd name="connsiteX0" fmla="*/ 145517 w 145517"/>
                <a:gd name="connsiteY0" fmla="*/ 71660 h 143320"/>
                <a:gd name="connsiteX1" fmla="*/ 72759 w 145517"/>
                <a:gd name="connsiteY1" fmla="*/ 143321 h 143320"/>
                <a:gd name="connsiteX2" fmla="*/ 0 w 145517"/>
                <a:gd name="connsiteY2" fmla="*/ 71660 h 143320"/>
                <a:gd name="connsiteX3" fmla="*/ 72759 w 145517"/>
                <a:gd name="connsiteY3" fmla="*/ 0 h 143320"/>
                <a:gd name="connsiteX4" fmla="*/ 145517 w 145517"/>
                <a:gd name="connsiteY4" fmla="*/ 71660 h 14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17" h="143320">
                  <a:moveTo>
                    <a:pt x="145517" y="71660"/>
                  </a:moveTo>
                  <a:cubicBezTo>
                    <a:pt x="145517" y="111237"/>
                    <a:pt x="112942" y="143321"/>
                    <a:pt x="72759" y="143321"/>
                  </a:cubicBezTo>
                  <a:cubicBezTo>
                    <a:pt x="32575" y="143321"/>
                    <a:pt x="0" y="111237"/>
                    <a:pt x="0" y="71660"/>
                  </a:cubicBezTo>
                  <a:cubicBezTo>
                    <a:pt x="0" y="32083"/>
                    <a:pt x="32575" y="0"/>
                    <a:pt x="72759" y="0"/>
                  </a:cubicBezTo>
                  <a:cubicBezTo>
                    <a:pt x="112942" y="0"/>
                    <a:pt x="145517" y="32083"/>
                    <a:pt x="145517" y="71660"/>
                  </a:cubicBezTo>
                  <a:close/>
                </a:path>
              </a:pathLst>
            </a:custGeom>
            <a:solidFill>
              <a:schemeClr val="accent1"/>
            </a:solidFill>
            <a:ln w="9525" cap="flat">
              <a:noFill/>
              <a:prstDash val="solid"/>
              <a:miter/>
            </a:ln>
            <a:effectLst>
              <a:outerShdw blurRad="47625" sx="102000" sy="102000" algn="ctr" rotWithShape="0">
                <a:schemeClr val="accent1">
                  <a:lumMod val="50000"/>
                  <a:alpha val="40000"/>
                </a:schemeClr>
              </a:outerShdw>
            </a:effectLst>
          </p:spPr>
          <p:txBody>
            <a:bodyPr wrap="none" lIns="68580" tIns="34290" rIns="68580" bIns="34290" rtlCol="0" anchor="ctr">
              <a:noAutofit/>
            </a:bodyPr>
            <a:lstStyle/>
            <a:p>
              <a:endParaRPr lang="zh-CN" altLang="en-US" sz="1500"/>
            </a:p>
          </p:txBody>
        </p:sp>
        <p:sp>
          <p:nvSpPr>
            <p:cNvPr id="46" name="文本框 45">
              <a:extLst>
                <a:ext uri="{FF2B5EF4-FFF2-40B4-BE49-F238E27FC236}">
                  <a16:creationId xmlns:a16="http://schemas.microsoft.com/office/drawing/2014/main" id="{A5A28672-5352-3DCE-93F1-C4F47B0E6867}"/>
                </a:ext>
              </a:extLst>
            </p:cNvPr>
            <p:cNvSpPr txBox="1"/>
            <p:nvPr/>
          </p:nvSpPr>
          <p:spPr>
            <a:xfrm>
              <a:off x="10532660" y="3026253"/>
              <a:ext cx="1061829" cy="934166"/>
            </a:xfrm>
            <a:prstGeom prst="rect">
              <a:avLst/>
            </a:prstGeom>
            <a:noFill/>
            <a:effectLst/>
          </p:spPr>
          <p:txBody>
            <a:bodyPr wrap="none" lIns="68580" tIns="34290" rIns="68580" bIns="34290" rtlCol="0" anchor="ctr">
              <a:noAutofit/>
            </a:bodyPr>
            <a:lstStyle>
              <a:defPPr>
                <a:defRPr lang="en-US"/>
              </a:defPPr>
              <a:lvl1pPr>
                <a:defRPr sz="4000" b="1">
                  <a:solidFill>
                    <a:schemeClr val="bg1">
                      <a:lumMod val="50000"/>
                    </a:schemeClr>
                  </a:solidFill>
                </a:defRPr>
              </a:lvl1pPr>
            </a:lstStyle>
            <a:p>
              <a:pPr algn="ctr" defTabSz="279806">
                <a:lnSpc>
                  <a:spcPct val="120000"/>
                </a:lnSpc>
              </a:pPr>
              <a:r>
                <a:rPr lang="zh-CN" altLang="en-US" sz="2400" b="0" dirty="0">
                  <a:solidFill>
                    <a:srgbClr val="FFFFFF"/>
                  </a:solidFill>
                  <a:latin typeface="+mj-ea"/>
                  <a:ea typeface="+mj-ea"/>
                </a:rPr>
                <a:t>瑜伽</a:t>
              </a:r>
              <a:endParaRPr lang="en-US" altLang="zh-CN" sz="2400" b="0" dirty="0">
                <a:solidFill>
                  <a:srgbClr val="FFFFFF"/>
                </a:solidFill>
                <a:latin typeface="+mj-ea"/>
                <a:ea typeface="+mj-ea"/>
              </a:endParaRPr>
            </a:p>
            <a:p>
              <a:pPr algn="ctr" defTabSz="279806">
                <a:lnSpc>
                  <a:spcPct val="120000"/>
                </a:lnSpc>
              </a:pPr>
              <a:r>
                <a:rPr lang="zh-CN" altLang="en-US" sz="2400" b="0" dirty="0">
                  <a:solidFill>
                    <a:srgbClr val="FFFFFF"/>
                  </a:solidFill>
                  <a:latin typeface="+mj-ea"/>
                  <a:ea typeface="+mj-ea"/>
                </a:rPr>
                <a:t>种类四</a:t>
              </a:r>
            </a:p>
          </p:txBody>
        </p:sp>
      </p:grpSp>
    </p:spTree>
    <p:extLst>
      <p:ext uri="{BB962C8B-B14F-4D97-AF65-F5344CB8AC3E}">
        <p14:creationId xmlns:p14="http://schemas.microsoft.com/office/powerpoint/2010/main" val="3766101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椭圆 101">
            <a:extLst>
              <a:ext uri="{FF2B5EF4-FFF2-40B4-BE49-F238E27FC236}">
                <a16:creationId xmlns:a16="http://schemas.microsoft.com/office/drawing/2014/main" id="{9FC6C53A-34CF-83A2-3FAE-EDBB8E13C782}"/>
              </a:ext>
            </a:extLst>
          </p:cNvPr>
          <p:cNvSpPr/>
          <p:nvPr/>
        </p:nvSpPr>
        <p:spPr>
          <a:xfrm>
            <a:off x="3063221" y="1096693"/>
            <a:ext cx="5667194" cy="5667194"/>
          </a:xfrm>
          <a:prstGeom prst="ellipse">
            <a:avLst/>
          </a:prstGeom>
          <a:gradFill>
            <a:gsLst>
              <a:gs pos="0">
                <a:schemeClr val="accent3">
                  <a:alpha val="56000"/>
                </a:schemeClr>
              </a:gs>
              <a:gs pos="100000">
                <a:schemeClr val="accent1">
                  <a:alpha val="0"/>
                </a:schemeClr>
              </a:gs>
            </a:gsLst>
            <a:path path="shape">
              <a:fillToRect l="50000" t="50000" r="50000" b="5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13" name="组合 12">
            <a:extLst>
              <a:ext uri="{FF2B5EF4-FFF2-40B4-BE49-F238E27FC236}">
                <a16:creationId xmlns:a16="http://schemas.microsoft.com/office/drawing/2014/main" id="{7ACEDB08-2D8D-DB8E-81E8-A4FE5981182E}"/>
              </a:ext>
            </a:extLst>
          </p:cNvPr>
          <p:cNvGrpSpPr/>
          <p:nvPr/>
        </p:nvGrpSpPr>
        <p:grpSpPr>
          <a:xfrm>
            <a:off x="6895498" y="2485089"/>
            <a:ext cx="4605726" cy="3121627"/>
            <a:chOff x="6516723" y="2461026"/>
            <a:chExt cx="4605726" cy="3121627"/>
          </a:xfrm>
        </p:grpSpPr>
        <p:sp>
          <p:nvSpPr>
            <p:cNvPr id="7" name="矩形: 圆角 6">
              <a:extLst>
                <a:ext uri="{FF2B5EF4-FFF2-40B4-BE49-F238E27FC236}">
                  <a16:creationId xmlns:a16="http://schemas.microsoft.com/office/drawing/2014/main" id="{70B77769-AB3C-EBF4-C9E3-C2EFDEF743FA}"/>
                </a:ext>
              </a:extLst>
            </p:cNvPr>
            <p:cNvSpPr/>
            <p:nvPr/>
          </p:nvSpPr>
          <p:spPr>
            <a:xfrm>
              <a:off x="6516723" y="2461026"/>
              <a:ext cx="4605726" cy="3121627"/>
            </a:xfrm>
            <a:prstGeom prst="roundRect">
              <a:avLst>
                <a:gd name="adj" fmla="val 3556"/>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p>
          </p:txBody>
        </p:sp>
        <p:sp>
          <p:nvSpPr>
            <p:cNvPr id="10" name="文本框 9">
              <a:extLst>
                <a:ext uri="{FF2B5EF4-FFF2-40B4-BE49-F238E27FC236}">
                  <a16:creationId xmlns:a16="http://schemas.microsoft.com/office/drawing/2014/main" id="{8BED0AF2-8951-39B4-955B-C5AE34B8F4B5}"/>
                </a:ext>
              </a:extLst>
            </p:cNvPr>
            <p:cNvSpPr txBox="1"/>
            <p:nvPr/>
          </p:nvSpPr>
          <p:spPr>
            <a:xfrm>
              <a:off x="6876486" y="2924175"/>
              <a:ext cx="3886200" cy="2220160"/>
            </a:xfrm>
            <a:prstGeom prst="rect">
              <a:avLst/>
            </a:prstGeom>
            <a:noFill/>
          </p:spPr>
          <p:txBody>
            <a:bodyPr wrap="square" lIns="0" tIns="0" rIns="0" bIns="0" rtlCol="0" anchor="t">
              <a:noAutofit/>
            </a:bodyPr>
            <a:lstStyle/>
            <a:p>
              <a:pPr>
                <a:lnSpc>
                  <a:spcPct val="130000"/>
                </a:lnSpc>
              </a:pPr>
              <a:r>
                <a:rPr lang="zh-CN" altLang="en-US" sz="1600" dirty="0"/>
                <a:t>为了顺应现代生活节奏、情调、方式，在古典瑜伽的基础上加以改良或简化而形成的新型瑜伽。</a:t>
              </a:r>
              <a:endParaRPr lang="en-US" altLang="zh-CN" sz="1600" dirty="0"/>
            </a:p>
            <a:p>
              <a:pPr>
                <a:lnSpc>
                  <a:spcPct val="130000"/>
                </a:lnSpc>
              </a:pPr>
              <a:r>
                <a:rPr lang="zh-CN" altLang="en-US" sz="1600" dirty="0"/>
                <a:t>而市面上大家在各大瑜伽馆里，和教练培训课程中，一般教授的都是哈他瑜伽体系。换言之，哈他是瑜伽的古典流派之一，现代瑜伽中大部分流派都是由哈他瑜伽演变过来的。</a:t>
              </a:r>
            </a:p>
          </p:txBody>
        </p:sp>
      </p:grpSp>
      <p:grpSp>
        <p:nvGrpSpPr>
          <p:cNvPr id="11" name="组合 10">
            <a:extLst>
              <a:ext uri="{FF2B5EF4-FFF2-40B4-BE49-F238E27FC236}">
                <a16:creationId xmlns:a16="http://schemas.microsoft.com/office/drawing/2014/main" id="{C3CCC18F-1EE3-AC0F-0121-C4EA5F045F3F}"/>
              </a:ext>
            </a:extLst>
          </p:cNvPr>
          <p:cNvGrpSpPr/>
          <p:nvPr/>
        </p:nvGrpSpPr>
        <p:grpSpPr>
          <a:xfrm>
            <a:off x="729400" y="2485089"/>
            <a:ext cx="4605726" cy="3121627"/>
            <a:chOff x="1423779" y="2461026"/>
            <a:chExt cx="4605726" cy="3121627"/>
          </a:xfrm>
        </p:grpSpPr>
        <p:sp>
          <p:nvSpPr>
            <p:cNvPr id="3" name="矩形: 圆角 2">
              <a:extLst>
                <a:ext uri="{FF2B5EF4-FFF2-40B4-BE49-F238E27FC236}">
                  <a16:creationId xmlns:a16="http://schemas.microsoft.com/office/drawing/2014/main" id="{296C050F-DD6F-A633-475E-8A82DF6B6629}"/>
                </a:ext>
              </a:extLst>
            </p:cNvPr>
            <p:cNvSpPr/>
            <p:nvPr/>
          </p:nvSpPr>
          <p:spPr>
            <a:xfrm>
              <a:off x="1423779" y="2461026"/>
              <a:ext cx="4605726" cy="3121627"/>
            </a:xfrm>
            <a:prstGeom prst="roundRect">
              <a:avLst>
                <a:gd name="adj" fmla="val 3556"/>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dirty="0"/>
            </a:p>
          </p:txBody>
        </p:sp>
        <p:sp>
          <p:nvSpPr>
            <p:cNvPr id="6" name="文本框 5">
              <a:extLst>
                <a:ext uri="{FF2B5EF4-FFF2-40B4-BE49-F238E27FC236}">
                  <a16:creationId xmlns:a16="http://schemas.microsoft.com/office/drawing/2014/main" id="{1DCC66E1-61FD-B8D0-F1F7-A13F6C528C17}"/>
                </a:ext>
              </a:extLst>
            </p:cNvPr>
            <p:cNvSpPr txBox="1"/>
            <p:nvPr/>
          </p:nvSpPr>
          <p:spPr>
            <a:xfrm>
              <a:off x="1783542" y="2924175"/>
              <a:ext cx="3886200" cy="2220160"/>
            </a:xfrm>
            <a:prstGeom prst="rect">
              <a:avLst/>
            </a:prstGeom>
            <a:noFill/>
          </p:spPr>
          <p:txBody>
            <a:bodyPr wrap="square" lIns="0" tIns="0" rIns="0" bIns="0" rtlCol="0" anchor="t">
              <a:noAutofit/>
            </a:bodyPr>
            <a:lstStyle/>
            <a:p>
              <a:pPr>
                <a:lnSpc>
                  <a:spcPct val="130000"/>
                </a:lnSpc>
              </a:pPr>
              <a:r>
                <a:rPr lang="zh-CN" altLang="en-US" sz="1600" dirty="0"/>
                <a:t>包括哈他瑜伽、王瑜伽、智瑜伽、业瑜伽、奉爱瑜伽、语音冥想瑜伽、蛇王瑜伽等。除哈他瑜伽和昆达利尼瑜伽有体式练习或姿态动作练习外，其它几个派别不做任何的身体姿态练习，王瑜伽以冥想打坐的练习为主。智瑜伽，提倡的是培养知识理念，通过阅读，思考，辩论等理解高阶的知识和真理奥秘。</a:t>
              </a:r>
            </a:p>
          </p:txBody>
        </p:sp>
      </p:grpSp>
      <p:sp>
        <p:nvSpPr>
          <p:cNvPr id="2" name="标题 1">
            <a:extLst>
              <a:ext uri="{FF2B5EF4-FFF2-40B4-BE49-F238E27FC236}">
                <a16:creationId xmlns:a16="http://schemas.microsoft.com/office/drawing/2014/main" id="{302290AE-80EB-C3FE-851E-3B3F86270361}"/>
              </a:ext>
            </a:extLst>
          </p:cNvPr>
          <p:cNvSpPr>
            <a:spLocks noGrp="1"/>
          </p:cNvSpPr>
          <p:nvPr>
            <p:ph type="title"/>
          </p:nvPr>
        </p:nvSpPr>
        <p:spPr/>
        <p:txBody>
          <a:bodyPr>
            <a:noAutofit/>
          </a:bodyPr>
          <a:lstStyle/>
          <a:p>
            <a:r>
              <a:rPr lang="zh-CN" altLang="en-US" dirty="0"/>
              <a:t>古典瑜伽和现代瑜伽的区别</a:t>
            </a:r>
            <a:endParaRPr lang="en-US" dirty="0"/>
          </a:p>
        </p:txBody>
      </p:sp>
      <p:grpSp>
        <p:nvGrpSpPr>
          <p:cNvPr id="105" name="组合 104">
            <a:extLst>
              <a:ext uri="{FF2B5EF4-FFF2-40B4-BE49-F238E27FC236}">
                <a16:creationId xmlns:a16="http://schemas.microsoft.com/office/drawing/2014/main" id="{01A9D719-C400-27BF-D1CE-A7881B512582}"/>
              </a:ext>
            </a:extLst>
          </p:cNvPr>
          <p:cNvGrpSpPr/>
          <p:nvPr/>
        </p:nvGrpSpPr>
        <p:grpSpPr>
          <a:xfrm>
            <a:off x="1858321" y="1958431"/>
            <a:ext cx="2209800" cy="657544"/>
            <a:chOff x="1858321" y="1958431"/>
            <a:chExt cx="2209800" cy="657544"/>
          </a:xfrm>
        </p:grpSpPr>
        <p:sp>
          <p:nvSpPr>
            <p:cNvPr id="4" name="矩形: 圆角 3">
              <a:extLst>
                <a:ext uri="{FF2B5EF4-FFF2-40B4-BE49-F238E27FC236}">
                  <a16:creationId xmlns:a16="http://schemas.microsoft.com/office/drawing/2014/main" id="{698B5A6C-A162-EB69-6864-CC04A6A804C2}"/>
                </a:ext>
              </a:extLst>
            </p:cNvPr>
            <p:cNvSpPr/>
            <p:nvPr/>
          </p:nvSpPr>
          <p:spPr>
            <a:xfrm>
              <a:off x="1875285" y="1958431"/>
              <a:ext cx="2175872" cy="657544"/>
            </a:xfrm>
            <a:prstGeom prst="roundRect">
              <a:avLst>
                <a:gd name="adj" fmla="val 50000"/>
              </a:avLst>
            </a:prstGeom>
            <a:solidFill>
              <a:schemeClr val="accent1"/>
            </a:solidFill>
            <a:ln w="0" cap="flat" cmpd="sng" algn="ctr">
              <a:noFill/>
              <a:prstDash val="solid"/>
              <a:miter lim="800000"/>
            </a:ln>
            <a:effectLst>
              <a:outerShdw blurRad="330200" dist="279400" dir="16200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文本框 4">
              <a:extLst>
                <a:ext uri="{FF2B5EF4-FFF2-40B4-BE49-F238E27FC236}">
                  <a16:creationId xmlns:a16="http://schemas.microsoft.com/office/drawing/2014/main" id="{D4EF8F81-4AA7-42BC-BAE6-CF75E6FD01A8}"/>
                </a:ext>
              </a:extLst>
            </p:cNvPr>
            <p:cNvSpPr txBox="1"/>
            <p:nvPr/>
          </p:nvSpPr>
          <p:spPr>
            <a:xfrm>
              <a:off x="1858321" y="2102537"/>
              <a:ext cx="2209800"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古典瑜伽</a:t>
              </a:r>
              <a:endParaRPr lang="en-US" sz="2400" dirty="0">
                <a:solidFill>
                  <a:schemeClr val="bg1"/>
                </a:solidFill>
                <a:latin typeface="+mj-ea"/>
                <a:ea typeface="+mj-ea"/>
              </a:endParaRPr>
            </a:p>
          </p:txBody>
        </p:sp>
      </p:grpSp>
      <p:grpSp>
        <p:nvGrpSpPr>
          <p:cNvPr id="104" name="组合 103">
            <a:extLst>
              <a:ext uri="{FF2B5EF4-FFF2-40B4-BE49-F238E27FC236}">
                <a16:creationId xmlns:a16="http://schemas.microsoft.com/office/drawing/2014/main" id="{8654DD37-395A-C1BD-6274-7FB3B88DB0CE}"/>
              </a:ext>
            </a:extLst>
          </p:cNvPr>
          <p:cNvGrpSpPr/>
          <p:nvPr/>
        </p:nvGrpSpPr>
        <p:grpSpPr>
          <a:xfrm>
            <a:off x="8024419" y="1958431"/>
            <a:ext cx="2209800" cy="657544"/>
            <a:chOff x="8024419" y="1958431"/>
            <a:chExt cx="2209800" cy="657544"/>
          </a:xfrm>
        </p:grpSpPr>
        <p:sp>
          <p:nvSpPr>
            <p:cNvPr id="8" name="矩形: 圆角 7">
              <a:extLst>
                <a:ext uri="{FF2B5EF4-FFF2-40B4-BE49-F238E27FC236}">
                  <a16:creationId xmlns:a16="http://schemas.microsoft.com/office/drawing/2014/main" id="{C745FA36-3753-6D52-D50E-C499EB30D9DF}"/>
                </a:ext>
              </a:extLst>
            </p:cNvPr>
            <p:cNvSpPr/>
            <p:nvPr/>
          </p:nvSpPr>
          <p:spPr>
            <a:xfrm>
              <a:off x="8041383" y="1958431"/>
              <a:ext cx="2175872" cy="657544"/>
            </a:xfrm>
            <a:prstGeom prst="roundRect">
              <a:avLst>
                <a:gd name="adj" fmla="val 50000"/>
              </a:avLst>
            </a:prstGeom>
            <a:solidFill>
              <a:schemeClr val="accent1"/>
            </a:solidFill>
            <a:ln w="0" cap="flat" cmpd="sng" algn="ctr">
              <a:noFill/>
              <a:prstDash val="solid"/>
              <a:miter lim="800000"/>
            </a:ln>
            <a:effectLst>
              <a:outerShdw blurRad="330200" dist="279400" dir="16200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9" name="文本框 8">
              <a:extLst>
                <a:ext uri="{FF2B5EF4-FFF2-40B4-BE49-F238E27FC236}">
                  <a16:creationId xmlns:a16="http://schemas.microsoft.com/office/drawing/2014/main" id="{AED14CDC-E760-AF70-2348-AE582702ED1D}"/>
                </a:ext>
              </a:extLst>
            </p:cNvPr>
            <p:cNvSpPr txBox="1"/>
            <p:nvPr/>
          </p:nvSpPr>
          <p:spPr>
            <a:xfrm>
              <a:off x="8024419" y="2102537"/>
              <a:ext cx="2209800"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现代瑜伽</a:t>
              </a:r>
              <a:endParaRPr lang="en-US" sz="2400" dirty="0">
                <a:solidFill>
                  <a:schemeClr val="bg1"/>
                </a:solidFill>
                <a:latin typeface="+mj-ea"/>
                <a:ea typeface="+mj-ea"/>
              </a:endParaRPr>
            </a:p>
          </p:txBody>
        </p:sp>
      </p:grpSp>
      <p:grpSp>
        <p:nvGrpSpPr>
          <p:cNvPr id="101" name="组合 100">
            <a:extLst>
              <a:ext uri="{FF2B5EF4-FFF2-40B4-BE49-F238E27FC236}">
                <a16:creationId xmlns:a16="http://schemas.microsoft.com/office/drawing/2014/main" id="{3F817A3A-F9CF-F213-3579-502E4EFD1818}"/>
              </a:ext>
            </a:extLst>
          </p:cNvPr>
          <p:cNvGrpSpPr/>
          <p:nvPr/>
        </p:nvGrpSpPr>
        <p:grpSpPr>
          <a:xfrm>
            <a:off x="4407909" y="2924175"/>
            <a:ext cx="3212048" cy="3228435"/>
            <a:chOff x="4310205" y="2995509"/>
            <a:chExt cx="3212048" cy="3228435"/>
          </a:xfrm>
          <a:effectLst>
            <a:outerShdw blurRad="342900" sx="102000" sy="102000" algn="ctr" rotWithShape="0">
              <a:schemeClr val="accent1">
                <a:alpha val="16000"/>
              </a:schemeClr>
            </a:outerShdw>
          </a:effectLst>
        </p:grpSpPr>
        <p:sp>
          <p:nvSpPr>
            <p:cNvPr id="18" name="任意多边形: 形状 17">
              <a:extLst>
                <a:ext uri="{FF2B5EF4-FFF2-40B4-BE49-F238E27FC236}">
                  <a16:creationId xmlns:a16="http://schemas.microsoft.com/office/drawing/2014/main" id="{A0CE5EC0-160C-E549-ADA7-238B752DB5F2}"/>
                </a:ext>
              </a:extLst>
            </p:cNvPr>
            <p:cNvSpPr/>
            <p:nvPr/>
          </p:nvSpPr>
          <p:spPr>
            <a:xfrm>
              <a:off x="6780959" y="3451352"/>
              <a:ext cx="149706" cy="320469"/>
            </a:xfrm>
            <a:custGeom>
              <a:avLst/>
              <a:gdLst>
                <a:gd name="connsiteX0" fmla="*/ 146968 w 149706"/>
                <a:gd name="connsiteY0" fmla="*/ 305796 h 320469"/>
                <a:gd name="connsiteX1" fmla="*/ 146968 w 149706"/>
                <a:gd name="connsiteY1" fmla="*/ 306403 h 320469"/>
                <a:gd name="connsiteX2" fmla="*/ 127914 w 149706"/>
                <a:gd name="connsiteY2" fmla="*/ 319388 h 320469"/>
                <a:gd name="connsiteX3" fmla="*/ 123667 w 149706"/>
                <a:gd name="connsiteY3" fmla="*/ 309619 h 320469"/>
                <a:gd name="connsiteX4" fmla="*/ 119358 w 149706"/>
                <a:gd name="connsiteY4" fmla="*/ 294024 h 320469"/>
                <a:gd name="connsiteX5" fmla="*/ 93812 w 149706"/>
                <a:gd name="connsiteY5" fmla="*/ 233648 h 320469"/>
                <a:gd name="connsiteX6" fmla="*/ 77186 w 149706"/>
                <a:gd name="connsiteY6" fmla="*/ 197241 h 320469"/>
                <a:gd name="connsiteX7" fmla="*/ 48546 w 149706"/>
                <a:gd name="connsiteY7" fmla="*/ 112836 h 320469"/>
                <a:gd name="connsiteX8" fmla="*/ 40111 w 149706"/>
                <a:gd name="connsiteY8" fmla="*/ 88139 h 320469"/>
                <a:gd name="connsiteX9" fmla="*/ 16568 w 149706"/>
                <a:gd name="connsiteY9" fmla="*/ 36501 h 320469"/>
                <a:gd name="connsiteX10" fmla="*/ 3825 w 149706"/>
                <a:gd name="connsiteY10" fmla="*/ 17509 h 320469"/>
                <a:gd name="connsiteX11" fmla="*/ 670 w 149706"/>
                <a:gd name="connsiteY11" fmla="*/ 13140 h 320469"/>
                <a:gd name="connsiteX12" fmla="*/ 11410 w 149706"/>
                <a:gd name="connsiteY12" fmla="*/ 1004 h 320469"/>
                <a:gd name="connsiteX13" fmla="*/ 31798 w 149706"/>
                <a:gd name="connsiteY13" fmla="*/ 3067 h 320469"/>
                <a:gd name="connsiteX14" fmla="*/ 57284 w 149706"/>
                <a:gd name="connsiteY14" fmla="*/ 33407 h 320469"/>
                <a:gd name="connsiteX15" fmla="*/ 149031 w 149706"/>
                <a:gd name="connsiteY15" fmla="*/ 279158 h 320469"/>
                <a:gd name="connsiteX16" fmla="*/ 146968 w 149706"/>
                <a:gd name="connsiteY16" fmla="*/ 305796 h 3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9706" h="320469">
                  <a:moveTo>
                    <a:pt x="146968" y="305796"/>
                  </a:moveTo>
                  <a:cubicBezTo>
                    <a:pt x="146980" y="305996"/>
                    <a:pt x="146980" y="306203"/>
                    <a:pt x="146968" y="306403"/>
                  </a:cubicBezTo>
                  <a:cubicBezTo>
                    <a:pt x="144662" y="311803"/>
                    <a:pt x="134832" y="324182"/>
                    <a:pt x="127914" y="319388"/>
                  </a:cubicBezTo>
                  <a:cubicBezTo>
                    <a:pt x="125062" y="317507"/>
                    <a:pt x="124455" y="312714"/>
                    <a:pt x="123667" y="309619"/>
                  </a:cubicBezTo>
                  <a:cubicBezTo>
                    <a:pt x="122392" y="304401"/>
                    <a:pt x="120997" y="299182"/>
                    <a:pt x="119358" y="294024"/>
                  </a:cubicBezTo>
                  <a:cubicBezTo>
                    <a:pt x="112216" y="273345"/>
                    <a:pt x="103685" y="253175"/>
                    <a:pt x="93812" y="233648"/>
                  </a:cubicBezTo>
                  <a:cubicBezTo>
                    <a:pt x="88048" y="221513"/>
                    <a:pt x="82283" y="209377"/>
                    <a:pt x="77186" y="197241"/>
                  </a:cubicBezTo>
                  <a:cubicBezTo>
                    <a:pt x="65839" y="169692"/>
                    <a:pt x="57769" y="141052"/>
                    <a:pt x="48546" y="112836"/>
                  </a:cubicBezTo>
                  <a:cubicBezTo>
                    <a:pt x="45876" y="104584"/>
                    <a:pt x="43084" y="96270"/>
                    <a:pt x="40111" y="88139"/>
                  </a:cubicBezTo>
                  <a:cubicBezTo>
                    <a:pt x="33770" y="70278"/>
                    <a:pt x="25894" y="53001"/>
                    <a:pt x="16568" y="36501"/>
                  </a:cubicBezTo>
                  <a:cubicBezTo>
                    <a:pt x="12690" y="29930"/>
                    <a:pt x="8437" y="23589"/>
                    <a:pt x="3825" y="17509"/>
                  </a:cubicBezTo>
                  <a:cubicBezTo>
                    <a:pt x="2636" y="16159"/>
                    <a:pt x="1574" y="14696"/>
                    <a:pt x="670" y="13140"/>
                  </a:cubicBezTo>
                  <a:cubicBezTo>
                    <a:pt x="-2486" y="6647"/>
                    <a:pt x="6252" y="2278"/>
                    <a:pt x="11410" y="1004"/>
                  </a:cubicBezTo>
                  <a:cubicBezTo>
                    <a:pt x="18230" y="-852"/>
                    <a:pt x="25494" y="-117"/>
                    <a:pt x="31798" y="3067"/>
                  </a:cubicBezTo>
                  <a:cubicBezTo>
                    <a:pt x="43631" y="9135"/>
                    <a:pt x="50791" y="21271"/>
                    <a:pt x="57284" y="33407"/>
                  </a:cubicBezTo>
                  <a:cubicBezTo>
                    <a:pt x="100244" y="110348"/>
                    <a:pt x="140414" y="191476"/>
                    <a:pt x="149031" y="279158"/>
                  </a:cubicBezTo>
                  <a:cubicBezTo>
                    <a:pt x="150396" y="288078"/>
                    <a:pt x="149686" y="297192"/>
                    <a:pt x="146968" y="305796"/>
                  </a:cubicBezTo>
                  <a:close/>
                </a:path>
              </a:pathLst>
            </a:custGeom>
            <a:solidFill>
              <a:srgbClr val="C4997A"/>
            </a:solidFill>
            <a:ln w="6065" cap="flat">
              <a:noFill/>
              <a:prstDash val="solid"/>
              <a:miter/>
            </a:ln>
          </p:spPr>
          <p:txBody>
            <a:bodyPr rtlCol="0" anchor="ctr">
              <a:noAutofit/>
            </a:bodyPr>
            <a:lstStyle/>
            <a:p>
              <a:endParaRPr lang="en-US"/>
            </a:p>
          </p:txBody>
        </p:sp>
        <p:sp>
          <p:nvSpPr>
            <p:cNvPr id="19" name="任意多边形: 形状 18">
              <a:extLst>
                <a:ext uri="{FF2B5EF4-FFF2-40B4-BE49-F238E27FC236}">
                  <a16:creationId xmlns:a16="http://schemas.microsoft.com/office/drawing/2014/main" id="{47A5436B-14F8-A73D-29B0-35C864494416}"/>
                </a:ext>
              </a:extLst>
            </p:cNvPr>
            <p:cNvSpPr/>
            <p:nvPr/>
          </p:nvSpPr>
          <p:spPr>
            <a:xfrm>
              <a:off x="6780959" y="3451352"/>
              <a:ext cx="149706" cy="305796"/>
            </a:xfrm>
            <a:custGeom>
              <a:avLst/>
              <a:gdLst>
                <a:gd name="connsiteX0" fmla="*/ 146968 w 149706"/>
                <a:gd name="connsiteY0" fmla="*/ 305796 h 305796"/>
                <a:gd name="connsiteX1" fmla="*/ 125123 w 149706"/>
                <a:gd name="connsiteY1" fmla="*/ 230797 h 305796"/>
                <a:gd name="connsiteX2" fmla="*/ 105827 w 149706"/>
                <a:gd name="connsiteY2" fmla="*/ 188321 h 305796"/>
                <a:gd name="connsiteX3" fmla="*/ 65536 w 149706"/>
                <a:gd name="connsiteY3" fmla="*/ 128006 h 305796"/>
                <a:gd name="connsiteX4" fmla="*/ 48485 w 149706"/>
                <a:gd name="connsiteY4" fmla="*/ 112775 h 305796"/>
                <a:gd name="connsiteX5" fmla="*/ 40050 w 149706"/>
                <a:gd name="connsiteY5" fmla="*/ 88079 h 305796"/>
                <a:gd name="connsiteX6" fmla="*/ 16507 w 149706"/>
                <a:gd name="connsiteY6" fmla="*/ 36441 h 305796"/>
                <a:gd name="connsiteX7" fmla="*/ 3825 w 149706"/>
                <a:gd name="connsiteY7" fmla="*/ 17509 h 305796"/>
                <a:gd name="connsiteX8" fmla="*/ 670 w 149706"/>
                <a:gd name="connsiteY8" fmla="*/ 13140 h 305796"/>
                <a:gd name="connsiteX9" fmla="*/ 11410 w 149706"/>
                <a:gd name="connsiteY9" fmla="*/ 1004 h 305796"/>
                <a:gd name="connsiteX10" fmla="*/ 31798 w 149706"/>
                <a:gd name="connsiteY10" fmla="*/ 3067 h 305796"/>
                <a:gd name="connsiteX11" fmla="*/ 57284 w 149706"/>
                <a:gd name="connsiteY11" fmla="*/ 33407 h 305796"/>
                <a:gd name="connsiteX12" fmla="*/ 149031 w 149706"/>
                <a:gd name="connsiteY12" fmla="*/ 279158 h 305796"/>
                <a:gd name="connsiteX13" fmla="*/ 146968 w 149706"/>
                <a:gd name="connsiteY13" fmla="*/ 305796 h 30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706" h="305796">
                  <a:moveTo>
                    <a:pt x="146968" y="305796"/>
                  </a:moveTo>
                  <a:cubicBezTo>
                    <a:pt x="137016" y="282010"/>
                    <a:pt x="133618" y="255372"/>
                    <a:pt x="125123" y="230797"/>
                  </a:cubicBezTo>
                  <a:cubicBezTo>
                    <a:pt x="119698" y="216203"/>
                    <a:pt x="113254" y="202004"/>
                    <a:pt x="105827" y="188321"/>
                  </a:cubicBezTo>
                  <a:cubicBezTo>
                    <a:pt x="95548" y="166282"/>
                    <a:pt x="81962" y="145943"/>
                    <a:pt x="65536" y="128006"/>
                  </a:cubicBezTo>
                  <a:cubicBezTo>
                    <a:pt x="60135" y="122605"/>
                    <a:pt x="54250" y="117690"/>
                    <a:pt x="48485" y="112775"/>
                  </a:cubicBezTo>
                  <a:cubicBezTo>
                    <a:pt x="45815" y="104523"/>
                    <a:pt x="43024" y="96210"/>
                    <a:pt x="40050" y="88079"/>
                  </a:cubicBezTo>
                  <a:cubicBezTo>
                    <a:pt x="33710" y="70218"/>
                    <a:pt x="25833" y="52940"/>
                    <a:pt x="16507" y="36441"/>
                  </a:cubicBezTo>
                  <a:cubicBezTo>
                    <a:pt x="12648" y="29892"/>
                    <a:pt x="8412" y="23571"/>
                    <a:pt x="3825" y="17509"/>
                  </a:cubicBezTo>
                  <a:cubicBezTo>
                    <a:pt x="2636" y="16159"/>
                    <a:pt x="1574" y="14696"/>
                    <a:pt x="670" y="13140"/>
                  </a:cubicBezTo>
                  <a:cubicBezTo>
                    <a:pt x="-2486" y="6647"/>
                    <a:pt x="6252" y="2278"/>
                    <a:pt x="11410" y="1004"/>
                  </a:cubicBezTo>
                  <a:cubicBezTo>
                    <a:pt x="18230" y="-852"/>
                    <a:pt x="25494" y="-117"/>
                    <a:pt x="31798" y="3067"/>
                  </a:cubicBezTo>
                  <a:cubicBezTo>
                    <a:pt x="43631" y="9135"/>
                    <a:pt x="50791" y="21271"/>
                    <a:pt x="57284" y="33407"/>
                  </a:cubicBezTo>
                  <a:cubicBezTo>
                    <a:pt x="100244" y="110348"/>
                    <a:pt x="140414" y="191476"/>
                    <a:pt x="149031" y="279158"/>
                  </a:cubicBezTo>
                  <a:cubicBezTo>
                    <a:pt x="150396" y="288078"/>
                    <a:pt x="149686" y="297192"/>
                    <a:pt x="146968" y="305796"/>
                  </a:cubicBezTo>
                  <a:close/>
                </a:path>
              </a:pathLst>
            </a:custGeom>
            <a:solidFill>
              <a:srgbClr val="8A6249"/>
            </a:solidFill>
            <a:ln w="6065" cap="flat">
              <a:noFill/>
              <a:prstDash val="solid"/>
              <a:miter/>
            </a:ln>
          </p:spPr>
          <p:txBody>
            <a:bodyPr rtlCol="0" anchor="ctr">
              <a:noAutofit/>
            </a:bodyPr>
            <a:lstStyle/>
            <a:p>
              <a:endParaRPr lang="en-US"/>
            </a:p>
          </p:txBody>
        </p:sp>
        <p:sp>
          <p:nvSpPr>
            <p:cNvPr id="20" name="任意多边形: 形状 19">
              <a:extLst>
                <a:ext uri="{FF2B5EF4-FFF2-40B4-BE49-F238E27FC236}">
                  <a16:creationId xmlns:a16="http://schemas.microsoft.com/office/drawing/2014/main" id="{F41F687F-1B3A-7B4A-8D26-1CD6D87DE91B}"/>
                </a:ext>
              </a:extLst>
            </p:cNvPr>
            <p:cNvSpPr/>
            <p:nvPr/>
          </p:nvSpPr>
          <p:spPr>
            <a:xfrm>
              <a:off x="6197226" y="3410086"/>
              <a:ext cx="908870" cy="1343841"/>
            </a:xfrm>
            <a:custGeom>
              <a:avLst/>
              <a:gdLst>
                <a:gd name="connsiteX0" fmla="*/ 907702 w 908870"/>
                <a:gd name="connsiteY0" fmla="*/ 799062 h 1343841"/>
                <a:gd name="connsiteX1" fmla="*/ 906428 w 908870"/>
                <a:gd name="connsiteY1" fmla="*/ 817266 h 1343841"/>
                <a:gd name="connsiteX2" fmla="*/ 906428 w 908870"/>
                <a:gd name="connsiteY2" fmla="*/ 845664 h 1343841"/>
                <a:gd name="connsiteX3" fmla="*/ 906428 w 908870"/>
                <a:gd name="connsiteY3" fmla="*/ 867751 h 1343841"/>
                <a:gd name="connsiteX4" fmla="*/ 906731 w 908870"/>
                <a:gd name="connsiteY4" fmla="*/ 919025 h 1343841"/>
                <a:gd name="connsiteX5" fmla="*/ 905214 w 908870"/>
                <a:gd name="connsiteY5" fmla="*/ 959741 h 1343841"/>
                <a:gd name="connsiteX6" fmla="*/ 905700 w 908870"/>
                <a:gd name="connsiteY6" fmla="*/ 966355 h 1343841"/>
                <a:gd name="connsiteX7" fmla="*/ 906853 w 908870"/>
                <a:gd name="connsiteY7" fmla="*/ 979219 h 1343841"/>
                <a:gd name="connsiteX8" fmla="*/ 905518 w 908870"/>
                <a:gd name="connsiteY8" fmla="*/ 1014717 h 1343841"/>
                <a:gd name="connsiteX9" fmla="*/ 900603 w 908870"/>
                <a:gd name="connsiteY9" fmla="*/ 1078855 h 1343841"/>
                <a:gd name="connsiteX10" fmla="*/ 899935 w 908870"/>
                <a:gd name="connsiteY10" fmla="*/ 1085408 h 1343841"/>
                <a:gd name="connsiteX11" fmla="*/ 876513 w 908870"/>
                <a:gd name="connsiteY11" fmla="*/ 1224970 h 1343841"/>
                <a:gd name="connsiteX12" fmla="*/ 873115 w 908870"/>
                <a:gd name="connsiteY12" fmla="*/ 1239533 h 1343841"/>
                <a:gd name="connsiteX13" fmla="*/ 870324 w 908870"/>
                <a:gd name="connsiteY13" fmla="*/ 1250820 h 1343841"/>
                <a:gd name="connsiteX14" fmla="*/ 870324 w 908870"/>
                <a:gd name="connsiteY14" fmla="*/ 1250820 h 1343841"/>
                <a:gd name="connsiteX15" fmla="*/ 865469 w 908870"/>
                <a:gd name="connsiteY15" fmla="*/ 1268235 h 1343841"/>
                <a:gd name="connsiteX16" fmla="*/ 862921 w 908870"/>
                <a:gd name="connsiteY16" fmla="*/ 1276487 h 1343841"/>
                <a:gd name="connsiteX17" fmla="*/ 853698 w 908870"/>
                <a:gd name="connsiteY17" fmla="*/ 1301851 h 1343841"/>
                <a:gd name="connsiteX18" fmla="*/ 848358 w 908870"/>
                <a:gd name="connsiteY18" fmla="*/ 1314290 h 1343841"/>
                <a:gd name="connsiteX19" fmla="*/ 842715 w 908870"/>
                <a:gd name="connsiteY19" fmla="*/ 1325880 h 1343841"/>
                <a:gd name="connsiteX20" fmla="*/ 834280 w 908870"/>
                <a:gd name="connsiteY20" fmla="*/ 1336924 h 1343841"/>
                <a:gd name="connsiteX21" fmla="*/ 822144 w 908870"/>
                <a:gd name="connsiteY21" fmla="*/ 1340079 h 1343841"/>
                <a:gd name="connsiteX22" fmla="*/ 816076 w 908870"/>
                <a:gd name="connsiteY22" fmla="*/ 1340686 h 1343841"/>
                <a:gd name="connsiteX23" fmla="*/ 763407 w 908870"/>
                <a:gd name="connsiteY23" fmla="*/ 1343841 h 1343841"/>
                <a:gd name="connsiteX24" fmla="*/ 756186 w 908870"/>
                <a:gd name="connsiteY24" fmla="*/ 1343841 h 1343841"/>
                <a:gd name="connsiteX25" fmla="*/ 751210 w 908870"/>
                <a:gd name="connsiteY25" fmla="*/ 1343841 h 1343841"/>
                <a:gd name="connsiteX26" fmla="*/ 746052 w 908870"/>
                <a:gd name="connsiteY26" fmla="*/ 1343841 h 1343841"/>
                <a:gd name="connsiteX27" fmla="*/ 713953 w 908870"/>
                <a:gd name="connsiteY27" fmla="*/ 1338562 h 1343841"/>
                <a:gd name="connsiteX28" fmla="*/ 686162 w 908870"/>
                <a:gd name="connsiteY28" fmla="*/ 1332494 h 1343841"/>
                <a:gd name="connsiteX29" fmla="*/ 603577 w 908870"/>
                <a:gd name="connsiteY29" fmla="*/ 1305795 h 1343841"/>
                <a:gd name="connsiteX30" fmla="*/ 254853 w 908870"/>
                <a:gd name="connsiteY30" fmla="*/ 1237834 h 1343841"/>
                <a:gd name="connsiteX31" fmla="*/ 86468 w 908870"/>
                <a:gd name="connsiteY31" fmla="*/ 1193599 h 1343841"/>
                <a:gd name="connsiteX32" fmla="*/ 0 w 908870"/>
                <a:gd name="connsiteY32" fmla="*/ 1215990 h 1343841"/>
                <a:gd name="connsiteX33" fmla="*/ 29672 w 908870"/>
                <a:gd name="connsiteY33" fmla="*/ 1182738 h 1343841"/>
                <a:gd name="connsiteX34" fmla="*/ 262923 w 908870"/>
                <a:gd name="connsiteY34" fmla="*/ 921816 h 1343841"/>
                <a:gd name="connsiteX35" fmla="*/ 399391 w 908870"/>
                <a:gd name="connsiteY35" fmla="*/ 990627 h 1343841"/>
                <a:gd name="connsiteX36" fmla="*/ 446418 w 908870"/>
                <a:gd name="connsiteY36" fmla="*/ 1007799 h 1343841"/>
                <a:gd name="connsiteX37" fmla="*/ 683067 w 908870"/>
                <a:gd name="connsiteY37" fmla="*/ 1068478 h 1343841"/>
                <a:gd name="connsiteX38" fmla="*/ 691926 w 908870"/>
                <a:gd name="connsiteY38" fmla="*/ 1051792 h 1343841"/>
                <a:gd name="connsiteX39" fmla="*/ 697084 w 908870"/>
                <a:gd name="connsiteY39" fmla="*/ 1040809 h 1343841"/>
                <a:gd name="connsiteX40" fmla="*/ 702424 w 908870"/>
                <a:gd name="connsiteY40" fmla="*/ 1028673 h 1343841"/>
                <a:gd name="connsiteX41" fmla="*/ 707036 w 908870"/>
                <a:gd name="connsiteY41" fmla="*/ 1016537 h 1343841"/>
                <a:gd name="connsiteX42" fmla="*/ 708917 w 908870"/>
                <a:gd name="connsiteY42" fmla="*/ 1007314 h 1343841"/>
                <a:gd name="connsiteX43" fmla="*/ 721477 w 908870"/>
                <a:gd name="connsiteY43" fmla="*/ 956828 h 1343841"/>
                <a:gd name="connsiteX44" fmla="*/ 728941 w 908870"/>
                <a:gd name="connsiteY44" fmla="*/ 905372 h 1343841"/>
                <a:gd name="connsiteX45" fmla="*/ 731732 w 908870"/>
                <a:gd name="connsiteY45" fmla="*/ 879523 h 1343841"/>
                <a:gd name="connsiteX46" fmla="*/ 733674 w 908870"/>
                <a:gd name="connsiteY46" fmla="*/ 869572 h 1343841"/>
                <a:gd name="connsiteX47" fmla="*/ 735434 w 908870"/>
                <a:gd name="connsiteY47" fmla="*/ 858225 h 1343841"/>
                <a:gd name="connsiteX48" fmla="*/ 739924 w 908870"/>
                <a:gd name="connsiteY48" fmla="*/ 827035 h 1343841"/>
                <a:gd name="connsiteX49" fmla="*/ 744111 w 908870"/>
                <a:gd name="connsiteY49" fmla="*/ 789536 h 1343841"/>
                <a:gd name="connsiteX50" fmla="*/ 745628 w 908870"/>
                <a:gd name="connsiteY50" fmla="*/ 773213 h 1343841"/>
                <a:gd name="connsiteX51" fmla="*/ 747934 w 908870"/>
                <a:gd name="connsiteY51" fmla="*/ 746211 h 1343841"/>
                <a:gd name="connsiteX52" fmla="*/ 748601 w 908870"/>
                <a:gd name="connsiteY52" fmla="*/ 734075 h 1343841"/>
                <a:gd name="connsiteX53" fmla="*/ 749633 w 908870"/>
                <a:gd name="connsiteY53" fmla="*/ 707801 h 1343841"/>
                <a:gd name="connsiteX54" fmla="*/ 757521 w 908870"/>
                <a:gd name="connsiteY54" fmla="*/ 599124 h 1343841"/>
                <a:gd name="connsiteX55" fmla="*/ 760858 w 908870"/>
                <a:gd name="connsiteY55" fmla="*/ 544513 h 1343841"/>
                <a:gd name="connsiteX56" fmla="*/ 762375 w 908870"/>
                <a:gd name="connsiteY56" fmla="*/ 517267 h 1343841"/>
                <a:gd name="connsiteX57" fmla="*/ 762072 w 908870"/>
                <a:gd name="connsiteY57" fmla="*/ 506588 h 1343841"/>
                <a:gd name="connsiteX58" fmla="*/ 758856 w 908870"/>
                <a:gd name="connsiteY58" fmla="*/ 477522 h 1343841"/>
                <a:gd name="connsiteX59" fmla="*/ 745021 w 908870"/>
                <a:gd name="connsiteY59" fmla="*/ 415326 h 1343841"/>
                <a:gd name="connsiteX60" fmla="*/ 729972 w 908870"/>
                <a:gd name="connsiteY60" fmla="*/ 383105 h 1343841"/>
                <a:gd name="connsiteX61" fmla="*/ 720385 w 908870"/>
                <a:gd name="connsiteY61" fmla="*/ 367875 h 1343841"/>
                <a:gd name="connsiteX62" fmla="*/ 715227 w 908870"/>
                <a:gd name="connsiteY62" fmla="*/ 360775 h 1343841"/>
                <a:gd name="connsiteX63" fmla="*/ 709705 w 908870"/>
                <a:gd name="connsiteY63" fmla="*/ 350460 h 1343841"/>
                <a:gd name="connsiteX64" fmla="*/ 683310 w 908870"/>
                <a:gd name="connsiteY64" fmla="*/ 208895 h 1343841"/>
                <a:gd name="connsiteX65" fmla="*/ 669596 w 908870"/>
                <a:gd name="connsiteY65" fmla="*/ 151614 h 1343841"/>
                <a:gd name="connsiteX66" fmla="*/ 637861 w 908870"/>
                <a:gd name="connsiteY66" fmla="*/ 57500 h 1343841"/>
                <a:gd name="connsiteX67" fmla="*/ 619354 w 908870"/>
                <a:gd name="connsiteY67" fmla="*/ 18241 h 1343841"/>
                <a:gd name="connsiteX68" fmla="*/ 633796 w 908870"/>
                <a:gd name="connsiteY68" fmla="*/ 37 h 1343841"/>
                <a:gd name="connsiteX69" fmla="*/ 649208 w 908870"/>
                <a:gd name="connsiteY69" fmla="*/ 5741 h 1343841"/>
                <a:gd name="connsiteX70" fmla="*/ 655276 w 908870"/>
                <a:gd name="connsiteY70" fmla="*/ 9321 h 1343841"/>
                <a:gd name="connsiteX71" fmla="*/ 668747 w 908870"/>
                <a:gd name="connsiteY71" fmla="*/ 22063 h 1343841"/>
                <a:gd name="connsiteX72" fmla="*/ 703395 w 908870"/>
                <a:gd name="connsiteY72" fmla="*/ 94879 h 1343841"/>
                <a:gd name="connsiteX73" fmla="*/ 731125 w 908870"/>
                <a:gd name="connsiteY73" fmla="*/ 157864 h 1343841"/>
                <a:gd name="connsiteX74" fmla="*/ 756307 w 908870"/>
                <a:gd name="connsiteY74" fmla="*/ 208774 h 1343841"/>
                <a:gd name="connsiteX75" fmla="*/ 769717 w 908870"/>
                <a:gd name="connsiteY75" fmla="*/ 233774 h 1343841"/>
                <a:gd name="connsiteX76" fmla="*/ 770931 w 908870"/>
                <a:gd name="connsiteY76" fmla="*/ 237961 h 1343841"/>
                <a:gd name="connsiteX77" fmla="*/ 776999 w 908870"/>
                <a:gd name="connsiteY77" fmla="*/ 253130 h 1343841"/>
                <a:gd name="connsiteX78" fmla="*/ 787254 w 908870"/>
                <a:gd name="connsiteY78" fmla="*/ 279405 h 1343841"/>
                <a:gd name="connsiteX79" fmla="*/ 795749 w 908870"/>
                <a:gd name="connsiteY79" fmla="*/ 207985 h 1343841"/>
                <a:gd name="connsiteX80" fmla="*/ 819596 w 908870"/>
                <a:gd name="connsiteY80" fmla="*/ 180983 h 1343841"/>
                <a:gd name="connsiteX81" fmla="*/ 841562 w 908870"/>
                <a:gd name="connsiteY81" fmla="*/ 200764 h 1343841"/>
                <a:gd name="connsiteX82" fmla="*/ 849147 w 908870"/>
                <a:gd name="connsiteY82" fmla="*/ 300521 h 1343841"/>
                <a:gd name="connsiteX83" fmla="*/ 883673 w 908870"/>
                <a:gd name="connsiteY83" fmla="*/ 404707 h 1343841"/>
                <a:gd name="connsiteX84" fmla="*/ 884765 w 908870"/>
                <a:gd name="connsiteY84" fmla="*/ 457680 h 1343841"/>
                <a:gd name="connsiteX85" fmla="*/ 882156 w 908870"/>
                <a:gd name="connsiteY85" fmla="*/ 503372 h 1343841"/>
                <a:gd name="connsiteX86" fmla="*/ 887557 w 908870"/>
                <a:gd name="connsiteY86" fmla="*/ 571454 h 1343841"/>
                <a:gd name="connsiteX87" fmla="*/ 903697 w 908870"/>
                <a:gd name="connsiteY87" fmla="*/ 682740 h 1343841"/>
                <a:gd name="connsiteX88" fmla="*/ 907520 w 908870"/>
                <a:gd name="connsiteY88" fmla="*/ 741963 h 1343841"/>
                <a:gd name="connsiteX89" fmla="*/ 907702 w 908870"/>
                <a:gd name="connsiteY89" fmla="*/ 799062 h 134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08870" h="1343841">
                  <a:moveTo>
                    <a:pt x="907702" y="799062"/>
                  </a:moveTo>
                  <a:cubicBezTo>
                    <a:pt x="906489" y="805051"/>
                    <a:pt x="906064" y="811168"/>
                    <a:pt x="906428" y="817266"/>
                  </a:cubicBezTo>
                  <a:cubicBezTo>
                    <a:pt x="907854" y="826677"/>
                    <a:pt x="907854" y="836253"/>
                    <a:pt x="906428" y="845664"/>
                  </a:cubicBezTo>
                  <a:cubicBezTo>
                    <a:pt x="905639" y="853006"/>
                    <a:pt x="905639" y="860409"/>
                    <a:pt x="906428" y="867751"/>
                  </a:cubicBezTo>
                  <a:cubicBezTo>
                    <a:pt x="906974" y="884863"/>
                    <a:pt x="907035" y="901974"/>
                    <a:pt x="906731" y="919025"/>
                  </a:cubicBezTo>
                  <a:cubicBezTo>
                    <a:pt x="906731" y="932557"/>
                    <a:pt x="905518" y="946149"/>
                    <a:pt x="905214" y="959741"/>
                  </a:cubicBezTo>
                  <a:cubicBezTo>
                    <a:pt x="905135" y="961956"/>
                    <a:pt x="905299" y="964177"/>
                    <a:pt x="905700" y="966355"/>
                  </a:cubicBezTo>
                  <a:cubicBezTo>
                    <a:pt x="906598" y="970578"/>
                    <a:pt x="906986" y="974899"/>
                    <a:pt x="906853" y="979219"/>
                  </a:cubicBezTo>
                  <a:cubicBezTo>
                    <a:pt x="906531" y="991070"/>
                    <a:pt x="906082" y="1002902"/>
                    <a:pt x="905518" y="1014717"/>
                  </a:cubicBezTo>
                  <a:cubicBezTo>
                    <a:pt x="904486" y="1036136"/>
                    <a:pt x="902787" y="1057556"/>
                    <a:pt x="900603" y="1078855"/>
                  </a:cubicBezTo>
                  <a:cubicBezTo>
                    <a:pt x="900603" y="1081039"/>
                    <a:pt x="900178" y="1083224"/>
                    <a:pt x="899935" y="1085408"/>
                  </a:cubicBezTo>
                  <a:cubicBezTo>
                    <a:pt x="894796" y="1132337"/>
                    <a:pt x="886974" y="1178933"/>
                    <a:pt x="876513" y="1224970"/>
                  </a:cubicBezTo>
                  <a:cubicBezTo>
                    <a:pt x="875421" y="1229825"/>
                    <a:pt x="874268" y="1234679"/>
                    <a:pt x="873115" y="1239533"/>
                  </a:cubicBezTo>
                  <a:cubicBezTo>
                    <a:pt x="872205" y="1243296"/>
                    <a:pt x="871295" y="1247058"/>
                    <a:pt x="870324" y="1250820"/>
                  </a:cubicBezTo>
                  <a:lnTo>
                    <a:pt x="870324" y="1250820"/>
                  </a:lnTo>
                  <a:cubicBezTo>
                    <a:pt x="868807" y="1256888"/>
                    <a:pt x="867229" y="1262470"/>
                    <a:pt x="865469" y="1268235"/>
                  </a:cubicBezTo>
                  <a:cubicBezTo>
                    <a:pt x="864681" y="1270965"/>
                    <a:pt x="863770" y="1273696"/>
                    <a:pt x="862921" y="1276487"/>
                  </a:cubicBezTo>
                  <a:cubicBezTo>
                    <a:pt x="860190" y="1285043"/>
                    <a:pt x="856853" y="1293538"/>
                    <a:pt x="853698" y="1301851"/>
                  </a:cubicBezTo>
                  <a:cubicBezTo>
                    <a:pt x="851938" y="1306038"/>
                    <a:pt x="850178" y="1310164"/>
                    <a:pt x="848358" y="1314290"/>
                  </a:cubicBezTo>
                  <a:cubicBezTo>
                    <a:pt x="846974" y="1318374"/>
                    <a:pt x="845075" y="1322270"/>
                    <a:pt x="842715" y="1325880"/>
                  </a:cubicBezTo>
                  <a:cubicBezTo>
                    <a:pt x="840961" y="1330261"/>
                    <a:pt x="838048" y="1334084"/>
                    <a:pt x="834280" y="1336924"/>
                  </a:cubicBezTo>
                  <a:cubicBezTo>
                    <a:pt x="830524" y="1338878"/>
                    <a:pt x="826374" y="1339958"/>
                    <a:pt x="822144" y="1340079"/>
                  </a:cubicBezTo>
                  <a:lnTo>
                    <a:pt x="816076" y="1340686"/>
                  </a:lnTo>
                  <a:cubicBezTo>
                    <a:pt x="798540" y="1342324"/>
                    <a:pt x="781004" y="1343841"/>
                    <a:pt x="763407" y="1343841"/>
                  </a:cubicBezTo>
                  <a:lnTo>
                    <a:pt x="756186" y="1343841"/>
                  </a:lnTo>
                  <a:lnTo>
                    <a:pt x="751210" y="1343841"/>
                  </a:lnTo>
                  <a:lnTo>
                    <a:pt x="746052" y="1343841"/>
                  </a:lnTo>
                  <a:cubicBezTo>
                    <a:pt x="735136" y="1343872"/>
                    <a:pt x="724287" y="1342088"/>
                    <a:pt x="713953" y="1338562"/>
                  </a:cubicBezTo>
                  <a:cubicBezTo>
                    <a:pt x="704918" y="1335613"/>
                    <a:pt x="695604" y="1333580"/>
                    <a:pt x="686162" y="1332494"/>
                  </a:cubicBezTo>
                  <a:cubicBezTo>
                    <a:pt x="657885" y="1326426"/>
                    <a:pt x="631004" y="1314837"/>
                    <a:pt x="603577" y="1305795"/>
                  </a:cubicBezTo>
                  <a:cubicBezTo>
                    <a:pt x="490896" y="1268660"/>
                    <a:pt x="367899" y="1273696"/>
                    <a:pt x="254853" y="1237834"/>
                  </a:cubicBezTo>
                  <a:cubicBezTo>
                    <a:pt x="199210" y="1220177"/>
                    <a:pt x="144842" y="1192446"/>
                    <a:pt x="86468" y="1193599"/>
                  </a:cubicBezTo>
                  <a:cubicBezTo>
                    <a:pt x="56304" y="1194291"/>
                    <a:pt x="26705" y="1201955"/>
                    <a:pt x="0" y="1215990"/>
                  </a:cubicBezTo>
                  <a:lnTo>
                    <a:pt x="29672" y="1182738"/>
                  </a:lnTo>
                  <a:lnTo>
                    <a:pt x="262923" y="921816"/>
                  </a:lnTo>
                  <a:cubicBezTo>
                    <a:pt x="308372" y="945117"/>
                    <a:pt x="352668" y="970967"/>
                    <a:pt x="399391" y="990627"/>
                  </a:cubicBezTo>
                  <a:cubicBezTo>
                    <a:pt x="414743" y="997205"/>
                    <a:pt x="430441" y="1002939"/>
                    <a:pt x="446418" y="1007799"/>
                  </a:cubicBezTo>
                  <a:cubicBezTo>
                    <a:pt x="524633" y="1031403"/>
                    <a:pt x="610252" y="1031282"/>
                    <a:pt x="683067" y="1068478"/>
                  </a:cubicBezTo>
                  <a:cubicBezTo>
                    <a:pt x="686162" y="1063017"/>
                    <a:pt x="689135" y="1057435"/>
                    <a:pt x="691926" y="1051792"/>
                  </a:cubicBezTo>
                  <a:cubicBezTo>
                    <a:pt x="693747" y="1048151"/>
                    <a:pt x="695446" y="1044510"/>
                    <a:pt x="697084" y="1040809"/>
                  </a:cubicBezTo>
                  <a:cubicBezTo>
                    <a:pt x="698723" y="1037107"/>
                    <a:pt x="700725" y="1032617"/>
                    <a:pt x="702424" y="1028673"/>
                  </a:cubicBezTo>
                  <a:cubicBezTo>
                    <a:pt x="704123" y="1024729"/>
                    <a:pt x="705640" y="1020784"/>
                    <a:pt x="707036" y="1016537"/>
                  </a:cubicBezTo>
                  <a:cubicBezTo>
                    <a:pt x="708431" y="1012289"/>
                    <a:pt x="708006" y="1010469"/>
                    <a:pt x="708917" y="1007314"/>
                  </a:cubicBezTo>
                  <a:cubicBezTo>
                    <a:pt x="713995" y="990718"/>
                    <a:pt x="718188" y="973867"/>
                    <a:pt x="721477" y="956828"/>
                  </a:cubicBezTo>
                  <a:cubicBezTo>
                    <a:pt x="724572" y="939778"/>
                    <a:pt x="726938" y="922605"/>
                    <a:pt x="728941" y="905372"/>
                  </a:cubicBezTo>
                  <a:cubicBezTo>
                    <a:pt x="729912" y="896756"/>
                    <a:pt x="730822" y="888139"/>
                    <a:pt x="731732" y="879523"/>
                  </a:cubicBezTo>
                  <a:cubicBezTo>
                    <a:pt x="731951" y="876137"/>
                    <a:pt x="732606" y="872794"/>
                    <a:pt x="733674" y="869572"/>
                  </a:cubicBezTo>
                  <a:cubicBezTo>
                    <a:pt x="734602" y="865852"/>
                    <a:pt x="735191" y="862053"/>
                    <a:pt x="735434" y="858225"/>
                  </a:cubicBezTo>
                  <a:cubicBezTo>
                    <a:pt x="736769" y="847848"/>
                    <a:pt x="738710" y="837472"/>
                    <a:pt x="739924" y="827035"/>
                  </a:cubicBezTo>
                  <a:cubicBezTo>
                    <a:pt x="741441" y="814535"/>
                    <a:pt x="742776" y="802036"/>
                    <a:pt x="744111" y="789536"/>
                  </a:cubicBezTo>
                  <a:cubicBezTo>
                    <a:pt x="744596" y="784074"/>
                    <a:pt x="745142" y="778613"/>
                    <a:pt x="745628" y="773213"/>
                  </a:cubicBezTo>
                  <a:cubicBezTo>
                    <a:pt x="746477" y="764232"/>
                    <a:pt x="747266" y="755009"/>
                    <a:pt x="747934" y="746211"/>
                  </a:cubicBezTo>
                  <a:cubicBezTo>
                    <a:pt x="748565" y="742200"/>
                    <a:pt x="748783" y="738134"/>
                    <a:pt x="748601" y="734075"/>
                  </a:cubicBezTo>
                  <a:cubicBezTo>
                    <a:pt x="748006" y="725307"/>
                    <a:pt x="748352" y="716496"/>
                    <a:pt x="749633" y="707801"/>
                  </a:cubicBezTo>
                  <a:cubicBezTo>
                    <a:pt x="752545" y="671393"/>
                    <a:pt x="755173" y="635167"/>
                    <a:pt x="757521" y="599124"/>
                  </a:cubicBezTo>
                  <a:cubicBezTo>
                    <a:pt x="758674" y="580920"/>
                    <a:pt x="759827" y="562716"/>
                    <a:pt x="760858" y="544513"/>
                  </a:cubicBezTo>
                  <a:cubicBezTo>
                    <a:pt x="761404" y="535411"/>
                    <a:pt x="761890" y="526309"/>
                    <a:pt x="762375" y="517267"/>
                  </a:cubicBezTo>
                  <a:cubicBezTo>
                    <a:pt x="762976" y="513724"/>
                    <a:pt x="762873" y="510095"/>
                    <a:pt x="762072" y="506588"/>
                  </a:cubicBezTo>
                  <a:cubicBezTo>
                    <a:pt x="759839" y="497061"/>
                    <a:pt x="758765" y="487304"/>
                    <a:pt x="758856" y="477522"/>
                  </a:cubicBezTo>
                  <a:cubicBezTo>
                    <a:pt x="756969" y="456279"/>
                    <a:pt x="752314" y="435369"/>
                    <a:pt x="745021" y="415326"/>
                  </a:cubicBezTo>
                  <a:cubicBezTo>
                    <a:pt x="740925" y="404179"/>
                    <a:pt x="735889" y="393403"/>
                    <a:pt x="729972" y="383105"/>
                  </a:cubicBezTo>
                  <a:cubicBezTo>
                    <a:pt x="726999" y="377887"/>
                    <a:pt x="723904" y="372790"/>
                    <a:pt x="720385" y="367875"/>
                  </a:cubicBezTo>
                  <a:cubicBezTo>
                    <a:pt x="718686" y="365448"/>
                    <a:pt x="716987" y="363081"/>
                    <a:pt x="715227" y="360775"/>
                  </a:cubicBezTo>
                  <a:cubicBezTo>
                    <a:pt x="712800" y="357687"/>
                    <a:pt x="710931" y="354198"/>
                    <a:pt x="709705" y="350460"/>
                  </a:cubicBezTo>
                  <a:cubicBezTo>
                    <a:pt x="693201" y="305193"/>
                    <a:pt x="692230" y="258774"/>
                    <a:pt x="683310" y="208895"/>
                  </a:cubicBezTo>
                  <a:cubicBezTo>
                    <a:pt x="679700" y="189584"/>
                    <a:pt x="675124" y="170466"/>
                    <a:pt x="669596" y="151614"/>
                  </a:cubicBezTo>
                  <a:cubicBezTo>
                    <a:pt x="660495" y="119777"/>
                    <a:pt x="649918" y="88406"/>
                    <a:pt x="637861" y="57500"/>
                  </a:cubicBezTo>
                  <a:cubicBezTo>
                    <a:pt x="632582" y="43969"/>
                    <a:pt x="628334" y="29648"/>
                    <a:pt x="619354" y="18241"/>
                  </a:cubicBezTo>
                  <a:cubicBezTo>
                    <a:pt x="612497" y="9503"/>
                    <a:pt x="625058" y="-691"/>
                    <a:pt x="633796" y="37"/>
                  </a:cubicBezTo>
                  <a:cubicBezTo>
                    <a:pt x="639263" y="882"/>
                    <a:pt x="644506" y="2822"/>
                    <a:pt x="649208" y="5741"/>
                  </a:cubicBezTo>
                  <a:cubicBezTo>
                    <a:pt x="651453" y="6894"/>
                    <a:pt x="653456" y="8229"/>
                    <a:pt x="655276" y="9321"/>
                  </a:cubicBezTo>
                  <a:cubicBezTo>
                    <a:pt x="660391" y="12858"/>
                    <a:pt x="664930" y="17155"/>
                    <a:pt x="668747" y="22063"/>
                  </a:cubicBezTo>
                  <a:cubicBezTo>
                    <a:pt x="685859" y="43483"/>
                    <a:pt x="693019" y="70122"/>
                    <a:pt x="703395" y="94879"/>
                  </a:cubicBezTo>
                  <a:cubicBezTo>
                    <a:pt x="712054" y="116116"/>
                    <a:pt x="721295" y="137112"/>
                    <a:pt x="731125" y="157864"/>
                  </a:cubicBezTo>
                  <a:cubicBezTo>
                    <a:pt x="739214" y="175016"/>
                    <a:pt x="747612" y="191986"/>
                    <a:pt x="756307" y="208774"/>
                  </a:cubicBezTo>
                  <a:cubicBezTo>
                    <a:pt x="760676" y="217148"/>
                    <a:pt x="765773" y="225279"/>
                    <a:pt x="769717" y="233774"/>
                  </a:cubicBezTo>
                  <a:cubicBezTo>
                    <a:pt x="770263" y="235127"/>
                    <a:pt x="770670" y="236528"/>
                    <a:pt x="770931" y="237961"/>
                  </a:cubicBezTo>
                  <a:cubicBezTo>
                    <a:pt x="772612" y="243149"/>
                    <a:pt x="774639" y="248215"/>
                    <a:pt x="776999" y="253130"/>
                  </a:cubicBezTo>
                  <a:cubicBezTo>
                    <a:pt x="780640" y="261747"/>
                    <a:pt x="784098" y="270545"/>
                    <a:pt x="787254" y="279405"/>
                  </a:cubicBezTo>
                  <a:cubicBezTo>
                    <a:pt x="786817" y="255321"/>
                    <a:pt x="789675" y="231292"/>
                    <a:pt x="795749" y="207985"/>
                  </a:cubicBezTo>
                  <a:cubicBezTo>
                    <a:pt x="799268" y="195849"/>
                    <a:pt x="806732" y="181407"/>
                    <a:pt x="819596" y="180983"/>
                  </a:cubicBezTo>
                  <a:cubicBezTo>
                    <a:pt x="830761" y="180983"/>
                    <a:pt x="836768" y="190752"/>
                    <a:pt x="841562" y="200764"/>
                  </a:cubicBezTo>
                  <a:cubicBezTo>
                    <a:pt x="856003" y="231104"/>
                    <a:pt x="844778" y="267208"/>
                    <a:pt x="849147" y="300521"/>
                  </a:cubicBezTo>
                  <a:cubicBezTo>
                    <a:pt x="854001" y="336928"/>
                    <a:pt x="877302" y="368603"/>
                    <a:pt x="883673" y="404707"/>
                  </a:cubicBezTo>
                  <a:cubicBezTo>
                    <a:pt x="886070" y="422262"/>
                    <a:pt x="886440" y="440041"/>
                    <a:pt x="884765" y="457680"/>
                  </a:cubicBezTo>
                  <a:cubicBezTo>
                    <a:pt x="883916" y="472911"/>
                    <a:pt x="883006" y="488020"/>
                    <a:pt x="882156" y="503372"/>
                  </a:cubicBezTo>
                  <a:cubicBezTo>
                    <a:pt x="881737" y="526187"/>
                    <a:pt x="883546" y="548991"/>
                    <a:pt x="887557" y="571454"/>
                  </a:cubicBezTo>
                  <a:cubicBezTo>
                    <a:pt x="892775" y="608590"/>
                    <a:pt x="899692" y="645483"/>
                    <a:pt x="903697" y="682740"/>
                  </a:cubicBezTo>
                  <a:cubicBezTo>
                    <a:pt x="905821" y="702461"/>
                    <a:pt x="906974" y="722242"/>
                    <a:pt x="907520" y="741963"/>
                  </a:cubicBezTo>
                  <a:cubicBezTo>
                    <a:pt x="908006" y="760410"/>
                    <a:pt x="910190" y="780858"/>
                    <a:pt x="907702" y="799062"/>
                  </a:cubicBezTo>
                  <a:close/>
                </a:path>
              </a:pathLst>
            </a:custGeom>
            <a:solidFill>
              <a:srgbClr val="C4997A"/>
            </a:solidFill>
            <a:ln w="6065" cap="flat">
              <a:noFill/>
              <a:prstDash val="solid"/>
              <a:miter/>
            </a:ln>
          </p:spPr>
          <p:txBody>
            <a:bodyPr rtlCol="0" anchor="ctr">
              <a:noAutofit/>
            </a:bodyPr>
            <a:lstStyle/>
            <a:p>
              <a:endParaRPr lang="en-US"/>
            </a:p>
          </p:txBody>
        </p:sp>
        <p:sp>
          <p:nvSpPr>
            <p:cNvPr id="21" name="任意多边形: 形状 20">
              <a:extLst>
                <a:ext uri="{FF2B5EF4-FFF2-40B4-BE49-F238E27FC236}">
                  <a16:creationId xmlns:a16="http://schemas.microsoft.com/office/drawing/2014/main" id="{26DC14FF-0591-6622-9139-42FAB257981B}"/>
                </a:ext>
              </a:extLst>
            </p:cNvPr>
            <p:cNvSpPr/>
            <p:nvPr/>
          </p:nvSpPr>
          <p:spPr>
            <a:xfrm>
              <a:off x="6596617" y="3410086"/>
              <a:ext cx="442748" cy="1208626"/>
            </a:xfrm>
            <a:custGeom>
              <a:avLst/>
              <a:gdLst>
                <a:gd name="connsiteX0" fmla="*/ 437619 w 442748"/>
                <a:gd name="connsiteY0" fmla="*/ 616175 h 1208626"/>
                <a:gd name="connsiteX1" fmla="*/ 400120 w 442748"/>
                <a:gd name="connsiteY1" fmla="*/ 765810 h 1208626"/>
                <a:gd name="connsiteX2" fmla="*/ 397510 w 442748"/>
                <a:gd name="connsiteY2" fmla="*/ 917508 h 1208626"/>
                <a:gd name="connsiteX3" fmla="*/ 316261 w 442748"/>
                <a:gd name="connsiteY3" fmla="*/ 1171815 h 1208626"/>
                <a:gd name="connsiteX4" fmla="*/ 314076 w 442748"/>
                <a:gd name="connsiteY4" fmla="*/ 1175699 h 1208626"/>
                <a:gd name="connsiteX5" fmla="*/ 294780 w 442748"/>
                <a:gd name="connsiteY5" fmla="*/ 1199971 h 1208626"/>
                <a:gd name="connsiteX6" fmla="*/ 261406 w 442748"/>
                <a:gd name="connsiteY6" fmla="*/ 1207070 h 1208626"/>
                <a:gd name="connsiteX7" fmla="*/ 239077 w 442748"/>
                <a:gd name="connsiteY7" fmla="*/ 1186318 h 1208626"/>
                <a:gd name="connsiteX8" fmla="*/ 158434 w 442748"/>
                <a:gd name="connsiteY8" fmla="*/ 1090323 h 1208626"/>
                <a:gd name="connsiteX9" fmla="*/ 118750 w 442748"/>
                <a:gd name="connsiteY9" fmla="*/ 1054583 h 1208626"/>
                <a:gd name="connsiteX10" fmla="*/ 44963 w 442748"/>
                <a:gd name="connsiteY10" fmla="*/ 1018175 h 1208626"/>
                <a:gd name="connsiteX11" fmla="*/ 0 w 442748"/>
                <a:gd name="connsiteY11" fmla="*/ 990506 h 1208626"/>
                <a:gd name="connsiteX12" fmla="*/ 47026 w 442748"/>
                <a:gd name="connsiteY12" fmla="*/ 1007678 h 1208626"/>
                <a:gd name="connsiteX13" fmla="*/ 283676 w 442748"/>
                <a:gd name="connsiteY13" fmla="*/ 1068357 h 1208626"/>
                <a:gd name="connsiteX14" fmla="*/ 292535 w 442748"/>
                <a:gd name="connsiteY14" fmla="*/ 1051670 h 1208626"/>
                <a:gd name="connsiteX15" fmla="*/ 297693 w 442748"/>
                <a:gd name="connsiteY15" fmla="*/ 1040687 h 1208626"/>
                <a:gd name="connsiteX16" fmla="*/ 303033 w 442748"/>
                <a:gd name="connsiteY16" fmla="*/ 1028551 h 1208626"/>
                <a:gd name="connsiteX17" fmla="*/ 307644 w 442748"/>
                <a:gd name="connsiteY17" fmla="*/ 1016416 h 1208626"/>
                <a:gd name="connsiteX18" fmla="*/ 309525 w 442748"/>
                <a:gd name="connsiteY18" fmla="*/ 1007192 h 1208626"/>
                <a:gd name="connsiteX19" fmla="*/ 322086 w 442748"/>
                <a:gd name="connsiteY19" fmla="*/ 956828 h 1208626"/>
                <a:gd name="connsiteX20" fmla="*/ 329549 w 442748"/>
                <a:gd name="connsiteY20" fmla="*/ 905372 h 1208626"/>
                <a:gd name="connsiteX21" fmla="*/ 332341 w 442748"/>
                <a:gd name="connsiteY21" fmla="*/ 879523 h 1208626"/>
                <a:gd name="connsiteX22" fmla="*/ 334282 w 442748"/>
                <a:gd name="connsiteY22" fmla="*/ 869572 h 1208626"/>
                <a:gd name="connsiteX23" fmla="*/ 336042 w 442748"/>
                <a:gd name="connsiteY23" fmla="*/ 858225 h 1208626"/>
                <a:gd name="connsiteX24" fmla="*/ 340532 w 442748"/>
                <a:gd name="connsiteY24" fmla="*/ 827035 h 1208626"/>
                <a:gd name="connsiteX25" fmla="*/ 344719 w 442748"/>
                <a:gd name="connsiteY25" fmla="*/ 789536 h 1208626"/>
                <a:gd name="connsiteX26" fmla="*/ 346236 w 442748"/>
                <a:gd name="connsiteY26" fmla="*/ 773213 h 1208626"/>
                <a:gd name="connsiteX27" fmla="*/ 348542 w 442748"/>
                <a:gd name="connsiteY27" fmla="*/ 746211 h 1208626"/>
                <a:gd name="connsiteX28" fmla="*/ 349209 w 442748"/>
                <a:gd name="connsiteY28" fmla="*/ 734075 h 1208626"/>
                <a:gd name="connsiteX29" fmla="*/ 350241 w 442748"/>
                <a:gd name="connsiteY29" fmla="*/ 707801 h 1208626"/>
                <a:gd name="connsiteX30" fmla="*/ 358129 w 442748"/>
                <a:gd name="connsiteY30" fmla="*/ 599124 h 1208626"/>
                <a:gd name="connsiteX31" fmla="*/ 361467 w 442748"/>
                <a:gd name="connsiteY31" fmla="*/ 544513 h 1208626"/>
                <a:gd name="connsiteX32" fmla="*/ 362984 w 442748"/>
                <a:gd name="connsiteY32" fmla="*/ 517267 h 1208626"/>
                <a:gd name="connsiteX33" fmla="*/ 362680 w 442748"/>
                <a:gd name="connsiteY33" fmla="*/ 506588 h 1208626"/>
                <a:gd name="connsiteX34" fmla="*/ 359464 w 442748"/>
                <a:gd name="connsiteY34" fmla="*/ 477522 h 1208626"/>
                <a:gd name="connsiteX35" fmla="*/ 345629 w 442748"/>
                <a:gd name="connsiteY35" fmla="*/ 415326 h 1208626"/>
                <a:gd name="connsiteX36" fmla="*/ 330581 w 442748"/>
                <a:gd name="connsiteY36" fmla="*/ 383105 h 1208626"/>
                <a:gd name="connsiteX37" fmla="*/ 320994 w 442748"/>
                <a:gd name="connsiteY37" fmla="*/ 367875 h 1208626"/>
                <a:gd name="connsiteX38" fmla="*/ 315836 w 442748"/>
                <a:gd name="connsiteY38" fmla="*/ 360775 h 1208626"/>
                <a:gd name="connsiteX39" fmla="*/ 310314 w 442748"/>
                <a:gd name="connsiteY39" fmla="*/ 350460 h 1208626"/>
                <a:gd name="connsiteX40" fmla="*/ 283918 w 442748"/>
                <a:gd name="connsiteY40" fmla="*/ 208895 h 1208626"/>
                <a:gd name="connsiteX41" fmla="*/ 270205 w 442748"/>
                <a:gd name="connsiteY41" fmla="*/ 151614 h 1208626"/>
                <a:gd name="connsiteX42" fmla="*/ 238470 w 442748"/>
                <a:gd name="connsiteY42" fmla="*/ 57500 h 1208626"/>
                <a:gd name="connsiteX43" fmla="*/ 219963 w 442748"/>
                <a:gd name="connsiteY43" fmla="*/ 18241 h 1208626"/>
                <a:gd name="connsiteX44" fmla="*/ 234404 w 442748"/>
                <a:gd name="connsiteY44" fmla="*/ 37 h 1208626"/>
                <a:gd name="connsiteX45" fmla="*/ 249817 w 442748"/>
                <a:gd name="connsiteY45" fmla="*/ 5741 h 1208626"/>
                <a:gd name="connsiteX46" fmla="*/ 269173 w 442748"/>
                <a:gd name="connsiteY46" fmla="*/ 68058 h 1208626"/>
                <a:gd name="connsiteX47" fmla="*/ 293445 w 442748"/>
                <a:gd name="connsiteY47" fmla="*/ 171820 h 1208626"/>
                <a:gd name="connsiteX48" fmla="*/ 346964 w 442748"/>
                <a:gd name="connsiteY48" fmla="*/ 359926 h 1208626"/>
                <a:gd name="connsiteX49" fmla="*/ 371236 w 442748"/>
                <a:gd name="connsiteY49" fmla="*/ 392753 h 1208626"/>
                <a:gd name="connsiteX50" fmla="*/ 420386 w 442748"/>
                <a:gd name="connsiteY50" fmla="*/ 474124 h 1208626"/>
                <a:gd name="connsiteX51" fmla="*/ 432522 w 442748"/>
                <a:gd name="connsiteY51" fmla="*/ 481891 h 1208626"/>
                <a:gd name="connsiteX52" fmla="*/ 439864 w 442748"/>
                <a:gd name="connsiteY52" fmla="*/ 505010 h 1208626"/>
                <a:gd name="connsiteX53" fmla="*/ 437619 w 442748"/>
                <a:gd name="connsiteY53" fmla="*/ 616175 h 12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42748" h="1208626">
                  <a:moveTo>
                    <a:pt x="437619" y="616175"/>
                  </a:moveTo>
                  <a:cubicBezTo>
                    <a:pt x="426758" y="666842"/>
                    <a:pt x="395811" y="714233"/>
                    <a:pt x="400120" y="765810"/>
                  </a:cubicBezTo>
                  <a:cubicBezTo>
                    <a:pt x="404379" y="816332"/>
                    <a:pt x="403505" y="867163"/>
                    <a:pt x="397510" y="917508"/>
                  </a:cubicBezTo>
                  <a:cubicBezTo>
                    <a:pt x="387183" y="1006743"/>
                    <a:pt x="359586" y="1093120"/>
                    <a:pt x="316261" y="1171815"/>
                  </a:cubicBezTo>
                  <a:cubicBezTo>
                    <a:pt x="315533" y="1173090"/>
                    <a:pt x="314865" y="1174364"/>
                    <a:pt x="314076" y="1175699"/>
                  </a:cubicBezTo>
                  <a:cubicBezTo>
                    <a:pt x="309258" y="1184952"/>
                    <a:pt x="302711" y="1193193"/>
                    <a:pt x="294780" y="1199971"/>
                  </a:cubicBezTo>
                  <a:cubicBezTo>
                    <a:pt x="285642" y="1207962"/>
                    <a:pt x="273008" y="1210650"/>
                    <a:pt x="261406" y="1207070"/>
                  </a:cubicBezTo>
                  <a:cubicBezTo>
                    <a:pt x="251758" y="1203429"/>
                    <a:pt x="245205" y="1194631"/>
                    <a:pt x="239077" y="1186318"/>
                  </a:cubicBezTo>
                  <a:cubicBezTo>
                    <a:pt x="214265" y="1152635"/>
                    <a:pt x="187329" y="1120572"/>
                    <a:pt x="158434" y="1090323"/>
                  </a:cubicBezTo>
                  <a:cubicBezTo>
                    <a:pt x="146449" y="1077095"/>
                    <a:pt x="133155" y="1065123"/>
                    <a:pt x="118750" y="1054583"/>
                  </a:cubicBezTo>
                  <a:cubicBezTo>
                    <a:pt x="96177" y="1038988"/>
                    <a:pt x="69903" y="1029826"/>
                    <a:pt x="44963" y="1018175"/>
                  </a:cubicBezTo>
                  <a:cubicBezTo>
                    <a:pt x="28756" y="1011100"/>
                    <a:pt x="13616" y="1001786"/>
                    <a:pt x="0" y="990506"/>
                  </a:cubicBezTo>
                  <a:cubicBezTo>
                    <a:pt x="15352" y="997083"/>
                    <a:pt x="31050" y="1002817"/>
                    <a:pt x="47026" y="1007678"/>
                  </a:cubicBezTo>
                  <a:cubicBezTo>
                    <a:pt x="125242" y="1031282"/>
                    <a:pt x="210861" y="1031161"/>
                    <a:pt x="283676" y="1068357"/>
                  </a:cubicBezTo>
                  <a:cubicBezTo>
                    <a:pt x="286770" y="1062896"/>
                    <a:pt x="289744" y="1057313"/>
                    <a:pt x="292535" y="1051670"/>
                  </a:cubicBezTo>
                  <a:cubicBezTo>
                    <a:pt x="294355" y="1048029"/>
                    <a:pt x="296054" y="1044389"/>
                    <a:pt x="297693" y="1040687"/>
                  </a:cubicBezTo>
                  <a:cubicBezTo>
                    <a:pt x="299331" y="1036986"/>
                    <a:pt x="301334" y="1032496"/>
                    <a:pt x="303033" y="1028551"/>
                  </a:cubicBezTo>
                  <a:cubicBezTo>
                    <a:pt x="304732" y="1024607"/>
                    <a:pt x="306249" y="1020663"/>
                    <a:pt x="307644" y="1016416"/>
                  </a:cubicBezTo>
                  <a:cubicBezTo>
                    <a:pt x="309040" y="1012168"/>
                    <a:pt x="308615" y="1010348"/>
                    <a:pt x="309525" y="1007192"/>
                  </a:cubicBezTo>
                  <a:cubicBezTo>
                    <a:pt x="314604" y="990639"/>
                    <a:pt x="318797" y="973825"/>
                    <a:pt x="322086" y="956828"/>
                  </a:cubicBezTo>
                  <a:cubicBezTo>
                    <a:pt x="325181" y="939778"/>
                    <a:pt x="327547" y="922605"/>
                    <a:pt x="329549" y="905372"/>
                  </a:cubicBezTo>
                  <a:cubicBezTo>
                    <a:pt x="330520" y="896756"/>
                    <a:pt x="331430" y="888139"/>
                    <a:pt x="332341" y="879523"/>
                  </a:cubicBezTo>
                  <a:cubicBezTo>
                    <a:pt x="332559" y="876137"/>
                    <a:pt x="333215" y="872794"/>
                    <a:pt x="334282" y="869572"/>
                  </a:cubicBezTo>
                  <a:cubicBezTo>
                    <a:pt x="335211" y="865852"/>
                    <a:pt x="335799" y="862053"/>
                    <a:pt x="336042" y="858225"/>
                  </a:cubicBezTo>
                  <a:cubicBezTo>
                    <a:pt x="337377" y="847848"/>
                    <a:pt x="339319" y="837472"/>
                    <a:pt x="340532" y="827035"/>
                  </a:cubicBezTo>
                  <a:cubicBezTo>
                    <a:pt x="342049" y="814535"/>
                    <a:pt x="343384" y="802036"/>
                    <a:pt x="344719" y="789536"/>
                  </a:cubicBezTo>
                  <a:cubicBezTo>
                    <a:pt x="345205" y="784074"/>
                    <a:pt x="345751" y="778613"/>
                    <a:pt x="346236" y="773213"/>
                  </a:cubicBezTo>
                  <a:cubicBezTo>
                    <a:pt x="347086" y="764232"/>
                    <a:pt x="347875" y="755009"/>
                    <a:pt x="348542" y="746211"/>
                  </a:cubicBezTo>
                  <a:cubicBezTo>
                    <a:pt x="349173" y="742200"/>
                    <a:pt x="349392" y="738134"/>
                    <a:pt x="349209" y="734075"/>
                  </a:cubicBezTo>
                  <a:cubicBezTo>
                    <a:pt x="348615" y="725307"/>
                    <a:pt x="348961" y="716496"/>
                    <a:pt x="350241" y="707801"/>
                  </a:cubicBezTo>
                  <a:cubicBezTo>
                    <a:pt x="353154" y="671393"/>
                    <a:pt x="355781" y="635167"/>
                    <a:pt x="358129" y="599124"/>
                  </a:cubicBezTo>
                  <a:cubicBezTo>
                    <a:pt x="359282" y="580920"/>
                    <a:pt x="360435" y="562716"/>
                    <a:pt x="361467" y="544513"/>
                  </a:cubicBezTo>
                  <a:cubicBezTo>
                    <a:pt x="362013" y="535411"/>
                    <a:pt x="362498" y="526309"/>
                    <a:pt x="362984" y="517267"/>
                  </a:cubicBezTo>
                  <a:cubicBezTo>
                    <a:pt x="363585" y="513724"/>
                    <a:pt x="363481" y="510095"/>
                    <a:pt x="362680" y="506588"/>
                  </a:cubicBezTo>
                  <a:cubicBezTo>
                    <a:pt x="360447" y="497061"/>
                    <a:pt x="359373" y="487304"/>
                    <a:pt x="359464" y="477522"/>
                  </a:cubicBezTo>
                  <a:cubicBezTo>
                    <a:pt x="357577" y="456279"/>
                    <a:pt x="352923" y="435369"/>
                    <a:pt x="345629" y="415326"/>
                  </a:cubicBezTo>
                  <a:cubicBezTo>
                    <a:pt x="341534" y="404179"/>
                    <a:pt x="336497" y="393403"/>
                    <a:pt x="330581" y="383105"/>
                  </a:cubicBezTo>
                  <a:cubicBezTo>
                    <a:pt x="327608" y="377887"/>
                    <a:pt x="324513" y="372790"/>
                    <a:pt x="320994" y="367875"/>
                  </a:cubicBezTo>
                  <a:cubicBezTo>
                    <a:pt x="319295" y="365448"/>
                    <a:pt x="317596" y="363081"/>
                    <a:pt x="315836" y="360775"/>
                  </a:cubicBezTo>
                  <a:cubicBezTo>
                    <a:pt x="313409" y="357687"/>
                    <a:pt x="311540" y="354198"/>
                    <a:pt x="310314" y="350460"/>
                  </a:cubicBezTo>
                  <a:cubicBezTo>
                    <a:pt x="293809" y="305193"/>
                    <a:pt x="292838" y="258774"/>
                    <a:pt x="283918" y="208895"/>
                  </a:cubicBezTo>
                  <a:cubicBezTo>
                    <a:pt x="280308" y="189584"/>
                    <a:pt x="275733" y="170466"/>
                    <a:pt x="270205" y="151614"/>
                  </a:cubicBezTo>
                  <a:cubicBezTo>
                    <a:pt x="261103" y="119777"/>
                    <a:pt x="250527" y="88406"/>
                    <a:pt x="238470" y="57500"/>
                  </a:cubicBezTo>
                  <a:cubicBezTo>
                    <a:pt x="233191" y="43969"/>
                    <a:pt x="228943" y="29648"/>
                    <a:pt x="219963" y="18241"/>
                  </a:cubicBezTo>
                  <a:cubicBezTo>
                    <a:pt x="213106" y="9503"/>
                    <a:pt x="225666" y="-691"/>
                    <a:pt x="234404" y="37"/>
                  </a:cubicBezTo>
                  <a:cubicBezTo>
                    <a:pt x="239872" y="882"/>
                    <a:pt x="245114" y="2822"/>
                    <a:pt x="249817" y="5741"/>
                  </a:cubicBezTo>
                  <a:cubicBezTo>
                    <a:pt x="257517" y="26105"/>
                    <a:pt x="263979" y="46915"/>
                    <a:pt x="269173" y="68058"/>
                  </a:cubicBezTo>
                  <a:cubicBezTo>
                    <a:pt x="278275" y="102403"/>
                    <a:pt x="287377" y="136808"/>
                    <a:pt x="293445" y="171820"/>
                  </a:cubicBezTo>
                  <a:cubicBezTo>
                    <a:pt x="305217" y="236626"/>
                    <a:pt x="308676" y="306467"/>
                    <a:pt x="346964" y="359926"/>
                  </a:cubicBezTo>
                  <a:cubicBezTo>
                    <a:pt x="354853" y="370970"/>
                    <a:pt x="364076" y="381042"/>
                    <a:pt x="371236" y="392753"/>
                  </a:cubicBezTo>
                  <a:cubicBezTo>
                    <a:pt x="387741" y="420363"/>
                    <a:pt x="392535" y="457923"/>
                    <a:pt x="420386" y="474124"/>
                  </a:cubicBezTo>
                  <a:cubicBezTo>
                    <a:pt x="424731" y="476218"/>
                    <a:pt x="428803" y="478821"/>
                    <a:pt x="432522" y="481891"/>
                  </a:cubicBezTo>
                  <a:cubicBezTo>
                    <a:pt x="437631" y="488481"/>
                    <a:pt x="440235" y="496679"/>
                    <a:pt x="439864" y="505010"/>
                  </a:cubicBezTo>
                  <a:cubicBezTo>
                    <a:pt x="442716" y="542085"/>
                    <a:pt x="445447" y="579767"/>
                    <a:pt x="437619" y="616175"/>
                  </a:cubicBezTo>
                  <a:close/>
                </a:path>
              </a:pathLst>
            </a:custGeom>
            <a:solidFill>
              <a:srgbClr val="9E775A"/>
            </a:solidFill>
            <a:ln w="6065" cap="flat">
              <a:noFill/>
              <a:prstDash val="solid"/>
              <a:miter/>
            </a:ln>
          </p:spPr>
          <p:txBody>
            <a:bodyPr rtlCol="0" anchor="ctr">
              <a:noAutofit/>
            </a:bodyPr>
            <a:lstStyle/>
            <a:p>
              <a:endParaRPr lang="en-US"/>
            </a:p>
          </p:txBody>
        </p:sp>
        <p:sp>
          <p:nvSpPr>
            <p:cNvPr id="22" name="任意多边形: 形状 21">
              <a:extLst>
                <a:ext uri="{FF2B5EF4-FFF2-40B4-BE49-F238E27FC236}">
                  <a16:creationId xmlns:a16="http://schemas.microsoft.com/office/drawing/2014/main" id="{C4583FFA-3180-EFA3-5B90-54A1D53797C6}"/>
                </a:ext>
              </a:extLst>
            </p:cNvPr>
            <p:cNvSpPr/>
            <p:nvPr/>
          </p:nvSpPr>
          <p:spPr>
            <a:xfrm>
              <a:off x="6197226" y="4453382"/>
              <a:ext cx="900177" cy="300363"/>
            </a:xfrm>
            <a:custGeom>
              <a:avLst/>
              <a:gdLst>
                <a:gd name="connsiteX0" fmla="*/ 900178 w 900177"/>
                <a:gd name="connsiteY0" fmla="*/ 35376 h 300363"/>
                <a:gd name="connsiteX1" fmla="*/ 899510 w 900177"/>
                <a:gd name="connsiteY1" fmla="*/ 41929 h 300363"/>
                <a:gd name="connsiteX2" fmla="*/ 876088 w 900177"/>
                <a:gd name="connsiteY2" fmla="*/ 181492 h 300363"/>
                <a:gd name="connsiteX3" fmla="*/ 872690 w 900177"/>
                <a:gd name="connsiteY3" fmla="*/ 196055 h 300363"/>
                <a:gd name="connsiteX4" fmla="*/ 869899 w 900177"/>
                <a:gd name="connsiteY4" fmla="*/ 207341 h 300363"/>
                <a:gd name="connsiteX5" fmla="*/ 869899 w 900177"/>
                <a:gd name="connsiteY5" fmla="*/ 207341 h 300363"/>
                <a:gd name="connsiteX6" fmla="*/ 865045 w 900177"/>
                <a:gd name="connsiteY6" fmla="*/ 224756 h 300363"/>
                <a:gd name="connsiteX7" fmla="*/ 862496 w 900177"/>
                <a:gd name="connsiteY7" fmla="*/ 233009 h 300363"/>
                <a:gd name="connsiteX8" fmla="*/ 853273 w 900177"/>
                <a:gd name="connsiteY8" fmla="*/ 258372 h 300363"/>
                <a:gd name="connsiteX9" fmla="*/ 847933 w 900177"/>
                <a:gd name="connsiteY9" fmla="*/ 270812 h 300363"/>
                <a:gd name="connsiteX10" fmla="*/ 842290 w 900177"/>
                <a:gd name="connsiteY10" fmla="*/ 282402 h 300363"/>
                <a:gd name="connsiteX11" fmla="*/ 833855 w 900177"/>
                <a:gd name="connsiteY11" fmla="*/ 293445 h 300363"/>
                <a:gd name="connsiteX12" fmla="*/ 821720 w 900177"/>
                <a:gd name="connsiteY12" fmla="*/ 296601 h 300363"/>
                <a:gd name="connsiteX13" fmla="*/ 815652 w 900177"/>
                <a:gd name="connsiteY13" fmla="*/ 297207 h 300363"/>
                <a:gd name="connsiteX14" fmla="*/ 762982 w 900177"/>
                <a:gd name="connsiteY14" fmla="*/ 300363 h 300363"/>
                <a:gd name="connsiteX15" fmla="*/ 755761 w 900177"/>
                <a:gd name="connsiteY15" fmla="*/ 300363 h 300363"/>
                <a:gd name="connsiteX16" fmla="*/ 750785 w 900177"/>
                <a:gd name="connsiteY16" fmla="*/ 300363 h 300363"/>
                <a:gd name="connsiteX17" fmla="*/ 745628 w 900177"/>
                <a:gd name="connsiteY17" fmla="*/ 300363 h 300363"/>
                <a:gd name="connsiteX18" fmla="*/ 713528 w 900177"/>
                <a:gd name="connsiteY18" fmla="*/ 295084 h 300363"/>
                <a:gd name="connsiteX19" fmla="*/ 685737 w 900177"/>
                <a:gd name="connsiteY19" fmla="*/ 289016 h 300363"/>
                <a:gd name="connsiteX20" fmla="*/ 603153 w 900177"/>
                <a:gd name="connsiteY20" fmla="*/ 262317 h 300363"/>
                <a:gd name="connsiteX21" fmla="*/ 254428 w 900177"/>
                <a:gd name="connsiteY21" fmla="*/ 194356 h 300363"/>
                <a:gd name="connsiteX22" fmla="*/ 86043 w 900177"/>
                <a:gd name="connsiteY22" fmla="*/ 150121 h 300363"/>
                <a:gd name="connsiteX23" fmla="*/ 0 w 900177"/>
                <a:gd name="connsiteY23" fmla="*/ 172693 h 300363"/>
                <a:gd name="connsiteX24" fmla="*/ 29672 w 900177"/>
                <a:gd name="connsiteY24" fmla="*/ 139441 h 300363"/>
                <a:gd name="connsiteX25" fmla="*/ 104126 w 900177"/>
                <a:gd name="connsiteY25" fmla="*/ 76699 h 300363"/>
                <a:gd name="connsiteX26" fmla="*/ 141140 w 900177"/>
                <a:gd name="connsiteY26" fmla="*/ 28155 h 300363"/>
                <a:gd name="connsiteX27" fmla="*/ 193264 w 900177"/>
                <a:gd name="connsiteY27" fmla="*/ 0 h 300363"/>
                <a:gd name="connsiteX28" fmla="*/ 133009 w 900177"/>
                <a:gd name="connsiteY28" fmla="*/ 58495 h 300363"/>
                <a:gd name="connsiteX29" fmla="*/ 124029 w 900177"/>
                <a:gd name="connsiteY29" fmla="*/ 88228 h 300363"/>
                <a:gd name="connsiteX30" fmla="*/ 151213 w 900177"/>
                <a:gd name="connsiteY30" fmla="*/ 98483 h 300363"/>
                <a:gd name="connsiteX31" fmla="*/ 298906 w 900177"/>
                <a:gd name="connsiteY31" fmla="*/ 107524 h 300363"/>
                <a:gd name="connsiteX32" fmla="*/ 355641 w 900177"/>
                <a:gd name="connsiteY32" fmla="*/ 149635 h 300363"/>
                <a:gd name="connsiteX33" fmla="*/ 408857 w 900177"/>
                <a:gd name="connsiteY33" fmla="*/ 159101 h 300363"/>
                <a:gd name="connsiteX34" fmla="*/ 662618 w 900177"/>
                <a:gd name="connsiteY34" fmla="*/ 245873 h 300363"/>
                <a:gd name="connsiteX35" fmla="*/ 735434 w 900177"/>
                <a:gd name="connsiteY35" fmla="*/ 253275 h 300363"/>
                <a:gd name="connsiteX36" fmla="*/ 759705 w 900177"/>
                <a:gd name="connsiteY36" fmla="*/ 248846 h 300363"/>
                <a:gd name="connsiteX37" fmla="*/ 853455 w 900177"/>
                <a:gd name="connsiteY37" fmla="*/ 170630 h 300363"/>
                <a:gd name="connsiteX38" fmla="*/ 880154 w 900177"/>
                <a:gd name="connsiteY38" fmla="*/ 106007 h 300363"/>
                <a:gd name="connsiteX39" fmla="*/ 900178 w 900177"/>
                <a:gd name="connsiteY39" fmla="*/ 35376 h 30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00177" h="300363">
                  <a:moveTo>
                    <a:pt x="900178" y="35376"/>
                  </a:moveTo>
                  <a:cubicBezTo>
                    <a:pt x="900178" y="37561"/>
                    <a:pt x="899753" y="39745"/>
                    <a:pt x="899510" y="41929"/>
                  </a:cubicBezTo>
                  <a:cubicBezTo>
                    <a:pt x="894371" y="88859"/>
                    <a:pt x="886549" y="135454"/>
                    <a:pt x="876088" y="181492"/>
                  </a:cubicBezTo>
                  <a:cubicBezTo>
                    <a:pt x="874996" y="186346"/>
                    <a:pt x="873843" y="191201"/>
                    <a:pt x="872690" y="196055"/>
                  </a:cubicBezTo>
                  <a:cubicBezTo>
                    <a:pt x="871780" y="199817"/>
                    <a:pt x="870870" y="203579"/>
                    <a:pt x="869899" y="207341"/>
                  </a:cubicBezTo>
                  <a:lnTo>
                    <a:pt x="869899" y="207341"/>
                  </a:lnTo>
                  <a:cubicBezTo>
                    <a:pt x="868382" y="213409"/>
                    <a:pt x="866804" y="218992"/>
                    <a:pt x="865045" y="224756"/>
                  </a:cubicBezTo>
                  <a:cubicBezTo>
                    <a:pt x="864256" y="227487"/>
                    <a:pt x="863346" y="230217"/>
                    <a:pt x="862496" y="233009"/>
                  </a:cubicBezTo>
                  <a:cubicBezTo>
                    <a:pt x="859766" y="241564"/>
                    <a:pt x="856428" y="250059"/>
                    <a:pt x="853273" y="258372"/>
                  </a:cubicBezTo>
                  <a:cubicBezTo>
                    <a:pt x="851513" y="262559"/>
                    <a:pt x="849753" y="266686"/>
                    <a:pt x="847933" y="270812"/>
                  </a:cubicBezTo>
                  <a:cubicBezTo>
                    <a:pt x="846549" y="274896"/>
                    <a:pt x="844650" y="278791"/>
                    <a:pt x="842290" y="282402"/>
                  </a:cubicBezTo>
                  <a:cubicBezTo>
                    <a:pt x="840536" y="286783"/>
                    <a:pt x="837624" y="290605"/>
                    <a:pt x="833855" y="293445"/>
                  </a:cubicBezTo>
                  <a:cubicBezTo>
                    <a:pt x="830099" y="295399"/>
                    <a:pt x="825949" y="296479"/>
                    <a:pt x="821720" y="296601"/>
                  </a:cubicBezTo>
                  <a:lnTo>
                    <a:pt x="815652" y="297207"/>
                  </a:lnTo>
                  <a:cubicBezTo>
                    <a:pt x="798115" y="298846"/>
                    <a:pt x="780579" y="300363"/>
                    <a:pt x="762982" y="300363"/>
                  </a:cubicBezTo>
                  <a:lnTo>
                    <a:pt x="755761" y="300363"/>
                  </a:lnTo>
                  <a:lnTo>
                    <a:pt x="750785" y="300363"/>
                  </a:lnTo>
                  <a:lnTo>
                    <a:pt x="745628" y="300363"/>
                  </a:lnTo>
                  <a:cubicBezTo>
                    <a:pt x="734711" y="300393"/>
                    <a:pt x="723862" y="298609"/>
                    <a:pt x="713528" y="295084"/>
                  </a:cubicBezTo>
                  <a:cubicBezTo>
                    <a:pt x="704493" y="292135"/>
                    <a:pt x="695179" y="290102"/>
                    <a:pt x="685737" y="289016"/>
                  </a:cubicBezTo>
                  <a:cubicBezTo>
                    <a:pt x="657461" y="282948"/>
                    <a:pt x="630580" y="271358"/>
                    <a:pt x="603153" y="262317"/>
                  </a:cubicBezTo>
                  <a:cubicBezTo>
                    <a:pt x="490471" y="225181"/>
                    <a:pt x="367474" y="230217"/>
                    <a:pt x="254428" y="194356"/>
                  </a:cubicBezTo>
                  <a:cubicBezTo>
                    <a:pt x="198786" y="176698"/>
                    <a:pt x="144417" y="148968"/>
                    <a:pt x="86043" y="150121"/>
                  </a:cubicBezTo>
                  <a:cubicBezTo>
                    <a:pt x="56007" y="150934"/>
                    <a:pt x="26565" y="158658"/>
                    <a:pt x="0" y="172693"/>
                  </a:cubicBezTo>
                  <a:lnTo>
                    <a:pt x="29672" y="139441"/>
                  </a:lnTo>
                  <a:cubicBezTo>
                    <a:pt x="55582" y="119599"/>
                    <a:pt x="83070" y="101517"/>
                    <a:pt x="104126" y="76699"/>
                  </a:cubicBezTo>
                  <a:cubicBezTo>
                    <a:pt x="117233" y="61225"/>
                    <a:pt x="127548" y="43446"/>
                    <a:pt x="141140" y="28155"/>
                  </a:cubicBezTo>
                  <a:cubicBezTo>
                    <a:pt x="154732" y="12864"/>
                    <a:pt x="172936" y="485"/>
                    <a:pt x="193264" y="0"/>
                  </a:cubicBezTo>
                  <a:cubicBezTo>
                    <a:pt x="171170" y="17318"/>
                    <a:pt x="150976" y="36929"/>
                    <a:pt x="133009" y="58495"/>
                  </a:cubicBezTo>
                  <a:cubicBezTo>
                    <a:pt x="125970" y="66929"/>
                    <a:pt x="118932" y="78458"/>
                    <a:pt x="124029" y="88228"/>
                  </a:cubicBezTo>
                  <a:cubicBezTo>
                    <a:pt x="129126" y="97997"/>
                    <a:pt x="140958" y="98786"/>
                    <a:pt x="151213" y="98483"/>
                  </a:cubicBezTo>
                  <a:cubicBezTo>
                    <a:pt x="201395" y="97026"/>
                    <a:pt x="255945" y="81553"/>
                    <a:pt x="298906" y="107524"/>
                  </a:cubicBezTo>
                  <a:cubicBezTo>
                    <a:pt x="319113" y="119660"/>
                    <a:pt x="333979" y="140109"/>
                    <a:pt x="355641" y="149635"/>
                  </a:cubicBezTo>
                  <a:cubicBezTo>
                    <a:pt x="372146" y="156977"/>
                    <a:pt x="390836" y="157159"/>
                    <a:pt x="408857" y="159101"/>
                  </a:cubicBezTo>
                  <a:cubicBezTo>
                    <a:pt x="497995" y="168810"/>
                    <a:pt x="575786" y="223603"/>
                    <a:pt x="662618" y="245873"/>
                  </a:cubicBezTo>
                  <a:cubicBezTo>
                    <a:pt x="686295" y="252438"/>
                    <a:pt x="710919" y="254944"/>
                    <a:pt x="735434" y="253275"/>
                  </a:cubicBezTo>
                  <a:cubicBezTo>
                    <a:pt x="743637" y="252505"/>
                    <a:pt x="751756" y="251024"/>
                    <a:pt x="759705" y="248846"/>
                  </a:cubicBezTo>
                  <a:cubicBezTo>
                    <a:pt x="800300" y="237620"/>
                    <a:pt x="831792" y="207523"/>
                    <a:pt x="853455" y="170630"/>
                  </a:cubicBezTo>
                  <a:cubicBezTo>
                    <a:pt x="865202" y="150382"/>
                    <a:pt x="874183" y="128646"/>
                    <a:pt x="880154" y="106007"/>
                  </a:cubicBezTo>
                  <a:cubicBezTo>
                    <a:pt x="886889" y="82585"/>
                    <a:pt x="890833" y="57827"/>
                    <a:pt x="900178" y="35376"/>
                  </a:cubicBezTo>
                  <a:close/>
                </a:path>
              </a:pathLst>
            </a:custGeom>
            <a:solidFill>
              <a:srgbClr val="8A6249"/>
            </a:solidFill>
            <a:ln w="6065" cap="flat">
              <a:noFill/>
              <a:prstDash val="solid"/>
              <a:miter/>
            </a:ln>
          </p:spPr>
          <p:txBody>
            <a:bodyPr rtlCol="0" anchor="ctr">
              <a:noAutofit/>
            </a:bodyPr>
            <a:lstStyle/>
            <a:p>
              <a:endParaRPr lang="en-US"/>
            </a:p>
          </p:txBody>
        </p:sp>
        <p:sp>
          <p:nvSpPr>
            <p:cNvPr id="23" name="任意多边形: 形状 22">
              <a:extLst>
                <a:ext uri="{FF2B5EF4-FFF2-40B4-BE49-F238E27FC236}">
                  <a16:creationId xmlns:a16="http://schemas.microsoft.com/office/drawing/2014/main" id="{BA22D57A-5FAC-D561-E31F-0B99AB643D78}"/>
                </a:ext>
              </a:extLst>
            </p:cNvPr>
            <p:cNvSpPr/>
            <p:nvPr/>
          </p:nvSpPr>
          <p:spPr>
            <a:xfrm>
              <a:off x="6894795" y="4199621"/>
              <a:ext cx="172329" cy="554426"/>
            </a:xfrm>
            <a:custGeom>
              <a:avLst/>
              <a:gdLst>
                <a:gd name="connsiteX0" fmla="*/ 172329 w 172329"/>
                <a:gd name="connsiteY0" fmla="*/ 461406 h 554426"/>
                <a:gd name="connsiteX1" fmla="*/ 172329 w 172329"/>
                <a:gd name="connsiteY1" fmla="*/ 461406 h 554426"/>
                <a:gd name="connsiteX2" fmla="*/ 167475 w 172329"/>
                <a:gd name="connsiteY2" fmla="*/ 478821 h 554426"/>
                <a:gd name="connsiteX3" fmla="*/ 164927 w 172329"/>
                <a:gd name="connsiteY3" fmla="*/ 487073 h 554426"/>
                <a:gd name="connsiteX4" fmla="*/ 155703 w 172329"/>
                <a:gd name="connsiteY4" fmla="*/ 512437 h 554426"/>
                <a:gd name="connsiteX5" fmla="*/ 150363 w 172329"/>
                <a:gd name="connsiteY5" fmla="*/ 524876 h 554426"/>
                <a:gd name="connsiteX6" fmla="*/ 144720 w 172329"/>
                <a:gd name="connsiteY6" fmla="*/ 536466 h 554426"/>
                <a:gd name="connsiteX7" fmla="*/ 136286 w 172329"/>
                <a:gd name="connsiteY7" fmla="*/ 547510 h 554426"/>
                <a:gd name="connsiteX8" fmla="*/ 124150 w 172329"/>
                <a:gd name="connsiteY8" fmla="*/ 550665 h 554426"/>
                <a:gd name="connsiteX9" fmla="*/ 118082 w 172329"/>
                <a:gd name="connsiteY9" fmla="*/ 551272 h 554426"/>
                <a:gd name="connsiteX10" fmla="*/ 65412 w 172329"/>
                <a:gd name="connsiteY10" fmla="*/ 554427 h 554426"/>
                <a:gd name="connsiteX11" fmla="*/ 58252 w 172329"/>
                <a:gd name="connsiteY11" fmla="*/ 554427 h 554426"/>
                <a:gd name="connsiteX12" fmla="*/ 38471 w 172329"/>
                <a:gd name="connsiteY12" fmla="*/ 507279 h 554426"/>
                <a:gd name="connsiteX13" fmla="*/ 19903 w 172329"/>
                <a:gd name="connsiteY13" fmla="*/ 419051 h 554426"/>
                <a:gd name="connsiteX14" fmla="*/ 16323 w 172329"/>
                <a:gd name="connsiteY14" fmla="*/ 386163 h 554426"/>
                <a:gd name="connsiteX15" fmla="*/ 0 w 172329"/>
                <a:gd name="connsiteY15" fmla="*/ 251577 h 554426"/>
                <a:gd name="connsiteX16" fmla="*/ 5340 w 172329"/>
                <a:gd name="connsiteY16" fmla="*/ 239441 h 554426"/>
                <a:gd name="connsiteX17" fmla="*/ 9951 w 172329"/>
                <a:gd name="connsiteY17" fmla="*/ 227305 h 554426"/>
                <a:gd name="connsiteX18" fmla="*/ 11833 w 172329"/>
                <a:gd name="connsiteY18" fmla="*/ 218082 h 554426"/>
                <a:gd name="connsiteX19" fmla="*/ 23908 w 172329"/>
                <a:gd name="connsiteY19" fmla="*/ 167293 h 554426"/>
                <a:gd name="connsiteX20" fmla="*/ 31371 w 172329"/>
                <a:gd name="connsiteY20" fmla="*/ 115837 h 554426"/>
                <a:gd name="connsiteX21" fmla="*/ 34162 w 172329"/>
                <a:gd name="connsiteY21" fmla="*/ 89987 h 554426"/>
                <a:gd name="connsiteX22" fmla="*/ 36104 w 172329"/>
                <a:gd name="connsiteY22" fmla="*/ 80036 h 554426"/>
                <a:gd name="connsiteX23" fmla="*/ 37864 w 172329"/>
                <a:gd name="connsiteY23" fmla="*/ 68689 h 554426"/>
                <a:gd name="connsiteX24" fmla="*/ 42354 w 172329"/>
                <a:gd name="connsiteY24" fmla="*/ 37500 h 554426"/>
                <a:gd name="connsiteX25" fmla="*/ 46541 w 172329"/>
                <a:gd name="connsiteY25" fmla="*/ 0 h 554426"/>
                <a:gd name="connsiteX26" fmla="*/ 57585 w 172329"/>
                <a:gd name="connsiteY26" fmla="*/ 39502 h 554426"/>
                <a:gd name="connsiteX27" fmla="*/ 99332 w 172329"/>
                <a:gd name="connsiteY27" fmla="*/ 127912 h 554426"/>
                <a:gd name="connsiteX28" fmla="*/ 102002 w 172329"/>
                <a:gd name="connsiteY28" fmla="*/ 133980 h 554426"/>
                <a:gd name="connsiteX29" fmla="*/ 121055 w 172329"/>
                <a:gd name="connsiteY29" fmla="*/ 189441 h 554426"/>
                <a:gd name="connsiteX30" fmla="*/ 128640 w 172329"/>
                <a:gd name="connsiteY30" fmla="*/ 333433 h 554426"/>
                <a:gd name="connsiteX31" fmla="*/ 156371 w 172329"/>
                <a:gd name="connsiteY31" fmla="*/ 424755 h 554426"/>
                <a:gd name="connsiteX32" fmla="*/ 164927 w 172329"/>
                <a:gd name="connsiteY32" fmla="*/ 444780 h 55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2329" h="554426">
                  <a:moveTo>
                    <a:pt x="172329" y="461406"/>
                  </a:moveTo>
                  <a:lnTo>
                    <a:pt x="172329" y="461406"/>
                  </a:lnTo>
                  <a:cubicBezTo>
                    <a:pt x="170812" y="467474"/>
                    <a:pt x="169235" y="473056"/>
                    <a:pt x="167475" y="478821"/>
                  </a:cubicBezTo>
                  <a:cubicBezTo>
                    <a:pt x="166686" y="481551"/>
                    <a:pt x="165776" y="484282"/>
                    <a:pt x="164927" y="487073"/>
                  </a:cubicBezTo>
                  <a:cubicBezTo>
                    <a:pt x="162196" y="495629"/>
                    <a:pt x="158859" y="504124"/>
                    <a:pt x="155703" y="512437"/>
                  </a:cubicBezTo>
                  <a:cubicBezTo>
                    <a:pt x="153943" y="516624"/>
                    <a:pt x="152184" y="520750"/>
                    <a:pt x="150363" y="524876"/>
                  </a:cubicBezTo>
                  <a:cubicBezTo>
                    <a:pt x="148980" y="528960"/>
                    <a:pt x="147081" y="532856"/>
                    <a:pt x="144720" y="536466"/>
                  </a:cubicBezTo>
                  <a:cubicBezTo>
                    <a:pt x="142967" y="540847"/>
                    <a:pt x="140054" y="544670"/>
                    <a:pt x="136286" y="547510"/>
                  </a:cubicBezTo>
                  <a:cubicBezTo>
                    <a:pt x="132530" y="549463"/>
                    <a:pt x="128379" y="550544"/>
                    <a:pt x="124150" y="550665"/>
                  </a:cubicBezTo>
                  <a:lnTo>
                    <a:pt x="118082" y="551272"/>
                  </a:lnTo>
                  <a:cubicBezTo>
                    <a:pt x="100546" y="552910"/>
                    <a:pt x="83009" y="554427"/>
                    <a:pt x="65412" y="554427"/>
                  </a:cubicBezTo>
                  <a:lnTo>
                    <a:pt x="58252" y="554427"/>
                  </a:lnTo>
                  <a:cubicBezTo>
                    <a:pt x="50249" y="539342"/>
                    <a:pt x="43628" y="523560"/>
                    <a:pt x="38471" y="507279"/>
                  </a:cubicBezTo>
                  <a:cubicBezTo>
                    <a:pt x="29502" y="478523"/>
                    <a:pt x="23283" y="448985"/>
                    <a:pt x="19903" y="419051"/>
                  </a:cubicBezTo>
                  <a:cubicBezTo>
                    <a:pt x="18568" y="408129"/>
                    <a:pt x="17415" y="397146"/>
                    <a:pt x="16323" y="386163"/>
                  </a:cubicBezTo>
                  <a:cubicBezTo>
                    <a:pt x="12015" y="341079"/>
                    <a:pt x="9345" y="295751"/>
                    <a:pt x="0" y="251577"/>
                  </a:cubicBezTo>
                  <a:cubicBezTo>
                    <a:pt x="1881" y="247450"/>
                    <a:pt x="3641" y="243385"/>
                    <a:pt x="5340" y="239441"/>
                  </a:cubicBezTo>
                  <a:cubicBezTo>
                    <a:pt x="7039" y="235497"/>
                    <a:pt x="8556" y="231552"/>
                    <a:pt x="9951" y="227305"/>
                  </a:cubicBezTo>
                  <a:cubicBezTo>
                    <a:pt x="11347" y="223057"/>
                    <a:pt x="10922" y="221237"/>
                    <a:pt x="11833" y="218082"/>
                  </a:cubicBezTo>
                  <a:cubicBezTo>
                    <a:pt x="16760" y="201377"/>
                    <a:pt x="20789" y="184423"/>
                    <a:pt x="23908" y="167293"/>
                  </a:cubicBezTo>
                  <a:cubicBezTo>
                    <a:pt x="27002" y="150242"/>
                    <a:pt x="29369" y="133070"/>
                    <a:pt x="31371" y="115837"/>
                  </a:cubicBezTo>
                  <a:cubicBezTo>
                    <a:pt x="32342" y="107220"/>
                    <a:pt x="33252" y="98604"/>
                    <a:pt x="34162" y="89987"/>
                  </a:cubicBezTo>
                  <a:cubicBezTo>
                    <a:pt x="34381" y="86602"/>
                    <a:pt x="35036" y="83258"/>
                    <a:pt x="36104" y="80036"/>
                  </a:cubicBezTo>
                  <a:cubicBezTo>
                    <a:pt x="37033" y="76316"/>
                    <a:pt x="37621" y="72518"/>
                    <a:pt x="37864" y="68689"/>
                  </a:cubicBezTo>
                  <a:cubicBezTo>
                    <a:pt x="39199" y="58313"/>
                    <a:pt x="41141" y="47937"/>
                    <a:pt x="42354" y="37500"/>
                  </a:cubicBezTo>
                  <a:cubicBezTo>
                    <a:pt x="43871" y="25000"/>
                    <a:pt x="45206" y="12500"/>
                    <a:pt x="46541" y="0"/>
                  </a:cubicBezTo>
                  <a:cubicBezTo>
                    <a:pt x="48920" y="13495"/>
                    <a:pt x="52615" y="26729"/>
                    <a:pt x="57585" y="39502"/>
                  </a:cubicBezTo>
                  <a:cubicBezTo>
                    <a:pt x="69174" y="69842"/>
                    <a:pt x="85558" y="98361"/>
                    <a:pt x="99332" y="127912"/>
                  </a:cubicBezTo>
                  <a:cubicBezTo>
                    <a:pt x="100242" y="129854"/>
                    <a:pt x="101153" y="131796"/>
                    <a:pt x="102002" y="133980"/>
                  </a:cubicBezTo>
                  <a:cubicBezTo>
                    <a:pt x="110358" y="151717"/>
                    <a:pt x="116747" y="170315"/>
                    <a:pt x="121055" y="189441"/>
                  </a:cubicBezTo>
                  <a:cubicBezTo>
                    <a:pt x="130885" y="236528"/>
                    <a:pt x="122087" y="285739"/>
                    <a:pt x="128640" y="333433"/>
                  </a:cubicBezTo>
                  <a:cubicBezTo>
                    <a:pt x="133853" y="364956"/>
                    <a:pt x="143179" y="395660"/>
                    <a:pt x="156371" y="424755"/>
                  </a:cubicBezTo>
                  <a:cubicBezTo>
                    <a:pt x="159162" y="431491"/>
                    <a:pt x="162075" y="438166"/>
                    <a:pt x="164927" y="444780"/>
                  </a:cubicBezTo>
                  <a:close/>
                </a:path>
              </a:pathLst>
            </a:custGeom>
            <a:solidFill>
              <a:srgbClr val="9E775A">
                <a:alpha val="50000"/>
              </a:srgbClr>
            </a:solidFill>
            <a:ln w="6065" cap="flat">
              <a:noFill/>
              <a:prstDash val="solid"/>
              <a:miter/>
            </a:ln>
          </p:spPr>
          <p:txBody>
            <a:bodyPr rtlCol="0" anchor="ctr">
              <a:noAutofit/>
            </a:bodyPr>
            <a:lstStyle/>
            <a:p>
              <a:endParaRPr lang="en-US"/>
            </a:p>
          </p:txBody>
        </p:sp>
        <p:sp>
          <p:nvSpPr>
            <p:cNvPr id="24" name="任意多边形: 形状 23">
              <a:extLst>
                <a:ext uri="{FF2B5EF4-FFF2-40B4-BE49-F238E27FC236}">
                  <a16:creationId xmlns:a16="http://schemas.microsoft.com/office/drawing/2014/main" id="{FD1FC7BD-9CFE-401B-DC74-A36037E34A56}"/>
                </a:ext>
              </a:extLst>
            </p:cNvPr>
            <p:cNvSpPr/>
            <p:nvPr/>
          </p:nvSpPr>
          <p:spPr>
            <a:xfrm>
              <a:off x="6777916" y="4205452"/>
              <a:ext cx="392762" cy="979879"/>
            </a:xfrm>
            <a:custGeom>
              <a:avLst/>
              <a:gdLst>
                <a:gd name="connsiteX0" fmla="*/ 339755 w 392762"/>
                <a:gd name="connsiteY0" fmla="*/ 955330 h 979879"/>
                <a:gd name="connsiteX1" fmla="*/ 305895 w 392762"/>
                <a:gd name="connsiteY1" fmla="*/ 977296 h 979879"/>
                <a:gd name="connsiteX2" fmla="*/ 276284 w 392762"/>
                <a:gd name="connsiteY2" fmla="*/ 979602 h 979879"/>
                <a:gd name="connsiteX3" fmla="*/ 216879 w 392762"/>
                <a:gd name="connsiteY3" fmla="*/ 978085 h 979879"/>
                <a:gd name="connsiteX4" fmla="*/ 183202 w 392762"/>
                <a:gd name="connsiteY4" fmla="*/ 975900 h 979879"/>
                <a:gd name="connsiteX5" fmla="*/ 183202 w 392762"/>
                <a:gd name="connsiteY5" fmla="*/ 975900 h 979879"/>
                <a:gd name="connsiteX6" fmla="*/ 155896 w 392762"/>
                <a:gd name="connsiteY6" fmla="*/ 968073 h 979879"/>
                <a:gd name="connsiteX7" fmla="*/ 145277 w 392762"/>
                <a:gd name="connsiteY7" fmla="*/ 931665 h 979879"/>
                <a:gd name="connsiteX8" fmla="*/ 141212 w 392762"/>
                <a:gd name="connsiteY8" fmla="*/ 867041 h 979879"/>
                <a:gd name="connsiteX9" fmla="*/ 137571 w 392762"/>
                <a:gd name="connsiteY9" fmla="*/ 824141 h 979879"/>
                <a:gd name="connsiteX10" fmla="*/ 134234 w 392762"/>
                <a:gd name="connsiteY10" fmla="*/ 792588 h 979879"/>
                <a:gd name="connsiteX11" fmla="*/ 130957 w 392762"/>
                <a:gd name="connsiteY11" fmla="*/ 783122 h 979879"/>
                <a:gd name="connsiteX12" fmla="*/ 127862 w 392762"/>
                <a:gd name="connsiteY12" fmla="*/ 769530 h 979879"/>
                <a:gd name="connsiteX13" fmla="*/ 98493 w 392762"/>
                <a:gd name="connsiteY13" fmla="*/ 721836 h 979879"/>
                <a:gd name="connsiteX14" fmla="*/ 64574 w 392762"/>
                <a:gd name="connsiteY14" fmla="*/ 690465 h 979879"/>
                <a:gd name="connsiteX15" fmla="*/ 44974 w 392762"/>
                <a:gd name="connsiteY15" fmla="*/ 673171 h 979879"/>
                <a:gd name="connsiteX16" fmla="*/ 44974 w 392762"/>
                <a:gd name="connsiteY16" fmla="*/ 673171 h 979879"/>
                <a:gd name="connsiteX17" fmla="*/ 7110 w 392762"/>
                <a:gd name="connsiteY17" fmla="*/ 623899 h 979879"/>
                <a:gd name="connsiteX18" fmla="*/ 11 w 392762"/>
                <a:gd name="connsiteY18" fmla="*/ 592771 h 979879"/>
                <a:gd name="connsiteX19" fmla="*/ 33870 w 392762"/>
                <a:gd name="connsiteY19" fmla="*/ 505150 h 979879"/>
                <a:gd name="connsiteX20" fmla="*/ 56139 w 392762"/>
                <a:gd name="connsiteY20" fmla="*/ 436400 h 979879"/>
                <a:gd name="connsiteX21" fmla="*/ 16516 w 392762"/>
                <a:gd name="connsiteY21" fmla="*/ 186280 h 979879"/>
                <a:gd name="connsiteX22" fmla="*/ 18700 w 392762"/>
                <a:gd name="connsiteY22" fmla="*/ 112737 h 979879"/>
                <a:gd name="connsiteX23" fmla="*/ 14817 w 392762"/>
                <a:gd name="connsiteY23" fmla="*/ 51451 h 979879"/>
                <a:gd name="connsiteX24" fmla="*/ 53105 w 392762"/>
                <a:gd name="connsiteY24" fmla="*/ 3393 h 979879"/>
                <a:gd name="connsiteX25" fmla="*/ 56989 w 392762"/>
                <a:gd name="connsiteY25" fmla="*/ 1876 h 979879"/>
                <a:gd name="connsiteX26" fmla="*/ 78712 w 392762"/>
                <a:gd name="connsiteY26" fmla="*/ 3211 h 979879"/>
                <a:gd name="connsiteX27" fmla="*/ 86722 w 392762"/>
                <a:gd name="connsiteY27" fmla="*/ 24630 h 979879"/>
                <a:gd name="connsiteX28" fmla="*/ 87268 w 392762"/>
                <a:gd name="connsiteY28" fmla="*/ 37616 h 979879"/>
                <a:gd name="connsiteX29" fmla="*/ 104865 w 392762"/>
                <a:gd name="connsiteY29" fmla="*/ 61523 h 979879"/>
                <a:gd name="connsiteX30" fmla="*/ 143518 w 392762"/>
                <a:gd name="connsiteY30" fmla="*/ 82033 h 979879"/>
                <a:gd name="connsiteX31" fmla="*/ 229075 w 392762"/>
                <a:gd name="connsiteY31" fmla="*/ 217651 h 979879"/>
                <a:gd name="connsiteX32" fmla="*/ 227012 w 392762"/>
                <a:gd name="connsiteY32" fmla="*/ 292530 h 979879"/>
                <a:gd name="connsiteX33" fmla="*/ 243456 w 392762"/>
                <a:gd name="connsiteY33" fmla="*/ 359762 h 979879"/>
                <a:gd name="connsiteX34" fmla="*/ 262267 w 392762"/>
                <a:gd name="connsiteY34" fmla="*/ 458427 h 979879"/>
                <a:gd name="connsiteX35" fmla="*/ 315422 w 392762"/>
                <a:gd name="connsiteY35" fmla="*/ 646533 h 979879"/>
                <a:gd name="connsiteX36" fmla="*/ 374281 w 392762"/>
                <a:gd name="connsiteY36" fmla="*/ 803571 h 979879"/>
                <a:gd name="connsiteX37" fmla="*/ 392485 w 392762"/>
                <a:gd name="connsiteY37" fmla="*/ 855512 h 979879"/>
                <a:gd name="connsiteX38" fmla="*/ 339755 w 392762"/>
                <a:gd name="connsiteY38" fmla="*/ 955330 h 97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762" h="979879">
                  <a:moveTo>
                    <a:pt x="339755" y="955330"/>
                  </a:moveTo>
                  <a:cubicBezTo>
                    <a:pt x="330313" y="965166"/>
                    <a:pt x="318729" y="972684"/>
                    <a:pt x="305895" y="977296"/>
                  </a:cubicBezTo>
                  <a:cubicBezTo>
                    <a:pt x="296199" y="979577"/>
                    <a:pt x="286217" y="980354"/>
                    <a:pt x="276284" y="979602"/>
                  </a:cubicBezTo>
                  <a:lnTo>
                    <a:pt x="216879" y="978085"/>
                  </a:lnTo>
                  <a:cubicBezTo>
                    <a:pt x="205623" y="977994"/>
                    <a:pt x="194379" y="977266"/>
                    <a:pt x="183202" y="975900"/>
                  </a:cubicBezTo>
                  <a:lnTo>
                    <a:pt x="183202" y="975900"/>
                  </a:lnTo>
                  <a:cubicBezTo>
                    <a:pt x="173669" y="975124"/>
                    <a:pt x="164391" y="972460"/>
                    <a:pt x="155896" y="968073"/>
                  </a:cubicBezTo>
                  <a:cubicBezTo>
                    <a:pt x="143760" y="960609"/>
                    <a:pt x="145823" y="943801"/>
                    <a:pt x="145277" y="931665"/>
                  </a:cubicBezTo>
                  <a:cubicBezTo>
                    <a:pt x="144185" y="910142"/>
                    <a:pt x="142832" y="888601"/>
                    <a:pt x="141212" y="867041"/>
                  </a:cubicBezTo>
                  <a:cubicBezTo>
                    <a:pt x="140120" y="852721"/>
                    <a:pt x="138906" y="838462"/>
                    <a:pt x="137571" y="824141"/>
                  </a:cubicBezTo>
                  <a:cubicBezTo>
                    <a:pt x="136539" y="813765"/>
                    <a:pt x="136297" y="802843"/>
                    <a:pt x="134234" y="792588"/>
                  </a:cubicBezTo>
                  <a:cubicBezTo>
                    <a:pt x="133566" y="789251"/>
                    <a:pt x="131928" y="786520"/>
                    <a:pt x="130957" y="783122"/>
                  </a:cubicBezTo>
                  <a:cubicBezTo>
                    <a:pt x="129622" y="778692"/>
                    <a:pt x="129137" y="774020"/>
                    <a:pt x="127862" y="769530"/>
                  </a:cubicBezTo>
                  <a:cubicBezTo>
                    <a:pt x="121952" y="751544"/>
                    <a:pt x="111891" y="735210"/>
                    <a:pt x="98493" y="721836"/>
                  </a:cubicBezTo>
                  <a:cubicBezTo>
                    <a:pt x="87796" y="710738"/>
                    <a:pt x="76467" y="700264"/>
                    <a:pt x="64574" y="690465"/>
                  </a:cubicBezTo>
                  <a:cubicBezTo>
                    <a:pt x="58020" y="684943"/>
                    <a:pt x="51406" y="679178"/>
                    <a:pt x="44974" y="673171"/>
                  </a:cubicBezTo>
                  <a:lnTo>
                    <a:pt x="44974" y="673171"/>
                  </a:lnTo>
                  <a:cubicBezTo>
                    <a:pt x="29234" y="659397"/>
                    <a:pt x="16370" y="642655"/>
                    <a:pt x="7110" y="623899"/>
                  </a:cubicBezTo>
                  <a:cubicBezTo>
                    <a:pt x="2632" y="614118"/>
                    <a:pt x="217" y="603523"/>
                    <a:pt x="11" y="592771"/>
                  </a:cubicBezTo>
                  <a:cubicBezTo>
                    <a:pt x="-535" y="561096"/>
                    <a:pt x="19428" y="533366"/>
                    <a:pt x="33870" y="505150"/>
                  </a:cubicBezTo>
                  <a:cubicBezTo>
                    <a:pt x="45144" y="483663"/>
                    <a:pt x="52674" y="460417"/>
                    <a:pt x="56139" y="436400"/>
                  </a:cubicBezTo>
                  <a:cubicBezTo>
                    <a:pt x="67183" y="352238"/>
                    <a:pt x="16637" y="271171"/>
                    <a:pt x="16516" y="186280"/>
                  </a:cubicBezTo>
                  <a:cubicBezTo>
                    <a:pt x="16516" y="161705"/>
                    <a:pt x="20642" y="137191"/>
                    <a:pt x="18700" y="112737"/>
                  </a:cubicBezTo>
                  <a:cubicBezTo>
                    <a:pt x="17062" y="92288"/>
                    <a:pt x="11115" y="71657"/>
                    <a:pt x="14817" y="51451"/>
                  </a:cubicBezTo>
                  <a:cubicBezTo>
                    <a:pt x="18943" y="30128"/>
                    <a:pt x="33245" y="12179"/>
                    <a:pt x="53105" y="3393"/>
                  </a:cubicBezTo>
                  <a:cubicBezTo>
                    <a:pt x="54380" y="2847"/>
                    <a:pt x="55715" y="2300"/>
                    <a:pt x="56989" y="1876"/>
                  </a:cubicBezTo>
                  <a:cubicBezTo>
                    <a:pt x="64052" y="-1031"/>
                    <a:pt x="72055" y="-539"/>
                    <a:pt x="78712" y="3211"/>
                  </a:cubicBezTo>
                  <a:cubicBezTo>
                    <a:pt x="85526" y="8029"/>
                    <a:pt x="88700" y="16524"/>
                    <a:pt x="86722" y="24630"/>
                  </a:cubicBezTo>
                  <a:cubicBezTo>
                    <a:pt x="85660" y="28920"/>
                    <a:pt x="85848" y="33429"/>
                    <a:pt x="87268" y="37616"/>
                  </a:cubicBezTo>
                  <a:cubicBezTo>
                    <a:pt x="90496" y="47227"/>
                    <a:pt x="96649" y="55589"/>
                    <a:pt x="104865" y="61523"/>
                  </a:cubicBezTo>
                  <a:cubicBezTo>
                    <a:pt x="116515" y="70322"/>
                    <a:pt x="130532" y="75358"/>
                    <a:pt x="143518" y="82033"/>
                  </a:cubicBezTo>
                  <a:cubicBezTo>
                    <a:pt x="193997" y="108950"/>
                    <a:pt x="226521" y="160504"/>
                    <a:pt x="229075" y="217651"/>
                  </a:cubicBezTo>
                  <a:cubicBezTo>
                    <a:pt x="229804" y="242651"/>
                    <a:pt x="224707" y="267651"/>
                    <a:pt x="227012" y="292530"/>
                  </a:cubicBezTo>
                  <a:cubicBezTo>
                    <a:pt x="229136" y="315527"/>
                    <a:pt x="237449" y="337493"/>
                    <a:pt x="243456" y="359762"/>
                  </a:cubicBezTo>
                  <a:cubicBezTo>
                    <a:pt x="252194" y="392104"/>
                    <a:pt x="256078" y="425478"/>
                    <a:pt x="262267" y="458427"/>
                  </a:cubicBezTo>
                  <a:cubicBezTo>
                    <a:pt x="274403" y="522504"/>
                    <a:pt x="294912" y="584519"/>
                    <a:pt x="315422" y="646533"/>
                  </a:cubicBezTo>
                  <a:cubicBezTo>
                    <a:pt x="332085" y="699943"/>
                    <a:pt x="351733" y="752370"/>
                    <a:pt x="374281" y="803571"/>
                  </a:cubicBezTo>
                  <a:cubicBezTo>
                    <a:pt x="382048" y="820258"/>
                    <a:pt x="390543" y="837127"/>
                    <a:pt x="392485" y="855512"/>
                  </a:cubicBezTo>
                  <a:cubicBezTo>
                    <a:pt x="395822" y="894226"/>
                    <a:pt x="368516" y="928934"/>
                    <a:pt x="339755" y="955330"/>
                  </a:cubicBezTo>
                  <a:close/>
                </a:path>
              </a:pathLst>
            </a:custGeom>
            <a:solidFill>
              <a:srgbClr val="C4997A"/>
            </a:solidFill>
            <a:ln w="6065" cap="flat">
              <a:noFill/>
              <a:prstDash val="solid"/>
              <a:miter/>
            </a:ln>
          </p:spPr>
          <p:txBody>
            <a:bodyPr rtlCol="0" anchor="ctr">
              <a:noAutofit/>
            </a:bodyPr>
            <a:lstStyle/>
            <a:p>
              <a:endParaRPr lang="en-US"/>
            </a:p>
          </p:txBody>
        </p:sp>
        <p:sp>
          <p:nvSpPr>
            <p:cNvPr id="25" name="任意多边形: 形状 24">
              <a:extLst>
                <a:ext uri="{FF2B5EF4-FFF2-40B4-BE49-F238E27FC236}">
                  <a16:creationId xmlns:a16="http://schemas.microsoft.com/office/drawing/2014/main" id="{7641F73F-5474-CE30-95D8-CC1365CACFBA}"/>
                </a:ext>
              </a:extLst>
            </p:cNvPr>
            <p:cNvSpPr/>
            <p:nvPr/>
          </p:nvSpPr>
          <p:spPr>
            <a:xfrm>
              <a:off x="6778040" y="4207388"/>
              <a:ext cx="189845" cy="671295"/>
            </a:xfrm>
            <a:custGeom>
              <a:avLst/>
              <a:gdLst>
                <a:gd name="connsiteX0" fmla="*/ 189268 w 189845"/>
                <a:gd name="connsiteY0" fmla="*/ 289501 h 671295"/>
                <a:gd name="connsiteX1" fmla="*/ 170093 w 189845"/>
                <a:gd name="connsiteY1" fmla="*/ 447267 h 671295"/>
                <a:gd name="connsiteX2" fmla="*/ 161537 w 189845"/>
                <a:gd name="connsiteY2" fmla="*/ 488954 h 671295"/>
                <a:gd name="connsiteX3" fmla="*/ 146428 w 189845"/>
                <a:gd name="connsiteY3" fmla="*/ 553456 h 671295"/>
                <a:gd name="connsiteX4" fmla="*/ 129559 w 189845"/>
                <a:gd name="connsiteY4" fmla="*/ 607582 h 671295"/>
                <a:gd name="connsiteX5" fmla="*/ 93516 w 189845"/>
                <a:gd name="connsiteY5" fmla="*/ 650058 h 671295"/>
                <a:gd name="connsiteX6" fmla="*/ 44972 w 189845"/>
                <a:gd name="connsiteY6" fmla="*/ 671295 h 671295"/>
                <a:gd name="connsiteX7" fmla="*/ 9 w 189845"/>
                <a:gd name="connsiteY7" fmla="*/ 590895 h 671295"/>
                <a:gd name="connsiteX8" fmla="*/ 33868 w 189845"/>
                <a:gd name="connsiteY8" fmla="*/ 503274 h 671295"/>
                <a:gd name="connsiteX9" fmla="*/ 56137 w 189845"/>
                <a:gd name="connsiteY9" fmla="*/ 434525 h 671295"/>
                <a:gd name="connsiteX10" fmla="*/ 16513 w 189845"/>
                <a:gd name="connsiteY10" fmla="*/ 184404 h 671295"/>
                <a:gd name="connsiteX11" fmla="*/ 18759 w 189845"/>
                <a:gd name="connsiteY11" fmla="*/ 110861 h 671295"/>
                <a:gd name="connsiteX12" fmla="*/ 14814 w 189845"/>
                <a:gd name="connsiteY12" fmla="*/ 49575 h 671295"/>
                <a:gd name="connsiteX13" fmla="*/ 53103 w 189845"/>
                <a:gd name="connsiteY13" fmla="*/ 1456 h 671295"/>
                <a:gd name="connsiteX14" fmla="*/ 56987 w 189845"/>
                <a:gd name="connsiteY14" fmla="*/ 0 h 671295"/>
                <a:gd name="connsiteX15" fmla="*/ 69122 w 189845"/>
                <a:gd name="connsiteY15" fmla="*/ 51638 h 671295"/>
                <a:gd name="connsiteX16" fmla="*/ 108261 w 189845"/>
                <a:gd name="connsiteY16" fmla="*/ 83070 h 671295"/>
                <a:gd name="connsiteX17" fmla="*/ 134049 w 189845"/>
                <a:gd name="connsiteY17" fmla="*/ 103762 h 671295"/>
                <a:gd name="connsiteX18" fmla="*/ 143030 w 189845"/>
                <a:gd name="connsiteY18" fmla="*/ 114927 h 671295"/>
                <a:gd name="connsiteX19" fmla="*/ 158260 w 189845"/>
                <a:gd name="connsiteY19" fmla="*/ 139198 h 671295"/>
                <a:gd name="connsiteX20" fmla="*/ 179134 w 189845"/>
                <a:gd name="connsiteY20" fmla="*/ 192657 h 671295"/>
                <a:gd name="connsiteX21" fmla="*/ 189692 w 189845"/>
                <a:gd name="connsiteY21" fmla="*/ 288045 h 67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9845" h="671295">
                  <a:moveTo>
                    <a:pt x="189268" y="289501"/>
                  </a:moveTo>
                  <a:cubicBezTo>
                    <a:pt x="187993" y="342535"/>
                    <a:pt x="177981" y="394840"/>
                    <a:pt x="170093" y="447267"/>
                  </a:cubicBezTo>
                  <a:cubicBezTo>
                    <a:pt x="167969" y="461406"/>
                    <a:pt x="164753" y="475058"/>
                    <a:pt x="161537" y="488954"/>
                  </a:cubicBezTo>
                  <a:lnTo>
                    <a:pt x="146428" y="553456"/>
                  </a:lnTo>
                  <a:cubicBezTo>
                    <a:pt x="142708" y="572036"/>
                    <a:pt x="137053" y="590179"/>
                    <a:pt x="129559" y="607582"/>
                  </a:cubicBezTo>
                  <a:cubicBezTo>
                    <a:pt x="121416" y="624621"/>
                    <a:pt x="109001" y="639251"/>
                    <a:pt x="93516" y="650058"/>
                  </a:cubicBezTo>
                  <a:cubicBezTo>
                    <a:pt x="79262" y="660913"/>
                    <a:pt x="62618" y="668195"/>
                    <a:pt x="44972" y="671295"/>
                  </a:cubicBezTo>
                  <a:cubicBezTo>
                    <a:pt x="21125" y="648844"/>
                    <a:pt x="494" y="622752"/>
                    <a:pt x="9" y="590895"/>
                  </a:cubicBezTo>
                  <a:cubicBezTo>
                    <a:pt x="-477" y="559039"/>
                    <a:pt x="19426" y="531490"/>
                    <a:pt x="33868" y="503274"/>
                  </a:cubicBezTo>
                  <a:cubicBezTo>
                    <a:pt x="45136" y="481788"/>
                    <a:pt x="52666" y="458535"/>
                    <a:pt x="56137" y="434525"/>
                  </a:cubicBezTo>
                  <a:cubicBezTo>
                    <a:pt x="67181" y="350362"/>
                    <a:pt x="16635" y="269295"/>
                    <a:pt x="16513" y="184404"/>
                  </a:cubicBezTo>
                  <a:cubicBezTo>
                    <a:pt x="16513" y="159829"/>
                    <a:pt x="20640" y="135315"/>
                    <a:pt x="18759" y="110861"/>
                  </a:cubicBezTo>
                  <a:cubicBezTo>
                    <a:pt x="17060" y="90412"/>
                    <a:pt x="11113" y="69781"/>
                    <a:pt x="14814" y="49575"/>
                  </a:cubicBezTo>
                  <a:cubicBezTo>
                    <a:pt x="18989" y="28264"/>
                    <a:pt x="33273" y="10309"/>
                    <a:pt x="53103" y="1456"/>
                  </a:cubicBezTo>
                  <a:lnTo>
                    <a:pt x="56987" y="0"/>
                  </a:lnTo>
                  <a:cubicBezTo>
                    <a:pt x="56987" y="18204"/>
                    <a:pt x="58807" y="36832"/>
                    <a:pt x="69122" y="51638"/>
                  </a:cubicBezTo>
                  <a:cubicBezTo>
                    <a:pt x="78649" y="65534"/>
                    <a:pt x="94062" y="73968"/>
                    <a:pt x="108261" y="83070"/>
                  </a:cubicBezTo>
                  <a:cubicBezTo>
                    <a:pt x="117805" y="88695"/>
                    <a:pt x="126495" y="95661"/>
                    <a:pt x="134049" y="103762"/>
                  </a:cubicBezTo>
                  <a:cubicBezTo>
                    <a:pt x="137144" y="107342"/>
                    <a:pt x="140117" y="111104"/>
                    <a:pt x="143030" y="114927"/>
                  </a:cubicBezTo>
                  <a:cubicBezTo>
                    <a:pt x="148679" y="122639"/>
                    <a:pt x="153770" y="130752"/>
                    <a:pt x="158260" y="139198"/>
                  </a:cubicBezTo>
                  <a:cubicBezTo>
                    <a:pt x="167314" y="156128"/>
                    <a:pt x="174322" y="174071"/>
                    <a:pt x="179134" y="192657"/>
                  </a:cubicBezTo>
                  <a:cubicBezTo>
                    <a:pt x="187095" y="223804"/>
                    <a:pt x="190651" y="255909"/>
                    <a:pt x="189692" y="288045"/>
                  </a:cubicBez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26" name="任意多边形: 形状 25">
              <a:extLst>
                <a:ext uri="{FF2B5EF4-FFF2-40B4-BE49-F238E27FC236}">
                  <a16:creationId xmlns:a16="http://schemas.microsoft.com/office/drawing/2014/main" id="{A850AE30-39E6-F899-C96C-319F9970DF7D}"/>
                </a:ext>
              </a:extLst>
            </p:cNvPr>
            <p:cNvSpPr/>
            <p:nvPr/>
          </p:nvSpPr>
          <p:spPr>
            <a:xfrm>
              <a:off x="6815184" y="4223800"/>
              <a:ext cx="164558" cy="161439"/>
            </a:xfrm>
            <a:custGeom>
              <a:avLst/>
              <a:gdLst>
                <a:gd name="connsiteX0" fmla="*/ 13107 w 164558"/>
                <a:gd name="connsiteY0" fmla="*/ 1124 h 161439"/>
                <a:gd name="connsiteX1" fmla="*/ 0 w 164558"/>
                <a:gd name="connsiteY1" fmla="*/ 28916 h 161439"/>
                <a:gd name="connsiteX2" fmla="*/ 10073 w 164558"/>
                <a:gd name="connsiteY2" fmla="*/ 53551 h 161439"/>
                <a:gd name="connsiteX3" fmla="*/ 21420 w 164558"/>
                <a:gd name="connsiteY3" fmla="*/ 57435 h 161439"/>
                <a:gd name="connsiteX4" fmla="*/ 29672 w 164558"/>
                <a:gd name="connsiteY4" fmla="*/ 84377 h 161439"/>
                <a:gd name="connsiteX5" fmla="*/ 52852 w 164558"/>
                <a:gd name="connsiteY5" fmla="*/ 92386 h 161439"/>
                <a:gd name="connsiteX6" fmla="*/ 61650 w 164558"/>
                <a:gd name="connsiteY6" fmla="*/ 112774 h 161439"/>
                <a:gd name="connsiteX7" fmla="*/ 77852 w 164558"/>
                <a:gd name="connsiteY7" fmla="*/ 117750 h 161439"/>
                <a:gd name="connsiteX8" fmla="*/ 75303 w 164558"/>
                <a:gd name="connsiteY8" fmla="*/ 135590 h 161439"/>
                <a:gd name="connsiteX9" fmla="*/ 92293 w 164558"/>
                <a:gd name="connsiteY9" fmla="*/ 150760 h 161439"/>
                <a:gd name="connsiteX10" fmla="*/ 117050 w 164558"/>
                <a:gd name="connsiteY10" fmla="*/ 144692 h 161439"/>
                <a:gd name="connsiteX11" fmla="*/ 141322 w 164558"/>
                <a:gd name="connsiteY11" fmla="*/ 148029 h 161439"/>
                <a:gd name="connsiteX12" fmla="*/ 154732 w 164558"/>
                <a:gd name="connsiteY12" fmla="*/ 161439 h 161439"/>
                <a:gd name="connsiteX13" fmla="*/ 164016 w 164558"/>
                <a:gd name="connsiteY13" fmla="*/ 153915 h 161439"/>
                <a:gd name="connsiteX14" fmla="*/ 163409 w 164558"/>
                <a:gd name="connsiteY14" fmla="*/ 141112 h 161439"/>
                <a:gd name="connsiteX15" fmla="*/ 148361 w 164558"/>
                <a:gd name="connsiteY15" fmla="*/ 100699 h 161439"/>
                <a:gd name="connsiteX16" fmla="*/ 124089 w 164558"/>
                <a:gd name="connsiteY16" fmla="*/ 64595 h 161439"/>
                <a:gd name="connsiteX17" fmla="*/ 91808 w 164558"/>
                <a:gd name="connsiteY17" fmla="*/ 35287 h 161439"/>
                <a:gd name="connsiteX18" fmla="*/ 73604 w 164558"/>
                <a:gd name="connsiteY18" fmla="*/ 26549 h 161439"/>
                <a:gd name="connsiteX19" fmla="*/ 58556 w 164558"/>
                <a:gd name="connsiteY19" fmla="*/ 22848 h 161439"/>
                <a:gd name="connsiteX20" fmla="*/ 18629 w 164558"/>
                <a:gd name="connsiteY20" fmla="*/ 93 h 161439"/>
                <a:gd name="connsiteX21" fmla="*/ 13107 w 164558"/>
                <a:gd name="connsiteY21" fmla="*/ 1124 h 16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558" h="161439">
                  <a:moveTo>
                    <a:pt x="13107" y="1124"/>
                  </a:moveTo>
                  <a:cubicBezTo>
                    <a:pt x="3216" y="5493"/>
                    <a:pt x="425" y="18115"/>
                    <a:pt x="0" y="28916"/>
                  </a:cubicBezTo>
                  <a:cubicBezTo>
                    <a:pt x="0" y="38382"/>
                    <a:pt x="1396" y="49789"/>
                    <a:pt x="10073" y="53551"/>
                  </a:cubicBezTo>
                  <a:cubicBezTo>
                    <a:pt x="13774" y="55129"/>
                    <a:pt x="18204" y="55008"/>
                    <a:pt x="21420" y="57435"/>
                  </a:cubicBezTo>
                  <a:cubicBezTo>
                    <a:pt x="29126" y="63503"/>
                    <a:pt x="22815" y="77580"/>
                    <a:pt x="29672" y="84377"/>
                  </a:cubicBezTo>
                  <a:cubicBezTo>
                    <a:pt x="35740" y="90444"/>
                    <a:pt x="47148" y="86318"/>
                    <a:pt x="52852" y="92386"/>
                  </a:cubicBezTo>
                  <a:cubicBezTo>
                    <a:pt x="58556" y="98454"/>
                    <a:pt x="55582" y="108527"/>
                    <a:pt x="61650" y="112774"/>
                  </a:cubicBezTo>
                  <a:cubicBezTo>
                    <a:pt x="66504" y="115930"/>
                    <a:pt x="74332" y="113138"/>
                    <a:pt x="77852" y="117750"/>
                  </a:cubicBezTo>
                  <a:cubicBezTo>
                    <a:pt x="81371" y="122362"/>
                    <a:pt x="75970" y="129340"/>
                    <a:pt x="75303" y="135590"/>
                  </a:cubicBezTo>
                  <a:cubicBezTo>
                    <a:pt x="74332" y="144085"/>
                    <a:pt x="83738" y="150638"/>
                    <a:pt x="92293" y="150760"/>
                  </a:cubicBezTo>
                  <a:cubicBezTo>
                    <a:pt x="100794" y="149953"/>
                    <a:pt x="109138" y="147908"/>
                    <a:pt x="117050" y="144692"/>
                  </a:cubicBezTo>
                  <a:cubicBezTo>
                    <a:pt x="125242" y="142325"/>
                    <a:pt x="135254" y="141961"/>
                    <a:pt x="141322" y="148029"/>
                  </a:cubicBezTo>
                  <a:cubicBezTo>
                    <a:pt x="145873" y="152701"/>
                    <a:pt x="148240" y="160832"/>
                    <a:pt x="154732" y="161439"/>
                  </a:cubicBezTo>
                  <a:cubicBezTo>
                    <a:pt x="159192" y="161379"/>
                    <a:pt x="163033" y="158266"/>
                    <a:pt x="164016" y="153915"/>
                  </a:cubicBezTo>
                  <a:cubicBezTo>
                    <a:pt x="164908" y="149667"/>
                    <a:pt x="164696" y="145256"/>
                    <a:pt x="163409" y="141112"/>
                  </a:cubicBezTo>
                  <a:cubicBezTo>
                    <a:pt x="160048" y="127083"/>
                    <a:pt x="154993" y="113509"/>
                    <a:pt x="148361" y="100699"/>
                  </a:cubicBezTo>
                  <a:cubicBezTo>
                    <a:pt x="141741" y="87738"/>
                    <a:pt x="133592" y="75620"/>
                    <a:pt x="124089" y="64595"/>
                  </a:cubicBezTo>
                  <a:cubicBezTo>
                    <a:pt x="114520" y="53588"/>
                    <a:pt x="103683" y="43752"/>
                    <a:pt x="91808" y="35287"/>
                  </a:cubicBezTo>
                  <a:cubicBezTo>
                    <a:pt x="86462" y="31058"/>
                    <a:pt x="80242" y="28078"/>
                    <a:pt x="73604" y="26549"/>
                  </a:cubicBezTo>
                  <a:cubicBezTo>
                    <a:pt x="68428" y="26076"/>
                    <a:pt x="63361" y="24826"/>
                    <a:pt x="58556" y="22848"/>
                  </a:cubicBezTo>
                  <a:cubicBezTo>
                    <a:pt x="45327" y="16052"/>
                    <a:pt x="35376" y="-1424"/>
                    <a:pt x="18629" y="93"/>
                  </a:cubicBezTo>
                  <a:cubicBezTo>
                    <a:pt x="16741" y="87"/>
                    <a:pt x="14867" y="439"/>
                    <a:pt x="13107" y="1124"/>
                  </a:cubicBezTo>
                  <a:close/>
                </a:path>
              </a:pathLst>
            </a:custGeom>
            <a:solidFill>
              <a:srgbClr val="C4997A"/>
            </a:solidFill>
            <a:ln w="6065" cap="flat">
              <a:noFill/>
              <a:prstDash val="solid"/>
              <a:miter/>
            </a:ln>
          </p:spPr>
          <p:txBody>
            <a:bodyPr rtlCol="0" anchor="ctr">
              <a:noAutofit/>
            </a:bodyPr>
            <a:lstStyle/>
            <a:p>
              <a:endParaRPr lang="en-US"/>
            </a:p>
          </p:txBody>
        </p:sp>
        <p:sp>
          <p:nvSpPr>
            <p:cNvPr id="27" name="任意多边形: 形状 26">
              <a:extLst>
                <a:ext uri="{FF2B5EF4-FFF2-40B4-BE49-F238E27FC236}">
                  <a16:creationId xmlns:a16="http://schemas.microsoft.com/office/drawing/2014/main" id="{CEBC9593-FFD4-2DED-AF14-5334BB5D84A8}"/>
                </a:ext>
              </a:extLst>
            </p:cNvPr>
            <p:cNvSpPr/>
            <p:nvPr/>
          </p:nvSpPr>
          <p:spPr>
            <a:xfrm>
              <a:off x="6815273" y="4242886"/>
              <a:ext cx="141659" cy="131492"/>
            </a:xfrm>
            <a:custGeom>
              <a:avLst/>
              <a:gdLst>
                <a:gd name="connsiteX0" fmla="*/ 141294 w 141659"/>
                <a:gd name="connsiteY0" fmla="*/ 122208 h 131492"/>
                <a:gd name="connsiteX1" fmla="*/ 138988 w 141659"/>
                <a:gd name="connsiteY1" fmla="*/ 124211 h 131492"/>
                <a:gd name="connsiteX2" fmla="*/ 134498 w 141659"/>
                <a:gd name="connsiteY2" fmla="*/ 124878 h 131492"/>
                <a:gd name="connsiteX3" fmla="*/ 118904 w 141659"/>
                <a:gd name="connsiteY3" fmla="*/ 125303 h 131492"/>
                <a:gd name="connsiteX4" fmla="*/ 114535 w 141659"/>
                <a:gd name="connsiteY4" fmla="*/ 125970 h 131492"/>
                <a:gd name="connsiteX5" fmla="*/ 104340 w 141659"/>
                <a:gd name="connsiteY5" fmla="*/ 129368 h 131492"/>
                <a:gd name="connsiteX6" fmla="*/ 92204 w 141659"/>
                <a:gd name="connsiteY6" fmla="*/ 131492 h 131492"/>
                <a:gd name="connsiteX7" fmla="*/ 75154 w 141659"/>
                <a:gd name="connsiteY7" fmla="*/ 116322 h 131492"/>
                <a:gd name="connsiteX8" fmla="*/ 77763 w 141659"/>
                <a:gd name="connsiteY8" fmla="*/ 98483 h 131492"/>
                <a:gd name="connsiteX9" fmla="*/ 61622 w 141659"/>
                <a:gd name="connsiteY9" fmla="*/ 93568 h 131492"/>
                <a:gd name="connsiteX10" fmla="*/ 52884 w 141659"/>
                <a:gd name="connsiteY10" fmla="*/ 73301 h 131492"/>
                <a:gd name="connsiteX11" fmla="*/ 29705 w 141659"/>
                <a:gd name="connsiteY11" fmla="*/ 65291 h 131492"/>
                <a:gd name="connsiteX12" fmla="*/ 21453 w 141659"/>
                <a:gd name="connsiteY12" fmla="*/ 38349 h 131492"/>
                <a:gd name="connsiteX13" fmla="*/ 10105 w 141659"/>
                <a:gd name="connsiteY13" fmla="*/ 34466 h 131492"/>
                <a:gd name="connsiteX14" fmla="*/ 33 w 141659"/>
                <a:gd name="connsiteY14" fmla="*/ 9891 h 131492"/>
                <a:gd name="connsiteX15" fmla="*/ 1185 w 141659"/>
                <a:gd name="connsiteY15" fmla="*/ 0 h 131492"/>
                <a:gd name="connsiteX16" fmla="*/ 11440 w 141659"/>
                <a:gd name="connsiteY16" fmla="*/ 14199 h 131492"/>
                <a:gd name="connsiteX17" fmla="*/ 24304 w 141659"/>
                <a:gd name="connsiteY17" fmla="*/ 18629 h 131492"/>
                <a:gd name="connsiteX18" fmla="*/ 33710 w 141659"/>
                <a:gd name="connsiteY18" fmla="*/ 48968 h 131492"/>
                <a:gd name="connsiteX19" fmla="*/ 59984 w 141659"/>
                <a:gd name="connsiteY19" fmla="*/ 58009 h 131492"/>
                <a:gd name="connsiteX20" fmla="*/ 69814 w 141659"/>
                <a:gd name="connsiteY20" fmla="*/ 80946 h 131492"/>
                <a:gd name="connsiteX21" fmla="*/ 88018 w 141659"/>
                <a:gd name="connsiteY21" fmla="*/ 86529 h 131492"/>
                <a:gd name="connsiteX22" fmla="*/ 85044 w 141659"/>
                <a:gd name="connsiteY22" fmla="*/ 106796 h 131492"/>
                <a:gd name="connsiteX23" fmla="*/ 104340 w 141659"/>
                <a:gd name="connsiteY23" fmla="*/ 123968 h 131492"/>
                <a:gd name="connsiteX24" fmla="*/ 132435 w 141659"/>
                <a:gd name="connsiteY24" fmla="*/ 116868 h 131492"/>
                <a:gd name="connsiteX25" fmla="*/ 135530 w 141659"/>
                <a:gd name="connsiteY25" fmla="*/ 116140 h 131492"/>
                <a:gd name="connsiteX26" fmla="*/ 139110 w 141659"/>
                <a:gd name="connsiteY26" fmla="*/ 116868 h 131492"/>
                <a:gd name="connsiteX27" fmla="*/ 141658 w 141659"/>
                <a:gd name="connsiteY27" fmla="*/ 120631 h 131492"/>
                <a:gd name="connsiteX28" fmla="*/ 141294 w 141659"/>
                <a:gd name="connsiteY28" fmla="*/ 122208 h 13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1659" h="131492">
                  <a:moveTo>
                    <a:pt x="141294" y="122208"/>
                  </a:moveTo>
                  <a:cubicBezTo>
                    <a:pt x="140778" y="123118"/>
                    <a:pt x="139959" y="123822"/>
                    <a:pt x="138988" y="124211"/>
                  </a:cubicBezTo>
                  <a:cubicBezTo>
                    <a:pt x="137550" y="124732"/>
                    <a:pt x="136027" y="124957"/>
                    <a:pt x="134498" y="124878"/>
                  </a:cubicBezTo>
                  <a:lnTo>
                    <a:pt x="118904" y="125303"/>
                  </a:lnTo>
                  <a:cubicBezTo>
                    <a:pt x="117429" y="125400"/>
                    <a:pt x="115967" y="125624"/>
                    <a:pt x="114535" y="125970"/>
                  </a:cubicBezTo>
                  <a:cubicBezTo>
                    <a:pt x="111064" y="126874"/>
                    <a:pt x="107659" y="128009"/>
                    <a:pt x="104340" y="129368"/>
                  </a:cubicBezTo>
                  <a:cubicBezTo>
                    <a:pt x="100427" y="130697"/>
                    <a:pt x="96337" y="131413"/>
                    <a:pt x="92204" y="131492"/>
                  </a:cubicBezTo>
                  <a:cubicBezTo>
                    <a:pt x="83649" y="131492"/>
                    <a:pt x="74001" y="124817"/>
                    <a:pt x="75154" y="116322"/>
                  </a:cubicBezTo>
                  <a:cubicBezTo>
                    <a:pt x="75882" y="110254"/>
                    <a:pt x="81646" y="103458"/>
                    <a:pt x="77763" y="98483"/>
                  </a:cubicBezTo>
                  <a:cubicBezTo>
                    <a:pt x="73879" y="93507"/>
                    <a:pt x="66477" y="96723"/>
                    <a:pt x="61622" y="93568"/>
                  </a:cubicBezTo>
                  <a:cubicBezTo>
                    <a:pt x="55251" y="89441"/>
                    <a:pt x="58042" y="78822"/>
                    <a:pt x="52884" y="73301"/>
                  </a:cubicBezTo>
                  <a:cubicBezTo>
                    <a:pt x="47727" y="67779"/>
                    <a:pt x="35651" y="71177"/>
                    <a:pt x="29705" y="65291"/>
                  </a:cubicBezTo>
                  <a:cubicBezTo>
                    <a:pt x="22848" y="58495"/>
                    <a:pt x="29159" y="44235"/>
                    <a:pt x="21453" y="38349"/>
                  </a:cubicBezTo>
                  <a:cubicBezTo>
                    <a:pt x="18236" y="35922"/>
                    <a:pt x="13807" y="36044"/>
                    <a:pt x="10105" y="34466"/>
                  </a:cubicBezTo>
                  <a:cubicBezTo>
                    <a:pt x="1428" y="30704"/>
                    <a:pt x="-271" y="19296"/>
                    <a:pt x="33" y="9891"/>
                  </a:cubicBezTo>
                  <a:cubicBezTo>
                    <a:pt x="148" y="6566"/>
                    <a:pt x="530" y="3258"/>
                    <a:pt x="1185" y="0"/>
                  </a:cubicBezTo>
                  <a:cubicBezTo>
                    <a:pt x="2114" y="6110"/>
                    <a:pt x="5937" y="11396"/>
                    <a:pt x="11440" y="14199"/>
                  </a:cubicBezTo>
                  <a:cubicBezTo>
                    <a:pt x="15627" y="16019"/>
                    <a:pt x="20724" y="15898"/>
                    <a:pt x="24304" y="18629"/>
                  </a:cubicBezTo>
                  <a:cubicBezTo>
                    <a:pt x="33042" y="25303"/>
                    <a:pt x="25882" y="41444"/>
                    <a:pt x="33710" y="48968"/>
                  </a:cubicBezTo>
                  <a:cubicBezTo>
                    <a:pt x="40384" y="55643"/>
                    <a:pt x="53491" y="51092"/>
                    <a:pt x="59984" y="58009"/>
                  </a:cubicBezTo>
                  <a:cubicBezTo>
                    <a:pt x="66477" y="64927"/>
                    <a:pt x="62654" y="76213"/>
                    <a:pt x="69814" y="80946"/>
                  </a:cubicBezTo>
                  <a:cubicBezTo>
                    <a:pt x="75275" y="84526"/>
                    <a:pt x="84134" y="81371"/>
                    <a:pt x="88018" y="86529"/>
                  </a:cubicBezTo>
                  <a:cubicBezTo>
                    <a:pt x="91901" y="91686"/>
                    <a:pt x="85833" y="99757"/>
                    <a:pt x="85044" y="106796"/>
                  </a:cubicBezTo>
                  <a:cubicBezTo>
                    <a:pt x="84013" y="116444"/>
                    <a:pt x="94632" y="123847"/>
                    <a:pt x="104340" y="123968"/>
                  </a:cubicBezTo>
                  <a:cubicBezTo>
                    <a:pt x="114049" y="124089"/>
                    <a:pt x="123090" y="119599"/>
                    <a:pt x="132435" y="116868"/>
                  </a:cubicBezTo>
                  <a:cubicBezTo>
                    <a:pt x="133436" y="116504"/>
                    <a:pt x="134474" y="116262"/>
                    <a:pt x="135530" y="116140"/>
                  </a:cubicBezTo>
                  <a:cubicBezTo>
                    <a:pt x="136761" y="116104"/>
                    <a:pt x="137987" y="116353"/>
                    <a:pt x="139110" y="116868"/>
                  </a:cubicBezTo>
                  <a:cubicBezTo>
                    <a:pt x="140645" y="117487"/>
                    <a:pt x="141652" y="118974"/>
                    <a:pt x="141658" y="120631"/>
                  </a:cubicBezTo>
                  <a:cubicBezTo>
                    <a:pt x="141676" y="121177"/>
                    <a:pt x="141549" y="121723"/>
                    <a:pt x="141294" y="122208"/>
                  </a:cubicBezTo>
                  <a:close/>
                </a:path>
              </a:pathLst>
            </a:custGeom>
            <a:solidFill>
              <a:srgbClr val="9E775A"/>
            </a:solidFill>
            <a:ln w="6065" cap="flat">
              <a:noFill/>
              <a:prstDash val="solid"/>
              <a:miter/>
            </a:ln>
          </p:spPr>
          <p:txBody>
            <a:bodyPr rtlCol="0" anchor="ctr">
              <a:noAutofit/>
            </a:bodyPr>
            <a:lstStyle/>
            <a:p>
              <a:endParaRPr lang="en-US"/>
            </a:p>
          </p:txBody>
        </p:sp>
        <p:sp>
          <p:nvSpPr>
            <p:cNvPr id="28" name="任意多边形: 形状 27">
              <a:extLst>
                <a:ext uri="{FF2B5EF4-FFF2-40B4-BE49-F238E27FC236}">
                  <a16:creationId xmlns:a16="http://schemas.microsoft.com/office/drawing/2014/main" id="{243FCE03-55D6-442E-3BBF-1D36E98CD473}"/>
                </a:ext>
              </a:extLst>
            </p:cNvPr>
            <p:cNvSpPr/>
            <p:nvPr/>
          </p:nvSpPr>
          <p:spPr>
            <a:xfrm>
              <a:off x="6785026" y="4829351"/>
              <a:ext cx="176091" cy="352000"/>
            </a:xfrm>
            <a:custGeom>
              <a:avLst/>
              <a:gdLst>
                <a:gd name="connsiteX0" fmla="*/ 176092 w 176091"/>
                <a:gd name="connsiteY0" fmla="*/ 352001 h 352000"/>
                <a:gd name="connsiteX1" fmla="*/ 176092 w 176091"/>
                <a:gd name="connsiteY1" fmla="*/ 352001 h 352000"/>
                <a:gd name="connsiteX2" fmla="*/ 148786 w 176091"/>
                <a:gd name="connsiteY2" fmla="*/ 344173 h 352000"/>
                <a:gd name="connsiteX3" fmla="*/ 138167 w 176091"/>
                <a:gd name="connsiteY3" fmla="*/ 307766 h 352000"/>
                <a:gd name="connsiteX4" fmla="*/ 134101 w 176091"/>
                <a:gd name="connsiteY4" fmla="*/ 243142 h 352000"/>
                <a:gd name="connsiteX5" fmla="*/ 130461 w 176091"/>
                <a:gd name="connsiteY5" fmla="*/ 200242 h 352000"/>
                <a:gd name="connsiteX6" fmla="*/ 127123 w 176091"/>
                <a:gd name="connsiteY6" fmla="*/ 168689 h 352000"/>
                <a:gd name="connsiteX7" fmla="*/ 123847 w 176091"/>
                <a:gd name="connsiteY7" fmla="*/ 159223 h 352000"/>
                <a:gd name="connsiteX8" fmla="*/ 120752 w 176091"/>
                <a:gd name="connsiteY8" fmla="*/ 145630 h 352000"/>
                <a:gd name="connsiteX9" fmla="*/ 91383 w 176091"/>
                <a:gd name="connsiteY9" fmla="*/ 97937 h 352000"/>
                <a:gd name="connsiteX10" fmla="*/ 57463 w 176091"/>
                <a:gd name="connsiteY10" fmla="*/ 66565 h 352000"/>
                <a:gd name="connsiteX11" fmla="*/ 37864 w 176091"/>
                <a:gd name="connsiteY11" fmla="*/ 49272 h 352000"/>
                <a:gd name="connsiteX12" fmla="*/ 37864 w 176091"/>
                <a:gd name="connsiteY12" fmla="*/ 49272 h 352000"/>
                <a:gd name="connsiteX13" fmla="*/ 0 w 176091"/>
                <a:gd name="connsiteY13" fmla="*/ 0 h 352000"/>
                <a:gd name="connsiteX14" fmla="*/ 19478 w 176091"/>
                <a:gd name="connsiteY14" fmla="*/ 10740 h 352000"/>
                <a:gd name="connsiteX15" fmla="*/ 38713 w 176091"/>
                <a:gd name="connsiteY15" fmla="*/ 31614 h 352000"/>
                <a:gd name="connsiteX16" fmla="*/ 158616 w 176091"/>
                <a:gd name="connsiteY16" fmla="*/ 55886 h 352000"/>
                <a:gd name="connsiteX17" fmla="*/ 173725 w 176091"/>
                <a:gd name="connsiteY17" fmla="*/ 59405 h 352000"/>
                <a:gd name="connsiteX18" fmla="*/ 169477 w 176091"/>
                <a:gd name="connsiteY18" fmla="*/ 70813 h 352000"/>
                <a:gd name="connsiteX19" fmla="*/ 142839 w 176091"/>
                <a:gd name="connsiteY19" fmla="*/ 104065 h 352000"/>
                <a:gd name="connsiteX20" fmla="*/ 147876 w 176091"/>
                <a:gd name="connsiteY20" fmla="*/ 204550 h 352000"/>
                <a:gd name="connsiteX21" fmla="*/ 147876 w 176091"/>
                <a:gd name="connsiteY21" fmla="*/ 245509 h 352000"/>
                <a:gd name="connsiteX22" fmla="*/ 171419 w 176091"/>
                <a:gd name="connsiteY22" fmla="*/ 332523 h 352000"/>
                <a:gd name="connsiteX23" fmla="*/ 176092 w 176091"/>
                <a:gd name="connsiteY23" fmla="*/ 352001 h 35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091" h="352000">
                  <a:moveTo>
                    <a:pt x="176092" y="352001"/>
                  </a:moveTo>
                  <a:lnTo>
                    <a:pt x="176092" y="352001"/>
                  </a:lnTo>
                  <a:cubicBezTo>
                    <a:pt x="166559" y="351224"/>
                    <a:pt x="157281" y="348560"/>
                    <a:pt x="148786" y="344173"/>
                  </a:cubicBezTo>
                  <a:cubicBezTo>
                    <a:pt x="136650" y="336710"/>
                    <a:pt x="138713" y="319901"/>
                    <a:pt x="138167" y="307766"/>
                  </a:cubicBezTo>
                  <a:cubicBezTo>
                    <a:pt x="137075" y="286243"/>
                    <a:pt x="135721" y="264702"/>
                    <a:pt x="134101" y="243142"/>
                  </a:cubicBezTo>
                  <a:cubicBezTo>
                    <a:pt x="133009" y="228822"/>
                    <a:pt x="131796" y="214562"/>
                    <a:pt x="130461" y="200242"/>
                  </a:cubicBezTo>
                  <a:cubicBezTo>
                    <a:pt x="129429" y="189866"/>
                    <a:pt x="129186" y="178943"/>
                    <a:pt x="127123" y="168689"/>
                  </a:cubicBezTo>
                  <a:cubicBezTo>
                    <a:pt x="126456" y="165351"/>
                    <a:pt x="124817" y="162621"/>
                    <a:pt x="123847" y="159223"/>
                  </a:cubicBezTo>
                  <a:cubicBezTo>
                    <a:pt x="122512" y="154793"/>
                    <a:pt x="122026" y="150121"/>
                    <a:pt x="120752" y="145630"/>
                  </a:cubicBezTo>
                  <a:cubicBezTo>
                    <a:pt x="114842" y="127645"/>
                    <a:pt x="104781" y="111310"/>
                    <a:pt x="91383" y="97937"/>
                  </a:cubicBezTo>
                  <a:cubicBezTo>
                    <a:pt x="80685" y="86838"/>
                    <a:pt x="69356" y="76365"/>
                    <a:pt x="57463" y="66565"/>
                  </a:cubicBezTo>
                  <a:cubicBezTo>
                    <a:pt x="50910" y="61043"/>
                    <a:pt x="44296" y="55279"/>
                    <a:pt x="37864" y="49272"/>
                  </a:cubicBezTo>
                  <a:lnTo>
                    <a:pt x="37864" y="49272"/>
                  </a:lnTo>
                  <a:cubicBezTo>
                    <a:pt x="22124" y="35497"/>
                    <a:pt x="9260" y="18756"/>
                    <a:pt x="0" y="0"/>
                  </a:cubicBezTo>
                  <a:cubicBezTo>
                    <a:pt x="7057" y="2445"/>
                    <a:pt x="13641" y="6080"/>
                    <a:pt x="19478" y="10740"/>
                  </a:cubicBezTo>
                  <a:cubicBezTo>
                    <a:pt x="26280" y="17330"/>
                    <a:pt x="32700" y="24296"/>
                    <a:pt x="38713" y="31614"/>
                  </a:cubicBezTo>
                  <a:cubicBezTo>
                    <a:pt x="68264" y="62378"/>
                    <a:pt x="116990" y="65412"/>
                    <a:pt x="158616" y="55886"/>
                  </a:cubicBezTo>
                  <a:cubicBezTo>
                    <a:pt x="164138" y="54611"/>
                    <a:pt x="171662" y="54187"/>
                    <a:pt x="173725" y="59405"/>
                  </a:cubicBezTo>
                  <a:cubicBezTo>
                    <a:pt x="175363" y="63349"/>
                    <a:pt x="172390" y="67597"/>
                    <a:pt x="169477" y="70813"/>
                  </a:cubicBezTo>
                  <a:cubicBezTo>
                    <a:pt x="159890" y="81310"/>
                    <a:pt x="148968" y="91140"/>
                    <a:pt x="142839" y="104065"/>
                  </a:cubicBezTo>
                  <a:cubicBezTo>
                    <a:pt x="128276" y="134890"/>
                    <a:pt x="145570" y="170812"/>
                    <a:pt x="147876" y="204550"/>
                  </a:cubicBezTo>
                  <a:cubicBezTo>
                    <a:pt x="148846" y="218203"/>
                    <a:pt x="147329" y="231856"/>
                    <a:pt x="147876" y="245509"/>
                  </a:cubicBezTo>
                  <a:cubicBezTo>
                    <a:pt x="149635" y="275848"/>
                    <a:pt x="162439" y="303700"/>
                    <a:pt x="171419" y="332523"/>
                  </a:cubicBezTo>
                  <a:cubicBezTo>
                    <a:pt x="173506" y="338876"/>
                    <a:pt x="175066" y="345393"/>
                    <a:pt x="176092" y="352001"/>
                  </a:cubicBezTo>
                  <a:close/>
                </a:path>
              </a:pathLst>
            </a:custGeom>
            <a:solidFill>
              <a:srgbClr val="8A6249"/>
            </a:solidFill>
            <a:ln w="6065" cap="flat">
              <a:noFill/>
              <a:prstDash val="solid"/>
              <a:miter/>
            </a:ln>
          </p:spPr>
          <p:txBody>
            <a:bodyPr rtlCol="0" anchor="ctr">
              <a:noAutofit/>
            </a:bodyPr>
            <a:lstStyle/>
            <a:p>
              <a:endParaRPr lang="en-US"/>
            </a:p>
          </p:txBody>
        </p:sp>
        <p:sp>
          <p:nvSpPr>
            <p:cNvPr id="29" name="任意多边形: 形状 28">
              <a:extLst>
                <a:ext uri="{FF2B5EF4-FFF2-40B4-BE49-F238E27FC236}">
                  <a16:creationId xmlns:a16="http://schemas.microsoft.com/office/drawing/2014/main" id="{260147C7-70A7-408C-9DA6-5ADB81465D14}"/>
                </a:ext>
              </a:extLst>
            </p:cNvPr>
            <p:cNvSpPr/>
            <p:nvPr/>
          </p:nvSpPr>
          <p:spPr>
            <a:xfrm>
              <a:off x="4310205" y="5650619"/>
              <a:ext cx="1662507" cy="573325"/>
            </a:xfrm>
            <a:custGeom>
              <a:avLst/>
              <a:gdLst>
                <a:gd name="connsiteX0" fmla="*/ 1662507 w 1662507"/>
                <a:gd name="connsiteY0" fmla="*/ 290439 h 573325"/>
                <a:gd name="connsiteX1" fmla="*/ 1552981 w 1662507"/>
                <a:gd name="connsiteY1" fmla="*/ 340135 h 573325"/>
                <a:gd name="connsiteX2" fmla="*/ 1419851 w 1662507"/>
                <a:gd name="connsiteY2" fmla="*/ 400814 h 573325"/>
                <a:gd name="connsiteX3" fmla="*/ 1419851 w 1662507"/>
                <a:gd name="connsiteY3" fmla="*/ 400814 h 573325"/>
                <a:gd name="connsiteX4" fmla="*/ 1169912 w 1662507"/>
                <a:gd name="connsiteY4" fmla="*/ 372477 h 573325"/>
                <a:gd name="connsiteX5" fmla="*/ 1019124 w 1662507"/>
                <a:gd name="connsiteY5" fmla="*/ 572052 h 573325"/>
                <a:gd name="connsiteX6" fmla="*/ 1019124 w 1662507"/>
                <a:gd name="connsiteY6" fmla="*/ 572052 h 573325"/>
                <a:gd name="connsiteX7" fmla="*/ 1019124 w 1662507"/>
                <a:gd name="connsiteY7" fmla="*/ 573326 h 573325"/>
                <a:gd name="connsiteX8" fmla="*/ 1013784 w 1662507"/>
                <a:gd name="connsiteY8" fmla="*/ 571202 h 573325"/>
                <a:gd name="connsiteX9" fmla="*/ 686601 w 1662507"/>
                <a:gd name="connsiteY9" fmla="*/ 534430 h 573325"/>
                <a:gd name="connsiteX10" fmla="*/ 524830 w 1662507"/>
                <a:gd name="connsiteY10" fmla="*/ 510159 h 573325"/>
                <a:gd name="connsiteX11" fmla="*/ 362756 w 1662507"/>
                <a:gd name="connsiteY11" fmla="*/ 453363 h 573325"/>
                <a:gd name="connsiteX12" fmla="*/ 293824 w 1662507"/>
                <a:gd name="connsiteY12" fmla="*/ 407550 h 573325"/>
                <a:gd name="connsiteX13" fmla="*/ 214395 w 1662507"/>
                <a:gd name="connsiteY13" fmla="*/ 398448 h 573325"/>
                <a:gd name="connsiteX14" fmla="*/ 190791 w 1662507"/>
                <a:gd name="connsiteY14" fmla="*/ 396203 h 573325"/>
                <a:gd name="connsiteX15" fmla="*/ 165912 w 1662507"/>
                <a:gd name="connsiteY15" fmla="*/ 387586 h 573325"/>
                <a:gd name="connsiteX16" fmla="*/ 121252 w 1662507"/>
                <a:gd name="connsiteY16" fmla="*/ 361312 h 573325"/>
                <a:gd name="connsiteX17" fmla="*/ 94189 w 1662507"/>
                <a:gd name="connsiteY17" fmla="*/ 334917 h 573325"/>
                <a:gd name="connsiteX18" fmla="*/ 58752 w 1662507"/>
                <a:gd name="connsiteY18" fmla="*/ 331761 h 573325"/>
                <a:gd name="connsiteX19" fmla="*/ 47769 w 1662507"/>
                <a:gd name="connsiteY19" fmla="*/ 352938 h 573325"/>
                <a:gd name="connsiteX20" fmla="*/ 50075 w 1662507"/>
                <a:gd name="connsiteY20" fmla="*/ 377210 h 573325"/>
                <a:gd name="connsiteX21" fmla="*/ 55476 w 1662507"/>
                <a:gd name="connsiteY21" fmla="*/ 405365 h 573325"/>
                <a:gd name="connsiteX22" fmla="*/ 57782 w 1662507"/>
                <a:gd name="connsiteY22" fmla="*/ 414710 h 573325"/>
                <a:gd name="connsiteX23" fmla="*/ 58692 w 1662507"/>
                <a:gd name="connsiteY23" fmla="*/ 416227 h 573325"/>
                <a:gd name="connsiteX24" fmla="*/ 27624 w 1662507"/>
                <a:gd name="connsiteY24" fmla="*/ 377513 h 573325"/>
                <a:gd name="connsiteX25" fmla="*/ 2260 w 1662507"/>
                <a:gd name="connsiteY25" fmla="*/ 251786 h 573325"/>
                <a:gd name="connsiteX26" fmla="*/ 12879 w 1662507"/>
                <a:gd name="connsiteY26" fmla="*/ 215075 h 573325"/>
                <a:gd name="connsiteX27" fmla="*/ 21010 w 1662507"/>
                <a:gd name="connsiteY27" fmla="*/ 198145 h 573325"/>
                <a:gd name="connsiteX28" fmla="*/ 25986 w 1662507"/>
                <a:gd name="connsiteY28" fmla="*/ 189772 h 573325"/>
                <a:gd name="connsiteX29" fmla="*/ 36240 w 1662507"/>
                <a:gd name="connsiteY29" fmla="*/ 178425 h 573325"/>
                <a:gd name="connsiteX30" fmla="*/ 58570 w 1662507"/>
                <a:gd name="connsiteY30" fmla="*/ 157794 h 573325"/>
                <a:gd name="connsiteX31" fmla="*/ 109723 w 1662507"/>
                <a:gd name="connsiteY31" fmla="*/ 124784 h 573325"/>
                <a:gd name="connsiteX32" fmla="*/ 122284 w 1662507"/>
                <a:gd name="connsiteY32" fmla="*/ 118716 h 573325"/>
                <a:gd name="connsiteX33" fmla="*/ 139092 w 1662507"/>
                <a:gd name="connsiteY33" fmla="*/ 111374 h 573325"/>
                <a:gd name="connsiteX34" fmla="*/ 175499 w 1662507"/>
                <a:gd name="connsiteY34" fmla="*/ 100937 h 573325"/>
                <a:gd name="connsiteX35" fmla="*/ 201895 w 1662507"/>
                <a:gd name="connsiteY35" fmla="*/ 96083 h 573325"/>
                <a:gd name="connsiteX36" fmla="*/ 254868 w 1662507"/>
                <a:gd name="connsiteY36" fmla="*/ 86617 h 573325"/>
                <a:gd name="connsiteX37" fmla="*/ 360996 w 1662507"/>
                <a:gd name="connsiteY37" fmla="*/ 69141 h 573325"/>
                <a:gd name="connsiteX38" fmla="*/ 574102 w 1662507"/>
                <a:gd name="connsiteY38" fmla="*/ 39530 h 573325"/>
                <a:gd name="connsiteX39" fmla="*/ 788118 w 1662507"/>
                <a:gd name="connsiteY39" fmla="*/ 17321 h 573325"/>
                <a:gd name="connsiteX40" fmla="*/ 1002741 w 1662507"/>
                <a:gd name="connsiteY40" fmla="*/ 2515 h 573325"/>
                <a:gd name="connsiteX41" fmla="*/ 1047826 w 1662507"/>
                <a:gd name="connsiteY41" fmla="*/ 331 h 573325"/>
                <a:gd name="connsiteX42" fmla="*/ 1367545 w 1662507"/>
                <a:gd name="connsiteY42" fmla="*/ 113498 h 573325"/>
                <a:gd name="connsiteX43" fmla="*/ 1662507 w 1662507"/>
                <a:gd name="connsiteY43" fmla="*/ 290439 h 57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2507" h="573325">
                  <a:moveTo>
                    <a:pt x="1662507" y="290439"/>
                  </a:moveTo>
                  <a:lnTo>
                    <a:pt x="1552981" y="340135"/>
                  </a:lnTo>
                  <a:lnTo>
                    <a:pt x="1419851" y="400814"/>
                  </a:lnTo>
                  <a:lnTo>
                    <a:pt x="1419851" y="400814"/>
                  </a:lnTo>
                  <a:cubicBezTo>
                    <a:pt x="1417363" y="399722"/>
                    <a:pt x="1288358" y="343958"/>
                    <a:pt x="1169912" y="372477"/>
                  </a:cubicBezTo>
                  <a:cubicBezTo>
                    <a:pt x="1051466" y="400996"/>
                    <a:pt x="1020095" y="566651"/>
                    <a:pt x="1019124" y="572052"/>
                  </a:cubicBezTo>
                  <a:lnTo>
                    <a:pt x="1019124" y="572052"/>
                  </a:lnTo>
                  <a:cubicBezTo>
                    <a:pt x="1019124" y="572476"/>
                    <a:pt x="1019124" y="572901"/>
                    <a:pt x="1019124" y="573326"/>
                  </a:cubicBezTo>
                  <a:cubicBezTo>
                    <a:pt x="1017364" y="572780"/>
                    <a:pt x="1015847" y="571869"/>
                    <a:pt x="1013784" y="571202"/>
                  </a:cubicBezTo>
                  <a:cubicBezTo>
                    <a:pt x="909719" y="535098"/>
                    <a:pt x="796370" y="543714"/>
                    <a:pt x="686601" y="534430"/>
                  </a:cubicBezTo>
                  <a:cubicBezTo>
                    <a:pt x="632287" y="529188"/>
                    <a:pt x="578290" y="521087"/>
                    <a:pt x="524830" y="510159"/>
                  </a:cubicBezTo>
                  <a:cubicBezTo>
                    <a:pt x="468156" y="499236"/>
                    <a:pt x="410146" y="486251"/>
                    <a:pt x="362756" y="453363"/>
                  </a:cubicBezTo>
                  <a:cubicBezTo>
                    <a:pt x="340001" y="437525"/>
                    <a:pt x="319795" y="416955"/>
                    <a:pt x="293824" y="407550"/>
                  </a:cubicBezTo>
                  <a:cubicBezTo>
                    <a:pt x="267853" y="398145"/>
                    <a:pt x="241094" y="399965"/>
                    <a:pt x="214395" y="398448"/>
                  </a:cubicBezTo>
                  <a:cubicBezTo>
                    <a:pt x="206464" y="398685"/>
                    <a:pt x="198535" y="397932"/>
                    <a:pt x="190791" y="396203"/>
                  </a:cubicBezTo>
                  <a:cubicBezTo>
                    <a:pt x="182417" y="393594"/>
                    <a:pt x="174104" y="390802"/>
                    <a:pt x="165912" y="387586"/>
                  </a:cubicBezTo>
                  <a:cubicBezTo>
                    <a:pt x="149516" y="381694"/>
                    <a:pt x="134368" y="372780"/>
                    <a:pt x="121252" y="361312"/>
                  </a:cubicBezTo>
                  <a:cubicBezTo>
                    <a:pt x="112090" y="352635"/>
                    <a:pt x="104505" y="342137"/>
                    <a:pt x="94189" y="334917"/>
                  </a:cubicBezTo>
                  <a:cubicBezTo>
                    <a:pt x="83874" y="327696"/>
                    <a:pt x="69068" y="324480"/>
                    <a:pt x="58752" y="331761"/>
                  </a:cubicBezTo>
                  <a:cubicBezTo>
                    <a:pt x="52254" y="336943"/>
                    <a:pt x="48262" y="344644"/>
                    <a:pt x="47769" y="352938"/>
                  </a:cubicBezTo>
                  <a:cubicBezTo>
                    <a:pt x="47398" y="361100"/>
                    <a:pt x="48174" y="369267"/>
                    <a:pt x="50075" y="377210"/>
                  </a:cubicBezTo>
                  <a:cubicBezTo>
                    <a:pt x="51896" y="386555"/>
                    <a:pt x="53655" y="395960"/>
                    <a:pt x="55476" y="405365"/>
                  </a:cubicBezTo>
                  <a:cubicBezTo>
                    <a:pt x="55812" y="408569"/>
                    <a:pt x="56588" y="411719"/>
                    <a:pt x="57782" y="414710"/>
                  </a:cubicBezTo>
                  <a:lnTo>
                    <a:pt x="58692" y="416227"/>
                  </a:lnTo>
                  <a:cubicBezTo>
                    <a:pt x="46952" y="404498"/>
                    <a:pt x="36534" y="391512"/>
                    <a:pt x="27624" y="377513"/>
                  </a:cubicBezTo>
                  <a:cubicBezTo>
                    <a:pt x="4367" y="340002"/>
                    <a:pt x="-4635" y="295378"/>
                    <a:pt x="2260" y="251786"/>
                  </a:cubicBezTo>
                  <a:cubicBezTo>
                    <a:pt x="4367" y="239177"/>
                    <a:pt x="7931" y="226859"/>
                    <a:pt x="12879" y="215075"/>
                  </a:cubicBezTo>
                  <a:cubicBezTo>
                    <a:pt x="15306" y="209007"/>
                    <a:pt x="18037" y="203667"/>
                    <a:pt x="21010" y="198145"/>
                  </a:cubicBezTo>
                  <a:cubicBezTo>
                    <a:pt x="22346" y="195172"/>
                    <a:pt x="24015" y="192363"/>
                    <a:pt x="25986" y="189772"/>
                  </a:cubicBezTo>
                  <a:cubicBezTo>
                    <a:pt x="29262" y="185888"/>
                    <a:pt x="32660" y="182126"/>
                    <a:pt x="36240" y="178425"/>
                  </a:cubicBezTo>
                  <a:cubicBezTo>
                    <a:pt x="43270" y="171113"/>
                    <a:pt x="50726" y="164226"/>
                    <a:pt x="58570" y="157794"/>
                  </a:cubicBezTo>
                  <a:cubicBezTo>
                    <a:pt x="74275" y="144833"/>
                    <a:pt x="91443" y="133752"/>
                    <a:pt x="109723" y="124784"/>
                  </a:cubicBezTo>
                  <a:cubicBezTo>
                    <a:pt x="114057" y="123079"/>
                    <a:pt x="118256" y="121052"/>
                    <a:pt x="122284" y="118716"/>
                  </a:cubicBezTo>
                  <a:cubicBezTo>
                    <a:pt x="127536" y="115537"/>
                    <a:pt x="133188" y="113067"/>
                    <a:pt x="139092" y="111374"/>
                  </a:cubicBezTo>
                  <a:cubicBezTo>
                    <a:pt x="150909" y="106865"/>
                    <a:pt x="163089" y="103370"/>
                    <a:pt x="175499" y="100937"/>
                  </a:cubicBezTo>
                  <a:lnTo>
                    <a:pt x="201895" y="96083"/>
                  </a:lnTo>
                  <a:cubicBezTo>
                    <a:pt x="219553" y="92806"/>
                    <a:pt x="237210" y="89711"/>
                    <a:pt x="254868" y="86617"/>
                  </a:cubicBezTo>
                  <a:cubicBezTo>
                    <a:pt x="290183" y="80506"/>
                    <a:pt x="325559" y="74681"/>
                    <a:pt x="360996" y="69141"/>
                  </a:cubicBezTo>
                  <a:cubicBezTo>
                    <a:pt x="431748" y="58019"/>
                    <a:pt x="502784" y="48146"/>
                    <a:pt x="574102" y="39530"/>
                  </a:cubicBezTo>
                  <a:cubicBezTo>
                    <a:pt x="645418" y="30913"/>
                    <a:pt x="716759" y="23510"/>
                    <a:pt x="788118" y="17321"/>
                  </a:cubicBezTo>
                  <a:cubicBezTo>
                    <a:pt x="859519" y="11174"/>
                    <a:pt x="931060" y="6235"/>
                    <a:pt x="1002741" y="2515"/>
                  </a:cubicBezTo>
                  <a:lnTo>
                    <a:pt x="1047826" y="331"/>
                  </a:lnTo>
                  <a:cubicBezTo>
                    <a:pt x="1162631" y="-4827"/>
                    <a:pt x="1271126" y="51119"/>
                    <a:pt x="1367545" y="113498"/>
                  </a:cubicBezTo>
                  <a:cubicBezTo>
                    <a:pt x="1463964" y="175876"/>
                    <a:pt x="1555226" y="248995"/>
                    <a:pt x="1662507" y="290439"/>
                  </a:cubicBezTo>
                  <a:close/>
                </a:path>
              </a:pathLst>
            </a:custGeom>
            <a:solidFill>
              <a:srgbClr val="E3DACC"/>
            </a:solidFill>
            <a:ln w="6065" cap="flat">
              <a:noFill/>
              <a:prstDash val="solid"/>
              <a:miter/>
            </a:ln>
          </p:spPr>
          <p:txBody>
            <a:bodyPr rtlCol="0" anchor="ctr">
              <a:noAutofit/>
            </a:bodyPr>
            <a:lstStyle/>
            <a:p>
              <a:endParaRPr lang="en-US"/>
            </a:p>
          </p:txBody>
        </p:sp>
        <p:sp>
          <p:nvSpPr>
            <p:cNvPr id="30" name="任意多边形: 形状 29">
              <a:extLst>
                <a:ext uri="{FF2B5EF4-FFF2-40B4-BE49-F238E27FC236}">
                  <a16:creationId xmlns:a16="http://schemas.microsoft.com/office/drawing/2014/main" id="{65BB3636-0FB7-452C-D744-9DB44CA0A39A}"/>
                </a:ext>
              </a:extLst>
            </p:cNvPr>
            <p:cNvSpPr/>
            <p:nvPr/>
          </p:nvSpPr>
          <p:spPr>
            <a:xfrm>
              <a:off x="5261004" y="5486601"/>
              <a:ext cx="723400" cy="529164"/>
            </a:xfrm>
            <a:custGeom>
              <a:avLst/>
              <a:gdLst>
                <a:gd name="connsiteX0" fmla="*/ 722448 w 723400"/>
                <a:gd name="connsiteY0" fmla="*/ 447175 h 529164"/>
                <a:gd name="connsiteX1" fmla="*/ 713104 w 723400"/>
                <a:gd name="connsiteY1" fmla="*/ 469565 h 529164"/>
                <a:gd name="connsiteX2" fmla="*/ 687315 w 723400"/>
                <a:gd name="connsiteY2" fmla="*/ 493837 h 529164"/>
                <a:gd name="connsiteX3" fmla="*/ 631308 w 723400"/>
                <a:gd name="connsiteY3" fmla="*/ 515136 h 529164"/>
                <a:gd name="connsiteX4" fmla="*/ 507097 w 723400"/>
                <a:gd name="connsiteY4" fmla="*/ 524177 h 529164"/>
                <a:gd name="connsiteX5" fmla="*/ 359768 w 723400"/>
                <a:gd name="connsiteY5" fmla="*/ 395719 h 529164"/>
                <a:gd name="connsiteX6" fmla="*/ 239926 w 723400"/>
                <a:gd name="connsiteY6" fmla="*/ 301362 h 529164"/>
                <a:gd name="connsiteX7" fmla="*/ 41929 w 723400"/>
                <a:gd name="connsiteY7" fmla="*/ 213499 h 529164"/>
                <a:gd name="connsiteX8" fmla="*/ 0 w 723400"/>
                <a:gd name="connsiteY8" fmla="*/ 163924 h 529164"/>
                <a:gd name="connsiteX9" fmla="*/ 5765 w 723400"/>
                <a:gd name="connsiteY9" fmla="*/ 140016 h 529164"/>
                <a:gd name="connsiteX10" fmla="*/ 5765 w 723400"/>
                <a:gd name="connsiteY10" fmla="*/ 139530 h 529164"/>
                <a:gd name="connsiteX11" fmla="*/ 21177 w 723400"/>
                <a:gd name="connsiteY11" fmla="*/ 84919 h 529164"/>
                <a:gd name="connsiteX12" fmla="*/ 28519 w 723400"/>
                <a:gd name="connsiteY12" fmla="*/ 34859 h 529164"/>
                <a:gd name="connsiteX13" fmla="*/ 33616 w 723400"/>
                <a:gd name="connsiteY13" fmla="*/ 6643 h 529164"/>
                <a:gd name="connsiteX14" fmla="*/ 71480 w 723400"/>
                <a:gd name="connsiteY14" fmla="*/ 3245 h 529164"/>
                <a:gd name="connsiteX15" fmla="*/ 112439 w 723400"/>
                <a:gd name="connsiteY15" fmla="*/ 26788 h 529164"/>
                <a:gd name="connsiteX16" fmla="*/ 355156 w 723400"/>
                <a:gd name="connsiteY16" fmla="*/ 112528 h 529164"/>
                <a:gd name="connsiteX17" fmla="*/ 529913 w 723400"/>
                <a:gd name="connsiteY17" fmla="*/ 253365 h 529164"/>
                <a:gd name="connsiteX18" fmla="*/ 685980 w 723400"/>
                <a:gd name="connsiteY18" fmla="*/ 367321 h 529164"/>
                <a:gd name="connsiteX19" fmla="*/ 722448 w 723400"/>
                <a:gd name="connsiteY19" fmla="*/ 447175 h 52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3400" h="529164">
                  <a:moveTo>
                    <a:pt x="722448" y="447175"/>
                  </a:moveTo>
                  <a:cubicBezTo>
                    <a:pt x="720871" y="455190"/>
                    <a:pt x="717697" y="462806"/>
                    <a:pt x="713104" y="469565"/>
                  </a:cubicBezTo>
                  <a:cubicBezTo>
                    <a:pt x="706307" y="479377"/>
                    <a:pt x="697521" y="487648"/>
                    <a:pt x="687315" y="493837"/>
                  </a:cubicBezTo>
                  <a:cubicBezTo>
                    <a:pt x="669797" y="503649"/>
                    <a:pt x="650919" y="510827"/>
                    <a:pt x="631308" y="515136"/>
                  </a:cubicBezTo>
                  <a:cubicBezTo>
                    <a:pt x="590653" y="525876"/>
                    <a:pt x="547631" y="535281"/>
                    <a:pt x="507097" y="524177"/>
                  </a:cubicBezTo>
                  <a:cubicBezTo>
                    <a:pt x="443323" y="506519"/>
                    <a:pt x="404488" y="444687"/>
                    <a:pt x="359768" y="395719"/>
                  </a:cubicBezTo>
                  <a:cubicBezTo>
                    <a:pt x="325350" y="357818"/>
                    <a:pt x="284847" y="325925"/>
                    <a:pt x="239926" y="301362"/>
                  </a:cubicBezTo>
                  <a:cubicBezTo>
                    <a:pt x="176577" y="266714"/>
                    <a:pt x="105764" y="247297"/>
                    <a:pt x="41929" y="213499"/>
                  </a:cubicBezTo>
                  <a:cubicBezTo>
                    <a:pt x="21784" y="202880"/>
                    <a:pt x="0" y="186739"/>
                    <a:pt x="0" y="163924"/>
                  </a:cubicBezTo>
                  <a:cubicBezTo>
                    <a:pt x="534" y="155683"/>
                    <a:pt x="2482" y="147595"/>
                    <a:pt x="5765" y="140016"/>
                  </a:cubicBezTo>
                  <a:lnTo>
                    <a:pt x="5765" y="139530"/>
                  </a:lnTo>
                  <a:cubicBezTo>
                    <a:pt x="12130" y="121697"/>
                    <a:pt x="17281" y="103451"/>
                    <a:pt x="21177" y="84919"/>
                  </a:cubicBezTo>
                  <a:cubicBezTo>
                    <a:pt x="24684" y="68402"/>
                    <a:pt x="27136" y="51685"/>
                    <a:pt x="28519" y="34859"/>
                  </a:cubicBezTo>
                  <a:cubicBezTo>
                    <a:pt x="29187" y="26242"/>
                    <a:pt x="27306" y="13560"/>
                    <a:pt x="33616" y="6643"/>
                  </a:cubicBezTo>
                  <a:cubicBezTo>
                    <a:pt x="42233" y="-2884"/>
                    <a:pt x="60861" y="-396"/>
                    <a:pt x="71480" y="3245"/>
                  </a:cubicBezTo>
                  <a:cubicBezTo>
                    <a:pt x="86529" y="8342"/>
                    <a:pt x="99211" y="18354"/>
                    <a:pt x="112439" y="26788"/>
                  </a:cubicBezTo>
                  <a:cubicBezTo>
                    <a:pt x="185254" y="72783"/>
                    <a:pt x="278457" y="73329"/>
                    <a:pt x="355156" y="112528"/>
                  </a:cubicBezTo>
                  <a:cubicBezTo>
                    <a:pt x="421903" y="146691"/>
                    <a:pt x="470447" y="207188"/>
                    <a:pt x="529913" y="253365"/>
                  </a:cubicBezTo>
                  <a:cubicBezTo>
                    <a:pt x="580762" y="292989"/>
                    <a:pt x="639742" y="322357"/>
                    <a:pt x="685980" y="367321"/>
                  </a:cubicBezTo>
                  <a:cubicBezTo>
                    <a:pt x="708189" y="388498"/>
                    <a:pt x="728031" y="417199"/>
                    <a:pt x="722448" y="447175"/>
                  </a:cubicBezTo>
                  <a:close/>
                </a:path>
              </a:pathLst>
            </a:custGeom>
            <a:solidFill>
              <a:srgbClr val="C9B79F"/>
            </a:solidFill>
            <a:ln w="6065" cap="flat">
              <a:noFill/>
              <a:prstDash val="solid"/>
              <a:miter/>
            </a:ln>
          </p:spPr>
          <p:txBody>
            <a:bodyPr rtlCol="0" anchor="ctr">
              <a:noAutofit/>
            </a:bodyPr>
            <a:lstStyle/>
            <a:p>
              <a:endParaRPr lang="en-US"/>
            </a:p>
          </p:txBody>
        </p:sp>
        <p:sp>
          <p:nvSpPr>
            <p:cNvPr id="31" name="任意多边形: 形状 30">
              <a:extLst>
                <a:ext uri="{FF2B5EF4-FFF2-40B4-BE49-F238E27FC236}">
                  <a16:creationId xmlns:a16="http://schemas.microsoft.com/office/drawing/2014/main" id="{1526FC74-338D-D444-D827-E6DD04ABA458}"/>
                </a:ext>
              </a:extLst>
            </p:cNvPr>
            <p:cNvSpPr/>
            <p:nvPr/>
          </p:nvSpPr>
          <p:spPr>
            <a:xfrm>
              <a:off x="5120307" y="5815679"/>
              <a:ext cx="559448" cy="207169"/>
            </a:xfrm>
            <a:custGeom>
              <a:avLst/>
              <a:gdLst>
                <a:gd name="connsiteX0" fmla="*/ 73283 w 559448"/>
                <a:gd name="connsiteY0" fmla="*/ 42187 h 207169"/>
                <a:gd name="connsiteX1" fmla="*/ 108295 w 559448"/>
                <a:gd name="connsiteY1" fmla="*/ 18644 h 207169"/>
                <a:gd name="connsiteX2" fmla="*/ 249071 w 559448"/>
                <a:gd name="connsiteY2" fmla="*/ 13911 h 207169"/>
                <a:gd name="connsiteX3" fmla="*/ 387663 w 559448"/>
                <a:gd name="connsiteY3" fmla="*/ 61483 h 207169"/>
                <a:gd name="connsiteX4" fmla="*/ 440514 w 559448"/>
                <a:gd name="connsiteY4" fmla="*/ 68219 h 207169"/>
                <a:gd name="connsiteX5" fmla="*/ 553985 w 559448"/>
                <a:gd name="connsiteY5" fmla="*/ 170099 h 207169"/>
                <a:gd name="connsiteX6" fmla="*/ 557686 w 559448"/>
                <a:gd name="connsiteY6" fmla="*/ 195645 h 207169"/>
                <a:gd name="connsiteX7" fmla="*/ 542759 w 559448"/>
                <a:gd name="connsiteY7" fmla="*/ 204869 h 207169"/>
                <a:gd name="connsiteX8" fmla="*/ 467274 w 559448"/>
                <a:gd name="connsiteY8" fmla="*/ 199468 h 207169"/>
                <a:gd name="connsiteX9" fmla="*/ 232991 w 559448"/>
                <a:gd name="connsiteY9" fmla="*/ 140002 h 207169"/>
                <a:gd name="connsiteX10" fmla="*/ 186207 w 559448"/>
                <a:gd name="connsiteY10" fmla="*/ 132235 h 207169"/>
                <a:gd name="connsiteX11" fmla="*/ 140940 w 559448"/>
                <a:gd name="connsiteY11" fmla="*/ 116459 h 207169"/>
                <a:gd name="connsiteX12" fmla="*/ 42579 w 559448"/>
                <a:gd name="connsiteY12" fmla="*/ 77017 h 207169"/>
                <a:gd name="connsiteX13" fmla="*/ 17761 w 559448"/>
                <a:gd name="connsiteY13" fmla="*/ 67066 h 207169"/>
                <a:gd name="connsiteX14" fmla="*/ 3138 w 559448"/>
                <a:gd name="connsiteY14" fmla="*/ 56629 h 207169"/>
                <a:gd name="connsiteX15" fmla="*/ 1014 w 559448"/>
                <a:gd name="connsiteY15" fmla="*/ 45221 h 207169"/>
                <a:gd name="connsiteX16" fmla="*/ 21281 w 559448"/>
                <a:gd name="connsiteY16" fmla="*/ 47042 h 207169"/>
                <a:gd name="connsiteX17" fmla="*/ 48040 w 559448"/>
                <a:gd name="connsiteY17" fmla="*/ 48073 h 207169"/>
                <a:gd name="connsiteX18" fmla="*/ 73283 w 559448"/>
                <a:gd name="connsiteY18" fmla="*/ 42187 h 20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9448" h="207169">
                  <a:moveTo>
                    <a:pt x="73283" y="42187"/>
                  </a:moveTo>
                  <a:cubicBezTo>
                    <a:pt x="85844" y="36423"/>
                    <a:pt x="96523" y="26289"/>
                    <a:pt x="108295" y="18644"/>
                  </a:cubicBezTo>
                  <a:cubicBezTo>
                    <a:pt x="150406" y="-8723"/>
                    <a:pt x="202833" y="-2109"/>
                    <a:pt x="249071" y="13911"/>
                  </a:cubicBezTo>
                  <a:cubicBezTo>
                    <a:pt x="295309" y="29930"/>
                    <a:pt x="340090" y="54505"/>
                    <a:pt x="387663" y="61483"/>
                  </a:cubicBezTo>
                  <a:cubicBezTo>
                    <a:pt x="405260" y="64032"/>
                    <a:pt x="423160" y="64153"/>
                    <a:pt x="440514" y="68219"/>
                  </a:cubicBezTo>
                  <a:cubicBezTo>
                    <a:pt x="488754" y="79566"/>
                    <a:pt x="528742" y="120949"/>
                    <a:pt x="553985" y="170099"/>
                  </a:cubicBezTo>
                  <a:cubicBezTo>
                    <a:pt x="558050" y="177927"/>
                    <a:pt x="561752" y="187878"/>
                    <a:pt x="557686" y="195645"/>
                  </a:cubicBezTo>
                  <a:cubicBezTo>
                    <a:pt x="554391" y="200852"/>
                    <a:pt x="548888" y="204256"/>
                    <a:pt x="542759" y="204869"/>
                  </a:cubicBezTo>
                  <a:cubicBezTo>
                    <a:pt x="517820" y="210208"/>
                    <a:pt x="492152" y="205354"/>
                    <a:pt x="467274" y="199468"/>
                  </a:cubicBezTo>
                  <a:cubicBezTo>
                    <a:pt x="388876" y="180900"/>
                    <a:pt x="312299" y="151714"/>
                    <a:pt x="232991" y="140002"/>
                  </a:cubicBezTo>
                  <a:cubicBezTo>
                    <a:pt x="217336" y="137697"/>
                    <a:pt x="201620" y="136058"/>
                    <a:pt x="186207" y="132235"/>
                  </a:cubicBezTo>
                  <a:cubicBezTo>
                    <a:pt x="170770" y="128030"/>
                    <a:pt x="155643" y="122763"/>
                    <a:pt x="140940" y="116459"/>
                  </a:cubicBezTo>
                  <a:lnTo>
                    <a:pt x="42579" y="77017"/>
                  </a:lnTo>
                  <a:lnTo>
                    <a:pt x="17761" y="67066"/>
                  </a:lnTo>
                  <a:cubicBezTo>
                    <a:pt x="11791" y="65464"/>
                    <a:pt x="6596" y="61756"/>
                    <a:pt x="3138" y="56629"/>
                  </a:cubicBezTo>
                  <a:cubicBezTo>
                    <a:pt x="1621" y="54141"/>
                    <a:pt x="-1656" y="48073"/>
                    <a:pt x="1014" y="45221"/>
                  </a:cubicBezTo>
                  <a:cubicBezTo>
                    <a:pt x="3684" y="42369"/>
                    <a:pt x="17215" y="46556"/>
                    <a:pt x="21281" y="47042"/>
                  </a:cubicBezTo>
                  <a:cubicBezTo>
                    <a:pt x="30152" y="48176"/>
                    <a:pt x="39108" y="48516"/>
                    <a:pt x="48040" y="48073"/>
                  </a:cubicBezTo>
                  <a:cubicBezTo>
                    <a:pt x="50589" y="47891"/>
                    <a:pt x="73283" y="45525"/>
                    <a:pt x="73283" y="42187"/>
                  </a:cubicBezTo>
                  <a:close/>
                </a:path>
              </a:pathLst>
            </a:custGeom>
            <a:solidFill>
              <a:srgbClr val="C9B79F"/>
            </a:solidFill>
            <a:ln w="6065" cap="flat">
              <a:noFill/>
              <a:prstDash val="solid"/>
              <a:miter/>
            </a:ln>
          </p:spPr>
          <p:txBody>
            <a:bodyPr rtlCol="0" anchor="ctr">
              <a:noAutofit/>
            </a:bodyPr>
            <a:lstStyle/>
            <a:p>
              <a:endParaRPr lang="en-US"/>
            </a:p>
          </p:txBody>
        </p:sp>
        <p:sp>
          <p:nvSpPr>
            <p:cNvPr id="32" name="任意多边形: 形状 31">
              <a:extLst>
                <a:ext uri="{FF2B5EF4-FFF2-40B4-BE49-F238E27FC236}">
                  <a16:creationId xmlns:a16="http://schemas.microsoft.com/office/drawing/2014/main" id="{E52D72B3-1580-C750-B29E-4A3E892669D8}"/>
                </a:ext>
              </a:extLst>
            </p:cNvPr>
            <p:cNvSpPr/>
            <p:nvPr/>
          </p:nvSpPr>
          <p:spPr>
            <a:xfrm>
              <a:off x="5365919" y="5980984"/>
              <a:ext cx="16201" cy="4073"/>
            </a:xfrm>
            <a:custGeom>
              <a:avLst/>
              <a:gdLst>
                <a:gd name="connsiteX0" fmla="*/ 16201 w 16201"/>
                <a:gd name="connsiteY0" fmla="*/ 4005 h 4073"/>
                <a:gd name="connsiteX1" fmla="*/ 12925 w 16201"/>
                <a:gd name="connsiteY1" fmla="*/ 4005 h 4073"/>
                <a:gd name="connsiteX2" fmla="*/ 0 w 16201"/>
                <a:gd name="connsiteY2" fmla="*/ 0 h 4073"/>
                <a:gd name="connsiteX3" fmla="*/ 0 w 16201"/>
                <a:gd name="connsiteY3" fmla="*/ 0 h 4073"/>
              </a:gdLst>
              <a:ahLst/>
              <a:cxnLst>
                <a:cxn ang="0">
                  <a:pos x="connsiteX0" y="connsiteY0"/>
                </a:cxn>
                <a:cxn ang="0">
                  <a:pos x="connsiteX1" y="connsiteY1"/>
                </a:cxn>
                <a:cxn ang="0">
                  <a:pos x="connsiteX2" y="connsiteY2"/>
                </a:cxn>
                <a:cxn ang="0">
                  <a:pos x="connsiteX3" y="connsiteY3"/>
                </a:cxn>
              </a:cxnLst>
              <a:rect l="l" t="t" r="r" b="b"/>
              <a:pathLst>
                <a:path w="16201" h="4073">
                  <a:moveTo>
                    <a:pt x="16201" y="4005"/>
                  </a:moveTo>
                  <a:cubicBezTo>
                    <a:pt x="15109" y="4096"/>
                    <a:pt x="14017" y="4096"/>
                    <a:pt x="12925" y="4005"/>
                  </a:cubicBezTo>
                  <a:cubicBezTo>
                    <a:pt x="8519" y="2997"/>
                    <a:pt x="4199" y="1657"/>
                    <a:pt x="0" y="0"/>
                  </a:cubicBezTo>
                  <a:lnTo>
                    <a:pt x="0" y="0"/>
                  </a:lnTo>
                  <a:close/>
                </a:path>
              </a:pathLst>
            </a:custGeom>
            <a:solidFill>
              <a:srgbClr val="BDA990"/>
            </a:solidFill>
            <a:ln w="6065" cap="flat">
              <a:noFill/>
              <a:prstDash val="solid"/>
              <a:miter/>
            </a:ln>
          </p:spPr>
          <p:txBody>
            <a:bodyPr rtlCol="0" anchor="ctr">
              <a:noAutofit/>
            </a:bodyPr>
            <a:lstStyle/>
            <a:p>
              <a:endParaRPr lang="en-US"/>
            </a:p>
          </p:txBody>
        </p:sp>
        <p:sp>
          <p:nvSpPr>
            <p:cNvPr id="33" name="任意多边形: 形状 32">
              <a:extLst>
                <a:ext uri="{FF2B5EF4-FFF2-40B4-BE49-F238E27FC236}">
                  <a16:creationId xmlns:a16="http://schemas.microsoft.com/office/drawing/2014/main" id="{EF48CC49-D5CC-C413-A578-0D354B9C894C}"/>
                </a:ext>
              </a:extLst>
            </p:cNvPr>
            <p:cNvSpPr/>
            <p:nvPr/>
          </p:nvSpPr>
          <p:spPr>
            <a:xfrm>
              <a:off x="4357884" y="5978265"/>
              <a:ext cx="970959" cy="245558"/>
            </a:xfrm>
            <a:custGeom>
              <a:avLst/>
              <a:gdLst>
                <a:gd name="connsiteX0" fmla="*/ 7554 w 970959"/>
                <a:gd name="connsiteY0" fmla="*/ 77841 h 245558"/>
                <a:gd name="connsiteX1" fmla="*/ 9860 w 970959"/>
                <a:gd name="connsiteY1" fmla="*/ 87185 h 245558"/>
                <a:gd name="connsiteX2" fmla="*/ 10770 w 970959"/>
                <a:gd name="connsiteY2" fmla="*/ 88702 h 245558"/>
                <a:gd name="connsiteX3" fmla="*/ 11437 w 970959"/>
                <a:gd name="connsiteY3" fmla="*/ 89370 h 245558"/>
                <a:gd name="connsiteX4" fmla="*/ 26486 w 970959"/>
                <a:gd name="connsiteY4" fmla="*/ 103811 h 245558"/>
                <a:gd name="connsiteX5" fmla="*/ 53852 w 970959"/>
                <a:gd name="connsiteY5" fmla="*/ 127112 h 245558"/>
                <a:gd name="connsiteX6" fmla="*/ 86376 w 970959"/>
                <a:gd name="connsiteY6" fmla="*/ 141554 h 245558"/>
                <a:gd name="connsiteX7" fmla="*/ 178063 w 970959"/>
                <a:gd name="connsiteY7" fmla="*/ 169830 h 245558"/>
                <a:gd name="connsiteX8" fmla="*/ 352698 w 970959"/>
                <a:gd name="connsiteY8" fmla="*/ 196833 h 245558"/>
                <a:gd name="connsiteX9" fmla="*/ 416897 w 970959"/>
                <a:gd name="connsiteY9" fmla="*/ 203872 h 245558"/>
                <a:gd name="connsiteX10" fmla="*/ 487224 w 970959"/>
                <a:gd name="connsiteY10" fmla="*/ 211335 h 245558"/>
                <a:gd name="connsiteX11" fmla="*/ 489227 w 970959"/>
                <a:gd name="connsiteY11" fmla="*/ 211335 h 245558"/>
                <a:gd name="connsiteX12" fmla="*/ 577212 w 970959"/>
                <a:gd name="connsiteY12" fmla="*/ 220498 h 245558"/>
                <a:gd name="connsiteX13" fmla="*/ 711616 w 970959"/>
                <a:gd name="connsiteY13" fmla="*/ 233301 h 245558"/>
                <a:gd name="connsiteX14" fmla="*/ 817198 w 970959"/>
                <a:gd name="connsiteY14" fmla="*/ 242767 h 245558"/>
                <a:gd name="connsiteX15" fmla="*/ 849601 w 970959"/>
                <a:gd name="connsiteY15" fmla="*/ 245558 h 245558"/>
                <a:gd name="connsiteX16" fmla="*/ 970960 w 970959"/>
                <a:gd name="connsiteY16" fmla="*/ 245558 h 245558"/>
                <a:gd name="connsiteX17" fmla="*/ 970960 w 970959"/>
                <a:gd name="connsiteY17" fmla="*/ 245558 h 245558"/>
                <a:gd name="connsiteX18" fmla="*/ 965620 w 970959"/>
                <a:gd name="connsiteY18" fmla="*/ 243434 h 245558"/>
                <a:gd name="connsiteX19" fmla="*/ 638437 w 970959"/>
                <a:gd name="connsiteY19" fmla="*/ 206663 h 245558"/>
                <a:gd name="connsiteX20" fmla="*/ 476666 w 970959"/>
                <a:gd name="connsiteY20" fmla="*/ 182391 h 245558"/>
                <a:gd name="connsiteX21" fmla="*/ 314591 w 970959"/>
                <a:gd name="connsiteY21" fmla="*/ 125595 h 245558"/>
                <a:gd name="connsiteX22" fmla="*/ 245660 w 970959"/>
                <a:gd name="connsiteY22" fmla="*/ 79782 h 245558"/>
                <a:gd name="connsiteX23" fmla="*/ 166230 w 970959"/>
                <a:gd name="connsiteY23" fmla="*/ 70680 h 245558"/>
                <a:gd name="connsiteX24" fmla="*/ 142626 w 970959"/>
                <a:gd name="connsiteY24" fmla="*/ 68435 h 245558"/>
                <a:gd name="connsiteX25" fmla="*/ 117748 w 970959"/>
                <a:gd name="connsiteY25" fmla="*/ 59819 h 245558"/>
                <a:gd name="connsiteX26" fmla="*/ 73573 w 970959"/>
                <a:gd name="connsiteY26" fmla="*/ 33666 h 245558"/>
                <a:gd name="connsiteX27" fmla="*/ 46510 w 970959"/>
                <a:gd name="connsiteY27" fmla="*/ 7270 h 245558"/>
                <a:gd name="connsiteX28" fmla="*/ 11073 w 970959"/>
                <a:gd name="connsiteY28" fmla="*/ 4115 h 245558"/>
                <a:gd name="connsiteX29" fmla="*/ 90 w 970959"/>
                <a:gd name="connsiteY29" fmla="*/ 25292 h 245558"/>
                <a:gd name="connsiteX30" fmla="*/ 2396 w 970959"/>
                <a:gd name="connsiteY30" fmla="*/ 49564 h 245558"/>
                <a:gd name="connsiteX31" fmla="*/ 7554 w 970959"/>
                <a:gd name="connsiteY31" fmla="*/ 77841 h 24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70959" h="245558">
                  <a:moveTo>
                    <a:pt x="7554" y="77841"/>
                  </a:moveTo>
                  <a:cubicBezTo>
                    <a:pt x="7890" y="81044"/>
                    <a:pt x="8666" y="84194"/>
                    <a:pt x="9860" y="87185"/>
                  </a:cubicBezTo>
                  <a:lnTo>
                    <a:pt x="10770" y="88702"/>
                  </a:lnTo>
                  <a:lnTo>
                    <a:pt x="11437" y="89370"/>
                  </a:lnTo>
                  <a:cubicBezTo>
                    <a:pt x="16292" y="94345"/>
                    <a:pt x="21328" y="99139"/>
                    <a:pt x="26486" y="103811"/>
                  </a:cubicBezTo>
                  <a:cubicBezTo>
                    <a:pt x="35345" y="111821"/>
                    <a:pt x="44690" y="119527"/>
                    <a:pt x="53852" y="127112"/>
                  </a:cubicBezTo>
                  <a:cubicBezTo>
                    <a:pt x="63015" y="134697"/>
                    <a:pt x="75515" y="137428"/>
                    <a:pt x="86376" y="141554"/>
                  </a:cubicBezTo>
                  <a:cubicBezTo>
                    <a:pt x="116290" y="152967"/>
                    <a:pt x="146917" y="162415"/>
                    <a:pt x="178063" y="169830"/>
                  </a:cubicBezTo>
                  <a:cubicBezTo>
                    <a:pt x="235405" y="183483"/>
                    <a:pt x="294142" y="190340"/>
                    <a:pt x="352698" y="196833"/>
                  </a:cubicBezTo>
                  <a:lnTo>
                    <a:pt x="416897" y="203872"/>
                  </a:lnTo>
                  <a:lnTo>
                    <a:pt x="487224" y="211335"/>
                  </a:lnTo>
                  <a:lnTo>
                    <a:pt x="489227" y="211335"/>
                  </a:lnTo>
                  <a:lnTo>
                    <a:pt x="577212" y="220498"/>
                  </a:lnTo>
                  <a:cubicBezTo>
                    <a:pt x="621708" y="224988"/>
                    <a:pt x="666513" y="229254"/>
                    <a:pt x="711616" y="233301"/>
                  </a:cubicBezTo>
                  <a:cubicBezTo>
                    <a:pt x="746810" y="236577"/>
                    <a:pt x="782004" y="239733"/>
                    <a:pt x="817198" y="242767"/>
                  </a:cubicBezTo>
                  <a:lnTo>
                    <a:pt x="849601" y="245558"/>
                  </a:lnTo>
                  <a:lnTo>
                    <a:pt x="970960" y="245558"/>
                  </a:lnTo>
                  <a:lnTo>
                    <a:pt x="970960" y="245558"/>
                  </a:lnTo>
                  <a:cubicBezTo>
                    <a:pt x="969200" y="245012"/>
                    <a:pt x="967683" y="244102"/>
                    <a:pt x="965620" y="243434"/>
                  </a:cubicBezTo>
                  <a:cubicBezTo>
                    <a:pt x="861555" y="207330"/>
                    <a:pt x="748206" y="215947"/>
                    <a:pt x="638437" y="206663"/>
                  </a:cubicBezTo>
                  <a:cubicBezTo>
                    <a:pt x="584123" y="201420"/>
                    <a:pt x="530126" y="193319"/>
                    <a:pt x="476666" y="182391"/>
                  </a:cubicBezTo>
                  <a:cubicBezTo>
                    <a:pt x="419991" y="171469"/>
                    <a:pt x="361982" y="158483"/>
                    <a:pt x="314591" y="125595"/>
                  </a:cubicBezTo>
                  <a:cubicBezTo>
                    <a:pt x="291837" y="109758"/>
                    <a:pt x="271630" y="89188"/>
                    <a:pt x="245660" y="79782"/>
                  </a:cubicBezTo>
                  <a:cubicBezTo>
                    <a:pt x="219689" y="70377"/>
                    <a:pt x="192929" y="72197"/>
                    <a:pt x="166230" y="70680"/>
                  </a:cubicBezTo>
                  <a:cubicBezTo>
                    <a:pt x="158300" y="70917"/>
                    <a:pt x="150370" y="70164"/>
                    <a:pt x="142626" y="68435"/>
                  </a:cubicBezTo>
                  <a:cubicBezTo>
                    <a:pt x="134252" y="65826"/>
                    <a:pt x="125939" y="63035"/>
                    <a:pt x="117748" y="59819"/>
                  </a:cubicBezTo>
                  <a:cubicBezTo>
                    <a:pt x="101532" y="53909"/>
                    <a:pt x="86554" y="45037"/>
                    <a:pt x="73573" y="33666"/>
                  </a:cubicBezTo>
                  <a:cubicBezTo>
                    <a:pt x="64411" y="24989"/>
                    <a:pt x="56826" y="14491"/>
                    <a:pt x="46510" y="7270"/>
                  </a:cubicBezTo>
                  <a:cubicBezTo>
                    <a:pt x="36195" y="50"/>
                    <a:pt x="21389" y="-3166"/>
                    <a:pt x="11073" y="4115"/>
                  </a:cubicBezTo>
                  <a:cubicBezTo>
                    <a:pt x="4575" y="9297"/>
                    <a:pt x="583" y="16997"/>
                    <a:pt x="90" y="25292"/>
                  </a:cubicBezTo>
                  <a:cubicBezTo>
                    <a:pt x="-281" y="33454"/>
                    <a:pt x="495" y="41621"/>
                    <a:pt x="2396" y="49564"/>
                  </a:cubicBezTo>
                  <a:cubicBezTo>
                    <a:pt x="3974" y="59030"/>
                    <a:pt x="5734" y="68435"/>
                    <a:pt x="7554" y="77841"/>
                  </a:cubicBezTo>
                  <a:close/>
                </a:path>
              </a:pathLst>
            </a:custGeom>
            <a:solidFill>
              <a:srgbClr val="A4937D"/>
            </a:solidFill>
            <a:ln w="6065" cap="flat">
              <a:noFill/>
              <a:prstDash val="solid"/>
              <a:miter/>
            </a:ln>
          </p:spPr>
          <p:txBody>
            <a:bodyPr rtlCol="0" anchor="ctr">
              <a:noAutofit/>
            </a:bodyPr>
            <a:lstStyle/>
            <a:p>
              <a:endParaRPr lang="en-US"/>
            </a:p>
          </p:txBody>
        </p:sp>
        <p:sp>
          <p:nvSpPr>
            <p:cNvPr id="34" name="任意多边形: 形状 33">
              <a:extLst>
                <a:ext uri="{FF2B5EF4-FFF2-40B4-BE49-F238E27FC236}">
                  <a16:creationId xmlns:a16="http://schemas.microsoft.com/office/drawing/2014/main" id="{66EF5604-385F-F7DB-16A9-A7214CBD6F49}"/>
                </a:ext>
              </a:extLst>
            </p:cNvPr>
            <p:cNvSpPr/>
            <p:nvPr/>
          </p:nvSpPr>
          <p:spPr>
            <a:xfrm>
              <a:off x="4368654" y="6066967"/>
              <a:ext cx="15715" cy="15109"/>
            </a:xfrm>
            <a:custGeom>
              <a:avLst/>
              <a:gdLst>
                <a:gd name="connsiteX0" fmla="*/ 667 w 15715"/>
                <a:gd name="connsiteY0" fmla="*/ 667 h 15109"/>
                <a:gd name="connsiteX1" fmla="*/ 15716 w 15715"/>
                <a:gd name="connsiteY1" fmla="*/ 15109 h 15109"/>
                <a:gd name="connsiteX2" fmla="*/ 0 w 15715"/>
                <a:gd name="connsiteY2" fmla="*/ 0 h 15109"/>
              </a:gdLst>
              <a:ahLst/>
              <a:cxnLst>
                <a:cxn ang="0">
                  <a:pos x="connsiteX0" y="connsiteY0"/>
                </a:cxn>
                <a:cxn ang="0">
                  <a:pos x="connsiteX1" y="connsiteY1"/>
                </a:cxn>
                <a:cxn ang="0">
                  <a:pos x="connsiteX2" y="connsiteY2"/>
                </a:cxn>
              </a:cxnLst>
              <a:rect l="l" t="t" r="r" b="b"/>
              <a:pathLst>
                <a:path w="15715" h="15109">
                  <a:moveTo>
                    <a:pt x="667" y="667"/>
                  </a:moveTo>
                  <a:cubicBezTo>
                    <a:pt x="5522" y="5643"/>
                    <a:pt x="10558" y="10437"/>
                    <a:pt x="15716" y="15109"/>
                  </a:cubicBezTo>
                  <a:cubicBezTo>
                    <a:pt x="9885" y="10728"/>
                    <a:pt x="4608" y="5655"/>
                    <a:pt x="0" y="0"/>
                  </a:cubicBezTo>
                  <a:close/>
                </a:path>
              </a:pathLst>
            </a:custGeom>
            <a:solidFill>
              <a:srgbClr val="A4937D"/>
            </a:solidFill>
            <a:ln w="6065" cap="flat">
              <a:noFill/>
              <a:prstDash val="solid"/>
              <a:miter/>
            </a:ln>
          </p:spPr>
          <p:txBody>
            <a:bodyPr rtlCol="0" anchor="ctr">
              <a:noAutofit/>
            </a:bodyPr>
            <a:lstStyle/>
            <a:p>
              <a:endParaRPr lang="en-US"/>
            </a:p>
          </p:txBody>
        </p:sp>
        <p:sp>
          <p:nvSpPr>
            <p:cNvPr id="35" name="任意多边形: 形状 34">
              <a:extLst>
                <a:ext uri="{FF2B5EF4-FFF2-40B4-BE49-F238E27FC236}">
                  <a16:creationId xmlns:a16="http://schemas.microsoft.com/office/drawing/2014/main" id="{887E1E0A-F008-AFBA-1F6A-B3B7A600BEE3}"/>
                </a:ext>
              </a:extLst>
            </p:cNvPr>
            <p:cNvSpPr/>
            <p:nvPr/>
          </p:nvSpPr>
          <p:spPr>
            <a:xfrm>
              <a:off x="5365919" y="5980984"/>
              <a:ext cx="16201" cy="4073"/>
            </a:xfrm>
            <a:custGeom>
              <a:avLst/>
              <a:gdLst>
                <a:gd name="connsiteX0" fmla="*/ 16201 w 16201"/>
                <a:gd name="connsiteY0" fmla="*/ 4005 h 4073"/>
                <a:gd name="connsiteX1" fmla="*/ 12925 w 16201"/>
                <a:gd name="connsiteY1" fmla="*/ 4005 h 4073"/>
                <a:gd name="connsiteX2" fmla="*/ 0 w 16201"/>
                <a:gd name="connsiteY2" fmla="*/ 0 h 4073"/>
                <a:gd name="connsiteX3" fmla="*/ 0 w 16201"/>
                <a:gd name="connsiteY3" fmla="*/ 0 h 4073"/>
              </a:gdLst>
              <a:ahLst/>
              <a:cxnLst>
                <a:cxn ang="0">
                  <a:pos x="connsiteX0" y="connsiteY0"/>
                </a:cxn>
                <a:cxn ang="0">
                  <a:pos x="connsiteX1" y="connsiteY1"/>
                </a:cxn>
                <a:cxn ang="0">
                  <a:pos x="connsiteX2" y="connsiteY2"/>
                </a:cxn>
                <a:cxn ang="0">
                  <a:pos x="connsiteX3" y="connsiteY3"/>
                </a:cxn>
              </a:cxnLst>
              <a:rect l="l" t="t" r="r" b="b"/>
              <a:pathLst>
                <a:path w="16201" h="4073">
                  <a:moveTo>
                    <a:pt x="16201" y="4005"/>
                  </a:moveTo>
                  <a:cubicBezTo>
                    <a:pt x="15109" y="4096"/>
                    <a:pt x="14017" y="4096"/>
                    <a:pt x="12925" y="4005"/>
                  </a:cubicBezTo>
                  <a:cubicBezTo>
                    <a:pt x="8519" y="2997"/>
                    <a:pt x="4199" y="1657"/>
                    <a:pt x="0" y="0"/>
                  </a:cubicBezTo>
                  <a:lnTo>
                    <a:pt x="0" y="0"/>
                  </a:lnTo>
                  <a:close/>
                </a:path>
              </a:pathLst>
            </a:custGeom>
            <a:solidFill>
              <a:srgbClr val="BDA990"/>
            </a:solidFill>
            <a:ln w="6065" cap="flat">
              <a:noFill/>
              <a:prstDash val="solid"/>
              <a:miter/>
            </a:ln>
          </p:spPr>
          <p:txBody>
            <a:bodyPr rtlCol="0" anchor="ctr">
              <a:noAutofit/>
            </a:bodyPr>
            <a:lstStyle/>
            <a:p>
              <a:endParaRPr lang="en-US"/>
            </a:p>
          </p:txBody>
        </p:sp>
        <p:sp>
          <p:nvSpPr>
            <p:cNvPr id="36" name="任意多边形: 形状 35">
              <a:extLst>
                <a:ext uri="{FF2B5EF4-FFF2-40B4-BE49-F238E27FC236}">
                  <a16:creationId xmlns:a16="http://schemas.microsoft.com/office/drawing/2014/main" id="{6FADC518-E07D-9C99-4853-B64B2A40C226}"/>
                </a:ext>
              </a:extLst>
            </p:cNvPr>
            <p:cNvSpPr/>
            <p:nvPr/>
          </p:nvSpPr>
          <p:spPr>
            <a:xfrm>
              <a:off x="5589159" y="5053440"/>
              <a:ext cx="1933094" cy="1144740"/>
            </a:xfrm>
            <a:custGeom>
              <a:avLst/>
              <a:gdLst>
                <a:gd name="connsiteX0" fmla="*/ 1625539 w 1625538"/>
                <a:gd name="connsiteY0" fmla="*/ 89502 h 1084582"/>
                <a:gd name="connsiteX1" fmla="*/ 1587250 w 1625538"/>
                <a:gd name="connsiteY1" fmla="*/ 0 h 1084582"/>
                <a:gd name="connsiteX2" fmla="*/ 1518622 w 1625538"/>
                <a:gd name="connsiteY2" fmla="*/ 70691 h 1084582"/>
                <a:gd name="connsiteX3" fmla="*/ 1424447 w 1625538"/>
                <a:gd name="connsiteY3" fmla="*/ 104793 h 1084582"/>
                <a:gd name="connsiteX4" fmla="*/ 1367712 w 1625538"/>
                <a:gd name="connsiteY4" fmla="*/ 112621 h 1084582"/>
                <a:gd name="connsiteX5" fmla="*/ 1357154 w 1625538"/>
                <a:gd name="connsiteY5" fmla="*/ 111346 h 1084582"/>
                <a:gd name="connsiteX6" fmla="*/ 1349994 w 1625538"/>
                <a:gd name="connsiteY6" fmla="*/ 106189 h 1084582"/>
                <a:gd name="connsiteX7" fmla="*/ 1345564 w 1625538"/>
                <a:gd name="connsiteY7" fmla="*/ 98907 h 1084582"/>
                <a:gd name="connsiteX8" fmla="*/ 1342106 w 1625538"/>
                <a:gd name="connsiteY8" fmla="*/ 131492 h 1084582"/>
                <a:gd name="connsiteX9" fmla="*/ 1358307 w 1625538"/>
                <a:gd name="connsiteY9" fmla="*/ 161832 h 1084582"/>
                <a:gd name="connsiteX10" fmla="*/ 1366923 w 1625538"/>
                <a:gd name="connsiteY10" fmla="*/ 182281 h 1084582"/>
                <a:gd name="connsiteX11" fmla="*/ 1369715 w 1625538"/>
                <a:gd name="connsiteY11" fmla="*/ 191868 h 1084582"/>
                <a:gd name="connsiteX12" fmla="*/ 1373962 w 1625538"/>
                <a:gd name="connsiteY12" fmla="*/ 207341 h 1084582"/>
                <a:gd name="connsiteX13" fmla="*/ 1381365 w 1625538"/>
                <a:gd name="connsiteY13" fmla="*/ 236771 h 1084582"/>
                <a:gd name="connsiteX14" fmla="*/ 1393501 w 1625538"/>
                <a:gd name="connsiteY14" fmla="*/ 294234 h 1084582"/>
                <a:gd name="connsiteX15" fmla="*/ 1462736 w 1625538"/>
                <a:gd name="connsiteY15" fmla="*/ 701696 h 1084582"/>
                <a:gd name="connsiteX16" fmla="*/ 1411219 w 1625538"/>
                <a:gd name="connsiteY16" fmla="*/ 683977 h 1084582"/>
                <a:gd name="connsiteX17" fmla="*/ 926877 w 1625538"/>
                <a:gd name="connsiteY17" fmla="*/ 507097 h 1084582"/>
                <a:gd name="connsiteX18" fmla="*/ 822326 w 1625538"/>
                <a:gd name="connsiteY18" fmla="*/ 466563 h 1084582"/>
                <a:gd name="connsiteX19" fmla="*/ 798722 w 1625538"/>
                <a:gd name="connsiteY19" fmla="*/ 455034 h 1084582"/>
                <a:gd name="connsiteX20" fmla="*/ 784341 w 1625538"/>
                <a:gd name="connsiteY20" fmla="*/ 441927 h 1084582"/>
                <a:gd name="connsiteX21" fmla="*/ 662254 w 1625538"/>
                <a:gd name="connsiteY21" fmla="*/ 333190 h 1084582"/>
                <a:gd name="connsiteX22" fmla="*/ 627788 w 1625538"/>
                <a:gd name="connsiteY22" fmla="*/ 308130 h 1084582"/>
                <a:gd name="connsiteX23" fmla="*/ 610131 w 1625538"/>
                <a:gd name="connsiteY23" fmla="*/ 283858 h 1084582"/>
                <a:gd name="connsiteX24" fmla="*/ 524452 w 1625538"/>
                <a:gd name="connsiteY24" fmla="*/ 269780 h 1084582"/>
                <a:gd name="connsiteX25" fmla="*/ 93628 w 1625538"/>
                <a:gd name="connsiteY25" fmla="*/ 558007 h 1084582"/>
                <a:gd name="connsiteX26" fmla="*/ 0 w 1625538"/>
                <a:gd name="connsiteY26" fmla="*/ 620689 h 1084582"/>
                <a:gd name="connsiteX27" fmla="*/ 51092 w 1625538"/>
                <a:gd name="connsiteY27" fmla="*/ 741380 h 1084582"/>
                <a:gd name="connsiteX28" fmla="*/ 73422 w 1625538"/>
                <a:gd name="connsiteY28" fmla="*/ 758674 h 1084582"/>
                <a:gd name="connsiteX29" fmla="*/ 134769 w 1625538"/>
                <a:gd name="connsiteY29" fmla="*/ 840530 h 1084582"/>
                <a:gd name="connsiteX30" fmla="*/ 145509 w 1625538"/>
                <a:gd name="connsiteY30" fmla="*/ 865409 h 1084582"/>
                <a:gd name="connsiteX31" fmla="*/ 170388 w 1625538"/>
                <a:gd name="connsiteY31" fmla="*/ 882945 h 1084582"/>
                <a:gd name="connsiteX32" fmla="*/ 248057 w 1625538"/>
                <a:gd name="connsiteY32" fmla="*/ 913891 h 1084582"/>
                <a:gd name="connsiteX33" fmla="*/ 539803 w 1625538"/>
                <a:gd name="connsiteY33" fmla="*/ 974267 h 1084582"/>
                <a:gd name="connsiteX34" fmla="*/ 1625296 w 1625538"/>
                <a:gd name="connsiteY34" fmla="*/ 1084582 h 1084582"/>
                <a:gd name="connsiteX0" fmla="*/ 1625539 w 1889991"/>
                <a:gd name="connsiteY0" fmla="*/ 89502 h 1144740"/>
                <a:gd name="connsiteX1" fmla="*/ 1587250 w 1889991"/>
                <a:gd name="connsiteY1" fmla="*/ 0 h 1144740"/>
                <a:gd name="connsiteX2" fmla="*/ 1518622 w 1889991"/>
                <a:gd name="connsiteY2" fmla="*/ 70691 h 1144740"/>
                <a:gd name="connsiteX3" fmla="*/ 1424447 w 1889991"/>
                <a:gd name="connsiteY3" fmla="*/ 104793 h 1144740"/>
                <a:gd name="connsiteX4" fmla="*/ 1367712 w 1889991"/>
                <a:gd name="connsiteY4" fmla="*/ 112621 h 1144740"/>
                <a:gd name="connsiteX5" fmla="*/ 1357154 w 1889991"/>
                <a:gd name="connsiteY5" fmla="*/ 111346 h 1144740"/>
                <a:gd name="connsiteX6" fmla="*/ 1349994 w 1889991"/>
                <a:gd name="connsiteY6" fmla="*/ 106189 h 1144740"/>
                <a:gd name="connsiteX7" fmla="*/ 1345564 w 1889991"/>
                <a:gd name="connsiteY7" fmla="*/ 98907 h 1144740"/>
                <a:gd name="connsiteX8" fmla="*/ 1342106 w 1889991"/>
                <a:gd name="connsiteY8" fmla="*/ 131492 h 1144740"/>
                <a:gd name="connsiteX9" fmla="*/ 1358307 w 1889991"/>
                <a:gd name="connsiteY9" fmla="*/ 161832 h 1144740"/>
                <a:gd name="connsiteX10" fmla="*/ 1366923 w 1889991"/>
                <a:gd name="connsiteY10" fmla="*/ 182281 h 1144740"/>
                <a:gd name="connsiteX11" fmla="*/ 1369715 w 1889991"/>
                <a:gd name="connsiteY11" fmla="*/ 191868 h 1144740"/>
                <a:gd name="connsiteX12" fmla="*/ 1373962 w 1889991"/>
                <a:gd name="connsiteY12" fmla="*/ 207341 h 1144740"/>
                <a:gd name="connsiteX13" fmla="*/ 1381365 w 1889991"/>
                <a:gd name="connsiteY13" fmla="*/ 236771 h 1144740"/>
                <a:gd name="connsiteX14" fmla="*/ 1393501 w 1889991"/>
                <a:gd name="connsiteY14" fmla="*/ 294234 h 1144740"/>
                <a:gd name="connsiteX15" fmla="*/ 1462736 w 1889991"/>
                <a:gd name="connsiteY15" fmla="*/ 701696 h 1144740"/>
                <a:gd name="connsiteX16" fmla="*/ 1411219 w 1889991"/>
                <a:gd name="connsiteY16" fmla="*/ 683977 h 1144740"/>
                <a:gd name="connsiteX17" fmla="*/ 926877 w 1889991"/>
                <a:gd name="connsiteY17" fmla="*/ 507097 h 1144740"/>
                <a:gd name="connsiteX18" fmla="*/ 822326 w 1889991"/>
                <a:gd name="connsiteY18" fmla="*/ 466563 h 1144740"/>
                <a:gd name="connsiteX19" fmla="*/ 798722 w 1889991"/>
                <a:gd name="connsiteY19" fmla="*/ 455034 h 1144740"/>
                <a:gd name="connsiteX20" fmla="*/ 784341 w 1889991"/>
                <a:gd name="connsiteY20" fmla="*/ 441927 h 1144740"/>
                <a:gd name="connsiteX21" fmla="*/ 662254 w 1889991"/>
                <a:gd name="connsiteY21" fmla="*/ 333190 h 1144740"/>
                <a:gd name="connsiteX22" fmla="*/ 627788 w 1889991"/>
                <a:gd name="connsiteY22" fmla="*/ 308130 h 1144740"/>
                <a:gd name="connsiteX23" fmla="*/ 610131 w 1889991"/>
                <a:gd name="connsiteY23" fmla="*/ 283858 h 1144740"/>
                <a:gd name="connsiteX24" fmla="*/ 524452 w 1889991"/>
                <a:gd name="connsiteY24" fmla="*/ 269780 h 1144740"/>
                <a:gd name="connsiteX25" fmla="*/ 93628 w 1889991"/>
                <a:gd name="connsiteY25" fmla="*/ 558007 h 1144740"/>
                <a:gd name="connsiteX26" fmla="*/ 0 w 1889991"/>
                <a:gd name="connsiteY26" fmla="*/ 620689 h 1144740"/>
                <a:gd name="connsiteX27" fmla="*/ 51092 w 1889991"/>
                <a:gd name="connsiteY27" fmla="*/ 741380 h 1144740"/>
                <a:gd name="connsiteX28" fmla="*/ 73422 w 1889991"/>
                <a:gd name="connsiteY28" fmla="*/ 758674 h 1144740"/>
                <a:gd name="connsiteX29" fmla="*/ 134769 w 1889991"/>
                <a:gd name="connsiteY29" fmla="*/ 840530 h 1144740"/>
                <a:gd name="connsiteX30" fmla="*/ 145509 w 1889991"/>
                <a:gd name="connsiteY30" fmla="*/ 865409 h 1144740"/>
                <a:gd name="connsiteX31" fmla="*/ 170388 w 1889991"/>
                <a:gd name="connsiteY31" fmla="*/ 882945 h 1144740"/>
                <a:gd name="connsiteX32" fmla="*/ 248057 w 1889991"/>
                <a:gd name="connsiteY32" fmla="*/ 913891 h 1144740"/>
                <a:gd name="connsiteX33" fmla="*/ 539803 w 1889991"/>
                <a:gd name="connsiteY33" fmla="*/ 974267 h 1144740"/>
                <a:gd name="connsiteX34" fmla="*/ 1889991 w 1889991"/>
                <a:gd name="connsiteY34" fmla="*/ 1144740 h 1144740"/>
                <a:gd name="connsiteX35" fmla="*/ 1625539 w 1889991"/>
                <a:gd name="connsiteY35" fmla="*/ 89502 h 1144740"/>
                <a:gd name="connsiteX0" fmla="*/ 1625539 w 1933094"/>
                <a:gd name="connsiteY0" fmla="*/ 89502 h 1144740"/>
                <a:gd name="connsiteX1" fmla="*/ 1587250 w 1933094"/>
                <a:gd name="connsiteY1" fmla="*/ 0 h 1144740"/>
                <a:gd name="connsiteX2" fmla="*/ 1518622 w 1933094"/>
                <a:gd name="connsiteY2" fmla="*/ 70691 h 1144740"/>
                <a:gd name="connsiteX3" fmla="*/ 1424447 w 1933094"/>
                <a:gd name="connsiteY3" fmla="*/ 104793 h 1144740"/>
                <a:gd name="connsiteX4" fmla="*/ 1367712 w 1933094"/>
                <a:gd name="connsiteY4" fmla="*/ 112621 h 1144740"/>
                <a:gd name="connsiteX5" fmla="*/ 1357154 w 1933094"/>
                <a:gd name="connsiteY5" fmla="*/ 111346 h 1144740"/>
                <a:gd name="connsiteX6" fmla="*/ 1349994 w 1933094"/>
                <a:gd name="connsiteY6" fmla="*/ 106189 h 1144740"/>
                <a:gd name="connsiteX7" fmla="*/ 1345564 w 1933094"/>
                <a:gd name="connsiteY7" fmla="*/ 98907 h 1144740"/>
                <a:gd name="connsiteX8" fmla="*/ 1342106 w 1933094"/>
                <a:gd name="connsiteY8" fmla="*/ 131492 h 1144740"/>
                <a:gd name="connsiteX9" fmla="*/ 1358307 w 1933094"/>
                <a:gd name="connsiteY9" fmla="*/ 161832 h 1144740"/>
                <a:gd name="connsiteX10" fmla="*/ 1366923 w 1933094"/>
                <a:gd name="connsiteY10" fmla="*/ 182281 h 1144740"/>
                <a:gd name="connsiteX11" fmla="*/ 1369715 w 1933094"/>
                <a:gd name="connsiteY11" fmla="*/ 191868 h 1144740"/>
                <a:gd name="connsiteX12" fmla="*/ 1373962 w 1933094"/>
                <a:gd name="connsiteY12" fmla="*/ 207341 h 1144740"/>
                <a:gd name="connsiteX13" fmla="*/ 1381365 w 1933094"/>
                <a:gd name="connsiteY13" fmla="*/ 236771 h 1144740"/>
                <a:gd name="connsiteX14" fmla="*/ 1393501 w 1933094"/>
                <a:gd name="connsiteY14" fmla="*/ 294234 h 1144740"/>
                <a:gd name="connsiteX15" fmla="*/ 1462736 w 1933094"/>
                <a:gd name="connsiteY15" fmla="*/ 701696 h 1144740"/>
                <a:gd name="connsiteX16" fmla="*/ 1411219 w 1933094"/>
                <a:gd name="connsiteY16" fmla="*/ 683977 h 1144740"/>
                <a:gd name="connsiteX17" fmla="*/ 926877 w 1933094"/>
                <a:gd name="connsiteY17" fmla="*/ 507097 h 1144740"/>
                <a:gd name="connsiteX18" fmla="*/ 822326 w 1933094"/>
                <a:gd name="connsiteY18" fmla="*/ 466563 h 1144740"/>
                <a:gd name="connsiteX19" fmla="*/ 798722 w 1933094"/>
                <a:gd name="connsiteY19" fmla="*/ 455034 h 1144740"/>
                <a:gd name="connsiteX20" fmla="*/ 784341 w 1933094"/>
                <a:gd name="connsiteY20" fmla="*/ 441927 h 1144740"/>
                <a:gd name="connsiteX21" fmla="*/ 662254 w 1933094"/>
                <a:gd name="connsiteY21" fmla="*/ 333190 h 1144740"/>
                <a:gd name="connsiteX22" fmla="*/ 627788 w 1933094"/>
                <a:gd name="connsiteY22" fmla="*/ 308130 h 1144740"/>
                <a:gd name="connsiteX23" fmla="*/ 610131 w 1933094"/>
                <a:gd name="connsiteY23" fmla="*/ 283858 h 1144740"/>
                <a:gd name="connsiteX24" fmla="*/ 524452 w 1933094"/>
                <a:gd name="connsiteY24" fmla="*/ 269780 h 1144740"/>
                <a:gd name="connsiteX25" fmla="*/ 93628 w 1933094"/>
                <a:gd name="connsiteY25" fmla="*/ 558007 h 1144740"/>
                <a:gd name="connsiteX26" fmla="*/ 0 w 1933094"/>
                <a:gd name="connsiteY26" fmla="*/ 620689 h 1144740"/>
                <a:gd name="connsiteX27" fmla="*/ 51092 w 1933094"/>
                <a:gd name="connsiteY27" fmla="*/ 741380 h 1144740"/>
                <a:gd name="connsiteX28" fmla="*/ 73422 w 1933094"/>
                <a:gd name="connsiteY28" fmla="*/ 758674 h 1144740"/>
                <a:gd name="connsiteX29" fmla="*/ 134769 w 1933094"/>
                <a:gd name="connsiteY29" fmla="*/ 840530 h 1144740"/>
                <a:gd name="connsiteX30" fmla="*/ 145509 w 1933094"/>
                <a:gd name="connsiteY30" fmla="*/ 865409 h 1144740"/>
                <a:gd name="connsiteX31" fmla="*/ 170388 w 1933094"/>
                <a:gd name="connsiteY31" fmla="*/ 882945 h 1144740"/>
                <a:gd name="connsiteX32" fmla="*/ 248057 w 1933094"/>
                <a:gd name="connsiteY32" fmla="*/ 913891 h 1144740"/>
                <a:gd name="connsiteX33" fmla="*/ 539803 w 1933094"/>
                <a:gd name="connsiteY33" fmla="*/ 974267 h 1144740"/>
                <a:gd name="connsiteX34" fmla="*/ 1889991 w 1933094"/>
                <a:gd name="connsiteY34" fmla="*/ 1144740 h 1144740"/>
                <a:gd name="connsiteX35" fmla="*/ 1625539 w 1933094"/>
                <a:gd name="connsiteY35" fmla="*/ 89502 h 114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33094" h="1144740">
                  <a:moveTo>
                    <a:pt x="1625539" y="89502"/>
                  </a:moveTo>
                  <a:cubicBezTo>
                    <a:pt x="1614010" y="59162"/>
                    <a:pt x="1601692" y="29611"/>
                    <a:pt x="1587250" y="0"/>
                  </a:cubicBezTo>
                  <a:cubicBezTo>
                    <a:pt x="1574143" y="30764"/>
                    <a:pt x="1547930" y="54611"/>
                    <a:pt x="1518622" y="70691"/>
                  </a:cubicBezTo>
                  <a:cubicBezTo>
                    <a:pt x="1489314" y="86771"/>
                    <a:pt x="1456789" y="96116"/>
                    <a:pt x="1424447" y="104793"/>
                  </a:cubicBezTo>
                  <a:cubicBezTo>
                    <a:pt x="1406062" y="110351"/>
                    <a:pt x="1386917" y="112997"/>
                    <a:pt x="1367712" y="112621"/>
                  </a:cubicBezTo>
                  <a:cubicBezTo>
                    <a:pt x="1364144" y="112845"/>
                    <a:pt x="1360564" y="112414"/>
                    <a:pt x="1357154" y="111346"/>
                  </a:cubicBezTo>
                  <a:cubicBezTo>
                    <a:pt x="1354448" y="110115"/>
                    <a:pt x="1352014" y="108361"/>
                    <a:pt x="1349994" y="106189"/>
                  </a:cubicBezTo>
                  <a:cubicBezTo>
                    <a:pt x="1349326" y="105461"/>
                    <a:pt x="1344715" y="100121"/>
                    <a:pt x="1345564" y="98907"/>
                  </a:cubicBezTo>
                  <a:cubicBezTo>
                    <a:pt x="1338040" y="107524"/>
                    <a:pt x="1338222" y="120691"/>
                    <a:pt x="1342106" y="131492"/>
                  </a:cubicBezTo>
                  <a:cubicBezTo>
                    <a:pt x="1346826" y="141953"/>
                    <a:pt x="1352239" y="152087"/>
                    <a:pt x="1358307" y="161832"/>
                  </a:cubicBezTo>
                  <a:cubicBezTo>
                    <a:pt x="1361705" y="168446"/>
                    <a:pt x="1363586" y="175667"/>
                    <a:pt x="1366923" y="182281"/>
                  </a:cubicBezTo>
                  <a:cubicBezTo>
                    <a:pt x="1368161" y="185375"/>
                    <a:pt x="1369096" y="188591"/>
                    <a:pt x="1369715" y="191868"/>
                  </a:cubicBezTo>
                  <a:cubicBezTo>
                    <a:pt x="1371171" y="197026"/>
                    <a:pt x="1372567" y="202183"/>
                    <a:pt x="1373962" y="207341"/>
                  </a:cubicBezTo>
                  <a:cubicBezTo>
                    <a:pt x="1376553" y="217092"/>
                    <a:pt x="1379017" y="226898"/>
                    <a:pt x="1381365" y="236771"/>
                  </a:cubicBezTo>
                  <a:cubicBezTo>
                    <a:pt x="1385977" y="255824"/>
                    <a:pt x="1390042" y="274999"/>
                    <a:pt x="1393501" y="294234"/>
                  </a:cubicBezTo>
                  <a:cubicBezTo>
                    <a:pt x="1419108" y="431491"/>
                    <a:pt x="1417773" y="569415"/>
                    <a:pt x="1462736" y="701696"/>
                  </a:cubicBezTo>
                  <a:lnTo>
                    <a:pt x="1411219" y="683977"/>
                  </a:lnTo>
                  <a:cubicBezTo>
                    <a:pt x="1248841" y="627910"/>
                    <a:pt x="1087392" y="568948"/>
                    <a:pt x="926877" y="507097"/>
                  </a:cubicBezTo>
                  <a:lnTo>
                    <a:pt x="822326" y="466563"/>
                  </a:lnTo>
                  <a:cubicBezTo>
                    <a:pt x="814013" y="463711"/>
                    <a:pt x="806082" y="459840"/>
                    <a:pt x="798722" y="455034"/>
                  </a:cubicBezTo>
                  <a:cubicBezTo>
                    <a:pt x="793546" y="451102"/>
                    <a:pt x="788734" y="446715"/>
                    <a:pt x="784341" y="441927"/>
                  </a:cubicBezTo>
                  <a:cubicBezTo>
                    <a:pt x="746416" y="402607"/>
                    <a:pt x="708735" y="361952"/>
                    <a:pt x="662254" y="333190"/>
                  </a:cubicBezTo>
                  <a:cubicBezTo>
                    <a:pt x="649590" y="326588"/>
                    <a:pt x="637970" y="318142"/>
                    <a:pt x="627788" y="308130"/>
                  </a:cubicBezTo>
                  <a:cubicBezTo>
                    <a:pt x="621174" y="300666"/>
                    <a:pt x="616502" y="291625"/>
                    <a:pt x="610131" y="283858"/>
                  </a:cubicBezTo>
                  <a:cubicBezTo>
                    <a:pt x="588547" y="259398"/>
                    <a:pt x="552728" y="253512"/>
                    <a:pt x="524452" y="269780"/>
                  </a:cubicBezTo>
                  <a:lnTo>
                    <a:pt x="93628" y="558007"/>
                  </a:lnTo>
                  <a:lnTo>
                    <a:pt x="0" y="620689"/>
                  </a:lnTo>
                  <a:cubicBezTo>
                    <a:pt x="42476" y="637376"/>
                    <a:pt x="20388" y="707764"/>
                    <a:pt x="51092" y="741380"/>
                  </a:cubicBezTo>
                  <a:cubicBezTo>
                    <a:pt x="57882" y="747939"/>
                    <a:pt x="65370" y="753740"/>
                    <a:pt x="73422" y="758674"/>
                  </a:cubicBezTo>
                  <a:cubicBezTo>
                    <a:pt x="101923" y="778880"/>
                    <a:pt x="123373" y="807502"/>
                    <a:pt x="134769" y="840530"/>
                  </a:cubicBezTo>
                  <a:cubicBezTo>
                    <a:pt x="136996" y="849347"/>
                    <a:pt x="140618" y="857745"/>
                    <a:pt x="145509" y="865409"/>
                  </a:cubicBezTo>
                  <a:cubicBezTo>
                    <a:pt x="152269" y="873169"/>
                    <a:pt x="160806" y="879183"/>
                    <a:pt x="170388" y="882945"/>
                  </a:cubicBezTo>
                  <a:cubicBezTo>
                    <a:pt x="195582" y="894929"/>
                    <a:pt x="221528" y="905269"/>
                    <a:pt x="248057" y="913891"/>
                  </a:cubicBezTo>
                  <a:cubicBezTo>
                    <a:pt x="342353" y="945263"/>
                    <a:pt x="441382" y="959886"/>
                    <a:pt x="539803" y="974267"/>
                  </a:cubicBezTo>
                  <a:cubicBezTo>
                    <a:pt x="899935" y="1026876"/>
                    <a:pt x="1526218" y="1138854"/>
                    <a:pt x="1889991" y="1144740"/>
                  </a:cubicBezTo>
                  <a:cubicBezTo>
                    <a:pt x="2070546" y="861174"/>
                    <a:pt x="1625458" y="421195"/>
                    <a:pt x="1625539" y="89502"/>
                  </a:cubicBezTo>
                  <a:close/>
                </a:path>
              </a:pathLst>
            </a:custGeom>
            <a:solidFill>
              <a:srgbClr val="E3DACC"/>
            </a:solidFill>
            <a:ln w="6065" cap="flat">
              <a:noFill/>
              <a:prstDash val="solid"/>
              <a:miter/>
            </a:ln>
          </p:spPr>
          <p:txBody>
            <a:bodyPr rtlCol="0" anchor="ctr">
              <a:noAutofit/>
            </a:bodyPr>
            <a:lstStyle/>
            <a:p>
              <a:endParaRPr lang="en-US" dirty="0"/>
            </a:p>
          </p:txBody>
        </p:sp>
        <p:sp>
          <p:nvSpPr>
            <p:cNvPr id="37" name="任意多边形: 形状 36">
              <a:extLst>
                <a:ext uri="{FF2B5EF4-FFF2-40B4-BE49-F238E27FC236}">
                  <a16:creationId xmlns:a16="http://schemas.microsoft.com/office/drawing/2014/main" id="{CB1A71CA-BDB7-E248-46A5-DB030E794FEC}"/>
                </a:ext>
              </a:extLst>
            </p:cNvPr>
            <p:cNvSpPr/>
            <p:nvPr/>
          </p:nvSpPr>
          <p:spPr>
            <a:xfrm>
              <a:off x="6935390" y="5194337"/>
              <a:ext cx="279306" cy="660615"/>
            </a:xfrm>
            <a:custGeom>
              <a:avLst/>
              <a:gdLst>
                <a:gd name="connsiteX0" fmla="*/ 279307 w 279306"/>
                <a:gd name="connsiteY0" fmla="*/ 609281 h 660615"/>
                <a:gd name="connsiteX1" fmla="*/ 263045 w 279306"/>
                <a:gd name="connsiteY1" fmla="*/ 592473 h 660615"/>
                <a:gd name="connsiteX2" fmla="*/ 254246 w 279306"/>
                <a:gd name="connsiteY2" fmla="*/ 573480 h 660615"/>
                <a:gd name="connsiteX3" fmla="*/ 229975 w 279306"/>
                <a:gd name="connsiteY3" fmla="*/ 549633 h 660615"/>
                <a:gd name="connsiteX4" fmla="*/ 146298 w 279306"/>
                <a:gd name="connsiteY4" fmla="*/ 434828 h 660615"/>
                <a:gd name="connsiteX5" fmla="*/ 139077 w 279306"/>
                <a:gd name="connsiteY5" fmla="*/ 368081 h 660615"/>
                <a:gd name="connsiteX6" fmla="*/ 57949 w 279306"/>
                <a:gd name="connsiteY6" fmla="*/ 65230 h 660615"/>
                <a:gd name="connsiteX7" fmla="*/ 31553 w 279306"/>
                <a:gd name="connsiteY7" fmla="*/ 24636 h 660615"/>
                <a:gd name="connsiteX8" fmla="*/ 0 w 279306"/>
                <a:gd name="connsiteY8" fmla="*/ 0 h 660615"/>
                <a:gd name="connsiteX9" fmla="*/ 11833 w 279306"/>
                <a:gd name="connsiteY9" fmla="*/ 20449 h 660615"/>
                <a:gd name="connsiteX10" fmla="*/ 20449 w 279306"/>
                <a:gd name="connsiteY10" fmla="*/ 40898 h 660615"/>
                <a:gd name="connsiteX11" fmla="*/ 23240 w 279306"/>
                <a:gd name="connsiteY11" fmla="*/ 50485 h 660615"/>
                <a:gd name="connsiteX12" fmla="*/ 27488 w 279306"/>
                <a:gd name="connsiteY12" fmla="*/ 65959 h 660615"/>
                <a:gd name="connsiteX13" fmla="*/ 34891 w 279306"/>
                <a:gd name="connsiteY13" fmla="*/ 95388 h 660615"/>
                <a:gd name="connsiteX14" fmla="*/ 47026 w 279306"/>
                <a:gd name="connsiteY14" fmla="*/ 152851 h 660615"/>
                <a:gd name="connsiteX15" fmla="*/ 116262 w 279306"/>
                <a:gd name="connsiteY15" fmla="*/ 560313 h 660615"/>
                <a:gd name="connsiteX16" fmla="*/ 152669 w 279306"/>
                <a:gd name="connsiteY16" fmla="*/ 581793 h 660615"/>
                <a:gd name="connsiteX17" fmla="*/ 167475 w 279306"/>
                <a:gd name="connsiteY17" fmla="*/ 590106 h 660615"/>
                <a:gd name="connsiteX18" fmla="*/ 196540 w 279306"/>
                <a:gd name="connsiteY18" fmla="*/ 607886 h 660615"/>
                <a:gd name="connsiteX19" fmla="*/ 253761 w 279306"/>
                <a:gd name="connsiteY19" fmla="*/ 645021 h 660615"/>
                <a:gd name="connsiteX20" fmla="*/ 279125 w 279306"/>
                <a:gd name="connsiteY20" fmla="*/ 660616 h 6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306" h="660615">
                  <a:moveTo>
                    <a:pt x="279307" y="609281"/>
                  </a:moveTo>
                  <a:cubicBezTo>
                    <a:pt x="272644" y="605034"/>
                    <a:pt x="267074" y="599275"/>
                    <a:pt x="263045" y="592473"/>
                  </a:cubicBezTo>
                  <a:cubicBezTo>
                    <a:pt x="259586" y="586405"/>
                    <a:pt x="257766" y="579488"/>
                    <a:pt x="254246" y="573480"/>
                  </a:cubicBezTo>
                  <a:cubicBezTo>
                    <a:pt x="247796" y="564021"/>
                    <a:pt x="239550" y="555914"/>
                    <a:pt x="229975" y="549633"/>
                  </a:cubicBezTo>
                  <a:cubicBezTo>
                    <a:pt x="191868" y="520022"/>
                    <a:pt x="158070" y="481612"/>
                    <a:pt x="146298" y="434828"/>
                  </a:cubicBezTo>
                  <a:cubicBezTo>
                    <a:pt x="141850" y="412850"/>
                    <a:pt x="139429" y="390502"/>
                    <a:pt x="139077" y="368081"/>
                  </a:cubicBezTo>
                  <a:cubicBezTo>
                    <a:pt x="132457" y="262735"/>
                    <a:pt x="104878" y="159775"/>
                    <a:pt x="57949" y="65230"/>
                  </a:cubicBezTo>
                  <a:cubicBezTo>
                    <a:pt x="51383" y="50370"/>
                    <a:pt x="42469" y="36669"/>
                    <a:pt x="31553" y="24636"/>
                  </a:cubicBezTo>
                  <a:cubicBezTo>
                    <a:pt x="21681" y="15625"/>
                    <a:pt x="11135" y="7391"/>
                    <a:pt x="0" y="0"/>
                  </a:cubicBezTo>
                  <a:cubicBezTo>
                    <a:pt x="3762" y="6918"/>
                    <a:pt x="8192" y="13471"/>
                    <a:pt x="11833" y="20449"/>
                  </a:cubicBezTo>
                  <a:cubicBezTo>
                    <a:pt x="15473" y="27427"/>
                    <a:pt x="17112" y="34284"/>
                    <a:pt x="20449" y="40898"/>
                  </a:cubicBezTo>
                  <a:cubicBezTo>
                    <a:pt x="21687" y="43993"/>
                    <a:pt x="22621" y="47209"/>
                    <a:pt x="23240" y="50485"/>
                  </a:cubicBezTo>
                  <a:cubicBezTo>
                    <a:pt x="24697" y="55643"/>
                    <a:pt x="26092" y="60801"/>
                    <a:pt x="27488" y="65959"/>
                  </a:cubicBezTo>
                  <a:cubicBezTo>
                    <a:pt x="30079" y="75710"/>
                    <a:pt x="32542" y="85515"/>
                    <a:pt x="34891" y="95388"/>
                  </a:cubicBezTo>
                  <a:cubicBezTo>
                    <a:pt x="39502" y="114441"/>
                    <a:pt x="43568" y="133616"/>
                    <a:pt x="47026" y="152851"/>
                  </a:cubicBezTo>
                  <a:cubicBezTo>
                    <a:pt x="72633" y="290108"/>
                    <a:pt x="71298" y="428032"/>
                    <a:pt x="116262" y="560313"/>
                  </a:cubicBezTo>
                  <a:cubicBezTo>
                    <a:pt x="127979" y="568159"/>
                    <a:pt x="140133" y="575331"/>
                    <a:pt x="152669" y="581793"/>
                  </a:cubicBezTo>
                  <a:cubicBezTo>
                    <a:pt x="157748" y="584306"/>
                    <a:pt x="162687" y="587079"/>
                    <a:pt x="167475" y="590106"/>
                  </a:cubicBezTo>
                  <a:cubicBezTo>
                    <a:pt x="177305" y="595871"/>
                    <a:pt x="186953" y="601818"/>
                    <a:pt x="196540" y="607886"/>
                  </a:cubicBezTo>
                  <a:cubicBezTo>
                    <a:pt x="215776" y="620021"/>
                    <a:pt x="234586" y="632764"/>
                    <a:pt x="253761" y="645021"/>
                  </a:cubicBezTo>
                  <a:cubicBezTo>
                    <a:pt x="262135" y="650300"/>
                    <a:pt x="270630" y="655519"/>
                    <a:pt x="279125" y="660616"/>
                  </a:cubicBezTo>
                  <a:close/>
                </a:path>
              </a:pathLst>
            </a:custGeom>
            <a:solidFill>
              <a:srgbClr val="C9B79F"/>
            </a:solidFill>
            <a:ln w="6065" cap="flat">
              <a:noFill/>
              <a:prstDash val="solid"/>
              <a:miter/>
            </a:ln>
          </p:spPr>
          <p:txBody>
            <a:bodyPr rtlCol="0" anchor="ctr">
              <a:noAutofit/>
            </a:bodyPr>
            <a:lstStyle/>
            <a:p>
              <a:endParaRPr lang="en-US"/>
            </a:p>
          </p:txBody>
        </p:sp>
        <p:sp>
          <p:nvSpPr>
            <p:cNvPr id="38" name="任意多边形: 形状 37">
              <a:extLst>
                <a:ext uri="{FF2B5EF4-FFF2-40B4-BE49-F238E27FC236}">
                  <a16:creationId xmlns:a16="http://schemas.microsoft.com/office/drawing/2014/main" id="{B3E852F0-062A-CAF5-7D73-E2D879BE1420}"/>
                </a:ext>
              </a:extLst>
            </p:cNvPr>
            <p:cNvSpPr/>
            <p:nvPr/>
          </p:nvSpPr>
          <p:spPr>
            <a:xfrm>
              <a:off x="5589583" y="5611568"/>
              <a:ext cx="1625113" cy="526453"/>
            </a:xfrm>
            <a:custGeom>
              <a:avLst/>
              <a:gdLst>
                <a:gd name="connsiteX0" fmla="*/ 1625114 w 1625113"/>
                <a:gd name="connsiteY0" fmla="*/ 447632 h 526453"/>
                <a:gd name="connsiteX1" fmla="*/ 1468683 w 1625113"/>
                <a:gd name="connsiteY1" fmla="*/ 424937 h 526453"/>
                <a:gd name="connsiteX2" fmla="*/ 1329120 w 1625113"/>
                <a:gd name="connsiteY2" fmla="*/ 423906 h 526453"/>
                <a:gd name="connsiteX3" fmla="*/ 1128454 w 1625113"/>
                <a:gd name="connsiteY3" fmla="*/ 348057 h 526453"/>
                <a:gd name="connsiteX4" fmla="*/ 703698 w 1625113"/>
                <a:gd name="connsiteY4" fmla="*/ 333615 h 526453"/>
                <a:gd name="connsiteX5" fmla="*/ 687922 w 1625113"/>
                <a:gd name="connsiteY5" fmla="*/ 322207 h 526453"/>
                <a:gd name="connsiteX6" fmla="*/ 685070 w 1625113"/>
                <a:gd name="connsiteY6" fmla="*/ 297571 h 526453"/>
                <a:gd name="connsiteX7" fmla="*/ 643990 w 1625113"/>
                <a:gd name="connsiteY7" fmla="*/ 273300 h 526453"/>
                <a:gd name="connsiteX8" fmla="*/ 592291 w 1625113"/>
                <a:gd name="connsiteY8" fmla="*/ 279368 h 526453"/>
                <a:gd name="connsiteX9" fmla="*/ 490532 w 1625113"/>
                <a:gd name="connsiteY9" fmla="*/ 231674 h 526453"/>
                <a:gd name="connsiteX10" fmla="*/ 361406 w 1625113"/>
                <a:gd name="connsiteY10" fmla="*/ 219234 h 526453"/>
                <a:gd name="connsiteX11" fmla="*/ 421661 w 1625113"/>
                <a:gd name="connsiteY11" fmla="*/ 179732 h 526453"/>
                <a:gd name="connsiteX12" fmla="*/ 456976 w 1625113"/>
                <a:gd name="connsiteY12" fmla="*/ 123725 h 526453"/>
                <a:gd name="connsiteX13" fmla="*/ 247329 w 1625113"/>
                <a:gd name="connsiteY13" fmla="*/ 160497 h 526453"/>
                <a:gd name="connsiteX14" fmla="*/ 174514 w 1625113"/>
                <a:gd name="connsiteY14" fmla="*/ 140837 h 526453"/>
                <a:gd name="connsiteX15" fmla="*/ 121541 w 1625113"/>
                <a:gd name="connsiteY15" fmla="*/ 35922 h 526453"/>
                <a:gd name="connsiteX16" fmla="*/ 93628 w 1625113"/>
                <a:gd name="connsiteY16" fmla="*/ 0 h 526453"/>
                <a:gd name="connsiteX17" fmla="*/ 0 w 1625113"/>
                <a:gd name="connsiteY17" fmla="*/ 62682 h 526453"/>
                <a:gd name="connsiteX18" fmla="*/ 51092 w 1625113"/>
                <a:gd name="connsiteY18" fmla="*/ 183373 h 526453"/>
                <a:gd name="connsiteX19" fmla="*/ 73422 w 1625113"/>
                <a:gd name="connsiteY19" fmla="*/ 200667 h 526453"/>
                <a:gd name="connsiteX20" fmla="*/ 134344 w 1625113"/>
                <a:gd name="connsiteY20" fmla="*/ 282402 h 526453"/>
                <a:gd name="connsiteX21" fmla="*/ 145084 w 1625113"/>
                <a:gd name="connsiteY21" fmla="*/ 307280 h 526453"/>
                <a:gd name="connsiteX22" fmla="*/ 169963 w 1625113"/>
                <a:gd name="connsiteY22" fmla="*/ 324816 h 526453"/>
                <a:gd name="connsiteX23" fmla="*/ 247632 w 1625113"/>
                <a:gd name="connsiteY23" fmla="*/ 355763 h 526453"/>
                <a:gd name="connsiteX24" fmla="*/ 539379 w 1625113"/>
                <a:gd name="connsiteY24" fmla="*/ 416139 h 526453"/>
                <a:gd name="connsiteX25" fmla="*/ 1624871 w 1625113"/>
                <a:gd name="connsiteY25" fmla="*/ 526454 h 52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113" h="526453">
                  <a:moveTo>
                    <a:pt x="1625114" y="447632"/>
                  </a:moveTo>
                  <a:cubicBezTo>
                    <a:pt x="1573112" y="438772"/>
                    <a:pt x="1520199" y="426454"/>
                    <a:pt x="1468683" y="424937"/>
                  </a:cubicBezTo>
                  <a:cubicBezTo>
                    <a:pt x="1422142" y="423542"/>
                    <a:pt x="1375176" y="431005"/>
                    <a:pt x="1329120" y="423906"/>
                  </a:cubicBezTo>
                  <a:cubicBezTo>
                    <a:pt x="1258368" y="412437"/>
                    <a:pt x="1197689" y="366564"/>
                    <a:pt x="1128454" y="348057"/>
                  </a:cubicBezTo>
                  <a:cubicBezTo>
                    <a:pt x="990347" y="310982"/>
                    <a:pt x="836404" y="386285"/>
                    <a:pt x="703698" y="333615"/>
                  </a:cubicBezTo>
                  <a:cubicBezTo>
                    <a:pt x="697266" y="331770"/>
                    <a:pt x="691690" y="327735"/>
                    <a:pt x="687922" y="322207"/>
                  </a:cubicBezTo>
                  <a:cubicBezTo>
                    <a:pt x="683977" y="314865"/>
                    <a:pt x="686647" y="305763"/>
                    <a:pt x="685070" y="297571"/>
                  </a:cubicBezTo>
                  <a:cubicBezTo>
                    <a:pt x="681793" y="280521"/>
                    <a:pt x="661405" y="272390"/>
                    <a:pt x="643990" y="273300"/>
                  </a:cubicBezTo>
                  <a:cubicBezTo>
                    <a:pt x="626575" y="274210"/>
                    <a:pt x="609645" y="280521"/>
                    <a:pt x="592291" y="279368"/>
                  </a:cubicBezTo>
                  <a:cubicBezTo>
                    <a:pt x="554548" y="277062"/>
                    <a:pt x="527182" y="240958"/>
                    <a:pt x="490532" y="231674"/>
                  </a:cubicBezTo>
                  <a:cubicBezTo>
                    <a:pt x="447692" y="220812"/>
                    <a:pt x="395751" y="247025"/>
                    <a:pt x="361406" y="219234"/>
                  </a:cubicBezTo>
                  <a:cubicBezTo>
                    <a:pt x="371904" y="196965"/>
                    <a:pt x="399149" y="189684"/>
                    <a:pt x="421661" y="179732"/>
                  </a:cubicBezTo>
                  <a:cubicBezTo>
                    <a:pt x="444173" y="169781"/>
                    <a:pt x="467231" y="146176"/>
                    <a:pt x="456976" y="123725"/>
                  </a:cubicBezTo>
                  <a:cubicBezTo>
                    <a:pt x="390374" y="150297"/>
                    <a:pt x="318997" y="162815"/>
                    <a:pt x="247329" y="160497"/>
                  </a:cubicBezTo>
                  <a:cubicBezTo>
                    <a:pt x="221783" y="159647"/>
                    <a:pt x="194841" y="156371"/>
                    <a:pt x="174514" y="140837"/>
                  </a:cubicBezTo>
                  <a:cubicBezTo>
                    <a:pt x="142900" y="116565"/>
                    <a:pt x="137560" y="72330"/>
                    <a:pt x="121541" y="35922"/>
                  </a:cubicBezTo>
                  <a:cubicBezTo>
                    <a:pt x="115254" y="21881"/>
                    <a:pt x="105679" y="9557"/>
                    <a:pt x="93628" y="0"/>
                  </a:cubicBezTo>
                  <a:lnTo>
                    <a:pt x="0" y="62682"/>
                  </a:lnTo>
                  <a:cubicBezTo>
                    <a:pt x="42476" y="79369"/>
                    <a:pt x="20388" y="149757"/>
                    <a:pt x="51092" y="183373"/>
                  </a:cubicBezTo>
                  <a:cubicBezTo>
                    <a:pt x="57882" y="189932"/>
                    <a:pt x="65370" y="195733"/>
                    <a:pt x="73422" y="200667"/>
                  </a:cubicBezTo>
                  <a:cubicBezTo>
                    <a:pt x="101741" y="220903"/>
                    <a:pt x="123039" y="249477"/>
                    <a:pt x="134344" y="282402"/>
                  </a:cubicBezTo>
                  <a:cubicBezTo>
                    <a:pt x="136571" y="291218"/>
                    <a:pt x="140194" y="299616"/>
                    <a:pt x="145084" y="307280"/>
                  </a:cubicBezTo>
                  <a:cubicBezTo>
                    <a:pt x="151844" y="315041"/>
                    <a:pt x="160382" y="321054"/>
                    <a:pt x="169963" y="324816"/>
                  </a:cubicBezTo>
                  <a:cubicBezTo>
                    <a:pt x="195157" y="336801"/>
                    <a:pt x="221103" y="347140"/>
                    <a:pt x="247632" y="355763"/>
                  </a:cubicBezTo>
                  <a:cubicBezTo>
                    <a:pt x="341928" y="387134"/>
                    <a:pt x="440957" y="401758"/>
                    <a:pt x="539379" y="416139"/>
                  </a:cubicBezTo>
                  <a:cubicBezTo>
                    <a:pt x="899510" y="468748"/>
                    <a:pt x="1261099" y="520568"/>
                    <a:pt x="1624871" y="526454"/>
                  </a:cubicBezTo>
                  <a:close/>
                </a:path>
              </a:pathLst>
            </a:custGeom>
            <a:solidFill>
              <a:srgbClr val="BDA990"/>
            </a:solidFill>
            <a:ln w="6065" cap="flat">
              <a:noFill/>
              <a:prstDash val="solid"/>
              <a:miter/>
            </a:ln>
          </p:spPr>
          <p:txBody>
            <a:bodyPr rtlCol="0" anchor="ctr">
              <a:noAutofit/>
            </a:bodyPr>
            <a:lstStyle/>
            <a:p>
              <a:endParaRPr lang="en-US"/>
            </a:p>
          </p:txBody>
        </p:sp>
        <p:sp>
          <p:nvSpPr>
            <p:cNvPr id="39" name="任意多边形: 形状 38">
              <a:extLst>
                <a:ext uri="{FF2B5EF4-FFF2-40B4-BE49-F238E27FC236}">
                  <a16:creationId xmlns:a16="http://schemas.microsoft.com/office/drawing/2014/main" id="{3979D5BF-4DA4-F35F-E40B-D39BF9E0E4C6}"/>
                </a:ext>
              </a:extLst>
            </p:cNvPr>
            <p:cNvSpPr/>
            <p:nvPr/>
          </p:nvSpPr>
          <p:spPr>
            <a:xfrm>
              <a:off x="6515853" y="5560477"/>
              <a:ext cx="523597" cy="345623"/>
            </a:xfrm>
            <a:custGeom>
              <a:avLst/>
              <a:gdLst>
                <a:gd name="connsiteX0" fmla="*/ 516745 w 523597"/>
                <a:gd name="connsiteY0" fmla="*/ 344598 h 345623"/>
                <a:gd name="connsiteX1" fmla="*/ 496600 w 523597"/>
                <a:gd name="connsiteY1" fmla="*/ 336892 h 345623"/>
                <a:gd name="connsiteX2" fmla="*/ 454670 w 523597"/>
                <a:gd name="connsiteY2" fmla="*/ 268567 h 345623"/>
                <a:gd name="connsiteX3" fmla="*/ 396418 w 523597"/>
                <a:gd name="connsiteY3" fmla="*/ 216382 h 345623"/>
                <a:gd name="connsiteX4" fmla="*/ 345447 w 523597"/>
                <a:gd name="connsiteY4" fmla="*/ 209283 h 345623"/>
                <a:gd name="connsiteX5" fmla="*/ 316018 w 523597"/>
                <a:gd name="connsiteY5" fmla="*/ 188955 h 345623"/>
                <a:gd name="connsiteX6" fmla="*/ 115776 w 523597"/>
                <a:gd name="connsiteY6" fmla="*/ 61954 h 345623"/>
                <a:gd name="connsiteX7" fmla="*/ 8738 w 523597"/>
                <a:gd name="connsiteY7" fmla="*/ 7342 h 345623"/>
                <a:gd name="connsiteX8" fmla="*/ 667 w 523597"/>
                <a:gd name="connsiteY8" fmla="*/ 667 h 345623"/>
                <a:gd name="connsiteX9" fmla="*/ 0 w 523597"/>
                <a:gd name="connsiteY9" fmla="*/ 0 h 345623"/>
                <a:gd name="connsiteX10" fmla="*/ 484524 w 523597"/>
                <a:gd name="connsiteY10" fmla="*/ 176759 h 345623"/>
                <a:gd name="connsiteX11" fmla="*/ 522934 w 523597"/>
                <a:gd name="connsiteY11" fmla="*/ 322389 h 345623"/>
                <a:gd name="connsiteX12" fmla="*/ 516745 w 523597"/>
                <a:gd name="connsiteY12" fmla="*/ 344598 h 34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3597" h="345623">
                  <a:moveTo>
                    <a:pt x="516745" y="344598"/>
                  </a:moveTo>
                  <a:cubicBezTo>
                    <a:pt x="509767" y="347935"/>
                    <a:pt x="501879" y="342535"/>
                    <a:pt x="496600" y="336892"/>
                  </a:cubicBezTo>
                  <a:cubicBezTo>
                    <a:pt x="478396" y="317232"/>
                    <a:pt x="468080" y="291746"/>
                    <a:pt x="454670" y="268567"/>
                  </a:cubicBezTo>
                  <a:cubicBezTo>
                    <a:pt x="441260" y="245387"/>
                    <a:pt x="422449" y="222754"/>
                    <a:pt x="396418" y="216382"/>
                  </a:cubicBezTo>
                  <a:cubicBezTo>
                    <a:pt x="379731" y="212256"/>
                    <a:pt x="361588" y="215351"/>
                    <a:pt x="345447" y="209283"/>
                  </a:cubicBezTo>
                  <a:cubicBezTo>
                    <a:pt x="334501" y="204325"/>
                    <a:pt x="324531" y="197438"/>
                    <a:pt x="316018" y="188955"/>
                  </a:cubicBezTo>
                  <a:cubicBezTo>
                    <a:pt x="256067" y="136753"/>
                    <a:pt x="188555" y="93931"/>
                    <a:pt x="115776" y="61954"/>
                  </a:cubicBezTo>
                  <a:cubicBezTo>
                    <a:pt x="79004" y="45752"/>
                    <a:pt x="40412" y="32039"/>
                    <a:pt x="8738" y="7342"/>
                  </a:cubicBezTo>
                  <a:cubicBezTo>
                    <a:pt x="5946" y="5218"/>
                    <a:pt x="3277" y="2973"/>
                    <a:pt x="667" y="667"/>
                  </a:cubicBezTo>
                  <a:cubicBezTo>
                    <a:pt x="431" y="461"/>
                    <a:pt x="206" y="237"/>
                    <a:pt x="0" y="0"/>
                  </a:cubicBezTo>
                  <a:cubicBezTo>
                    <a:pt x="160515" y="61650"/>
                    <a:pt x="322025" y="120570"/>
                    <a:pt x="484524" y="176759"/>
                  </a:cubicBezTo>
                  <a:cubicBezTo>
                    <a:pt x="503681" y="223403"/>
                    <a:pt x="516593" y="272365"/>
                    <a:pt x="522934" y="322389"/>
                  </a:cubicBezTo>
                  <a:cubicBezTo>
                    <a:pt x="524269" y="330581"/>
                    <a:pt x="524209" y="340957"/>
                    <a:pt x="516745" y="344598"/>
                  </a:cubicBezTo>
                  <a:close/>
                </a:path>
              </a:pathLst>
            </a:custGeom>
            <a:solidFill>
              <a:srgbClr val="EDE4D5"/>
            </a:solidFill>
            <a:ln w="6065" cap="flat">
              <a:noFill/>
              <a:prstDash val="solid"/>
              <a:miter/>
            </a:ln>
          </p:spPr>
          <p:txBody>
            <a:bodyPr rtlCol="0" anchor="ctr">
              <a:noAutofit/>
            </a:bodyPr>
            <a:lstStyle/>
            <a:p>
              <a:endParaRPr lang="en-US"/>
            </a:p>
          </p:txBody>
        </p:sp>
        <p:sp>
          <p:nvSpPr>
            <p:cNvPr id="40" name="任意多边形: 形状 39">
              <a:extLst>
                <a:ext uri="{FF2B5EF4-FFF2-40B4-BE49-F238E27FC236}">
                  <a16:creationId xmlns:a16="http://schemas.microsoft.com/office/drawing/2014/main" id="{959D2674-861D-A317-087B-23AB0D232F13}"/>
                </a:ext>
              </a:extLst>
            </p:cNvPr>
            <p:cNvSpPr/>
            <p:nvPr/>
          </p:nvSpPr>
          <p:spPr>
            <a:xfrm>
              <a:off x="6064095" y="4626318"/>
              <a:ext cx="133130" cy="148785"/>
            </a:xfrm>
            <a:custGeom>
              <a:avLst/>
              <a:gdLst>
                <a:gd name="connsiteX0" fmla="*/ 86225 w 133130"/>
                <a:gd name="connsiteY0" fmla="*/ 31857 h 148785"/>
                <a:gd name="connsiteX1" fmla="*/ 133130 w 133130"/>
                <a:gd name="connsiteY1" fmla="*/ 0 h 148785"/>
                <a:gd name="connsiteX2" fmla="*/ 0 w 133130"/>
                <a:gd name="connsiteY2" fmla="*/ 148786 h 148785"/>
                <a:gd name="connsiteX3" fmla="*/ 86225 w 133130"/>
                <a:gd name="connsiteY3" fmla="*/ 31857 h 148785"/>
              </a:gdLst>
              <a:ahLst/>
              <a:cxnLst>
                <a:cxn ang="0">
                  <a:pos x="connsiteX0" y="connsiteY0"/>
                </a:cxn>
                <a:cxn ang="0">
                  <a:pos x="connsiteX1" y="connsiteY1"/>
                </a:cxn>
                <a:cxn ang="0">
                  <a:pos x="connsiteX2" y="connsiteY2"/>
                </a:cxn>
                <a:cxn ang="0">
                  <a:pos x="connsiteX3" y="connsiteY3"/>
                </a:cxn>
              </a:cxnLst>
              <a:rect l="l" t="t" r="r" b="b"/>
              <a:pathLst>
                <a:path w="133130" h="148785">
                  <a:moveTo>
                    <a:pt x="86225" y="31857"/>
                  </a:moveTo>
                  <a:cubicBezTo>
                    <a:pt x="100546" y="19423"/>
                    <a:pt x="116292" y="8732"/>
                    <a:pt x="133130" y="0"/>
                  </a:cubicBezTo>
                  <a:lnTo>
                    <a:pt x="0" y="148786"/>
                  </a:lnTo>
                  <a:cubicBezTo>
                    <a:pt x="21663" y="104672"/>
                    <a:pt x="49272" y="63471"/>
                    <a:pt x="86225" y="31857"/>
                  </a:cubicBezTo>
                  <a:close/>
                </a:path>
              </a:pathLst>
            </a:custGeom>
            <a:solidFill>
              <a:srgbClr val="C4997A"/>
            </a:solidFill>
            <a:ln w="6065" cap="flat">
              <a:noFill/>
              <a:prstDash val="solid"/>
              <a:miter/>
            </a:ln>
          </p:spPr>
          <p:txBody>
            <a:bodyPr rtlCol="0" anchor="ctr">
              <a:noAutofit/>
            </a:bodyPr>
            <a:lstStyle/>
            <a:p>
              <a:endParaRPr lang="en-US"/>
            </a:p>
          </p:txBody>
        </p:sp>
        <p:sp>
          <p:nvSpPr>
            <p:cNvPr id="41" name="任意多边形: 形状 40">
              <a:extLst>
                <a:ext uri="{FF2B5EF4-FFF2-40B4-BE49-F238E27FC236}">
                  <a16:creationId xmlns:a16="http://schemas.microsoft.com/office/drawing/2014/main" id="{80E759F1-E8AF-C48C-70D6-932225841F3B}"/>
                </a:ext>
              </a:extLst>
            </p:cNvPr>
            <p:cNvSpPr/>
            <p:nvPr/>
          </p:nvSpPr>
          <p:spPr>
            <a:xfrm>
              <a:off x="6377019" y="3092831"/>
              <a:ext cx="503196" cy="388772"/>
            </a:xfrm>
            <a:custGeom>
              <a:avLst/>
              <a:gdLst>
                <a:gd name="connsiteX0" fmla="*/ 502607 w 503196"/>
                <a:gd name="connsiteY0" fmla="*/ 377243 h 388772"/>
                <a:gd name="connsiteX1" fmla="*/ 494840 w 503196"/>
                <a:gd name="connsiteY1" fmla="*/ 387134 h 388772"/>
                <a:gd name="connsiteX2" fmla="*/ 488772 w 503196"/>
                <a:gd name="connsiteY2" fmla="*/ 388772 h 388772"/>
                <a:gd name="connsiteX3" fmla="*/ 485920 w 503196"/>
                <a:gd name="connsiteY3" fmla="*/ 388226 h 388772"/>
                <a:gd name="connsiteX4" fmla="*/ 479124 w 503196"/>
                <a:gd name="connsiteY4" fmla="*/ 387923 h 388772"/>
                <a:gd name="connsiteX5" fmla="*/ 469051 w 503196"/>
                <a:gd name="connsiteY5" fmla="*/ 379974 h 388772"/>
                <a:gd name="connsiteX6" fmla="*/ 468262 w 503196"/>
                <a:gd name="connsiteY6" fmla="*/ 378942 h 388772"/>
                <a:gd name="connsiteX7" fmla="*/ 410435 w 503196"/>
                <a:gd name="connsiteY7" fmla="*/ 292717 h 388772"/>
                <a:gd name="connsiteX8" fmla="*/ 310193 w 503196"/>
                <a:gd name="connsiteY8" fmla="*/ 235072 h 388772"/>
                <a:gd name="connsiteX9" fmla="*/ 297268 w 503196"/>
                <a:gd name="connsiteY9" fmla="*/ 236589 h 388772"/>
                <a:gd name="connsiteX10" fmla="*/ 295023 w 503196"/>
                <a:gd name="connsiteY10" fmla="*/ 251758 h 388772"/>
                <a:gd name="connsiteX11" fmla="*/ 299271 w 503196"/>
                <a:gd name="connsiteY11" fmla="*/ 257341 h 388772"/>
                <a:gd name="connsiteX12" fmla="*/ 354185 w 503196"/>
                <a:gd name="connsiteY12" fmla="*/ 314804 h 388772"/>
                <a:gd name="connsiteX13" fmla="*/ 360253 w 503196"/>
                <a:gd name="connsiteY13" fmla="*/ 326212 h 388772"/>
                <a:gd name="connsiteX14" fmla="*/ 365107 w 503196"/>
                <a:gd name="connsiteY14" fmla="*/ 378396 h 388772"/>
                <a:gd name="connsiteX15" fmla="*/ 359950 w 503196"/>
                <a:gd name="connsiteY15" fmla="*/ 384950 h 388772"/>
                <a:gd name="connsiteX16" fmla="*/ 335193 w 503196"/>
                <a:gd name="connsiteY16" fmla="*/ 373542 h 388772"/>
                <a:gd name="connsiteX17" fmla="*/ 273724 w 503196"/>
                <a:gd name="connsiteY17" fmla="*/ 335314 h 388772"/>
                <a:gd name="connsiteX18" fmla="*/ 172815 w 503196"/>
                <a:gd name="connsiteY18" fmla="*/ 297693 h 388772"/>
                <a:gd name="connsiteX19" fmla="*/ 164502 w 503196"/>
                <a:gd name="connsiteY19" fmla="*/ 292596 h 388772"/>
                <a:gd name="connsiteX20" fmla="*/ 160739 w 503196"/>
                <a:gd name="connsiteY20" fmla="*/ 289926 h 388772"/>
                <a:gd name="connsiteX21" fmla="*/ 158858 w 503196"/>
                <a:gd name="connsiteY21" fmla="*/ 288591 h 388772"/>
                <a:gd name="connsiteX22" fmla="*/ 156007 w 503196"/>
                <a:gd name="connsiteY22" fmla="*/ 286406 h 388772"/>
                <a:gd name="connsiteX23" fmla="*/ 96237 w 503196"/>
                <a:gd name="connsiteY23" fmla="*/ 212681 h 388772"/>
                <a:gd name="connsiteX24" fmla="*/ 59526 w 503196"/>
                <a:gd name="connsiteY24" fmla="*/ 166625 h 388772"/>
                <a:gd name="connsiteX25" fmla="*/ 43446 w 503196"/>
                <a:gd name="connsiteY25" fmla="*/ 149392 h 388772"/>
                <a:gd name="connsiteX26" fmla="*/ 39320 w 503196"/>
                <a:gd name="connsiteY26" fmla="*/ 145205 h 388772"/>
                <a:gd name="connsiteX27" fmla="*/ 35133 w 503196"/>
                <a:gd name="connsiteY27" fmla="*/ 141079 h 388772"/>
                <a:gd name="connsiteX28" fmla="*/ 0 w 503196"/>
                <a:gd name="connsiteY28" fmla="*/ 109587 h 388772"/>
                <a:gd name="connsiteX29" fmla="*/ 13774 w 503196"/>
                <a:gd name="connsiteY29" fmla="*/ 88349 h 388772"/>
                <a:gd name="connsiteX30" fmla="*/ 70509 w 503196"/>
                <a:gd name="connsiteY30" fmla="*/ 303 h 388772"/>
                <a:gd name="connsiteX31" fmla="*/ 111468 w 503196"/>
                <a:gd name="connsiteY31" fmla="*/ 5886 h 388772"/>
                <a:gd name="connsiteX32" fmla="*/ 202487 w 503196"/>
                <a:gd name="connsiteY32" fmla="*/ 58252 h 388772"/>
                <a:gd name="connsiteX33" fmla="*/ 263894 w 503196"/>
                <a:gd name="connsiteY33" fmla="*/ 89927 h 388772"/>
                <a:gd name="connsiteX34" fmla="*/ 352972 w 503196"/>
                <a:gd name="connsiteY34" fmla="*/ 156249 h 388772"/>
                <a:gd name="connsiteX35" fmla="*/ 399695 w 503196"/>
                <a:gd name="connsiteY35" fmla="*/ 201091 h 388772"/>
                <a:gd name="connsiteX36" fmla="*/ 476697 w 503196"/>
                <a:gd name="connsiteY36" fmla="*/ 304246 h 388772"/>
                <a:gd name="connsiteX37" fmla="*/ 499148 w 503196"/>
                <a:gd name="connsiteY37" fmla="*/ 352789 h 388772"/>
                <a:gd name="connsiteX38" fmla="*/ 502607 w 503196"/>
                <a:gd name="connsiteY38" fmla="*/ 377243 h 38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03196" h="388772">
                  <a:moveTo>
                    <a:pt x="502607" y="377243"/>
                  </a:moveTo>
                  <a:cubicBezTo>
                    <a:pt x="501399" y="381424"/>
                    <a:pt x="498614" y="384971"/>
                    <a:pt x="494840" y="387134"/>
                  </a:cubicBezTo>
                  <a:cubicBezTo>
                    <a:pt x="492995" y="388203"/>
                    <a:pt x="490902" y="388769"/>
                    <a:pt x="488772" y="388772"/>
                  </a:cubicBezTo>
                  <a:cubicBezTo>
                    <a:pt x="487801" y="388772"/>
                    <a:pt x="486891" y="388348"/>
                    <a:pt x="485920" y="388226"/>
                  </a:cubicBezTo>
                  <a:cubicBezTo>
                    <a:pt x="483796" y="388226"/>
                    <a:pt x="481248" y="388226"/>
                    <a:pt x="479124" y="387923"/>
                  </a:cubicBezTo>
                  <a:cubicBezTo>
                    <a:pt x="474931" y="386545"/>
                    <a:pt x="471363" y="383729"/>
                    <a:pt x="469051" y="379974"/>
                  </a:cubicBezTo>
                  <a:cubicBezTo>
                    <a:pt x="468754" y="379656"/>
                    <a:pt x="468493" y="379311"/>
                    <a:pt x="468262" y="378942"/>
                  </a:cubicBezTo>
                  <a:cubicBezTo>
                    <a:pt x="447692" y="351151"/>
                    <a:pt x="432947" y="318809"/>
                    <a:pt x="410435" y="292717"/>
                  </a:cubicBezTo>
                  <a:cubicBezTo>
                    <a:pt x="384537" y="262676"/>
                    <a:pt x="349185" y="242346"/>
                    <a:pt x="310193" y="235072"/>
                  </a:cubicBezTo>
                  <a:cubicBezTo>
                    <a:pt x="305860" y="233741"/>
                    <a:pt x="301170" y="234292"/>
                    <a:pt x="297268" y="236589"/>
                  </a:cubicBezTo>
                  <a:cubicBezTo>
                    <a:pt x="293184" y="240559"/>
                    <a:pt x="292262" y="246775"/>
                    <a:pt x="295023" y="251758"/>
                  </a:cubicBezTo>
                  <a:cubicBezTo>
                    <a:pt x="297389" y="256734"/>
                    <a:pt x="294659" y="254428"/>
                    <a:pt x="299271" y="257341"/>
                  </a:cubicBezTo>
                  <a:cubicBezTo>
                    <a:pt x="322013" y="271698"/>
                    <a:pt x="340872" y="291432"/>
                    <a:pt x="354185" y="314804"/>
                  </a:cubicBezTo>
                  <a:cubicBezTo>
                    <a:pt x="356370" y="318506"/>
                    <a:pt x="358372" y="322328"/>
                    <a:pt x="360253" y="326212"/>
                  </a:cubicBezTo>
                  <a:cubicBezTo>
                    <a:pt x="368020" y="342535"/>
                    <a:pt x="372996" y="362195"/>
                    <a:pt x="365107" y="378396"/>
                  </a:cubicBezTo>
                  <a:cubicBezTo>
                    <a:pt x="364027" y="381016"/>
                    <a:pt x="362243" y="383285"/>
                    <a:pt x="359950" y="384950"/>
                  </a:cubicBezTo>
                  <a:cubicBezTo>
                    <a:pt x="351576" y="390350"/>
                    <a:pt x="341746" y="381005"/>
                    <a:pt x="335193" y="373542"/>
                  </a:cubicBezTo>
                  <a:cubicBezTo>
                    <a:pt x="318445" y="354913"/>
                    <a:pt x="296904" y="343930"/>
                    <a:pt x="273724" y="335314"/>
                  </a:cubicBezTo>
                  <a:cubicBezTo>
                    <a:pt x="240351" y="322875"/>
                    <a:pt x="203579" y="315472"/>
                    <a:pt x="172815" y="297693"/>
                  </a:cubicBezTo>
                  <a:cubicBezTo>
                    <a:pt x="169963" y="296115"/>
                    <a:pt x="167232" y="294355"/>
                    <a:pt x="164502" y="292596"/>
                  </a:cubicBezTo>
                  <a:lnTo>
                    <a:pt x="160739" y="289926"/>
                  </a:lnTo>
                  <a:lnTo>
                    <a:pt x="158858" y="288591"/>
                  </a:lnTo>
                  <a:lnTo>
                    <a:pt x="156007" y="286406"/>
                  </a:lnTo>
                  <a:cubicBezTo>
                    <a:pt x="131249" y="266868"/>
                    <a:pt x="114623" y="238652"/>
                    <a:pt x="96237" y="212681"/>
                  </a:cubicBezTo>
                  <a:cubicBezTo>
                    <a:pt x="84848" y="196670"/>
                    <a:pt x="72597" y="181295"/>
                    <a:pt x="59526" y="166625"/>
                  </a:cubicBezTo>
                  <a:cubicBezTo>
                    <a:pt x="54308" y="160557"/>
                    <a:pt x="48908" y="155036"/>
                    <a:pt x="43446" y="149392"/>
                  </a:cubicBezTo>
                  <a:lnTo>
                    <a:pt x="39320" y="145205"/>
                  </a:lnTo>
                  <a:lnTo>
                    <a:pt x="35133" y="141079"/>
                  </a:lnTo>
                  <a:cubicBezTo>
                    <a:pt x="23889" y="130036"/>
                    <a:pt x="12178" y="119538"/>
                    <a:pt x="0" y="109587"/>
                  </a:cubicBezTo>
                  <a:lnTo>
                    <a:pt x="13774" y="88349"/>
                  </a:lnTo>
                  <a:lnTo>
                    <a:pt x="70509" y="303"/>
                  </a:lnTo>
                  <a:cubicBezTo>
                    <a:pt x="84405" y="-797"/>
                    <a:pt x="98373" y="1106"/>
                    <a:pt x="111468" y="5886"/>
                  </a:cubicBezTo>
                  <a:cubicBezTo>
                    <a:pt x="143203" y="16869"/>
                    <a:pt x="172511" y="40776"/>
                    <a:pt x="202487" y="58252"/>
                  </a:cubicBezTo>
                  <a:cubicBezTo>
                    <a:pt x="222450" y="69842"/>
                    <a:pt x="243688" y="78822"/>
                    <a:pt x="263894" y="89927"/>
                  </a:cubicBezTo>
                  <a:cubicBezTo>
                    <a:pt x="295945" y="108676"/>
                    <a:pt x="325818" y="130919"/>
                    <a:pt x="352972" y="156249"/>
                  </a:cubicBezTo>
                  <a:cubicBezTo>
                    <a:pt x="369112" y="170509"/>
                    <a:pt x="384768" y="185436"/>
                    <a:pt x="399695" y="201091"/>
                  </a:cubicBezTo>
                  <a:cubicBezTo>
                    <a:pt x="429676" y="232035"/>
                    <a:pt x="455556" y="266704"/>
                    <a:pt x="476697" y="304246"/>
                  </a:cubicBezTo>
                  <a:cubicBezTo>
                    <a:pt x="485319" y="319876"/>
                    <a:pt x="492819" y="336098"/>
                    <a:pt x="499148" y="352789"/>
                  </a:cubicBezTo>
                  <a:cubicBezTo>
                    <a:pt x="502837" y="360376"/>
                    <a:pt x="504045" y="368931"/>
                    <a:pt x="502607" y="377243"/>
                  </a:cubicBezTo>
                  <a:close/>
                </a:path>
              </a:pathLst>
            </a:custGeom>
            <a:solidFill>
              <a:srgbClr val="C4997A"/>
            </a:solidFill>
            <a:ln w="6065" cap="flat">
              <a:noFill/>
              <a:prstDash val="solid"/>
              <a:miter/>
            </a:ln>
          </p:spPr>
          <p:txBody>
            <a:bodyPr rtlCol="0" anchor="ctr">
              <a:noAutofit/>
            </a:bodyPr>
            <a:lstStyle/>
            <a:p>
              <a:endParaRPr lang="en-US"/>
            </a:p>
          </p:txBody>
        </p:sp>
        <p:sp>
          <p:nvSpPr>
            <p:cNvPr id="42" name="任意多边形: 形状 41">
              <a:extLst>
                <a:ext uri="{FF2B5EF4-FFF2-40B4-BE49-F238E27FC236}">
                  <a16:creationId xmlns:a16="http://schemas.microsoft.com/office/drawing/2014/main" id="{13B74703-CF81-39F7-B1B1-04D3433766F7}"/>
                </a:ext>
              </a:extLst>
            </p:cNvPr>
            <p:cNvSpPr/>
            <p:nvPr/>
          </p:nvSpPr>
          <p:spPr>
            <a:xfrm>
              <a:off x="5188730" y="2995509"/>
              <a:ext cx="1375710" cy="2702280"/>
            </a:xfrm>
            <a:custGeom>
              <a:avLst/>
              <a:gdLst>
                <a:gd name="connsiteX0" fmla="*/ 1370205 w 1375710"/>
                <a:gd name="connsiteY0" fmla="*/ 1432085 h 2702280"/>
                <a:gd name="connsiteX1" fmla="*/ 1331128 w 1375710"/>
                <a:gd name="connsiteY1" fmla="*/ 1378687 h 2702280"/>
                <a:gd name="connsiteX2" fmla="*/ 1293264 w 1375710"/>
                <a:gd name="connsiteY2" fmla="*/ 1348347 h 2702280"/>
                <a:gd name="connsiteX3" fmla="*/ 1293264 w 1375710"/>
                <a:gd name="connsiteY3" fmla="*/ 1348347 h 2702280"/>
                <a:gd name="connsiteX4" fmla="*/ 1282767 w 1375710"/>
                <a:gd name="connsiteY4" fmla="*/ 1341369 h 2702280"/>
                <a:gd name="connsiteX5" fmla="*/ 1132343 w 1375710"/>
                <a:gd name="connsiteY5" fmla="*/ 1281539 h 2702280"/>
                <a:gd name="connsiteX6" fmla="*/ 1000850 w 1375710"/>
                <a:gd name="connsiteY6" fmla="*/ 1262183 h 2702280"/>
                <a:gd name="connsiteX7" fmla="*/ 930220 w 1375710"/>
                <a:gd name="connsiteY7" fmla="*/ 1247013 h 2702280"/>
                <a:gd name="connsiteX8" fmla="*/ 859468 w 1375710"/>
                <a:gd name="connsiteY8" fmla="*/ 1184028 h 2702280"/>
                <a:gd name="connsiteX9" fmla="*/ 837987 w 1375710"/>
                <a:gd name="connsiteY9" fmla="*/ 1171285 h 2702280"/>
                <a:gd name="connsiteX10" fmla="*/ 836167 w 1375710"/>
                <a:gd name="connsiteY10" fmla="*/ 1170375 h 2702280"/>
                <a:gd name="connsiteX11" fmla="*/ 836167 w 1375710"/>
                <a:gd name="connsiteY11" fmla="*/ 1170375 h 2702280"/>
                <a:gd name="connsiteX12" fmla="*/ 771847 w 1375710"/>
                <a:gd name="connsiteY12" fmla="*/ 1150593 h 2702280"/>
                <a:gd name="connsiteX13" fmla="*/ 737806 w 1375710"/>
                <a:gd name="connsiteY13" fmla="*/ 1135423 h 2702280"/>
                <a:gd name="connsiteX14" fmla="*/ 613656 w 1375710"/>
                <a:gd name="connsiteY14" fmla="*/ 1080145 h 2702280"/>
                <a:gd name="connsiteX15" fmla="*/ 539202 w 1375710"/>
                <a:gd name="connsiteY15" fmla="*/ 1046953 h 2702280"/>
                <a:gd name="connsiteX16" fmla="*/ 533680 w 1375710"/>
                <a:gd name="connsiteY16" fmla="*/ 1044465 h 2702280"/>
                <a:gd name="connsiteX17" fmla="*/ 533680 w 1375710"/>
                <a:gd name="connsiteY17" fmla="*/ 1044465 h 2702280"/>
                <a:gd name="connsiteX18" fmla="*/ 507527 w 1375710"/>
                <a:gd name="connsiteY18" fmla="*/ 1032754 h 2702280"/>
                <a:gd name="connsiteX19" fmla="*/ 500731 w 1375710"/>
                <a:gd name="connsiteY19" fmla="*/ 1021164 h 2702280"/>
                <a:gd name="connsiteX20" fmla="*/ 495149 w 1375710"/>
                <a:gd name="connsiteY20" fmla="*/ 991492 h 2702280"/>
                <a:gd name="connsiteX21" fmla="*/ 498122 w 1375710"/>
                <a:gd name="connsiteY21" fmla="*/ 800352 h 2702280"/>
                <a:gd name="connsiteX22" fmla="*/ 484651 w 1375710"/>
                <a:gd name="connsiteY22" fmla="*/ 679904 h 2702280"/>
                <a:gd name="connsiteX23" fmla="*/ 512382 w 1375710"/>
                <a:gd name="connsiteY23" fmla="*/ 535426 h 2702280"/>
                <a:gd name="connsiteX24" fmla="*/ 576459 w 1375710"/>
                <a:gd name="connsiteY24" fmla="*/ 281665 h 2702280"/>
                <a:gd name="connsiteX25" fmla="*/ 1223544 w 1375710"/>
                <a:gd name="connsiteY25" fmla="*/ 238522 h 2702280"/>
                <a:gd name="connsiteX26" fmla="*/ 1223544 w 1375710"/>
                <a:gd name="connsiteY26" fmla="*/ 238522 h 2702280"/>
                <a:gd name="connsiteX27" fmla="*/ 1256614 w 1375710"/>
                <a:gd name="connsiteY27" fmla="*/ 242891 h 2702280"/>
                <a:gd name="connsiteX28" fmla="*/ 1282463 w 1375710"/>
                <a:gd name="connsiteY28" fmla="*/ 205998 h 2702280"/>
                <a:gd name="connsiteX29" fmla="*/ 1290291 w 1375710"/>
                <a:gd name="connsiteY29" fmla="*/ 194772 h 2702280"/>
                <a:gd name="connsiteX30" fmla="*/ 1339380 w 1375710"/>
                <a:gd name="connsiteY30" fmla="*/ 124749 h 2702280"/>
                <a:gd name="connsiteX31" fmla="*/ 1299757 w 1375710"/>
                <a:gd name="connsiteY31" fmla="*/ 103207 h 2702280"/>
                <a:gd name="connsiteX32" fmla="*/ 1282524 w 1375710"/>
                <a:gd name="connsiteY32" fmla="*/ 97139 h 2702280"/>
                <a:gd name="connsiteX33" fmla="*/ 1240777 w 1375710"/>
                <a:gd name="connsiteY33" fmla="*/ 90283 h 2702280"/>
                <a:gd name="connsiteX34" fmla="*/ 1234709 w 1375710"/>
                <a:gd name="connsiteY34" fmla="*/ 90647 h 2702280"/>
                <a:gd name="connsiteX35" fmla="*/ 1222573 w 1375710"/>
                <a:gd name="connsiteY35" fmla="*/ 90647 h 2702280"/>
                <a:gd name="connsiteX36" fmla="*/ 1186711 w 1375710"/>
                <a:gd name="connsiteY36" fmla="*/ 84215 h 2702280"/>
                <a:gd name="connsiteX37" fmla="*/ 1134042 w 1375710"/>
                <a:gd name="connsiteY37" fmla="*/ 74809 h 2702280"/>
                <a:gd name="connsiteX38" fmla="*/ 1043023 w 1375710"/>
                <a:gd name="connsiteY38" fmla="*/ 58547 h 2702280"/>
                <a:gd name="connsiteX39" fmla="*/ 945390 w 1375710"/>
                <a:gd name="connsiteY39" fmla="*/ 41314 h 2702280"/>
                <a:gd name="connsiteX40" fmla="*/ 919237 w 1375710"/>
                <a:gd name="connsiteY40" fmla="*/ 36278 h 2702280"/>
                <a:gd name="connsiteX41" fmla="*/ 847271 w 1375710"/>
                <a:gd name="connsiteY41" fmla="*/ 27722 h 2702280"/>
                <a:gd name="connsiteX42" fmla="*/ 811288 w 1375710"/>
                <a:gd name="connsiteY42" fmla="*/ 23960 h 2702280"/>
                <a:gd name="connsiteX43" fmla="*/ 793084 w 1375710"/>
                <a:gd name="connsiteY43" fmla="*/ 22261 h 2702280"/>
                <a:gd name="connsiteX44" fmla="*/ 783983 w 1375710"/>
                <a:gd name="connsiteY44" fmla="*/ 21412 h 2702280"/>
                <a:gd name="connsiteX45" fmla="*/ 760560 w 1375710"/>
                <a:gd name="connsiteY45" fmla="*/ 18924 h 2702280"/>
                <a:gd name="connsiteX46" fmla="*/ 678825 w 1375710"/>
                <a:gd name="connsiteY46" fmla="*/ 10853 h 2702280"/>
                <a:gd name="connsiteX47" fmla="*/ 535197 w 1375710"/>
                <a:gd name="connsiteY47" fmla="*/ 841 h 2702280"/>
                <a:gd name="connsiteX48" fmla="*/ 488231 w 1375710"/>
                <a:gd name="connsiteY48" fmla="*/ 1691 h 2702280"/>
                <a:gd name="connsiteX49" fmla="*/ 421909 w 1375710"/>
                <a:gd name="connsiteY49" fmla="*/ 36460 h 2702280"/>
                <a:gd name="connsiteX50" fmla="*/ 404858 w 1375710"/>
                <a:gd name="connsiteY50" fmla="*/ 59094 h 2702280"/>
                <a:gd name="connsiteX51" fmla="*/ 400793 w 1375710"/>
                <a:gd name="connsiteY51" fmla="*/ 66982 h 2702280"/>
                <a:gd name="connsiteX52" fmla="*/ 397273 w 1375710"/>
                <a:gd name="connsiteY52" fmla="*/ 72625 h 2702280"/>
                <a:gd name="connsiteX53" fmla="*/ 390356 w 1375710"/>
                <a:gd name="connsiteY53" fmla="*/ 84093 h 2702280"/>
                <a:gd name="connsiteX54" fmla="*/ 384288 w 1375710"/>
                <a:gd name="connsiteY54" fmla="*/ 94045 h 2702280"/>
                <a:gd name="connsiteX55" fmla="*/ 376703 w 1375710"/>
                <a:gd name="connsiteY55" fmla="*/ 107152 h 2702280"/>
                <a:gd name="connsiteX56" fmla="*/ 329373 w 1375710"/>
                <a:gd name="connsiteY56" fmla="*/ 205027 h 2702280"/>
                <a:gd name="connsiteX57" fmla="*/ 268694 w 1375710"/>
                <a:gd name="connsiteY57" fmla="*/ 396167 h 2702280"/>
                <a:gd name="connsiteX58" fmla="*/ 221303 w 1375710"/>
                <a:gd name="connsiteY58" fmla="*/ 601749 h 2702280"/>
                <a:gd name="connsiteX59" fmla="*/ 201946 w 1375710"/>
                <a:gd name="connsiteY59" fmla="*/ 721287 h 2702280"/>
                <a:gd name="connsiteX60" fmla="*/ 194786 w 1375710"/>
                <a:gd name="connsiteY60" fmla="*/ 781420 h 2702280"/>
                <a:gd name="connsiteX61" fmla="*/ 189204 w 1375710"/>
                <a:gd name="connsiteY61" fmla="*/ 843981 h 2702280"/>
                <a:gd name="connsiteX62" fmla="*/ 184046 w 1375710"/>
                <a:gd name="connsiteY62" fmla="*/ 884696 h 2702280"/>
                <a:gd name="connsiteX63" fmla="*/ 180951 w 1375710"/>
                <a:gd name="connsiteY63" fmla="*/ 904599 h 2702280"/>
                <a:gd name="connsiteX64" fmla="*/ 177007 w 1375710"/>
                <a:gd name="connsiteY64" fmla="*/ 929963 h 2702280"/>
                <a:gd name="connsiteX65" fmla="*/ 162687 w 1375710"/>
                <a:gd name="connsiteY65" fmla="*/ 1021650 h 2702280"/>
                <a:gd name="connsiteX66" fmla="*/ 157650 w 1375710"/>
                <a:gd name="connsiteY66" fmla="*/ 1052475 h 2702280"/>
                <a:gd name="connsiteX67" fmla="*/ 149823 w 1375710"/>
                <a:gd name="connsiteY67" fmla="*/ 1087729 h 2702280"/>
                <a:gd name="connsiteX68" fmla="*/ 112020 w 1375710"/>
                <a:gd name="connsiteY68" fmla="*/ 1183239 h 2702280"/>
                <a:gd name="connsiteX69" fmla="*/ 93816 w 1375710"/>
                <a:gd name="connsiteY69" fmla="*/ 1225411 h 2702280"/>
                <a:gd name="connsiteX70" fmla="*/ 31437 w 1375710"/>
                <a:gd name="connsiteY70" fmla="*/ 1416915 h 2702280"/>
                <a:gd name="connsiteX71" fmla="*/ 10928 w 1375710"/>
                <a:gd name="connsiteY71" fmla="*/ 1541307 h 2702280"/>
                <a:gd name="connsiteX72" fmla="*/ 8076 w 1375710"/>
                <a:gd name="connsiteY72" fmla="*/ 1576926 h 2702280"/>
                <a:gd name="connsiteX73" fmla="*/ 6984 w 1375710"/>
                <a:gd name="connsiteY73" fmla="*/ 1601562 h 2702280"/>
                <a:gd name="connsiteX74" fmla="*/ 7772 w 1375710"/>
                <a:gd name="connsiteY74" fmla="*/ 1619038 h 2702280"/>
                <a:gd name="connsiteX75" fmla="*/ 7469 w 1375710"/>
                <a:gd name="connsiteY75" fmla="*/ 1651804 h 2702280"/>
                <a:gd name="connsiteX76" fmla="*/ 7469 w 1375710"/>
                <a:gd name="connsiteY76" fmla="*/ 1662666 h 2702280"/>
                <a:gd name="connsiteX77" fmla="*/ 5406 w 1375710"/>
                <a:gd name="connsiteY77" fmla="*/ 1689183 h 2702280"/>
                <a:gd name="connsiteX78" fmla="*/ 2311 w 1375710"/>
                <a:gd name="connsiteY78" fmla="*/ 1742399 h 2702280"/>
                <a:gd name="connsiteX79" fmla="*/ 6 w 1375710"/>
                <a:gd name="connsiteY79" fmla="*/ 1848891 h 2702280"/>
                <a:gd name="connsiteX80" fmla="*/ 794 w 1375710"/>
                <a:gd name="connsiteY80" fmla="*/ 1903502 h 2702280"/>
                <a:gd name="connsiteX81" fmla="*/ 10928 w 1375710"/>
                <a:gd name="connsiteY81" fmla="*/ 2061269 h 2702280"/>
                <a:gd name="connsiteX82" fmla="*/ 21425 w 1375710"/>
                <a:gd name="connsiteY82" fmla="*/ 2147979 h 2702280"/>
                <a:gd name="connsiteX83" fmla="*/ 28161 w 1375710"/>
                <a:gd name="connsiteY83" fmla="*/ 2192518 h 2702280"/>
                <a:gd name="connsiteX84" fmla="*/ 40297 w 1375710"/>
                <a:gd name="connsiteY84" fmla="*/ 2259265 h 2702280"/>
                <a:gd name="connsiteX85" fmla="*/ 60260 w 1375710"/>
                <a:gd name="connsiteY85" fmla="*/ 2337360 h 2702280"/>
                <a:gd name="connsiteX86" fmla="*/ 67117 w 1375710"/>
                <a:gd name="connsiteY86" fmla="*/ 2389968 h 2702280"/>
                <a:gd name="connsiteX87" fmla="*/ 69180 w 1375710"/>
                <a:gd name="connsiteY87" fmla="*/ 2415090 h 2702280"/>
                <a:gd name="connsiteX88" fmla="*/ 75248 w 1375710"/>
                <a:gd name="connsiteY88" fmla="*/ 2439968 h 2702280"/>
                <a:gd name="connsiteX89" fmla="*/ 80466 w 1375710"/>
                <a:gd name="connsiteY89" fmla="*/ 2483172 h 2702280"/>
                <a:gd name="connsiteX90" fmla="*/ 168937 w 1375710"/>
                <a:gd name="connsiteY90" fmla="*/ 2629652 h 2702280"/>
                <a:gd name="connsiteX91" fmla="*/ 209106 w 1375710"/>
                <a:gd name="connsiteY91" fmla="*/ 2656897 h 2702280"/>
                <a:gd name="connsiteX92" fmla="*/ 241631 w 1375710"/>
                <a:gd name="connsiteY92" fmla="*/ 2672006 h 2702280"/>
                <a:gd name="connsiteX93" fmla="*/ 536654 w 1375710"/>
                <a:gd name="connsiteY93" fmla="*/ 2685052 h 2702280"/>
                <a:gd name="connsiteX94" fmla="*/ 565173 w 1375710"/>
                <a:gd name="connsiteY94" fmla="*/ 2676860 h 2702280"/>
                <a:gd name="connsiteX95" fmla="*/ 802186 w 1375710"/>
                <a:gd name="connsiteY95" fmla="*/ 2548888 h 2702280"/>
                <a:gd name="connsiteX96" fmla="*/ 934467 w 1375710"/>
                <a:gd name="connsiteY96" fmla="*/ 2415393 h 2702280"/>
                <a:gd name="connsiteX97" fmla="*/ 974637 w 1375710"/>
                <a:gd name="connsiteY97" fmla="*/ 2341607 h 2702280"/>
                <a:gd name="connsiteX98" fmla="*/ 906433 w 1375710"/>
                <a:gd name="connsiteY98" fmla="*/ 2285357 h 2702280"/>
                <a:gd name="connsiteX99" fmla="*/ 863472 w 1375710"/>
                <a:gd name="connsiteY99" fmla="*/ 2230746 h 2702280"/>
                <a:gd name="connsiteX100" fmla="*/ 856858 w 1375710"/>
                <a:gd name="connsiteY100" fmla="*/ 2222433 h 2702280"/>
                <a:gd name="connsiteX101" fmla="*/ 807526 w 1375710"/>
                <a:gd name="connsiteY101" fmla="*/ 2168246 h 2702280"/>
                <a:gd name="connsiteX102" fmla="*/ 787805 w 1375710"/>
                <a:gd name="connsiteY102" fmla="*/ 2126863 h 2702280"/>
                <a:gd name="connsiteX103" fmla="*/ 786349 w 1375710"/>
                <a:gd name="connsiteY103" fmla="*/ 2117882 h 2702280"/>
                <a:gd name="connsiteX104" fmla="*/ 787016 w 1375710"/>
                <a:gd name="connsiteY104" fmla="*/ 2105382 h 2702280"/>
                <a:gd name="connsiteX105" fmla="*/ 790657 w 1375710"/>
                <a:gd name="connsiteY105" fmla="*/ 2100103 h 2702280"/>
                <a:gd name="connsiteX106" fmla="*/ 801155 w 1375710"/>
                <a:gd name="connsiteY106" fmla="*/ 2084266 h 2702280"/>
                <a:gd name="connsiteX107" fmla="*/ 824334 w 1375710"/>
                <a:gd name="connsiteY107" fmla="*/ 2051985 h 2702280"/>
                <a:gd name="connsiteX108" fmla="*/ 923788 w 1375710"/>
                <a:gd name="connsiteY108" fmla="*/ 1862058 h 2702280"/>
                <a:gd name="connsiteX109" fmla="*/ 953096 w 1375710"/>
                <a:gd name="connsiteY109" fmla="*/ 1716428 h 2702280"/>
                <a:gd name="connsiteX110" fmla="*/ 994540 w 1375710"/>
                <a:gd name="connsiteY110" fmla="*/ 1650530 h 2702280"/>
                <a:gd name="connsiteX111" fmla="*/ 1023909 w 1375710"/>
                <a:gd name="connsiteY111" fmla="*/ 1625288 h 2702280"/>
                <a:gd name="connsiteX112" fmla="*/ 1030887 w 1375710"/>
                <a:gd name="connsiteY112" fmla="*/ 1620312 h 2702280"/>
                <a:gd name="connsiteX113" fmla="*/ 1081979 w 1375710"/>
                <a:gd name="connsiteY113" fmla="*/ 1588213 h 2702280"/>
                <a:gd name="connsiteX114" fmla="*/ 1211772 w 1375710"/>
                <a:gd name="connsiteY114" fmla="*/ 1552290 h 2702280"/>
                <a:gd name="connsiteX115" fmla="*/ 1211772 w 1375710"/>
                <a:gd name="connsiteY115" fmla="*/ 1552290 h 2702280"/>
                <a:gd name="connsiteX116" fmla="*/ 1305886 w 1375710"/>
                <a:gd name="connsiteY116" fmla="*/ 1531902 h 2702280"/>
                <a:gd name="connsiteX117" fmla="*/ 1365837 w 1375710"/>
                <a:gd name="connsiteY117" fmla="*/ 1495859 h 2702280"/>
                <a:gd name="connsiteX118" fmla="*/ 1370205 w 1375710"/>
                <a:gd name="connsiteY118" fmla="*/ 1432085 h 270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375710" h="2702280">
                  <a:moveTo>
                    <a:pt x="1370205" y="1432085"/>
                  </a:moveTo>
                  <a:cubicBezTo>
                    <a:pt x="1361419" y="1411539"/>
                    <a:pt x="1348058" y="1393274"/>
                    <a:pt x="1331128" y="1378687"/>
                  </a:cubicBezTo>
                  <a:cubicBezTo>
                    <a:pt x="1319271" y="1367655"/>
                    <a:pt x="1306614" y="1357510"/>
                    <a:pt x="1293264" y="1348347"/>
                  </a:cubicBezTo>
                  <a:lnTo>
                    <a:pt x="1293264" y="1348347"/>
                  </a:lnTo>
                  <a:cubicBezTo>
                    <a:pt x="1289805" y="1345981"/>
                    <a:pt x="1286286" y="1343675"/>
                    <a:pt x="1282767" y="1341369"/>
                  </a:cubicBezTo>
                  <a:cubicBezTo>
                    <a:pt x="1236432" y="1312935"/>
                    <a:pt x="1185546" y="1292698"/>
                    <a:pt x="1132343" y="1281539"/>
                  </a:cubicBezTo>
                  <a:cubicBezTo>
                    <a:pt x="1089024" y="1271988"/>
                    <a:pt x="1045086" y="1265520"/>
                    <a:pt x="1000850" y="1262183"/>
                  </a:cubicBezTo>
                  <a:cubicBezTo>
                    <a:pt x="976579" y="1260180"/>
                    <a:pt x="951579" y="1258420"/>
                    <a:pt x="930220" y="1247013"/>
                  </a:cubicBezTo>
                  <a:cubicBezTo>
                    <a:pt x="902307" y="1232025"/>
                    <a:pt x="884953" y="1202838"/>
                    <a:pt x="859468" y="1184028"/>
                  </a:cubicBezTo>
                  <a:cubicBezTo>
                    <a:pt x="852744" y="1179076"/>
                    <a:pt x="845554" y="1174810"/>
                    <a:pt x="837987" y="1171285"/>
                  </a:cubicBezTo>
                  <a:cubicBezTo>
                    <a:pt x="837405" y="1170933"/>
                    <a:pt x="836798" y="1170630"/>
                    <a:pt x="836167" y="1170375"/>
                  </a:cubicBezTo>
                  <a:lnTo>
                    <a:pt x="836167" y="1170375"/>
                  </a:lnTo>
                  <a:cubicBezTo>
                    <a:pt x="815469" y="1161570"/>
                    <a:pt x="793916" y="1154938"/>
                    <a:pt x="771847" y="1150593"/>
                  </a:cubicBezTo>
                  <a:lnTo>
                    <a:pt x="737806" y="1135423"/>
                  </a:lnTo>
                  <a:lnTo>
                    <a:pt x="613656" y="1080145"/>
                  </a:lnTo>
                  <a:lnTo>
                    <a:pt x="539202" y="1046953"/>
                  </a:lnTo>
                  <a:lnTo>
                    <a:pt x="533680" y="1044465"/>
                  </a:lnTo>
                  <a:lnTo>
                    <a:pt x="533680" y="1044465"/>
                  </a:lnTo>
                  <a:lnTo>
                    <a:pt x="507527" y="1032754"/>
                  </a:lnTo>
                  <a:cubicBezTo>
                    <a:pt x="504754" y="1029210"/>
                    <a:pt x="502467" y="1025315"/>
                    <a:pt x="500731" y="1021164"/>
                  </a:cubicBezTo>
                  <a:cubicBezTo>
                    <a:pt x="497194" y="1011662"/>
                    <a:pt x="495307" y="1001625"/>
                    <a:pt x="495149" y="991492"/>
                  </a:cubicBezTo>
                  <a:cubicBezTo>
                    <a:pt x="491630" y="927839"/>
                    <a:pt x="503644" y="864065"/>
                    <a:pt x="498122" y="800352"/>
                  </a:cubicBezTo>
                  <a:cubicBezTo>
                    <a:pt x="494663" y="760061"/>
                    <a:pt x="484166" y="720316"/>
                    <a:pt x="484651" y="679904"/>
                  </a:cubicBezTo>
                  <a:cubicBezTo>
                    <a:pt x="485197" y="630753"/>
                    <a:pt x="501945" y="583484"/>
                    <a:pt x="512382" y="535426"/>
                  </a:cubicBezTo>
                  <a:cubicBezTo>
                    <a:pt x="531010" y="449626"/>
                    <a:pt x="530950" y="356726"/>
                    <a:pt x="576459" y="281665"/>
                  </a:cubicBezTo>
                  <a:cubicBezTo>
                    <a:pt x="576459" y="281665"/>
                    <a:pt x="754735" y="179845"/>
                    <a:pt x="1223544" y="238522"/>
                  </a:cubicBezTo>
                  <a:lnTo>
                    <a:pt x="1223544" y="238522"/>
                  </a:lnTo>
                  <a:cubicBezTo>
                    <a:pt x="1234405" y="239918"/>
                    <a:pt x="1245388" y="241314"/>
                    <a:pt x="1256614" y="242891"/>
                  </a:cubicBezTo>
                  <a:lnTo>
                    <a:pt x="1282463" y="205998"/>
                  </a:lnTo>
                  <a:lnTo>
                    <a:pt x="1290291" y="194772"/>
                  </a:lnTo>
                  <a:lnTo>
                    <a:pt x="1339380" y="124749"/>
                  </a:lnTo>
                  <a:cubicBezTo>
                    <a:pt x="1327129" y="115929"/>
                    <a:pt x="1313816" y="108692"/>
                    <a:pt x="1299757" y="103207"/>
                  </a:cubicBezTo>
                  <a:cubicBezTo>
                    <a:pt x="1294174" y="101023"/>
                    <a:pt x="1288471" y="99081"/>
                    <a:pt x="1282524" y="97139"/>
                  </a:cubicBezTo>
                  <a:cubicBezTo>
                    <a:pt x="1268932" y="93193"/>
                    <a:pt x="1254915" y="90891"/>
                    <a:pt x="1240777" y="90283"/>
                  </a:cubicBezTo>
                  <a:cubicBezTo>
                    <a:pt x="1238744" y="90156"/>
                    <a:pt x="1236711" y="90279"/>
                    <a:pt x="1234709" y="90647"/>
                  </a:cubicBezTo>
                  <a:cubicBezTo>
                    <a:pt x="1230698" y="91382"/>
                    <a:pt x="1226584" y="91382"/>
                    <a:pt x="1222573" y="90647"/>
                  </a:cubicBezTo>
                  <a:lnTo>
                    <a:pt x="1186711" y="84215"/>
                  </a:lnTo>
                  <a:lnTo>
                    <a:pt x="1134042" y="74809"/>
                  </a:lnTo>
                  <a:lnTo>
                    <a:pt x="1043023" y="58547"/>
                  </a:lnTo>
                  <a:lnTo>
                    <a:pt x="945390" y="41314"/>
                  </a:lnTo>
                  <a:cubicBezTo>
                    <a:pt x="936470" y="39676"/>
                    <a:pt x="928157" y="37431"/>
                    <a:pt x="919237" y="36278"/>
                  </a:cubicBezTo>
                  <a:cubicBezTo>
                    <a:pt x="895250" y="33204"/>
                    <a:pt x="871258" y="30352"/>
                    <a:pt x="847271" y="27722"/>
                  </a:cubicBezTo>
                  <a:lnTo>
                    <a:pt x="811288" y="23960"/>
                  </a:lnTo>
                  <a:lnTo>
                    <a:pt x="793084" y="22261"/>
                  </a:lnTo>
                  <a:lnTo>
                    <a:pt x="783983" y="21412"/>
                  </a:lnTo>
                  <a:cubicBezTo>
                    <a:pt x="776216" y="20744"/>
                    <a:pt x="768388" y="19773"/>
                    <a:pt x="760560" y="18924"/>
                  </a:cubicBezTo>
                  <a:cubicBezTo>
                    <a:pt x="733376" y="16011"/>
                    <a:pt x="705949" y="13159"/>
                    <a:pt x="678825" y="10853"/>
                  </a:cubicBezTo>
                  <a:cubicBezTo>
                    <a:pt x="631131" y="6727"/>
                    <a:pt x="583255" y="3390"/>
                    <a:pt x="535197" y="841"/>
                  </a:cubicBezTo>
                  <a:cubicBezTo>
                    <a:pt x="519554" y="-515"/>
                    <a:pt x="503814" y="-231"/>
                    <a:pt x="488231" y="1691"/>
                  </a:cubicBezTo>
                  <a:cubicBezTo>
                    <a:pt x="462946" y="5812"/>
                    <a:pt x="439682" y="18010"/>
                    <a:pt x="421909" y="36460"/>
                  </a:cubicBezTo>
                  <a:cubicBezTo>
                    <a:pt x="415313" y="43271"/>
                    <a:pt x="409585" y="50874"/>
                    <a:pt x="404858" y="59094"/>
                  </a:cubicBezTo>
                  <a:cubicBezTo>
                    <a:pt x="403280" y="61703"/>
                    <a:pt x="402310" y="64433"/>
                    <a:pt x="400793" y="66982"/>
                  </a:cubicBezTo>
                  <a:cubicBezTo>
                    <a:pt x="399276" y="69530"/>
                    <a:pt x="398426" y="70805"/>
                    <a:pt x="397273" y="72625"/>
                  </a:cubicBezTo>
                  <a:lnTo>
                    <a:pt x="390356" y="84093"/>
                  </a:lnTo>
                  <a:cubicBezTo>
                    <a:pt x="388414" y="87370"/>
                    <a:pt x="386411" y="90707"/>
                    <a:pt x="384288" y="94045"/>
                  </a:cubicBezTo>
                  <a:cubicBezTo>
                    <a:pt x="381739" y="98353"/>
                    <a:pt x="379191" y="102783"/>
                    <a:pt x="376703" y="107152"/>
                  </a:cubicBezTo>
                  <a:cubicBezTo>
                    <a:pt x="358554" y="138575"/>
                    <a:pt x="342735" y="171288"/>
                    <a:pt x="329373" y="205027"/>
                  </a:cubicBezTo>
                  <a:cubicBezTo>
                    <a:pt x="305805" y="267631"/>
                    <a:pt x="285550" y="331433"/>
                    <a:pt x="268694" y="396167"/>
                  </a:cubicBezTo>
                  <a:cubicBezTo>
                    <a:pt x="250168" y="464007"/>
                    <a:pt x="234367" y="532534"/>
                    <a:pt x="221303" y="601749"/>
                  </a:cubicBezTo>
                  <a:cubicBezTo>
                    <a:pt x="213858" y="641391"/>
                    <a:pt x="207407" y="681239"/>
                    <a:pt x="201946" y="721287"/>
                  </a:cubicBezTo>
                  <a:cubicBezTo>
                    <a:pt x="199276" y="741311"/>
                    <a:pt x="196849" y="761335"/>
                    <a:pt x="194786" y="781420"/>
                  </a:cubicBezTo>
                  <a:cubicBezTo>
                    <a:pt x="191807" y="802160"/>
                    <a:pt x="189944" y="823040"/>
                    <a:pt x="189204" y="843981"/>
                  </a:cubicBezTo>
                  <a:cubicBezTo>
                    <a:pt x="188500" y="857664"/>
                    <a:pt x="186777" y="871274"/>
                    <a:pt x="184046" y="884696"/>
                  </a:cubicBezTo>
                  <a:lnTo>
                    <a:pt x="180951" y="904599"/>
                  </a:lnTo>
                  <a:cubicBezTo>
                    <a:pt x="179616" y="913034"/>
                    <a:pt x="178281" y="921529"/>
                    <a:pt x="177007" y="929963"/>
                  </a:cubicBezTo>
                  <a:cubicBezTo>
                    <a:pt x="172195" y="960546"/>
                    <a:pt x="167420" y="991110"/>
                    <a:pt x="162687" y="1021650"/>
                  </a:cubicBezTo>
                  <a:cubicBezTo>
                    <a:pt x="161109" y="1031904"/>
                    <a:pt x="159531" y="1042281"/>
                    <a:pt x="157650" y="1052475"/>
                  </a:cubicBezTo>
                  <a:cubicBezTo>
                    <a:pt x="155527" y="1064611"/>
                    <a:pt x="152978" y="1076140"/>
                    <a:pt x="149823" y="1087729"/>
                  </a:cubicBezTo>
                  <a:cubicBezTo>
                    <a:pt x="140660" y="1120739"/>
                    <a:pt x="125854" y="1151868"/>
                    <a:pt x="112020" y="1183239"/>
                  </a:cubicBezTo>
                  <a:cubicBezTo>
                    <a:pt x="105952" y="1197195"/>
                    <a:pt x="99884" y="1211212"/>
                    <a:pt x="93816" y="1225411"/>
                  </a:cubicBezTo>
                  <a:cubicBezTo>
                    <a:pt x="68009" y="1287504"/>
                    <a:pt x="47153" y="1351539"/>
                    <a:pt x="31437" y="1416915"/>
                  </a:cubicBezTo>
                  <a:cubicBezTo>
                    <a:pt x="21887" y="1457885"/>
                    <a:pt x="15036" y="1499439"/>
                    <a:pt x="10928" y="1541307"/>
                  </a:cubicBezTo>
                  <a:cubicBezTo>
                    <a:pt x="9714" y="1553158"/>
                    <a:pt x="8762" y="1565033"/>
                    <a:pt x="8076" y="1576926"/>
                  </a:cubicBezTo>
                  <a:cubicBezTo>
                    <a:pt x="7590" y="1585118"/>
                    <a:pt x="7166" y="1593310"/>
                    <a:pt x="6984" y="1601562"/>
                  </a:cubicBezTo>
                  <a:cubicBezTo>
                    <a:pt x="6571" y="1607399"/>
                    <a:pt x="6838" y="1613261"/>
                    <a:pt x="7772" y="1619038"/>
                  </a:cubicBezTo>
                  <a:cubicBezTo>
                    <a:pt x="9896" y="1630081"/>
                    <a:pt x="6984" y="1640821"/>
                    <a:pt x="7469" y="1651804"/>
                  </a:cubicBezTo>
                  <a:cubicBezTo>
                    <a:pt x="7712" y="1655421"/>
                    <a:pt x="7712" y="1659050"/>
                    <a:pt x="7469" y="1662666"/>
                  </a:cubicBezTo>
                  <a:cubicBezTo>
                    <a:pt x="6741" y="1671465"/>
                    <a:pt x="6073" y="1680324"/>
                    <a:pt x="5406" y="1689183"/>
                  </a:cubicBezTo>
                  <a:cubicBezTo>
                    <a:pt x="4192" y="1706901"/>
                    <a:pt x="3161" y="1724638"/>
                    <a:pt x="2311" y="1742399"/>
                  </a:cubicBezTo>
                  <a:cubicBezTo>
                    <a:pt x="691" y="1777914"/>
                    <a:pt x="-73" y="1813412"/>
                    <a:pt x="6" y="1848891"/>
                  </a:cubicBezTo>
                  <a:cubicBezTo>
                    <a:pt x="6" y="1867095"/>
                    <a:pt x="309" y="1885299"/>
                    <a:pt x="794" y="1903502"/>
                  </a:cubicBezTo>
                  <a:cubicBezTo>
                    <a:pt x="2251" y="1956093"/>
                    <a:pt x="5631" y="2008678"/>
                    <a:pt x="10928" y="2061269"/>
                  </a:cubicBezTo>
                  <a:cubicBezTo>
                    <a:pt x="13840" y="2090231"/>
                    <a:pt x="17342" y="2119138"/>
                    <a:pt x="21425" y="2147979"/>
                  </a:cubicBezTo>
                  <a:cubicBezTo>
                    <a:pt x="23488" y="2162785"/>
                    <a:pt x="25794" y="2177652"/>
                    <a:pt x="28161" y="2192518"/>
                  </a:cubicBezTo>
                  <a:cubicBezTo>
                    <a:pt x="31801" y="2214848"/>
                    <a:pt x="35849" y="2237099"/>
                    <a:pt x="40297" y="2259265"/>
                  </a:cubicBezTo>
                  <a:cubicBezTo>
                    <a:pt x="46971" y="2293792"/>
                    <a:pt x="54496" y="2302651"/>
                    <a:pt x="60260" y="2337360"/>
                  </a:cubicBezTo>
                  <a:cubicBezTo>
                    <a:pt x="63112" y="2354774"/>
                    <a:pt x="65539" y="2372311"/>
                    <a:pt x="67117" y="2389968"/>
                  </a:cubicBezTo>
                  <a:cubicBezTo>
                    <a:pt x="67226" y="2398379"/>
                    <a:pt x="67918" y="2406771"/>
                    <a:pt x="69180" y="2415090"/>
                  </a:cubicBezTo>
                  <a:cubicBezTo>
                    <a:pt x="71644" y="2423269"/>
                    <a:pt x="73670" y="2431576"/>
                    <a:pt x="75248" y="2439968"/>
                  </a:cubicBezTo>
                  <a:cubicBezTo>
                    <a:pt x="77190" y="2454349"/>
                    <a:pt x="78949" y="2468791"/>
                    <a:pt x="80466" y="2483172"/>
                  </a:cubicBezTo>
                  <a:cubicBezTo>
                    <a:pt x="86534" y="2539361"/>
                    <a:pt x="126037" y="2592941"/>
                    <a:pt x="168937" y="2629652"/>
                  </a:cubicBezTo>
                  <a:cubicBezTo>
                    <a:pt x="181297" y="2640162"/>
                    <a:pt x="194768" y="2649300"/>
                    <a:pt x="209106" y="2656897"/>
                  </a:cubicBezTo>
                  <a:cubicBezTo>
                    <a:pt x="219671" y="2662510"/>
                    <a:pt x="230526" y="2667552"/>
                    <a:pt x="241631" y="2672006"/>
                  </a:cubicBezTo>
                  <a:cubicBezTo>
                    <a:pt x="334531" y="2709384"/>
                    <a:pt x="439749" y="2710234"/>
                    <a:pt x="536654" y="2685052"/>
                  </a:cubicBezTo>
                  <a:cubicBezTo>
                    <a:pt x="546241" y="2682504"/>
                    <a:pt x="555768" y="2679834"/>
                    <a:pt x="565173" y="2676860"/>
                  </a:cubicBezTo>
                  <a:cubicBezTo>
                    <a:pt x="651095" y="2649858"/>
                    <a:pt x="730524" y="2603742"/>
                    <a:pt x="802186" y="2548888"/>
                  </a:cubicBezTo>
                  <a:cubicBezTo>
                    <a:pt x="851701" y="2511024"/>
                    <a:pt x="899273" y="2466606"/>
                    <a:pt x="934467" y="2415393"/>
                  </a:cubicBezTo>
                  <a:cubicBezTo>
                    <a:pt x="950644" y="2392420"/>
                    <a:pt x="964127" y="2367663"/>
                    <a:pt x="974637" y="2341607"/>
                  </a:cubicBezTo>
                  <a:cubicBezTo>
                    <a:pt x="948933" y="2326777"/>
                    <a:pt x="925881" y="2307766"/>
                    <a:pt x="906433" y="2285357"/>
                  </a:cubicBezTo>
                  <a:cubicBezTo>
                    <a:pt x="889868" y="2269156"/>
                    <a:pt x="877611" y="2248950"/>
                    <a:pt x="863472" y="2230746"/>
                  </a:cubicBezTo>
                  <a:cubicBezTo>
                    <a:pt x="861288" y="2227955"/>
                    <a:pt x="859104" y="2225164"/>
                    <a:pt x="856858" y="2222433"/>
                  </a:cubicBezTo>
                  <a:cubicBezTo>
                    <a:pt x="841143" y="2203683"/>
                    <a:pt x="822210" y="2187785"/>
                    <a:pt x="807526" y="2168246"/>
                  </a:cubicBezTo>
                  <a:cubicBezTo>
                    <a:pt x="798006" y="2156062"/>
                    <a:pt x="791276" y="2141936"/>
                    <a:pt x="787805" y="2126863"/>
                  </a:cubicBezTo>
                  <a:cubicBezTo>
                    <a:pt x="787156" y="2123896"/>
                    <a:pt x="786671" y="2120898"/>
                    <a:pt x="786349" y="2117882"/>
                  </a:cubicBezTo>
                  <a:cubicBezTo>
                    <a:pt x="785669" y="2113714"/>
                    <a:pt x="785894" y="2109454"/>
                    <a:pt x="787016" y="2105382"/>
                  </a:cubicBezTo>
                  <a:cubicBezTo>
                    <a:pt x="787823" y="2103374"/>
                    <a:pt x="789068" y="2101572"/>
                    <a:pt x="790657" y="2100103"/>
                  </a:cubicBezTo>
                  <a:cubicBezTo>
                    <a:pt x="794547" y="2095091"/>
                    <a:pt x="798054" y="2089800"/>
                    <a:pt x="801155" y="2084266"/>
                  </a:cubicBezTo>
                  <a:cubicBezTo>
                    <a:pt x="808376" y="2073162"/>
                    <a:pt x="816446" y="2062603"/>
                    <a:pt x="824334" y="2051985"/>
                  </a:cubicBezTo>
                  <a:cubicBezTo>
                    <a:pt x="867356" y="1994279"/>
                    <a:pt x="907283" y="1932143"/>
                    <a:pt x="923788" y="1862058"/>
                  </a:cubicBezTo>
                  <a:cubicBezTo>
                    <a:pt x="935195" y="1813515"/>
                    <a:pt x="935195" y="1762666"/>
                    <a:pt x="953096" y="1716428"/>
                  </a:cubicBezTo>
                  <a:cubicBezTo>
                    <a:pt x="962489" y="1691974"/>
                    <a:pt x="976567" y="1669590"/>
                    <a:pt x="994540" y="1650530"/>
                  </a:cubicBezTo>
                  <a:cubicBezTo>
                    <a:pt x="1003478" y="1641173"/>
                    <a:pt x="1013314" y="1632721"/>
                    <a:pt x="1023909" y="1625288"/>
                  </a:cubicBezTo>
                  <a:lnTo>
                    <a:pt x="1030887" y="1620312"/>
                  </a:lnTo>
                  <a:cubicBezTo>
                    <a:pt x="1046845" y="1607994"/>
                    <a:pt x="1063957" y="1597248"/>
                    <a:pt x="1081979" y="1588213"/>
                  </a:cubicBezTo>
                  <a:cubicBezTo>
                    <a:pt x="1122937" y="1569341"/>
                    <a:pt x="1166930" y="1560543"/>
                    <a:pt x="1211772" y="1552290"/>
                  </a:cubicBezTo>
                  <a:lnTo>
                    <a:pt x="1211772" y="1552290"/>
                  </a:lnTo>
                  <a:cubicBezTo>
                    <a:pt x="1243325" y="1546222"/>
                    <a:pt x="1275121" y="1540761"/>
                    <a:pt x="1305886" y="1531902"/>
                  </a:cubicBezTo>
                  <a:cubicBezTo>
                    <a:pt x="1328822" y="1525349"/>
                    <a:pt x="1352791" y="1515761"/>
                    <a:pt x="1365837" y="1495859"/>
                  </a:cubicBezTo>
                  <a:cubicBezTo>
                    <a:pt x="1378155" y="1477291"/>
                    <a:pt x="1378155" y="1452534"/>
                    <a:pt x="1370205" y="1432085"/>
                  </a:cubicBezTo>
                  <a:close/>
                </a:path>
              </a:pathLst>
            </a:custGeom>
            <a:solidFill>
              <a:srgbClr val="C4997A"/>
            </a:solidFill>
            <a:ln w="6065" cap="flat">
              <a:noFill/>
              <a:prstDash val="solid"/>
              <a:miter/>
            </a:ln>
          </p:spPr>
          <p:txBody>
            <a:bodyPr rtlCol="0" anchor="ctr">
              <a:noAutofit/>
            </a:bodyPr>
            <a:lstStyle/>
            <a:p>
              <a:endParaRPr lang="en-US"/>
            </a:p>
          </p:txBody>
        </p:sp>
        <p:sp>
          <p:nvSpPr>
            <p:cNvPr id="43" name="任意多边形: 形状 42">
              <a:extLst>
                <a:ext uri="{FF2B5EF4-FFF2-40B4-BE49-F238E27FC236}">
                  <a16:creationId xmlns:a16="http://schemas.microsoft.com/office/drawing/2014/main" id="{4866073C-499C-07DD-981D-C7F6DA859C43}"/>
                </a:ext>
              </a:extLst>
            </p:cNvPr>
            <p:cNvSpPr/>
            <p:nvPr/>
          </p:nvSpPr>
          <p:spPr>
            <a:xfrm>
              <a:off x="5547630" y="3180228"/>
              <a:ext cx="1298318" cy="1005558"/>
            </a:xfrm>
            <a:custGeom>
              <a:avLst/>
              <a:gdLst>
                <a:gd name="connsiteX0" fmla="*/ 1298319 w 1298318"/>
                <a:gd name="connsiteY0" fmla="*/ 292576 h 1005558"/>
                <a:gd name="connsiteX1" fmla="*/ 1297530 w 1298318"/>
                <a:gd name="connsiteY1" fmla="*/ 291545 h 1005558"/>
                <a:gd name="connsiteX2" fmla="*/ 1239702 w 1298318"/>
                <a:gd name="connsiteY2" fmla="*/ 205319 h 1005558"/>
                <a:gd name="connsiteX3" fmla="*/ 1139460 w 1298318"/>
                <a:gd name="connsiteY3" fmla="*/ 147674 h 1005558"/>
                <a:gd name="connsiteX4" fmla="*/ 1126536 w 1298318"/>
                <a:gd name="connsiteY4" fmla="*/ 149191 h 1005558"/>
                <a:gd name="connsiteX5" fmla="*/ 1124290 w 1298318"/>
                <a:gd name="connsiteY5" fmla="*/ 164361 h 1005558"/>
                <a:gd name="connsiteX6" fmla="*/ 1128538 w 1298318"/>
                <a:gd name="connsiteY6" fmla="*/ 169943 h 1005558"/>
                <a:gd name="connsiteX7" fmla="*/ 1183574 w 1298318"/>
                <a:gd name="connsiteY7" fmla="*/ 227407 h 1005558"/>
                <a:gd name="connsiteX8" fmla="*/ 1108817 w 1298318"/>
                <a:gd name="connsiteY8" fmla="*/ 202164 h 1005558"/>
                <a:gd name="connsiteX9" fmla="*/ 1098987 w 1298318"/>
                <a:gd name="connsiteY9" fmla="*/ 204349 h 1005558"/>
                <a:gd name="connsiteX10" fmla="*/ 1093769 w 1298318"/>
                <a:gd name="connsiteY10" fmla="*/ 223341 h 1005558"/>
                <a:gd name="connsiteX11" fmla="*/ 1102142 w 1298318"/>
                <a:gd name="connsiteY11" fmla="*/ 242698 h 1005558"/>
                <a:gd name="connsiteX12" fmla="*/ 1103053 w 1298318"/>
                <a:gd name="connsiteY12" fmla="*/ 247916 h 1005558"/>
                <a:gd name="connsiteX13" fmla="*/ 1002143 w 1298318"/>
                <a:gd name="connsiteY13" fmla="*/ 210295 h 1005558"/>
                <a:gd name="connsiteX14" fmla="*/ 993830 w 1298318"/>
                <a:gd name="connsiteY14" fmla="*/ 205198 h 1005558"/>
                <a:gd name="connsiteX15" fmla="*/ 990068 w 1298318"/>
                <a:gd name="connsiteY15" fmla="*/ 202528 h 1005558"/>
                <a:gd name="connsiteX16" fmla="*/ 988187 w 1298318"/>
                <a:gd name="connsiteY16" fmla="*/ 201193 h 1005558"/>
                <a:gd name="connsiteX17" fmla="*/ 985335 w 1298318"/>
                <a:gd name="connsiteY17" fmla="*/ 199009 h 1005558"/>
                <a:gd name="connsiteX18" fmla="*/ 925566 w 1298318"/>
                <a:gd name="connsiteY18" fmla="*/ 125283 h 1005558"/>
                <a:gd name="connsiteX19" fmla="*/ 888855 w 1298318"/>
                <a:gd name="connsiteY19" fmla="*/ 79228 h 1005558"/>
                <a:gd name="connsiteX20" fmla="*/ 872775 w 1298318"/>
                <a:gd name="connsiteY20" fmla="*/ 61995 h 1005558"/>
                <a:gd name="connsiteX21" fmla="*/ 868648 w 1298318"/>
                <a:gd name="connsiteY21" fmla="*/ 57808 h 1005558"/>
                <a:gd name="connsiteX22" fmla="*/ 864461 w 1298318"/>
                <a:gd name="connsiteY22" fmla="*/ 53682 h 1005558"/>
                <a:gd name="connsiteX23" fmla="*/ 217377 w 1298318"/>
                <a:gd name="connsiteY23" fmla="*/ 96825 h 1005558"/>
                <a:gd name="connsiteX24" fmla="*/ 153300 w 1298318"/>
                <a:gd name="connsiteY24" fmla="*/ 350586 h 1005558"/>
                <a:gd name="connsiteX25" fmla="*/ 125569 w 1298318"/>
                <a:gd name="connsiteY25" fmla="*/ 495063 h 1005558"/>
                <a:gd name="connsiteX26" fmla="*/ 139040 w 1298318"/>
                <a:gd name="connsiteY26" fmla="*/ 615512 h 1005558"/>
                <a:gd name="connsiteX27" fmla="*/ 136067 w 1298318"/>
                <a:gd name="connsiteY27" fmla="*/ 806652 h 1005558"/>
                <a:gd name="connsiteX28" fmla="*/ 141649 w 1298318"/>
                <a:gd name="connsiteY28" fmla="*/ 836324 h 1005558"/>
                <a:gd name="connsiteX29" fmla="*/ 148445 w 1298318"/>
                <a:gd name="connsiteY29" fmla="*/ 847914 h 1005558"/>
                <a:gd name="connsiteX30" fmla="*/ 142802 w 1298318"/>
                <a:gd name="connsiteY30" fmla="*/ 860717 h 1005558"/>
                <a:gd name="connsiteX31" fmla="*/ 142074 w 1298318"/>
                <a:gd name="connsiteY31" fmla="*/ 862841 h 1005558"/>
                <a:gd name="connsiteX32" fmla="*/ 136006 w 1298318"/>
                <a:gd name="connsiteY32" fmla="*/ 868909 h 1005558"/>
                <a:gd name="connsiteX33" fmla="*/ 123142 w 1298318"/>
                <a:gd name="connsiteY33" fmla="*/ 881773 h 1005558"/>
                <a:gd name="connsiteX34" fmla="*/ 97353 w 1298318"/>
                <a:gd name="connsiteY34" fmla="*/ 907501 h 1005558"/>
                <a:gd name="connsiteX35" fmla="*/ 64344 w 1298318"/>
                <a:gd name="connsiteY35" fmla="*/ 940389 h 1005558"/>
                <a:gd name="connsiteX36" fmla="*/ 22414 w 1298318"/>
                <a:gd name="connsiteY36" fmla="*/ 987233 h 1005558"/>
                <a:gd name="connsiteX37" fmla="*/ 9368 w 1298318"/>
                <a:gd name="connsiteY37" fmla="*/ 1003435 h 1005558"/>
                <a:gd name="connsiteX38" fmla="*/ 4696 w 1298318"/>
                <a:gd name="connsiteY38" fmla="*/ 1005558 h 1005558"/>
                <a:gd name="connsiteX39" fmla="*/ 24 w 1298318"/>
                <a:gd name="connsiteY39" fmla="*/ 1000583 h 1005558"/>
                <a:gd name="connsiteX40" fmla="*/ 1419 w 1298318"/>
                <a:gd name="connsiteY40" fmla="*/ 993301 h 1005558"/>
                <a:gd name="connsiteX41" fmla="*/ 31213 w 1298318"/>
                <a:gd name="connsiteY41" fmla="*/ 937355 h 1005558"/>
                <a:gd name="connsiteX42" fmla="*/ 65618 w 1298318"/>
                <a:gd name="connsiteY42" fmla="*/ 890571 h 1005558"/>
                <a:gd name="connsiteX43" fmla="*/ 88798 w 1298318"/>
                <a:gd name="connsiteY43" fmla="*/ 840025 h 1005558"/>
                <a:gd name="connsiteX44" fmla="*/ 102026 w 1298318"/>
                <a:gd name="connsiteY44" fmla="*/ 784868 h 1005558"/>
                <a:gd name="connsiteX45" fmla="*/ 108094 w 1298318"/>
                <a:gd name="connsiteY45" fmla="*/ 727101 h 1005558"/>
                <a:gd name="connsiteX46" fmla="*/ 109368 w 1298318"/>
                <a:gd name="connsiteY46" fmla="*/ 668727 h 1005558"/>
                <a:gd name="connsiteX47" fmla="*/ 109368 w 1298318"/>
                <a:gd name="connsiteY47" fmla="*/ 643060 h 1005558"/>
                <a:gd name="connsiteX48" fmla="*/ 98203 w 1298318"/>
                <a:gd name="connsiteY48" fmla="*/ 528498 h 1005558"/>
                <a:gd name="connsiteX49" fmla="*/ 81455 w 1298318"/>
                <a:gd name="connsiteY49" fmla="*/ 461750 h 1005558"/>
                <a:gd name="connsiteX50" fmla="*/ 129999 w 1298318"/>
                <a:gd name="connsiteY50" fmla="*/ 327710 h 1005558"/>
                <a:gd name="connsiteX51" fmla="*/ 180848 w 1298318"/>
                <a:gd name="connsiteY51" fmla="*/ 86813 h 1005558"/>
                <a:gd name="connsiteX52" fmla="*/ 200265 w 1298318"/>
                <a:gd name="connsiteY52" fmla="*/ 34022 h 1005558"/>
                <a:gd name="connsiteX53" fmla="*/ 281394 w 1298318"/>
                <a:gd name="connsiteY53" fmla="*/ 7444 h 1005558"/>
                <a:gd name="connsiteX54" fmla="*/ 694013 w 1298318"/>
                <a:gd name="connsiteY54" fmla="*/ 9265 h 1005558"/>
                <a:gd name="connsiteX55" fmla="*/ 843224 w 1298318"/>
                <a:gd name="connsiteY55" fmla="*/ 1073 h 1005558"/>
                <a:gd name="connsiteX56" fmla="*/ 861852 w 1298318"/>
                <a:gd name="connsiteY56" fmla="*/ 3197 h 1005558"/>
                <a:gd name="connsiteX57" fmla="*/ 865675 w 1298318"/>
                <a:gd name="connsiteY57" fmla="*/ 4107 h 1005558"/>
                <a:gd name="connsiteX58" fmla="*/ 876658 w 1298318"/>
                <a:gd name="connsiteY58" fmla="*/ 2954 h 1005558"/>
                <a:gd name="connsiteX59" fmla="*/ 898563 w 1298318"/>
                <a:gd name="connsiteY59" fmla="*/ 2226 h 1005558"/>
                <a:gd name="connsiteX60" fmla="*/ 931330 w 1298318"/>
                <a:gd name="connsiteY60" fmla="*/ 10053 h 1005558"/>
                <a:gd name="connsiteX61" fmla="*/ 938187 w 1298318"/>
                <a:gd name="connsiteY61" fmla="*/ 14422 h 1005558"/>
                <a:gd name="connsiteX62" fmla="*/ 939825 w 1298318"/>
                <a:gd name="connsiteY62" fmla="*/ 15757 h 1005558"/>
                <a:gd name="connsiteX63" fmla="*/ 957726 w 1298318"/>
                <a:gd name="connsiteY63" fmla="*/ 35053 h 1005558"/>
                <a:gd name="connsiteX64" fmla="*/ 1055965 w 1298318"/>
                <a:gd name="connsiteY64" fmla="*/ 81716 h 1005558"/>
                <a:gd name="connsiteX65" fmla="*/ 1092373 w 1298318"/>
                <a:gd name="connsiteY65" fmla="*/ 100284 h 1005558"/>
                <a:gd name="connsiteX66" fmla="*/ 1098441 w 1298318"/>
                <a:gd name="connsiteY66" fmla="*/ 111267 h 1005558"/>
                <a:gd name="connsiteX67" fmla="*/ 1147288 w 1298318"/>
                <a:gd name="connsiteY67" fmla="*/ 132929 h 1005558"/>
                <a:gd name="connsiteX68" fmla="*/ 1259666 w 1298318"/>
                <a:gd name="connsiteY68" fmla="*/ 199676 h 1005558"/>
                <a:gd name="connsiteX69" fmla="*/ 1280661 w 1298318"/>
                <a:gd name="connsiteY69" fmla="*/ 242152 h 1005558"/>
                <a:gd name="connsiteX70" fmla="*/ 1297833 w 1298318"/>
                <a:gd name="connsiteY70" fmla="*/ 289846 h 1005558"/>
                <a:gd name="connsiteX71" fmla="*/ 1298319 w 1298318"/>
                <a:gd name="connsiteY71" fmla="*/ 292576 h 100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98318" h="1005558">
                  <a:moveTo>
                    <a:pt x="1298319" y="292576"/>
                  </a:moveTo>
                  <a:cubicBezTo>
                    <a:pt x="1298021" y="292259"/>
                    <a:pt x="1297760" y="291914"/>
                    <a:pt x="1297530" y="291545"/>
                  </a:cubicBezTo>
                  <a:cubicBezTo>
                    <a:pt x="1276960" y="263754"/>
                    <a:pt x="1262214" y="231412"/>
                    <a:pt x="1239702" y="205319"/>
                  </a:cubicBezTo>
                  <a:cubicBezTo>
                    <a:pt x="1213805" y="175278"/>
                    <a:pt x="1178453" y="154948"/>
                    <a:pt x="1139460" y="147674"/>
                  </a:cubicBezTo>
                  <a:cubicBezTo>
                    <a:pt x="1135128" y="146343"/>
                    <a:pt x="1130437" y="146894"/>
                    <a:pt x="1126536" y="149191"/>
                  </a:cubicBezTo>
                  <a:cubicBezTo>
                    <a:pt x="1122452" y="153161"/>
                    <a:pt x="1121529" y="159377"/>
                    <a:pt x="1124290" y="164361"/>
                  </a:cubicBezTo>
                  <a:cubicBezTo>
                    <a:pt x="1126657" y="169337"/>
                    <a:pt x="1123926" y="167031"/>
                    <a:pt x="1128538" y="169943"/>
                  </a:cubicBezTo>
                  <a:cubicBezTo>
                    <a:pt x="1151329" y="184284"/>
                    <a:pt x="1170231" y="204021"/>
                    <a:pt x="1183574" y="227407"/>
                  </a:cubicBezTo>
                  <a:cubicBezTo>
                    <a:pt x="1161365" y="211994"/>
                    <a:pt x="1135577" y="201315"/>
                    <a:pt x="1108817" y="202164"/>
                  </a:cubicBezTo>
                  <a:cubicBezTo>
                    <a:pt x="1105407" y="202048"/>
                    <a:pt x="1102027" y="202800"/>
                    <a:pt x="1098987" y="204349"/>
                  </a:cubicBezTo>
                  <a:cubicBezTo>
                    <a:pt x="1093350" y="208901"/>
                    <a:pt x="1091251" y="216547"/>
                    <a:pt x="1093769" y="223341"/>
                  </a:cubicBezTo>
                  <a:cubicBezTo>
                    <a:pt x="1095710" y="230137"/>
                    <a:pt x="1099837" y="236084"/>
                    <a:pt x="1102142" y="242698"/>
                  </a:cubicBezTo>
                  <a:cubicBezTo>
                    <a:pt x="1102804" y="244355"/>
                    <a:pt x="1103113" y="246132"/>
                    <a:pt x="1103053" y="247916"/>
                  </a:cubicBezTo>
                  <a:cubicBezTo>
                    <a:pt x="1069679" y="235477"/>
                    <a:pt x="1032907" y="228074"/>
                    <a:pt x="1002143" y="210295"/>
                  </a:cubicBezTo>
                  <a:cubicBezTo>
                    <a:pt x="999291" y="208718"/>
                    <a:pt x="996560" y="206958"/>
                    <a:pt x="993830" y="205198"/>
                  </a:cubicBezTo>
                  <a:lnTo>
                    <a:pt x="990068" y="202528"/>
                  </a:lnTo>
                  <a:lnTo>
                    <a:pt x="988187" y="201193"/>
                  </a:lnTo>
                  <a:lnTo>
                    <a:pt x="985335" y="199009"/>
                  </a:lnTo>
                  <a:cubicBezTo>
                    <a:pt x="960578" y="179470"/>
                    <a:pt x="943951" y="151254"/>
                    <a:pt x="925566" y="125283"/>
                  </a:cubicBezTo>
                  <a:cubicBezTo>
                    <a:pt x="914176" y="109273"/>
                    <a:pt x="901925" y="93898"/>
                    <a:pt x="888855" y="79228"/>
                  </a:cubicBezTo>
                  <a:cubicBezTo>
                    <a:pt x="883636" y="73160"/>
                    <a:pt x="878236" y="67638"/>
                    <a:pt x="872775" y="61995"/>
                  </a:cubicBezTo>
                  <a:lnTo>
                    <a:pt x="868648" y="57808"/>
                  </a:lnTo>
                  <a:lnTo>
                    <a:pt x="864461" y="53682"/>
                  </a:lnTo>
                  <a:cubicBezTo>
                    <a:pt x="395653" y="-4995"/>
                    <a:pt x="217377" y="96825"/>
                    <a:pt x="217377" y="96825"/>
                  </a:cubicBezTo>
                  <a:cubicBezTo>
                    <a:pt x="171868" y="171885"/>
                    <a:pt x="171928" y="264785"/>
                    <a:pt x="153300" y="350586"/>
                  </a:cubicBezTo>
                  <a:cubicBezTo>
                    <a:pt x="142863" y="398644"/>
                    <a:pt x="126115" y="445913"/>
                    <a:pt x="125569" y="495063"/>
                  </a:cubicBezTo>
                  <a:cubicBezTo>
                    <a:pt x="125084" y="535476"/>
                    <a:pt x="135581" y="575221"/>
                    <a:pt x="139040" y="615512"/>
                  </a:cubicBezTo>
                  <a:cubicBezTo>
                    <a:pt x="144562" y="679043"/>
                    <a:pt x="132547" y="742938"/>
                    <a:pt x="136067" y="806652"/>
                  </a:cubicBezTo>
                  <a:cubicBezTo>
                    <a:pt x="136224" y="816785"/>
                    <a:pt x="138112" y="826821"/>
                    <a:pt x="141649" y="836324"/>
                  </a:cubicBezTo>
                  <a:cubicBezTo>
                    <a:pt x="143385" y="840474"/>
                    <a:pt x="145672" y="844370"/>
                    <a:pt x="148445" y="847914"/>
                  </a:cubicBezTo>
                  <a:cubicBezTo>
                    <a:pt x="146686" y="852161"/>
                    <a:pt x="144319" y="856348"/>
                    <a:pt x="142802" y="860717"/>
                  </a:cubicBezTo>
                  <a:cubicBezTo>
                    <a:pt x="142626" y="861445"/>
                    <a:pt x="142377" y="862155"/>
                    <a:pt x="142074" y="862841"/>
                  </a:cubicBezTo>
                  <a:cubicBezTo>
                    <a:pt x="140314" y="865110"/>
                    <a:pt x="138275" y="867149"/>
                    <a:pt x="136006" y="868909"/>
                  </a:cubicBezTo>
                  <a:cubicBezTo>
                    <a:pt x="131759" y="873217"/>
                    <a:pt x="127450" y="877464"/>
                    <a:pt x="123142" y="881773"/>
                  </a:cubicBezTo>
                  <a:cubicBezTo>
                    <a:pt x="114526" y="890347"/>
                    <a:pt x="105927" y="898927"/>
                    <a:pt x="97353" y="907501"/>
                  </a:cubicBezTo>
                  <a:cubicBezTo>
                    <a:pt x="86310" y="918423"/>
                    <a:pt x="75308" y="929388"/>
                    <a:pt x="64344" y="940389"/>
                  </a:cubicBezTo>
                  <a:cubicBezTo>
                    <a:pt x="49065" y="954782"/>
                    <a:pt x="35036" y="970455"/>
                    <a:pt x="22414" y="987233"/>
                  </a:cubicBezTo>
                  <a:cubicBezTo>
                    <a:pt x="18749" y="993149"/>
                    <a:pt x="14368" y="998592"/>
                    <a:pt x="9368" y="1003435"/>
                  </a:cubicBezTo>
                  <a:cubicBezTo>
                    <a:pt x="8112" y="1004679"/>
                    <a:pt x="6456" y="1005431"/>
                    <a:pt x="4696" y="1005558"/>
                  </a:cubicBezTo>
                  <a:cubicBezTo>
                    <a:pt x="2153" y="1005219"/>
                    <a:pt x="206" y="1003137"/>
                    <a:pt x="24" y="1000583"/>
                  </a:cubicBezTo>
                  <a:cubicBezTo>
                    <a:pt x="-116" y="998077"/>
                    <a:pt x="363" y="995577"/>
                    <a:pt x="1419" y="993301"/>
                  </a:cubicBezTo>
                  <a:cubicBezTo>
                    <a:pt x="8950" y="973471"/>
                    <a:pt x="18962" y="954673"/>
                    <a:pt x="31213" y="937355"/>
                  </a:cubicBezTo>
                  <a:cubicBezTo>
                    <a:pt x="42439" y="921457"/>
                    <a:pt x="55485" y="907015"/>
                    <a:pt x="65618" y="890571"/>
                  </a:cubicBezTo>
                  <a:cubicBezTo>
                    <a:pt x="75242" y="874661"/>
                    <a:pt x="83021" y="857701"/>
                    <a:pt x="88798" y="840025"/>
                  </a:cubicBezTo>
                  <a:cubicBezTo>
                    <a:pt x="94696" y="822028"/>
                    <a:pt x="99119" y="803581"/>
                    <a:pt x="102026" y="784868"/>
                  </a:cubicBezTo>
                  <a:cubicBezTo>
                    <a:pt x="105047" y="765729"/>
                    <a:pt x="107074" y="746452"/>
                    <a:pt x="108094" y="727101"/>
                  </a:cubicBezTo>
                  <a:cubicBezTo>
                    <a:pt x="109125" y="707684"/>
                    <a:pt x="109428" y="688206"/>
                    <a:pt x="109368" y="668727"/>
                  </a:cubicBezTo>
                  <a:cubicBezTo>
                    <a:pt x="109368" y="660172"/>
                    <a:pt x="109368" y="651616"/>
                    <a:pt x="109368" y="643060"/>
                  </a:cubicBezTo>
                  <a:cubicBezTo>
                    <a:pt x="108822" y="604650"/>
                    <a:pt x="108215" y="565633"/>
                    <a:pt x="98203" y="528498"/>
                  </a:cubicBezTo>
                  <a:cubicBezTo>
                    <a:pt x="92135" y="506289"/>
                    <a:pt x="82851" y="484687"/>
                    <a:pt x="81455" y="461750"/>
                  </a:cubicBezTo>
                  <a:cubicBezTo>
                    <a:pt x="78482" y="413692"/>
                    <a:pt x="109975" y="371399"/>
                    <a:pt x="129999" y="327710"/>
                  </a:cubicBezTo>
                  <a:cubicBezTo>
                    <a:pt x="164768" y="252953"/>
                    <a:pt x="167741" y="168123"/>
                    <a:pt x="180848" y="86813"/>
                  </a:cubicBezTo>
                  <a:cubicBezTo>
                    <a:pt x="183882" y="68063"/>
                    <a:pt x="187887" y="48463"/>
                    <a:pt x="200265" y="34022"/>
                  </a:cubicBezTo>
                  <a:cubicBezTo>
                    <a:pt x="219319" y="11692"/>
                    <a:pt x="252025" y="8294"/>
                    <a:pt x="281394" y="7444"/>
                  </a:cubicBezTo>
                  <a:cubicBezTo>
                    <a:pt x="418832" y="3439"/>
                    <a:pt x="556757" y="21097"/>
                    <a:pt x="694013" y="9265"/>
                  </a:cubicBezTo>
                  <a:cubicBezTo>
                    <a:pt x="743164" y="5017"/>
                    <a:pt x="794498" y="-2871"/>
                    <a:pt x="843224" y="1073"/>
                  </a:cubicBezTo>
                  <a:cubicBezTo>
                    <a:pt x="849486" y="1173"/>
                    <a:pt x="855724" y="1885"/>
                    <a:pt x="861852" y="3197"/>
                  </a:cubicBezTo>
                  <a:cubicBezTo>
                    <a:pt x="863084" y="3657"/>
                    <a:pt x="864370" y="3962"/>
                    <a:pt x="865675" y="4107"/>
                  </a:cubicBezTo>
                  <a:cubicBezTo>
                    <a:pt x="869255" y="4107"/>
                    <a:pt x="873017" y="3257"/>
                    <a:pt x="876658" y="2954"/>
                  </a:cubicBezTo>
                  <a:cubicBezTo>
                    <a:pt x="883933" y="2225"/>
                    <a:pt x="891251" y="1981"/>
                    <a:pt x="898563" y="2226"/>
                  </a:cubicBezTo>
                  <a:cubicBezTo>
                    <a:pt x="909935" y="2325"/>
                    <a:pt x="921142" y="5001"/>
                    <a:pt x="931330" y="10053"/>
                  </a:cubicBezTo>
                  <a:cubicBezTo>
                    <a:pt x="933721" y="11337"/>
                    <a:pt x="936015" y="12798"/>
                    <a:pt x="938187" y="14422"/>
                  </a:cubicBezTo>
                  <a:lnTo>
                    <a:pt x="939825" y="15757"/>
                  </a:lnTo>
                  <a:cubicBezTo>
                    <a:pt x="946239" y="21759"/>
                    <a:pt x="952222" y="28207"/>
                    <a:pt x="957726" y="35053"/>
                  </a:cubicBezTo>
                  <a:cubicBezTo>
                    <a:pt x="982665" y="62116"/>
                    <a:pt x="1020043" y="73585"/>
                    <a:pt x="1055965" y="81716"/>
                  </a:cubicBezTo>
                  <a:cubicBezTo>
                    <a:pt x="1069618" y="84810"/>
                    <a:pt x="1084788" y="88512"/>
                    <a:pt x="1092373" y="100284"/>
                  </a:cubicBezTo>
                  <a:cubicBezTo>
                    <a:pt x="1094679" y="103742"/>
                    <a:pt x="1096074" y="107747"/>
                    <a:pt x="1098441" y="111267"/>
                  </a:cubicBezTo>
                  <a:cubicBezTo>
                    <a:pt x="1108210" y="126922"/>
                    <a:pt x="1129205" y="129470"/>
                    <a:pt x="1147288" y="132929"/>
                  </a:cubicBezTo>
                  <a:cubicBezTo>
                    <a:pt x="1191402" y="140817"/>
                    <a:pt x="1234909" y="162419"/>
                    <a:pt x="1259666" y="199676"/>
                  </a:cubicBezTo>
                  <a:cubicBezTo>
                    <a:pt x="1268021" y="213124"/>
                    <a:pt x="1275048" y="227348"/>
                    <a:pt x="1280661" y="242152"/>
                  </a:cubicBezTo>
                  <a:cubicBezTo>
                    <a:pt x="1287500" y="257627"/>
                    <a:pt x="1293234" y="273564"/>
                    <a:pt x="1297833" y="289846"/>
                  </a:cubicBezTo>
                  <a:cubicBezTo>
                    <a:pt x="1297894" y="290695"/>
                    <a:pt x="1298137" y="291666"/>
                    <a:pt x="1298319" y="292576"/>
                  </a:cubicBezTo>
                  <a:close/>
                </a:path>
              </a:pathLst>
            </a:custGeom>
            <a:solidFill>
              <a:srgbClr val="9E775A"/>
            </a:solidFill>
            <a:ln w="6065" cap="flat">
              <a:noFill/>
              <a:prstDash val="solid"/>
              <a:miter/>
            </a:ln>
          </p:spPr>
          <p:txBody>
            <a:bodyPr rtlCol="0" anchor="ctr">
              <a:noAutofit/>
            </a:bodyPr>
            <a:lstStyle/>
            <a:p>
              <a:endParaRPr lang="en-US"/>
            </a:p>
          </p:txBody>
        </p:sp>
        <p:sp>
          <p:nvSpPr>
            <p:cNvPr id="44" name="任意多边形: 形状 43">
              <a:extLst>
                <a:ext uri="{FF2B5EF4-FFF2-40B4-BE49-F238E27FC236}">
                  <a16:creationId xmlns:a16="http://schemas.microsoft.com/office/drawing/2014/main" id="{62218797-DFAC-93DE-4F93-4194E3881C19}"/>
                </a:ext>
              </a:extLst>
            </p:cNvPr>
            <p:cNvSpPr/>
            <p:nvPr/>
          </p:nvSpPr>
          <p:spPr>
            <a:xfrm>
              <a:off x="5565771" y="2995510"/>
              <a:ext cx="757364" cy="144654"/>
            </a:xfrm>
            <a:custGeom>
              <a:avLst/>
              <a:gdLst>
                <a:gd name="connsiteX0" fmla="*/ 757364 w 757364"/>
                <a:gd name="connsiteY0" fmla="*/ 75112 h 144654"/>
                <a:gd name="connsiteX1" fmla="*/ 612219 w 757364"/>
                <a:gd name="connsiteY1" fmla="*/ 89190 h 144654"/>
                <a:gd name="connsiteX2" fmla="*/ 174478 w 757364"/>
                <a:gd name="connsiteY2" fmla="*/ 63340 h 144654"/>
                <a:gd name="connsiteX3" fmla="*/ 99479 w 757364"/>
                <a:gd name="connsiteY3" fmla="*/ 89796 h 144654"/>
                <a:gd name="connsiteX4" fmla="*/ 15802 w 757364"/>
                <a:gd name="connsiteY4" fmla="*/ 144408 h 144654"/>
                <a:gd name="connsiteX5" fmla="*/ 3059 w 757364"/>
                <a:gd name="connsiteY5" fmla="*/ 140949 h 144654"/>
                <a:gd name="connsiteX6" fmla="*/ 754 w 757364"/>
                <a:gd name="connsiteY6" fmla="*/ 126022 h 144654"/>
                <a:gd name="connsiteX7" fmla="*/ 7489 w 757364"/>
                <a:gd name="connsiteY7" fmla="*/ 94226 h 144654"/>
                <a:gd name="connsiteX8" fmla="*/ 13557 w 757364"/>
                <a:gd name="connsiteY8" fmla="*/ 84275 h 144654"/>
                <a:gd name="connsiteX9" fmla="*/ 20232 w 757364"/>
                <a:gd name="connsiteY9" fmla="*/ 72867 h 144654"/>
                <a:gd name="connsiteX10" fmla="*/ 23751 w 757364"/>
                <a:gd name="connsiteY10" fmla="*/ 67224 h 144654"/>
                <a:gd name="connsiteX11" fmla="*/ 27817 w 757364"/>
                <a:gd name="connsiteY11" fmla="*/ 59335 h 144654"/>
                <a:gd name="connsiteX12" fmla="*/ 44867 w 757364"/>
                <a:gd name="connsiteY12" fmla="*/ 36459 h 144654"/>
                <a:gd name="connsiteX13" fmla="*/ 111251 w 757364"/>
                <a:gd name="connsiteY13" fmla="*/ 1690 h 144654"/>
                <a:gd name="connsiteX14" fmla="*/ 158156 w 757364"/>
                <a:gd name="connsiteY14" fmla="*/ 841 h 144654"/>
                <a:gd name="connsiteX15" fmla="*/ 302026 w 757364"/>
                <a:gd name="connsiteY15" fmla="*/ 10853 h 144654"/>
                <a:gd name="connsiteX16" fmla="*/ 383761 w 757364"/>
                <a:gd name="connsiteY16" fmla="*/ 18923 h 144654"/>
                <a:gd name="connsiteX17" fmla="*/ 407184 w 757364"/>
                <a:gd name="connsiteY17" fmla="*/ 21411 h 144654"/>
                <a:gd name="connsiteX18" fmla="*/ 416225 w 757364"/>
                <a:gd name="connsiteY18" fmla="*/ 22260 h 144654"/>
                <a:gd name="connsiteX19" fmla="*/ 434429 w 757364"/>
                <a:gd name="connsiteY19" fmla="*/ 23959 h 144654"/>
                <a:gd name="connsiteX20" fmla="*/ 470412 w 757364"/>
                <a:gd name="connsiteY20" fmla="*/ 27721 h 144654"/>
                <a:gd name="connsiteX21" fmla="*/ 542377 w 757364"/>
                <a:gd name="connsiteY21" fmla="*/ 36277 h 144654"/>
                <a:gd name="connsiteX22" fmla="*/ 568530 w 757364"/>
                <a:gd name="connsiteY22" fmla="*/ 41314 h 144654"/>
                <a:gd name="connsiteX23" fmla="*/ 666770 w 757364"/>
                <a:gd name="connsiteY23" fmla="*/ 58850 h 14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364" h="144654">
                  <a:moveTo>
                    <a:pt x="757364" y="75112"/>
                  </a:moveTo>
                  <a:cubicBezTo>
                    <a:pt x="709464" y="83886"/>
                    <a:pt x="660908" y="88596"/>
                    <a:pt x="612219" y="89190"/>
                  </a:cubicBezTo>
                  <a:cubicBezTo>
                    <a:pt x="465618" y="89493"/>
                    <a:pt x="319199" y="39736"/>
                    <a:pt x="174478" y="63340"/>
                  </a:cubicBezTo>
                  <a:cubicBezTo>
                    <a:pt x="148144" y="67648"/>
                    <a:pt x="121505" y="74627"/>
                    <a:pt x="99479" y="89796"/>
                  </a:cubicBezTo>
                  <a:cubicBezTo>
                    <a:pt x="71627" y="109092"/>
                    <a:pt x="49600" y="141859"/>
                    <a:pt x="15802" y="144408"/>
                  </a:cubicBezTo>
                  <a:cubicBezTo>
                    <a:pt x="11251" y="145234"/>
                    <a:pt x="6567" y="143963"/>
                    <a:pt x="3059" y="140949"/>
                  </a:cubicBezTo>
                  <a:cubicBezTo>
                    <a:pt x="62" y="136583"/>
                    <a:pt x="-788" y="131089"/>
                    <a:pt x="754" y="126022"/>
                  </a:cubicBezTo>
                  <a:cubicBezTo>
                    <a:pt x="2392" y="115304"/>
                    <a:pt x="4643" y="104688"/>
                    <a:pt x="7489" y="94226"/>
                  </a:cubicBezTo>
                  <a:cubicBezTo>
                    <a:pt x="9370" y="90889"/>
                    <a:pt x="11372" y="87551"/>
                    <a:pt x="13557" y="84275"/>
                  </a:cubicBezTo>
                  <a:lnTo>
                    <a:pt x="20232" y="72867"/>
                  </a:lnTo>
                  <a:lnTo>
                    <a:pt x="23751" y="67224"/>
                  </a:lnTo>
                  <a:cubicBezTo>
                    <a:pt x="25268" y="64675"/>
                    <a:pt x="26239" y="61945"/>
                    <a:pt x="27817" y="59335"/>
                  </a:cubicBezTo>
                  <a:cubicBezTo>
                    <a:pt x="32550" y="51044"/>
                    <a:pt x="38272" y="43361"/>
                    <a:pt x="44867" y="36459"/>
                  </a:cubicBezTo>
                  <a:cubicBezTo>
                    <a:pt x="62653" y="17994"/>
                    <a:pt x="85947" y="5794"/>
                    <a:pt x="111251" y="1690"/>
                  </a:cubicBezTo>
                  <a:cubicBezTo>
                    <a:pt x="126815" y="-230"/>
                    <a:pt x="142537" y="-515"/>
                    <a:pt x="158156" y="841"/>
                  </a:cubicBezTo>
                  <a:cubicBezTo>
                    <a:pt x="206171" y="3349"/>
                    <a:pt x="254132" y="6686"/>
                    <a:pt x="302026" y="10853"/>
                  </a:cubicBezTo>
                  <a:cubicBezTo>
                    <a:pt x="329332" y="13158"/>
                    <a:pt x="356638" y="16010"/>
                    <a:pt x="383761" y="18923"/>
                  </a:cubicBezTo>
                  <a:cubicBezTo>
                    <a:pt x="391589" y="19772"/>
                    <a:pt x="399417" y="20743"/>
                    <a:pt x="407184" y="21411"/>
                  </a:cubicBezTo>
                  <a:lnTo>
                    <a:pt x="416225" y="22260"/>
                  </a:lnTo>
                  <a:lnTo>
                    <a:pt x="434429" y="23959"/>
                  </a:lnTo>
                  <a:lnTo>
                    <a:pt x="470412" y="27721"/>
                  </a:lnTo>
                  <a:cubicBezTo>
                    <a:pt x="494441" y="30351"/>
                    <a:pt x="518427" y="33203"/>
                    <a:pt x="542377" y="36277"/>
                  </a:cubicBezTo>
                  <a:cubicBezTo>
                    <a:pt x="551297" y="37430"/>
                    <a:pt x="559610" y="39675"/>
                    <a:pt x="568530" y="41314"/>
                  </a:cubicBezTo>
                  <a:lnTo>
                    <a:pt x="666770" y="58850"/>
                  </a:ln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45" name="任意多边形: 形状 44">
              <a:extLst>
                <a:ext uri="{FF2B5EF4-FFF2-40B4-BE49-F238E27FC236}">
                  <a16:creationId xmlns:a16="http://schemas.microsoft.com/office/drawing/2014/main" id="{06FC395A-20B1-0AD0-55B5-5B129FD2BC77}"/>
                </a:ext>
              </a:extLst>
            </p:cNvPr>
            <p:cNvSpPr/>
            <p:nvPr/>
          </p:nvSpPr>
          <p:spPr>
            <a:xfrm>
              <a:off x="5753296" y="5113144"/>
              <a:ext cx="369294" cy="559528"/>
            </a:xfrm>
            <a:custGeom>
              <a:avLst/>
              <a:gdLst>
                <a:gd name="connsiteX0" fmla="*/ 369295 w 369294"/>
                <a:gd name="connsiteY0" fmla="*/ 298062 h 559528"/>
                <a:gd name="connsiteX1" fmla="*/ 237013 w 369294"/>
                <a:gd name="connsiteY1" fmla="*/ 431556 h 559528"/>
                <a:gd name="connsiteX2" fmla="*/ 0 w 369294"/>
                <a:gd name="connsiteY2" fmla="*/ 559529 h 559528"/>
                <a:gd name="connsiteX3" fmla="*/ 13107 w 369294"/>
                <a:gd name="connsiteY3" fmla="*/ 492964 h 559528"/>
                <a:gd name="connsiteX4" fmla="*/ 40534 w 369294"/>
                <a:gd name="connsiteY4" fmla="*/ 386411 h 559528"/>
                <a:gd name="connsiteX5" fmla="*/ 27609 w 369294"/>
                <a:gd name="connsiteY5" fmla="*/ 266690 h 559528"/>
                <a:gd name="connsiteX6" fmla="*/ 28641 w 369294"/>
                <a:gd name="connsiteY6" fmla="*/ 255768 h 559528"/>
                <a:gd name="connsiteX7" fmla="*/ 61165 w 369294"/>
                <a:gd name="connsiteY7" fmla="*/ 174458 h 559528"/>
                <a:gd name="connsiteX8" fmla="*/ 114563 w 369294"/>
                <a:gd name="connsiteY8" fmla="*/ 124761 h 559528"/>
                <a:gd name="connsiteX9" fmla="*/ 157038 w 369294"/>
                <a:gd name="connsiteY9" fmla="*/ 45878 h 559528"/>
                <a:gd name="connsiteX10" fmla="*/ 169174 w 369294"/>
                <a:gd name="connsiteY10" fmla="*/ 15175 h 559528"/>
                <a:gd name="connsiteX11" fmla="*/ 200909 w 369294"/>
                <a:gd name="connsiteY11" fmla="*/ 1279 h 559528"/>
                <a:gd name="connsiteX12" fmla="*/ 221176 w 369294"/>
                <a:gd name="connsiteY12" fmla="*/ 65 h 559528"/>
                <a:gd name="connsiteX13" fmla="*/ 222632 w 369294"/>
                <a:gd name="connsiteY13" fmla="*/ 9046 h 559528"/>
                <a:gd name="connsiteX14" fmla="*/ 242353 w 369294"/>
                <a:gd name="connsiteY14" fmla="*/ 50429 h 559528"/>
                <a:gd name="connsiteX15" fmla="*/ 291686 w 369294"/>
                <a:gd name="connsiteY15" fmla="*/ 104616 h 559528"/>
                <a:gd name="connsiteX16" fmla="*/ 298300 w 369294"/>
                <a:gd name="connsiteY16" fmla="*/ 112929 h 559528"/>
                <a:gd name="connsiteX17" fmla="*/ 271176 w 369294"/>
                <a:gd name="connsiteY17" fmla="*/ 163960 h 559528"/>
                <a:gd name="connsiteX18" fmla="*/ 240836 w 369294"/>
                <a:gd name="connsiteY18" fmla="*/ 215659 h 559528"/>
                <a:gd name="connsiteX19" fmla="*/ 236225 w 369294"/>
                <a:gd name="connsiteY19" fmla="*/ 273850 h 559528"/>
                <a:gd name="connsiteX20" fmla="*/ 299635 w 369294"/>
                <a:gd name="connsiteY20" fmla="*/ 312321 h 559528"/>
                <a:gd name="connsiteX21" fmla="*/ 369295 w 369294"/>
                <a:gd name="connsiteY21" fmla="*/ 298062 h 55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9294" h="559528">
                  <a:moveTo>
                    <a:pt x="369295" y="298062"/>
                  </a:moveTo>
                  <a:cubicBezTo>
                    <a:pt x="333858" y="349093"/>
                    <a:pt x="286528" y="393510"/>
                    <a:pt x="237013" y="431556"/>
                  </a:cubicBezTo>
                  <a:cubicBezTo>
                    <a:pt x="165351" y="486168"/>
                    <a:pt x="85922" y="532526"/>
                    <a:pt x="0" y="559529"/>
                  </a:cubicBezTo>
                  <a:cubicBezTo>
                    <a:pt x="1086" y="536816"/>
                    <a:pt x="5504" y="514389"/>
                    <a:pt x="13107" y="492964"/>
                  </a:cubicBezTo>
                  <a:cubicBezTo>
                    <a:pt x="24636" y="458012"/>
                    <a:pt x="39624" y="423243"/>
                    <a:pt x="40534" y="386411"/>
                  </a:cubicBezTo>
                  <a:cubicBezTo>
                    <a:pt x="41565" y="346241"/>
                    <a:pt x="25546" y="306860"/>
                    <a:pt x="27609" y="266690"/>
                  </a:cubicBezTo>
                  <a:cubicBezTo>
                    <a:pt x="27609" y="263050"/>
                    <a:pt x="28155" y="259409"/>
                    <a:pt x="28641" y="255768"/>
                  </a:cubicBezTo>
                  <a:cubicBezTo>
                    <a:pt x="33459" y="226630"/>
                    <a:pt x="44557" y="198881"/>
                    <a:pt x="61165" y="174458"/>
                  </a:cubicBezTo>
                  <a:cubicBezTo>
                    <a:pt x="77548" y="148426"/>
                    <a:pt x="96844" y="149822"/>
                    <a:pt x="114563" y="124761"/>
                  </a:cubicBezTo>
                  <a:cubicBezTo>
                    <a:pt x="132645" y="100775"/>
                    <a:pt x="146971" y="74179"/>
                    <a:pt x="157038" y="45878"/>
                  </a:cubicBezTo>
                  <a:cubicBezTo>
                    <a:pt x="160315" y="35745"/>
                    <a:pt x="162317" y="23730"/>
                    <a:pt x="169174" y="15175"/>
                  </a:cubicBezTo>
                  <a:cubicBezTo>
                    <a:pt x="176031" y="6619"/>
                    <a:pt x="189623" y="3039"/>
                    <a:pt x="200909" y="1279"/>
                  </a:cubicBezTo>
                  <a:cubicBezTo>
                    <a:pt x="207614" y="235"/>
                    <a:pt x="214398" y="-171"/>
                    <a:pt x="221176" y="65"/>
                  </a:cubicBezTo>
                  <a:cubicBezTo>
                    <a:pt x="221498" y="3081"/>
                    <a:pt x="221983" y="6079"/>
                    <a:pt x="222632" y="9046"/>
                  </a:cubicBezTo>
                  <a:cubicBezTo>
                    <a:pt x="226103" y="24119"/>
                    <a:pt x="232833" y="38245"/>
                    <a:pt x="242353" y="50429"/>
                  </a:cubicBezTo>
                  <a:cubicBezTo>
                    <a:pt x="257038" y="69968"/>
                    <a:pt x="275970" y="85866"/>
                    <a:pt x="291686" y="104616"/>
                  </a:cubicBezTo>
                  <a:cubicBezTo>
                    <a:pt x="293931" y="107347"/>
                    <a:pt x="296115" y="110138"/>
                    <a:pt x="298300" y="112929"/>
                  </a:cubicBezTo>
                  <a:cubicBezTo>
                    <a:pt x="293931" y="139749"/>
                    <a:pt x="284708" y="140356"/>
                    <a:pt x="271176" y="163960"/>
                  </a:cubicBezTo>
                  <a:cubicBezTo>
                    <a:pt x="261285" y="181314"/>
                    <a:pt x="249028" y="197455"/>
                    <a:pt x="240836" y="215659"/>
                  </a:cubicBezTo>
                  <a:cubicBezTo>
                    <a:pt x="232645" y="233863"/>
                    <a:pt x="228700" y="255343"/>
                    <a:pt x="236225" y="273850"/>
                  </a:cubicBezTo>
                  <a:cubicBezTo>
                    <a:pt x="246115" y="298122"/>
                    <a:pt x="273543" y="311350"/>
                    <a:pt x="299635" y="312321"/>
                  </a:cubicBezTo>
                  <a:cubicBezTo>
                    <a:pt x="323482" y="313474"/>
                    <a:pt x="346843" y="306132"/>
                    <a:pt x="369295" y="298062"/>
                  </a:cubicBezTo>
                  <a:close/>
                </a:path>
              </a:pathLst>
            </a:custGeom>
            <a:solidFill>
              <a:srgbClr val="9E775A">
                <a:alpha val="50000"/>
              </a:srgbClr>
            </a:solidFill>
            <a:ln w="6065" cap="flat">
              <a:noFill/>
              <a:prstDash val="solid"/>
              <a:miter/>
            </a:ln>
          </p:spPr>
          <p:txBody>
            <a:bodyPr rtlCol="0" anchor="ctr">
              <a:noAutofit/>
            </a:bodyPr>
            <a:lstStyle/>
            <a:p>
              <a:endParaRPr lang="en-US"/>
            </a:p>
          </p:txBody>
        </p:sp>
        <p:sp>
          <p:nvSpPr>
            <p:cNvPr id="46" name="任意多边形: 形状 45">
              <a:extLst>
                <a:ext uri="{FF2B5EF4-FFF2-40B4-BE49-F238E27FC236}">
                  <a16:creationId xmlns:a16="http://schemas.microsoft.com/office/drawing/2014/main" id="{AACD0748-DC95-2CB7-BE6D-F5B7EFEB34C3}"/>
                </a:ext>
              </a:extLst>
            </p:cNvPr>
            <p:cNvSpPr/>
            <p:nvPr/>
          </p:nvSpPr>
          <p:spPr>
            <a:xfrm>
              <a:off x="5189281" y="4889381"/>
              <a:ext cx="345573" cy="283986"/>
            </a:xfrm>
            <a:custGeom>
              <a:avLst/>
              <a:gdLst>
                <a:gd name="connsiteX0" fmla="*/ 343566 w 345573"/>
                <a:gd name="connsiteY0" fmla="*/ 123101 h 283986"/>
                <a:gd name="connsiteX1" fmla="*/ 334343 w 345573"/>
                <a:gd name="connsiteY1" fmla="*/ 132385 h 283986"/>
                <a:gd name="connsiteX2" fmla="*/ 160072 w 345573"/>
                <a:gd name="connsiteY2" fmla="*/ 256231 h 283986"/>
                <a:gd name="connsiteX3" fmla="*/ 102669 w 345573"/>
                <a:gd name="connsiteY3" fmla="*/ 282930 h 283986"/>
                <a:gd name="connsiteX4" fmla="*/ 20631 w 345573"/>
                <a:gd name="connsiteY4" fmla="*/ 254168 h 283986"/>
                <a:gd name="connsiteX5" fmla="*/ 10133 w 345573"/>
                <a:gd name="connsiteY5" fmla="*/ 167458 h 283986"/>
                <a:gd name="connsiteX6" fmla="*/ 0 w 345573"/>
                <a:gd name="connsiteY6" fmla="*/ 9691 h 283986"/>
                <a:gd name="connsiteX7" fmla="*/ 140230 w 345573"/>
                <a:gd name="connsiteY7" fmla="*/ 21160 h 283986"/>
                <a:gd name="connsiteX8" fmla="*/ 311892 w 345573"/>
                <a:gd name="connsiteY8" fmla="*/ 82567 h 283986"/>
                <a:gd name="connsiteX9" fmla="*/ 337863 w 345573"/>
                <a:gd name="connsiteY9" fmla="*/ 96402 h 283986"/>
                <a:gd name="connsiteX10" fmla="*/ 343566 w 345573"/>
                <a:gd name="connsiteY10" fmla="*/ 123101 h 28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573" h="283986">
                  <a:moveTo>
                    <a:pt x="343566" y="123101"/>
                  </a:moveTo>
                  <a:cubicBezTo>
                    <a:pt x="341145" y="126784"/>
                    <a:pt x="338008" y="129940"/>
                    <a:pt x="334343" y="132385"/>
                  </a:cubicBezTo>
                  <a:cubicBezTo>
                    <a:pt x="277954" y="175953"/>
                    <a:pt x="219859" y="217233"/>
                    <a:pt x="160072" y="256231"/>
                  </a:cubicBezTo>
                  <a:cubicBezTo>
                    <a:pt x="142293" y="267821"/>
                    <a:pt x="123665" y="279472"/>
                    <a:pt x="102669" y="282930"/>
                  </a:cubicBezTo>
                  <a:cubicBezTo>
                    <a:pt x="72633" y="287906"/>
                    <a:pt x="41990" y="274799"/>
                    <a:pt x="20631" y="254168"/>
                  </a:cubicBezTo>
                  <a:cubicBezTo>
                    <a:pt x="16584" y="225364"/>
                    <a:pt x="13089" y="196462"/>
                    <a:pt x="10133" y="167458"/>
                  </a:cubicBezTo>
                  <a:cubicBezTo>
                    <a:pt x="4836" y="114867"/>
                    <a:pt x="1456" y="62282"/>
                    <a:pt x="0" y="9691"/>
                  </a:cubicBezTo>
                  <a:cubicBezTo>
                    <a:pt x="42476" y="-10697"/>
                    <a:pt x="94842" y="4958"/>
                    <a:pt x="140230" y="21160"/>
                  </a:cubicBezTo>
                  <a:lnTo>
                    <a:pt x="311892" y="82567"/>
                  </a:lnTo>
                  <a:cubicBezTo>
                    <a:pt x="321449" y="85237"/>
                    <a:pt x="330314" y="89958"/>
                    <a:pt x="337863" y="96402"/>
                  </a:cubicBezTo>
                  <a:cubicBezTo>
                    <a:pt x="345356" y="103119"/>
                    <a:pt x="347662" y="113908"/>
                    <a:pt x="343566" y="123101"/>
                  </a:cubicBez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47" name="任意多边形: 形状 46">
              <a:extLst>
                <a:ext uri="{FF2B5EF4-FFF2-40B4-BE49-F238E27FC236}">
                  <a16:creationId xmlns:a16="http://schemas.microsoft.com/office/drawing/2014/main" id="{3A9E8C7E-59C8-217B-5E51-14FD84299CF7}"/>
                </a:ext>
              </a:extLst>
            </p:cNvPr>
            <p:cNvSpPr/>
            <p:nvPr/>
          </p:nvSpPr>
          <p:spPr>
            <a:xfrm>
              <a:off x="5614036" y="5040531"/>
              <a:ext cx="236436" cy="293014"/>
            </a:xfrm>
            <a:custGeom>
              <a:avLst/>
              <a:gdLst>
                <a:gd name="connsiteX0" fmla="*/ 46117 w 236436"/>
                <a:gd name="connsiteY0" fmla="*/ 200712 h 293014"/>
                <a:gd name="connsiteX1" fmla="*/ 38714 w 236436"/>
                <a:gd name="connsiteY1" fmla="*/ 257265 h 293014"/>
                <a:gd name="connsiteX2" fmla="*/ 60255 w 236436"/>
                <a:gd name="connsiteY2" fmla="*/ 293005 h 293014"/>
                <a:gd name="connsiteX3" fmla="*/ 83252 w 236436"/>
                <a:gd name="connsiteY3" fmla="*/ 279838 h 293014"/>
                <a:gd name="connsiteX4" fmla="*/ 208919 w 236436"/>
                <a:gd name="connsiteY4" fmla="*/ 177472 h 293014"/>
                <a:gd name="connsiteX5" fmla="*/ 231249 w 236436"/>
                <a:gd name="connsiteY5" fmla="*/ 148589 h 293014"/>
                <a:gd name="connsiteX6" fmla="*/ 222572 w 236436"/>
                <a:gd name="connsiteY6" fmla="*/ 81356 h 293014"/>
                <a:gd name="connsiteX7" fmla="*/ 167961 w 236436"/>
                <a:gd name="connsiteY7" fmla="*/ 37181 h 293014"/>
                <a:gd name="connsiteX8" fmla="*/ 91687 w 236436"/>
                <a:gd name="connsiteY8" fmla="*/ 8601 h 293014"/>
                <a:gd name="connsiteX9" fmla="*/ 51092 w 236436"/>
                <a:gd name="connsiteY9" fmla="*/ 1502 h 293014"/>
                <a:gd name="connsiteX10" fmla="*/ 17901 w 236436"/>
                <a:gd name="connsiteY10" fmla="*/ 1502 h 293014"/>
                <a:gd name="connsiteX11" fmla="*/ 2185 w 236436"/>
                <a:gd name="connsiteY11" fmla="*/ 46344 h 293014"/>
                <a:gd name="connsiteX12" fmla="*/ 25668 w 236436"/>
                <a:gd name="connsiteY12" fmla="*/ 118067 h 293014"/>
                <a:gd name="connsiteX13" fmla="*/ 46117 w 236436"/>
                <a:gd name="connsiteY13" fmla="*/ 200712 h 29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6436" h="293014">
                  <a:moveTo>
                    <a:pt x="46117" y="200712"/>
                  </a:moveTo>
                  <a:cubicBezTo>
                    <a:pt x="46845" y="228139"/>
                    <a:pt x="39199" y="229777"/>
                    <a:pt x="38714" y="257265"/>
                  </a:cubicBezTo>
                  <a:cubicBezTo>
                    <a:pt x="38714" y="272738"/>
                    <a:pt x="44782" y="292459"/>
                    <a:pt x="60255" y="293005"/>
                  </a:cubicBezTo>
                  <a:cubicBezTo>
                    <a:pt x="69357" y="293309"/>
                    <a:pt x="76820" y="286331"/>
                    <a:pt x="83252" y="279838"/>
                  </a:cubicBezTo>
                  <a:cubicBezTo>
                    <a:pt x="125121" y="237362"/>
                    <a:pt x="167051" y="220069"/>
                    <a:pt x="208919" y="177472"/>
                  </a:cubicBezTo>
                  <a:cubicBezTo>
                    <a:pt x="217936" y="169171"/>
                    <a:pt x="225485" y="159408"/>
                    <a:pt x="231249" y="148589"/>
                  </a:cubicBezTo>
                  <a:cubicBezTo>
                    <a:pt x="241261" y="127169"/>
                    <a:pt x="235922" y="100834"/>
                    <a:pt x="222572" y="81356"/>
                  </a:cubicBezTo>
                  <a:cubicBezTo>
                    <a:pt x="209223" y="61878"/>
                    <a:pt x="188895" y="48164"/>
                    <a:pt x="167961" y="37181"/>
                  </a:cubicBezTo>
                  <a:cubicBezTo>
                    <a:pt x="143798" y="24584"/>
                    <a:pt x="118179" y="14985"/>
                    <a:pt x="91687" y="8601"/>
                  </a:cubicBezTo>
                  <a:cubicBezTo>
                    <a:pt x="78319" y="5385"/>
                    <a:pt x="64757" y="3019"/>
                    <a:pt x="51092" y="1502"/>
                  </a:cubicBezTo>
                  <a:cubicBezTo>
                    <a:pt x="40122" y="-501"/>
                    <a:pt x="28872" y="-501"/>
                    <a:pt x="17901" y="1502"/>
                  </a:cubicBezTo>
                  <a:cubicBezTo>
                    <a:pt x="-3580" y="7084"/>
                    <a:pt x="-1153" y="28808"/>
                    <a:pt x="2185" y="46344"/>
                  </a:cubicBezTo>
                  <a:cubicBezTo>
                    <a:pt x="7919" y="70889"/>
                    <a:pt x="15777" y="94887"/>
                    <a:pt x="25668" y="118067"/>
                  </a:cubicBezTo>
                  <a:cubicBezTo>
                    <a:pt x="35619" y="144523"/>
                    <a:pt x="45389" y="172011"/>
                    <a:pt x="46117" y="200712"/>
                  </a:cubicBez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48" name="任意多边形: 形状 47">
              <a:extLst>
                <a:ext uri="{FF2B5EF4-FFF2-40B4-BE49-F238E27FC236}">
                  <a16:creationId xmlns:a16="http://schemas.microsoft.com/office/drawing/2014/main" id="{A1EE127F-93E0-E811-F470-35E72949BDEF}"/>
                </a:ext>
              </a:extLst>
            </p:cNvPr>
            <p:cNvSpPr/>
            <p:nvPr/>
          </p:nvSpPr>
          <p:spPr>
            <a:xfrm>
              <a:off x="5196988" y="3804356"/>
              <a:ext cx="413045" cy="767593"/>
            </a:xfrm>
            <a:custGeom>
              <a:avLst/>
              <a:gdLst>
                <a:gd name="connsiteX0" fmla="*/ 386709 w 413045"/>
                <a:gd name="connsiteY0" fmla="*/ 93992 h 767593"/>
                <a:gd name="connsiteX1" fmla="*/ 290290 w 413045"/>
                <a:gd name="connsiteY1" fmla="*/ 368384 h 767593"/>
                <a:gd name="connsiteX2" fmla="*/ 248785 w 413045"/>
                <a:gd name="connsiteY2" fmla="*/ 510738 h 767593"/>
                <a:gd name="connsiteX3" fmla="*/ 0 w 413045"/>
                <a:gd name="connsiteY3" fmla="*/ 767594 h 767593"/>
                <a:gd name="connsiteX4" fmla="*/ 2852 w 413045"/>
                <a:gd name="connsiteY4" fmla="*/ 731975 h 767593"/>
                <a:gd name="connsiteX5" fmla="*/ 23847 w 413045"/>
                <a:gd name="connsiteY5" fmla="*/ 608128 h 767593"/>
                <a:gd name="connsiteX6" fmla="*/ 86043 w 413045"/>
                <a:gd name="connsiteY6" fmla="*/ 416928 h 767593"/>
                <a:gd name="connsiteX7" fmla="*/ 104247 w 413045"/>
                <a:gd name="connsiteY7" fmla="*/ 374756 h 767593"/>
                <a:gd name="connsiteX8" fmla="*/ 142050 w 413045"/>
                <a:gd name="connsiteY8" fmla="*/ 279246 h 767593"/>
                <a:gd name="connsiteX9" fmla="*/ 149878 w 413045"/>
                <a:gd name="connsiteY9" fmla="*/ 243992 h 767593"/>
                <a:gd name="connsiteX10" fmla="*/ 154914 w 413045"/>
                <a:gd name="connsiteY10" fmla="*/ 213166 h 767593"/>
                <a:gd name="connsiteX11" fmla="*/ 169235 w 413045"/>
                <a:gd name="connsiteY11" fmla="*/ 121480 h 767593"/>
                <a:gd name="connsiteX12" fmla="*/ 173179 w 413045"/>
                <a:gd name="connsiteY12" fmla="*/ 96116 h 767593"/>
                <a:gd name="connsiteX13" fmla="*/ 195448 w 413045"/>
                <a:gd name="connsiteY13" fmla="*/ 95509 h 767593"/>
                <a:gd name="connsiteX14" fmla="*/ 269356 w 413045"/>
                <a:gd name="connsiteY14" fmla="*/ 91686 h 767593"/>
                <a:gd name="connsiteX15" fmla="*/ 335678 w 413045"/>
                <a:gd name="connsiteY15" fmla="*/ 34769 h 767593"/>
                <a:gd name="connsiteX16" fmla="*/ 412862 w 413045"/>
                <a:gd name="connsiteY16" fmla="*/ 1699 h 767593"/>
                <a:gd name="connsiteX17" fmla="*/ 386709 w 413045"/>
                <a:gd name="connsiteY17" fmla="*/ 93992 h 76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3045" h="767593">
                  <a:moveTo>
                    <a:pt x="386709" y="93992"/>
                  </a:moveTo>
                  <a:cubicBezTo>
                    <a:pt x="346273" y="182329"/>
                    <a:pt x="314003" y="274173"/>
                    <a:pt x="290290" y="368384"/>
                  </a:cubicBezTo>
                  <a:cubicBezTo>
                    <a:pt x="278154" y="416382"/>
                    <a:pt x="268203" y="465471"/>
                    <a:pt x="248785" y="510738"/>
                  </a:cubicBezTo>
                  <a:cubicBezTo>
                    <a:pt x="201213" y="622206"/>
                    <a:pt x="103155" y="701635"/>
                    <a:pt x="0" y="767594"/>
                  </a:cubicBezTo>
                  <a:cubicBezTo>
                    <a:pt x="686" y="755700"/>
                    <a:pt x="1638" y="743825"/>
                    <a:pt x="2852" y="731975"/>
                  </a:cubicBezTo>
                  <a:cubicBezTo>
                    <a:pt x="7142" y="690282"/>
                    <a:pt x="14156" y="648911"/>
                    <a:pt x="23847" y="608128"/>
                  </a:cubicBezTo>
                  <a:cubicBezTo>
                    <a:pt x="39520" y="542855"/>
                    <a:pt x="60315" y="478924"/>
                    <a:pt x="86043" y="416928"/>
                  </a:cubicBezTo>
                  <a:cubicBezTo>
                    <a:pt x="92111" y="402729"/>
                    <a:pt x="97815" y="388712"/>
                    <a:pt x="104247" y="374756"/>
                  </a:cubicBezTo>
                  <a:cubicBezTo>
                    <a:pt x="118082" y="343384"/>
                    <a:pt x="132888" y="312256"/>
                    <a:pt x="142050" y="279246"/>
                  </a:cubicBezTo>
                  <a:cubicBezTo>
                    <a:pt x="145206" y="267656"/>
                    <a:pt x="147754" y="255885"/>
                    <a:pt x="149878" y="243992"/>
                  </a:cubicBezTo>
                  <a:cubicBezTo>
                    <a:pt x="151759" y="233797"/>
                    <a:pt x="153337" y="223421"/>
                    <a:pt x="154914" y="213166"/>
                  </a:cubicBezTo>
                  <a:cubicBezTo>
                    <a:pt x="159690" y="182584"/>
                    <a:pt x="164459" y="152020"/>
                    <a:pt x="169235" y="121480"/>
                  </a:cubicBezTo>
                  <a:cubicBezTo>
                    <a:pt x="170509" y="113046"/>
                    <a:pt x="171844" y="104550"/>
                    <a:pt x="173179" y="96116"/>
                  </a:cubicBezTo>
                  <a:cubicBezTo>
                    <a:pt x="180582" y="95491"/>
                    <a:pt x="188021" y="95291"/>
                    <a:pt x="195448" y="95509"/>
                  </a:cubicBezTo>
                  <a:cubicBezTo>
                    <a:pt x="220084" y="96177"/>
                    <a:pt x="245691" y="100424"/>
                    <a:pt x="269356" y="91686"/>
                  </a:cubicBezTo>
                  <a:cubicBezTo>
                    <a:pt x="296965" y="81553"/>
                    <a:pt x="315411" y="56068"/>
                    <a:pt x="335678" y="34769"/>
                  </a:cubicBezTo>
                  <a:cubicBezTo>
                    <a:pt x="355945" y="13471"/>
                    <a:pt x="384221" y="-5947"/>
                    <a:pt x="412862" y="1699"/>
                  </a:cubicBezTo>
                  <a:cubicBezTo>
                    <a:pt x="414865" y="33798"/>
                    <a:pt x="400120" y="64563"/>
                    <a:pt x="386709" y="93992"/>
                  </a:cubicBez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49" name="任意多边形: 形状 48">
              <a:extLst>
                <a:ext uri="{FF2B5EF4-FFF2-40B4-BE49-F238E27FC236}">
                  <a16:creationId xmlns:a16="http://schemas.microsoft.com/office/drawing/2014/main" id="{8B478ECA-1DF2-7027-CBB6-AD793FDD65D9}"/>
                </a:ext>
              </a:extLst>
            </p:cNvPr>
            <p:cNvSpPr/>
            <p:nvPr/>
          </p:nvSpPr>
          <p:spPr>
            <a:xfrm>
              <a:off x="5216526" y="5188148"/>
              <a:ext cx="180703" cy="464378"/>
            </a:xfrm>
            <a:custGeom>
              <a:avLst/>
              <a:gdLst>
                <a:gd name="connsiteX0" fmla="*/ 180703 w 180703"/>
                <a:gd name="connsiteY0" fmla="*/ 464379 h 464378"/>
                <a:gd name="connsiteX1" fmla="*/ 140533 w 180703"/>
                <a:gd name="connsiteY1" fmla="*/ 437134 h 464378"/>
                <a:gd name="connsiteX2" fmla="*/ 52306 w 180703"/>
                <a:gd name="connsiteY2" fmla="*/ 290654 h 464378"/>
                <a:gd name="connsiteX3" fmla="*/ 47087 w 180703"/>
                <a:gd name="connsiteY3" fmla="*/ 247450 h 464378"/>
                <a:gd name="connsiteX4" fmla="*/ 41019 w 180703"/>
                <a:gd name="connsiteY4" fmla="*/ 222572 h 464378"/>
                <a:gd name="connsiteX5" fmla="*/ 38956 w 180703"/>
                <a:gd name="connsiteY5" fmla="*/ 197451 h 464378"/>
                <a:gd name="connsiteX6" fmla="*/ 32099 w 180703"/>
                <a:gd name="connsiteY6" fmla="*/ 144842 h 464378"/>
                <a:gd name="connsiteX7" fmla="*/ 12136 w 180703"/>
                <a:gd name="connsiteY7" fmla="*/ 66747 h 464378"/>
                <a:gd name="connsiteX8" fmla="*/ 0 w 180703"/>
                <a:gd name="connsiteY8" fmla="*/ 0 h 464378"/>
                <a:gd name="connsiteX9" fmla="*/ 3580 w 180703"/>
                <a:gd name="connsiteY9" fmla="*/ 6068 h 464378"/>
                <a:gd name="connsiteX10" fmla="*/ 10437 w 180703"/>
                <a:gd name="connsiteY10" fmla="*/ 17476 h 464378"/>
                <a:gd name="connsiteX11" fmla="*/ 90776 w 180703"/>
                <a:gd name="connsiteY11" fmla="*/ 114563 h 464378"/>
                <a:gd name="connsiteX12" fmla="*/ 139320 w 180703"/>
                <a:gd name="connsiteY12" fmla="*/ 237499 h 464378"/>
                <a:gd name="connsiteX13" fmla="*/ 180703 w 180703"/>
                <a:gd name="connsiteY13" fmla="*/ 464379 h 464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703" h="464378">
                  <a:moveTo>
                    <a:pt x="180703" y="464379"/>
                  </a:moveTo>
                  <a:cubicBezTo>
                    <a:pt x="166364" y="456782"/>
                    <a:pt x="152894" y="447644"/>
                    <a:pt x="140533" y="437134"/>
                  </a:cubicBezTo>
                  <a:cubicBezTo>
                    <a:pt x="97633" y="400423"/>
                    <a:pt x="58373" y="346843"/>
                    <a:pt x="52306" y="290654"/>
                  </a:cubicBezTo>
                  <a:cubicBezTo>
                    <a:pt x="50789" y="276273"/>
                    <a:pt x="49029" y="261831"/>
                    <a:pt x="47087" y="247450"/>
                  </a:cubicBezTo>
                  <a:cubicBezTo>
                    <a:pt x="45510" y="239058"/>
                    <a:pt x="43483" y="230751"/>
                    <a:pt x="41019" y="222572"/>
                  </a:cubicBezTo>
                  <a:cubicBezTo>
                    <a:pt x="39757" y="214253"/>
                    <a:pt x="39065" y="205861"/>
                    <a:pt x="38956" y="197451"/>
                  </a:cubicBezTo>
                  <a:cubicBezTo>
                    <a:pt x="37378" y="179793"/>
                    <a:pt x="34951" y="162256"/>
                    <a:pt x="32099" y="144842"/>
                  </a:cubicBezTo>
                  <a:cubicBezTo>
                    <a:pt x="26335" y="110133"/>
                    <a:pt x="18811" y="101274"/>
                    <a:pt x="12136" y="66747"/>
                  </a:cubicBezTo>
                  <a:cubicBezTo>
                    <a:pt x="7846" y="44539"/>
                    <a:pt x="3805" y="22288"/>
                    <a:pt x="0" y="0"/>
                  </a:cubicBezTo>
                  <a:lnTo>
                    <a:pt x="3580" y="6068"/>
                  </a:lnTo>
                  <a:cubicBezTo>
                    <a:pt x="5825" y="9891"/>
                    <a:pt x="8131" y="13714"/>
                    <a:pt x="10437" y="17476"/>
                  </a:cubicBezTo>
                  <a:cubicBezTo>
                    <a:pt x="35983" y="59041"/>
                    <a:pt x="66565" y="72087"/>
                    <a:pt x="90776" y="114563"/>
                  </a:cubicBezTo>
                  <a:cubicBezTo>
                    <a:pt x="112639" y="153064"/>
                    <a:pt x="128980" y="194447"/>
                    <a:pt x="139320" y="237499"/>
                  </a:cubicBezTo>
                  <a:cubicBezTo>
                    <a:pt x="157584" y="312317"/>
                    <a:pt x="157402" y="391442"/>
                    <a:pt x="180703" y="464379"/>
                  </a:cubicBezTo>
                  <a:close/>
                </a:path>
              </a:pathLst>
            </a:custGeom>
            <a:solidFill>
              <a:srgbClr val="9E775A"/>
            </a:solidFill>
            <a:ln w="6065" cap="flat">
              <a:noFill/>
              <a:prstDash val="solid"/>
              <a:miter/>
            </a:ln>
          </p:spPr>
          <p:txBody>
            <a:bodyPr rtlCol="0" anchor="ctr">
              <a:noAutofit/>
            </a:bodyPr>
            <a:lstStyle/>
            <a:p>
              <a:endParaRPr lang="en-US"/>
            </a:p>
          </p:txBody>
        </p:sp>
        <p:sp>
          <p:nvSpPr>
            <p:cNvPr id="50" name="任意多边形: 形状 49">
              <a:extLst>
                <a:ext uri="{FF2B5EF4-FFF2-40B4-BE49-F238E27FC236}">
                  <a16:creationId xmlns:a16="http://schemas.microsoft.com/office/drawing/2014/main" id="{04A821E8-A09F-BC62-0BC4-17C80479EFC0}"/>
                </a:ext>
              </a:extLst>
            </p:cNvPr>
            <p:cNvSpPr/>
            <p:nvPr/>
          </p:nvSpPr>
          <p:spPr>
            <a:xfrm>
              <a:off x="6371591" y="3723700"/>
              <a:ext cx="224986" cy="278178"/>
            </a:xfrm>
            <a:custGeom>
              <a:avLst/>
              <a:gdLst>
                <a:gd name="connsiteX0" fmla="*/ 218715 w 224986"/>
                <a:gd name="connsiteY0" fmla="*/ 115304 h 278178"/>
                <a:gd name="connsiteX1" fmla="*/ 212648 w 224986"/>
                <a:gd name="connsiteY1" fmla="*/ 124103 h 278178"/>
                <a:gd name="connsiteX2" fmla="*/ 210948 w 224986"/>
                <a:gd name="connsiteY2" fmla="*/ 139880 h 278178"/>
                <a:gd name="connsiteX3" fmla="*/ 196082 w 224986"/>
                <a:gd name="connsiteY3" fmla="*/ 164151 h 278178"/>
                <a:gd name="connsiteX4" fmla="*/ 191470 w 224986"/>
                <a:gd name="connsiteY4" fmla="*/ 174467 h 278178"/>
                <a:gd name="connsiteX5" fmla="*/ 190560 w 224986"/>
                <a:gd name="connsiteY5" fmla="*/ 177258 h 278178"/>
                <a:gd name="connsiteX6" fmla="*/ 189589 w 224986"/>
                <a:gd name="connsiteY6" fmla="*/ 181020 h 278178"/>
                <a:gd name="connsiteX7" fmla="*/ 188922 w 224986"/>
                <a:gd name="connsiteY7" fmla="*/ 183569 h 278178"/>
                <a:gd name="connsiteX8" fmla="*/ 186555 w 224986"/>
                <a:gd name="connsiteY8" fmla="*/ 193338 h 278178"/>
                <a:gd name="connsiteX9" fmla="*/ 185888 w 224986"/>
                <a:gd name="connsiteY9" fmla="*/ 195765 h 278178"/>
                <a:gd name="connsiteX10" fmla="*/ 184917 w 224986"/>
                <a:gd name="connsiteY10" fmla="*/ 198799 h 278178"/>
                <a:gd name="connsiteX11" fmla="*/ 152818 w 224986"/>
                <a:gd name="connsiteY11" fmla="*/ 245704 h 278178"/>
                <a:gd name="connsiteX12" fmla="*/ 140682 w 224986"/>
                <a:gd name="connsiteY12" fmla="*/ 255838 h 278178"/>
                <a:gd name="connsiteX13" fmla="*/ 115318 w 224986"/>
                <a:gd name="connsiteY13" fmla="*/ 257051 h 278178"/>
                <a:gd name="connsiteX14" fmla="*/ 83037 w 224986"/>
                <a:gd name="connsiteY14" fmla="*/ 270461 h 278178"/>
                <a:gd name="connsiteX15" fmla="*/ 77515 w 224986"/>
                <a:gd name="connsiteY15" fmla="*/ 273071 h 278178"/>
                <a:gd name="connsiteX16" fmla="*/ 70840 w 224986"/>
                <a:gd name="connsiteY16" fmla="*/ 275498 h 278178"/>
                <a:gd name="connsiteX17" fmla="*/ 17928 w 224986"/>
                <a:gd name="connsiteY17" fmla="*/ 266153 h 278178"/>
                <a:gd name="connsiteX18" fmla="*/ 1908 w 224986"/>
                <a:gd name="connsiteY18" fmla="*/ 240243 h 278178"/>
                <a:gd name="connsiteX19" fmla="*/ 3971 w 224986"/>
                <a:gd name="connsiteY19" fmla="*/ 195947 h 278178"/>
                <a:gd name="connsiteX20" fmla="*/ 3971 w 224986"/>
                <a:gd name="connsiteY20" fmla="*/ 195098 h 278178"/>
                <a:gd name="connsiteX21" fmla="*/ 16107 w 224986"/>
                <a:gd name="connsiteY21" fmla="*/ 165790 h 278178"/>
                <a:gd name="connsiteX22" fmla="*/ 25816 w 224986"/>
                <a:gd name="connsiteY22" fmla="*/ 150377 h 278178"/>
                <a:gd name="connsiteX23" fmla="*/ 32673 w 224986"/>
                <a:gd name="connsiteY23" fmla="*/ 139333 h 278178"/>
                <a:gd name="connsiteX24" fmla="*/ 44080 w 224986"/>
                <a:gd name="connsiteY24" fmla="*/ 115304 h 278178"/>
                <a:gd name="connsiteX25" fmla="*/ 56641 w 224986"/>
                <a:gd name="connsiteY25" fmla="*/ 85875 h 278178"/>
                <a:gd name="connsiteX26" fmla="*/ 91592 w 224986"/>
                <a:gd name="connsiteY26" fmla="*/ 23679 h 278178"/>
                <a:gd name="connsiteX27" fmla="*/ 112405 w 224986"/>
                <a:gd name="connsiteY27" fmla="*/ 3290 h 278178"/>
                <a:gd name="connsiteX28" fmla="*/ 130245 w 224986"/>
                <a:gd name="connsiteY28" fmla="*/ 742 h 278178"/>
                <a:gd name="connsiteX29" fmla="*/ 143412 w 224986"/>
                <a:gd name="connsiteY29" fmla="*/ 9055 h 278178"/>
                <a:gd name="connsiteX30" fmla="*/ 147356 w 224986"/>
                <a:gd name="connsiteY30" fmla="*/ 12938 h 278178"/>
                <a:gd name="connsiteX31" fmla="*/ 160949 w 224986"/>
                <a:gd name="connsiteY31" fmla="*/ 24164 h 278178"/>
                <a:gd name="connsiteX32" fmla="*/ 164347 w 224986"/>
                <a:gd name="connsiteY32" fmla="*/ 25560 h 278178"/>
                <a:gd name="connsiteX33" fmla="*/ 179395 w 224986"/>
                <a:gd name="connsiteY33" fmla="*/ 27987 h 278178"/>
                <a:gd name="connsiteX34" fmla="*/ 192745 w 224986"/>
                <a:gd name="connsiteY34" fmla="*/ 34055 h 278178"/>
                <a:gd name="connsiteX35" fmla="*/ 207186 w 224986"/>
                <a:gd name="connsiteY35" fmla="*/ 49649 h 278178"/>
                <a:gd name="connsiteX36" fmla="*/ 211373 w 224986"/>
                <a:gd name="connsiteY36" fmla="*/ 55717 h 278178"/>
                <a:gd name="connsiteX37" fmla="*/ 221385 w 224986"/>
                <a:gd name="connsiteY37" fmla="*/ 76227 h 278178"/>
                <a:gd name="connsiteX38" fmla="*/ 218715 w 224986"/>
                <a:gd name="connsiteY38" fmla="*/ 115304 h 278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4986" h="278178">
                  <a:moveTo>
                    <a:pt x="218715" y="115304"/>
                  </a:moveTo>
                  <a:cubicBezTo>
                    <a:pt x="216367" y="117999"/>
                    <a:pt x="214328" y="120948"/>
                    <a:pt x="212648" y="124103"/>
                  </a:cubicBezTo>
                  <a:cubicBezTo>
                    <a:pt x="211525" y="129285"/>
                    <a:pt x="210955" y="134576"/>
                    <a:pt x="210948" y="139880"/>
                  </a:cubicBezTo>
                  <a:cubicBezTo>
                    <a:pt x="209249" y="149224"/>
                    <a:pt x="201058" y="155778"/>
                    <a:pt x="196082" y="164151"/>
                  </a:cubicBezTo>
                  <a:cubicBezTo>
                    <a:pt x="194128" y="167385"/>
                    <a:pt x="192581" y="170850"/>
                    <a:pt x="191470" y="174467"/>
                  </a:cubicBezTo>
                  <a:cubicBezTo>
                    <a:pt x="191106" y="175377"/>
                    <a:pt x="190864" y="176348"/>
                    <a:pt x="190560" y="177258"/>
                  </a:cubicBezTo>
                  <a:cubicBezTo>
                    <a:pt x="190257" y="178168"/>
                    <a:pt x="189893" y="179807"/>
                    <a:pt x="189589" y="181020"/>
                  </a:cubicBezTo>
                  <a:cubicBezTo>
                    <a:pt x="189286" y="182234"/>
                    <a:pt x="189104" y="182719"/>
                    <a:pt x="188922" y="183569"/>
                  </a:cubicBezTo>
                  <a:cubicBezTo>
                    <a:pt x="188133" y="186845"/>
                    <a:pt x="187466" y="190122"/>
                    <a:pt x="186555" y="193338"/>
                  </a:cubicBezTo>
                  <a:cubicBezTo>
                    <a:pt x="186555" y="194127"/>
                    <a:pt x="186131" y="194976"/>
                    <a:pt x="185888" y="195765"/>
                  </a:cubicBezTo>
                  <a:cubicBezTo>
                    <a:pt x="185645" y="196554"/>
                    <a:pt x="185281" y="197828"/>
                    <a:pt x="184917" y="198799"/>
                  </a:cubicBezTo>
                  <a:cubicBezTo>
                    <a:pt x="178849" y="217003"/>
                    <a:pt x="165682" y="231566"/>
                    <a:pt x="152818" y="245704"/>
                  </a:cubicBezTo>
                  <a:cubicBezTo>
                    <a:pt x="149565" y="249928"/>
                    <a:pt x="145421" y="253392"/>
                    <a:pt x="140682" y="255838"/>
                  </a:cubicBezTo>
                  <a:cubicBezTo>
                    <a:pt x="132793" y="259054"/>
                    <a:pt x="123813" y="256384"/>
                    <a:pt x="115318" y="257051"/>
                  </a:cubicBezTo>
                  <a:cubicBezTo>
                    <a:pt x="103607" y="257961"/>
                    <a:pt x="93595" y="265000"/>
                    <a:pt x="83037" y="270461"/>
                  </a:cubicBezTo>
                  <a:cubicBezTo>
                    <a:pt x="81216" y="271372"/>
                    <a:pt x="79396" y="272282"/>
                    <a:pt x="77515" y="273071"/>
                  </a:cubicBezTo>
                  <a:cubicBezTo>
                    <a:pt x="75348" y="274029"/>
                    <a:pt x="73115" y="274843"/>
                    <a:pt x="70840" y="275498"/>
                  </a:cubicBezTo>
                  <a:cubicBezTo>
                    <a:pt x="52733" y="281190"/>
                    <a:pt x="32988" y="277700"/>
                    <a:pt x="17928" y="266153"/>
                  </a:cubicBezTo>
                  <a:cubicBezTo>
                    <a:pt x="9924" y="259478"/>
                    <a:pt x="4299" y="250389"/>
                    <a:pt x="1908" y="240243"/>
                  </a:cubicBezTo>
                  <a:cubicBezTo>
                    <a:pt x="-1211" y="225547"/>
                    <a:pt x="-495" y="210292"/>
                    <a:pt x="3971" y="195947"/>
                  </a:cubicBezTo>
                  <a:cubicBezTo>
                    <a:pt x="3947" y="195662"/>
                    <a:pt x="3947" y="195383"/>
                    <a:pt x="3971" y="195098"/>
                  </a:cubicBezTo>
                  <a:cubicBezTo>
                    <a:pt x="6678" y="184825"/>
                    <a:pt x="10761" y="174970"/>
                    <a:pt x="16107" y="165790"/>
                  </a:cubicBezTo>
                  <a:cubicBezTo>
                    <a:pt x="19141" y="160571"/>
                    <a:pt x="22175" y="155474"/>
                    <a:pt x="25816" y="150377"/>
                  </a:cubicBezTo>
                  <a:cubicBezTo>
                    <a:pt x="28182" y="146736"/>
                    <a:pt x="30488" y="143096"/>
                    <a:pt x="32673" y="139333"/>
                  </a:cubicBezTo>
                  <a:cubicBezTo>
                    <a:pt x="36938" y="131548"/>
                    <a:pt x="40743" y="123526"/>
                    <a:pt x="44080" y="115304"/>
                  </a:cubicBezTo>
                  <a:cubicBezTo>
                    <a:pt x="48389" y="105596"/>
                    <a:pt x="52272" y="95644"/>
                    <a:pt x="56641" y="85875"/>
                  </a:cubicBezTo>
                  <a:cubicBezTo>
                    <a:pt x="66313" y="64091"/>
                    <a:pt x="78018" y="43266"/>
                    <a:pt x="91592" y="23679"/>
                  </a:cubicBezTo>
                  <a:cubicBezTo>
                    <a:pt x="96926" y="15420"/>
                    <a:pt x="104038" y="8454"/>
                    <a:pt x="112405" y="3290"/>
                  </a:cubicBezTo>
                  <a:cubicBezTo>
                    <a:pt x="117775" y="105"/>
                    <a:pt x="124195" y="-818"/>
                    <a:pt x="130245" y="742"/>
                  </a:cubicBezTo>
                  <a:cubicBezTo>
                    <a:pt x="135257" y="2374"/>
                    <a:pt x="139784" y="5232"/>
                    <a:pt x="143412" y="9055"/>
                  </a:cubicBezTo>
                  <a:cubicBezTo>
                    <a:pt x="144747" y="10329"/>
                    <a:pt x="146082" y="11603"/>
                    <a:pt x="147356" y="12938"/>
                  </a:cubicBezTo>
                  <a:cubicBezTo>
                    <a:pt x="151270" y="17368"/>
                    <a:pt x="155858" y="21154"/>
                    <a:pt x="160949" y="24164"/>
                  </a:cubicBezTo>
                  <a:cubicBezTo>
                    <a:pt x="162041" y="24728"/>
                    <a:pt x="163176" y="25196"/>
                    <a:pt x="164347" y="25560"/>
                  </a:cubicBezTo>
                  <a:cubicBezTo>
                    <a:pt x="169201" y="27137"/>
                    <a:pt x="174420" y="26895"/>
                    <a:pt x="179395" y="27987"/>
                  </a:cubicBezTo>
                  <a:cubicBezTo>
                    <a:pt x="184237" y="28994"/>
                    <a:pt x="188801" y="31069"/>
                    <a:pt x="192745" y="34055"/>
                  </a:cubicBezTo>
                  <a:cubicBezTo>
                    <a:pt x="198376" y="38436"/>
                    <a:pt x="203248" y="43703"/>
                    <a:pt x="207186" y="49649"/>
                  </a:cubicBezTo>
                  <a:cubicBezTo>
                    <a:pt x="208643" y="51713"/>
                    <a:pt x="210038" y="53897"/>
                    <a:pt x="211373" y="55717"/>
                  </a:cubicBezTo>
                  <a:cubicBezTo>
                    <a:pt x="215433" y="62180"/>
                    <a:pt x="218788" y="69055"/>
                    <a:pt x="221385" y="76227"/>
                  </a:cubicBezTo>
                  <a:cubicBezTo>
                    <a:pt x="226118" y="90244"/>
                    <a:pt x="227089" y="104382"/>
                    <a:pt x="218715" y="115304"/>
                  </a:cubicBezTo>
                  <a:close/>
                </a:path>
              </a:pathLst>
            </a:custGeom>
            <a:solidFill>
              <a:srgbClr val="403429"/>
            </a:solidFill>
            <a:ln w="6065"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1A6DC40D-D37F-D683-0B0E-6EDDA8C5ED1B}"/>
                </a:ext>
              </a:extLst>
            </p:cNvPr>
            <p:cNvSpPr/>
            <p:nvPr/>
          </p:nvSpPr>
          <p:spPr>
            <a:xfrm>
              <a:off x="6397407" y="3800412"/>
              <a:ext cx="199176" cy="193688"/>
            </a:xfrm>
            <a:custGeom>
              <a:avLst/>
              <a:gdLst>
                <a:gd name="connsiteX0" fmla="*/ 192960 w 199176"/>
                <a:gd name="connsiteY0" fmla="*/ 38592 h 193688"/>
                <a:gd name="connsiteX1" fmla="*/ 186528 w 199176"/>
                <a:gd name="connsiteY1" fmla="*/ 47330 h 193688"/>
                <a:gd name="connsiteX2" fmla="*/ 184829 w 199176"/>
                <a:gd name="connsiteY2" fmla="*/ 63106 h 193688"/>
                <a:gd name="connsiteX3" fmla="*/ 169963 w 199176"/>
                <a:gd name="connsiteY3" fmla="*/ 87378 h 193688"/>
                <a:gd name="connsiteX4" fmla="*/ 158798 w 199176"/>
                <a:gd name="connsiteY4" fmla="*/ 122026 h 193688"/>
                <a:gd name="connsiteX5" fmla="*/ 126698 w 199176"/>
                <a:gd name="connsiteY5" fmla="*/ 168931 h 193688"/>
                <a:gd name="connsiteX6" fmla="*/ 114563 w 199176"/>
                <a:gd name="connsiteY6" fmla="*/ 179065 h 193688"/>
                <a:gd name="connsiteX7" fmla="*/ 89199 w 199176"/>
                <a:gd name="connsiteY7" fmla="*/ 180339 h 193688"/>
                <a:gd name="connsiteX8" fmla="*/ 56917 w 199176"/>
                <a:gd name="connsiteY8" fmla="*/ 193688 h 193688"/>
                <a:gd name="connsiteX9" fmla="*/ 3277 w 199176"/>
                <a:gd name="connsiteY9" fmla="*/ 93992 h 193688"/>
                <a:gd name="connsiteX10" fmla="*/ 0 w 199176"/>
                <a:gd name="connsiteY10" fmla="*/ 73604 h 193688"/>
                <a:gd name="connsiteX11" fmla="*/ 6857 w 199176"/>
                <a:gd name="connsiteY11" fmla="*/ 62560 h 193688"/>
                <a:gd name="connsiteX12" fmla="*/ 18265 w 199176"/>
                <a:gd name="connsiteY12" fmla="*/ 38592 h 193688"/>
                <a:gd name="connsiteX13" fmla="*/ 23058 w 199176"/>
                <a:gd name="connsiteY13" fmla="*/ 41383 h 193688"/>
                <a:gd name="connsiteX14" fmla="*/ 42476 w 199176"/>
                <a:gd name="connsiteY14" fmla="*/ 48665 h 193688"/>
                <a:gd name="connsiteX15" fmla="*/ 89563 w 199176"/>
                <a:gd name="connsiteY15" fmla="*/ 52488 h 193688"/>
                <a:gd name="connsiteX16" fmla="*/ 172754 w 199176"/>
                <a:gd name="connsiteY16" fmla="*/ 31189 h 193688"/>
                <a:gd name="connsiteX17" fmla="*/ 186043 w 199176"/>
                <a:gd name="connsiteY17" fmla="*/ 17718 h 193688"/>
                <a:gd name="connsiteX18" fmla="*/ 194113 w 199176"/>
                <a:gd name="connsiteY18" fmla="*/ 2124 h 193688"/>
                <a:gd name="connsiteX19" fmla="*/ 195570 w 199176"/>
                <a:gd name="connsiteY19" fmla="*/ 0 h 193688"/>
                <a:gd name="connsiteX20" fmla="*/ 192960 w 199176"/>
                <a:gd name="connsiteY20" fmla="*/ 38592 h 19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9176" h="193688">
                  <a:moveTo>
                    <a:pt x="192960" y="38592"/>
                  </a:moveTo>
                  <a:cubicBezTo>
                    <a:pt x="190454" y="41219"/>
                    <a:pt x="188288" y="44156"/>
                    <a:pt x="186528" y="47330"/>
                  </a:cubicBezTo>
                  <a:cubicBezTo>
                    <a:pt x="185406" y="52512"/>
                    <a:pt x="184835" y="57803"/>
                    <a:pt x="184829" y="63106"/>
                  </a:cubicBezTo>
                  <a:cubicBezTo>
                    <a:pt x="183130" y="72451"/>
                    <a:pt x="174939" y="79005"/>
                    <a:pt x="169963" y="87378"/>
                  </a:cubicBezTo>
                  <a:cubicBezTo>
                    <a:pt x="163592" y="97754"/>
                    <a:pt x="162681" y="110497"/>
                    <a:pt x="158798" y="122026"/>
                  </a:cubicBezTo>
                  <a:cubicBezTo>
                    <a:pt x="152730" y="140230"/>
                    <a:pt x="139562" y="154793"/>
                    <a:pt x="126698" y="168931"/>
                  </a:cubicBezTo>
                  <a:cubicBezTo>
                    <a:pt x="123446" y="173154"/>
                    <a:pt x="119302" y="176619"/>
                    <a:pt x="114563" y="179065"/>
                  </a:cubicBezTo>
                  <a:cubicBezTo>
                    <a:pt x="106674" y="182281"/>
                    <a:pt x="97694" y="179611"/>
                    <a:pt x="89199" y="180339"/>
                  </a:cubicBezTo>
                  <a:cubicBezTo>
                    <a:pt x="77488" y="181188"/>
                    <a:pt x="67475" y="188227"/>
                    <a:pt x="56917" y="193688"/>
                  </a:cubicBezTo>
                  <a:cubicBezTo>
                    <a:pt x="26578" y="170448"/>
                    <a:pt x="11044" y="131796"/>
                    <a:pt x="3277" y="93992"/>
                  </a:cubicBezTo>
                  <a:cubicBezTo>
                    <a:pt x="1881" y="87257"/>
                    <a:pt x="728" y="80461"/>
                    <a:pt x="0" y="73604"/>
                  </a:cubicBezTo>
                  <a:cubicBezTo>
                    <a:pt x="2367" y="69963"/>
                    <a:pt x="4672" y="66323"/>
                    <a:pt x="6857" y="62560"/>
                  </a:cubicBezTo>
                  <a:cubicBezTo>
                    <a:pt x="11116" y="54800"/>
                    <a:pt x="14927" y="46796"/>
                    <a:pt x="18265" y="38592"/>
                  </a:cubicBezTo>
                  <a:lnTo>
                    <a:pt x="23058" y="41383"/>
                  </a:lnTo>
                  <a:cubicBezTo>
                    <a:pt x="29211" y="44593"/>
                    <a:pt x="35728" y="47039"/>
                    <a:pt x="42476" y="48665"/>
                  </a:cubicBezTo>
                  <a:cubicBezTo>
                    <a:pt x="57919" y="52093"/>
                    <a:pt x="73768" y="53380"/>
                    <a:pt x="89563" y="52488"/>
                  </a:cubicBezTo>
                  <a:cubicBezTo>
                    <a:pt x="118628" y="51820"/>
                    <a:pt x="149150" y="48240"/>
                    <a:pt x="172754" y="31189"/>
                  </a:cubicBezTo>
                  <a:cubicBezTo>
                    <a:pt x="178015" y="27597"/>
                    <a:pt x="182524" y="23028"/>
                    <a:pt x="186043" y="17718"/>
                  </a:cubicBezTo>
                  <a:cubicBezTo>
                    <a:pt x="189198" y="12743"/>
                    <a:pt x="191019" y="7099"/>
                    <a:pt x="194113" y="2124"/>
                  </a:cubicBezTo>
                  <a:cubicBezTo>
                    <a:pt x="194544" y="1377"/>
                    <a:pt x="195030" y="667"/>
                    <a:pt x="195570" y="0"/>
                  </a:cubicBezTo>
                  <a:cubicBezTo>
                    <a:pt x="200303" y="13531"/>
                    <a:pt x="201273" y="27670"/>
                    <a:pt x="192960" y="38592"/>
                  </a:cubicBezTo>
                  <a:close/>
                </a:path>
              </a:pathLst>
            </a:custGeom>
            <a:solidFill>
              <a:srgbClr val="2E251D"/>
            </a:solidFill>
            <a:ln w="6065"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526ABA00-81C6-1A6D-22BB-B2706B633D60}"/>
                </a:ext>
              </a:extLst>
            </p:cNvPr>
            <p:cNvSpPr/>
            <p:nvPr/>
          </p:nvSpPr>
          <p:spPr>
            <a:xfrm>
              <a:off x="6497224" y="3757572"/>
              <a:ext cx="81674" cy="54186"/>
            </a:xfrm>
            <a:custGeom>
              <a:avLst/>
              <a:gdLst>
                <a:gd name="connsiteX0" fmla="*/ 81674 w 81674"/>
                <a:gd name="connsiteY0" fmla="*/ 15959 h 54186"/>
                <a:gd name="connsiteX1" fmla="*/ 81674 w 81674"/>
                <a:gd name="connsiteY1" fmla="*/ 15959 h 54186"/>
                <a:gd name="connsiteX2" fmla="*/ 30825 w 81674"/>
                <a:gd name="connsiteY2" fmla="*/ 46298 h 54186"/>
                <a:gd name="connsiteX3" fmla="*/ 0 w 81674"/>
                <a:gd name="connsiteY3" fmla="*/ 54187 h 54186"/>
                <a:gd name="connsiteX4" fmla="*/ 12136 w 81674"/>
                <a:gd name="connsiteY4" fmla="*/ 49029 h 54186"/>
                <a:gd name="connsiteX5" fmla="*/ 25061 w 81674"/>
                <a:gd name="connsiteY5" fmla="*/ 42233 h 54186"/>
                <a:gd name="connsiteX6" fmla="*/ 48179 w 81674"/>
                <a:gd name="connsiteY6" fmla="*/ 25425 h 54186"/>
                <a:gd name="connsiteX7" fmla="*/ 65048 w 81674"/>
                <a:gd name="connsiteY7" fmla="*/ 6068 h 54186"/>
                <a:gd name="connsiteX8" fmla="*/ 67415 w 81674"/>
                <a:gd name="connsiteY8" fmla="*/ 0 h 54186"/>
                <a:gd name="connsiteX9" fmla="*/ 81674 w 81674"/>
                <a:gd name="connsiteY9" fmla="*/ 15959 h 5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674" h="54186">
                  <a:moveTo>
                    <a:pt x="81674" y="15959"/>
                  </a:moveTo>
                  <a:lnTo>
                    <a:pt x="81674" y="15959"/>
                  </a:lnTo>
                  <a:cubicBezTo>
                    <a:pt x="68325" y="30704"/>
                    <a:pt x="49393" y="38956"/>
                    <a:pt x="30825" y="46298"/>
                  </a:cubicBezTo>
                  <a:cubicBezTo>
                    <a:pt x="21074" y="50661"/>
                    <a:pt x="10649" y="53331"/>
                    <a:pt x="0" y="54187"/>
                  </a:cubicBezTo>
                  <a:cubicBezTo>
                    <a:pt x="4248" y="52991"/>
                    <a:pt x="8325" y="51256"/>
                    <a:pt x="12136" y="49029"/>
                  </a:cubicBezTo>
                  <a:cubicBezTo>
                    <a:pt x="16553" y="46984"/>
                    <a:pt x="20868" y="44715"/>
                    <a:pt x="25061" y="42233"/>
                  </a:cubicBezTo>
                  <a:cubicBezTo>
                    <a:pt x="33307" y="37415"/>
                    <a:pt x="41049" y="31784"/>
                    <a:pt x="48179" y="25425"/>
                  </a:cubicBezTo>
                  <a:cubicBezTo>
                    <a:pt x="54903" y="20024"/>
                    <a:pt x="60619" y="13471"/>
                    <a:pt x="65048" y="6068"/>
                  </a:cubicBezTo>
                  <a:cubicBezTo>
                    <a:pt x="66055" y="4138"/>
                    <a:pt x="66844" y="2100"/>
                    <a:pt x="67415" y="0"/>
                  </a:cubicBezTo>
                  <a:cubicBezTo>
                    <a:pt x="72997" y="4521"/>
                    <a:pt x="77809" y="9909"/>
                    <a:pt x="81674" y="15959"/>
                  </a:cubicBezTo>
                  <a:close/>
                </a:path>
              </a:pathLst>
            </a:custGeom>
            <a:solidFill>
              <a:srgbClr val="7D6650"/>
            </a:solidFill>
            <a:ln w="6065"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C18A9346-52D4-04F3-7D24-A705682C7E24}"/>
                </a:ext>
              </a:extLst>
            </p:cNvPr>
            <p:cNvSpPr/>
            <p:nvPr/>
          </p:nvSpPr>
          <p:spPr>
            <a:xfrm>
              <a:off x="6370924" y="3723942"/>
              <a:ext cx="147902" cy="277935"/>
            </a:xfrm>
            <a:custGeom>
              <a:avLst/>
              <a:gdLst>
                <a:gd name="connsiteX0" fmla="*/ 147903 w 147902"/>
                <a:gd name="connsiteY0" fmla="*/ 12696 h 277935"/>
                <a:gd name="connsiteX1" fmla="*/ 147903 w 147902"/>
                <a:gd name="connsiteY1" fmla="*/ 16094 h 277935"/>
                <a:gd name="connsiteX2" fmla="*/ 140257 w 147902"/>
                <a:gd name="connsiteY2" fmla="*/ 81749 h 277935"/>
                <a:gd name="connsiteX3" fmla="*/ 139165 w 147902"/>
                <a:gd name="connsiteY3" fmla="*/ 85936 h 277935"/>
                <a:gd name="connsiteX4" fmla="*/ 117260 w 147902"/>
                <a:gd name="connsiteY4" fmla="*/ 128957 h 277935"/>
                <a:gd name="connsiteX5" fmla="*/ 116835 w 147902"/>
                <a:gd name="connsiteY5" fmla="*/ 129503 h 277935"/>
                <a:gd name="connsiteX6" fmla="*/ 83340 w 147902"/>
                <a:gd name="connsiteY6" fmla="*/ 173192 h 277935"/>
                <a:gd name="connsiteX7" fmla="*/ 82066 w 147902"/>
                <a:gd name="connsiteY7" fmla="*/ 196736 h 277935"/>
                <a:gd name="connsiteX8" fmla="*/ 65500 w 147902"/>
                <a:gd name="connsiteY8" fmla="*/ 233144 h 277935"/>
                <a:gd name="connsiteX9" fmla="*/ 57005 w 147902"/>
                <a:gd name="connsiteY9" fmla="*/ 241942 h 277935"/>
                <a:gd name="connsiteX10" fmla="*/ 51726 w 147902"/>
                <a:gd name="connsiteY10" fmla="*/ 256930 h 277935"/>
                <a:gd name="connsiteX11" fmla="*/ 59007 w 147902"/>
                <a:gd name="connsiteY11" fmla="*/ 266881 h 277935"/>
                <a:gd name="connsiteX12" fmla="*/ 70840 w 147902"/>
                <a:gd name="connsiteY12" fmla="*/ 275255 h 277935"/>
                <a:gd name="connsiteX13" fmla="*/ 17927 w 147902"/>
                <a:gd name="connsiteY13" fmla="*/ 265911 h 277935"/>
                <a:gd name="connsiteX14" fmla="*/ 1908 w 147902"/>
                <a:gd name="connsiteY14" fmla="*/ 240000 h 277935"/>
                <a:gd name="connsiteX15" fmla="*/ 3971 w 147902"/>
                <a:gd name="connsiteY15" fmla="*/ 195704 h 277935"/>
                <a:gd name="connsiteX16" fmla="*/ 28789 w 147902"/>
                <a:gd name="connsiteY16" fmla="*/ 167549 h 277935"/>
                <a:gd name="connsiteX17" fmla="*/ 58401 w 147902"/>
                <a:gd name="connsiteY17" fmla="*/ 121979 h 277935"/>
                <a:gd name="connsiteX18" fmla="*/ 76969 w 147902"/>
                <a:gd name="connsiteY18" fmla="*/ 88241 h 277935"/>
                <a:gd name="connsiteX19" fmla="*/ 103000 w 147902"/>
                <a:gd name="connsiteY19" fmla="*/ 33630 h 277935"/>
                <a:gd name="connsiteX20" fmla="*/ 113073 w 147902"/>
                <a:gd name="connsiteY20" fmla="*/ 3290 h 277935"/>
                <a:gd name="connsiteX21" fmla="*/ 130913 w 147902"/>
                <a:gd name="connsiteY21" fmla="*/ 742 h 277935"/>
                <a:gd name="connsiteX22" fmla="*/ 144080 w 147902"/>
                <a:gd name="connsiteY22" fmla="*/ 9055 h 277935"/>
                <a:gd name="connsiteX23" fmla="*/ 147903 w 147902"/>
                <a:gd name="connsiteY23" fmla="*/ 12696 h 27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902" h="277935">
                  <a:moveTo>
                    <a:pt x="147903" y="12696"/>
                  </a:moveTo>
                  <a:cubicBezTo>
                    <a:pt x="147903" y="13788"/>
                    <a:pt x="147903" y="14941"/>
                    <a:pt x="147903" y="16094"/>
                  </a:cubicBezTo>
                  <a:cubicBezTo>
                    <a:pt x="147526" y="38175"/>
                    <a:pt x="144966" y="60171"/>
                    <a:pt x="140257" y="81749"/>
                  </a:cubicBezTo>
                  <a:cubicBezTo>
                    <a:pt x="139954" y="83144"/>
                    <a:pt x="139529" y="84540"/>
                    <a:pt x="139165" y="85936"/>
                  </a:cubicBezTo>
                  <a:cubicBezTo>
                    <a:pt x="135136" y="101718"/>
                    <a:pt x="127654" y="116415"/>
                    <a:pt x="117260" y="128957"/>
                  </a:cubicBezTo>
                  <a:lnTo>
                    <a:pt x="116835" y="129503"/>
                  </a:lnTo>
                  <a:cubicBezTo>
                    <a:pt x="104699" y="143581"/>
                    <a:pt x="87345" y="154989"/>
                    <a:pt x="83340" y="173192"/>
                  </a:cubicBezTo>
                  <a:cubicBezTo>
                    <a:pt x="82339" y="180996"/>
                    <a:pt x="81914" y="188866"/>
                    <a:pt x="82066" y="196736"/>
                  </a:cubicBezTo>
                  <a:cubicBezTo>
                    <a:pt x="80973" y="210437"/>
                    <a:pt x="75112" y="223320"/>
                    <a:pt x="65500" y="233144"/>
                  </a:cubicBezTo>
                  <a:cubicBezTo>
                    <a:pt x="62770" y="235935"/>
                    <a:pt x="59432" y="238847"/>
                    <a:pt x="57005" y="241942"/>
                  </a:cubicBezTo>
                  <a:cubicBezTo>
                    <a:pt x="52873" y="245759"/>
                    <a:pt x="50895" y="251366"/>
                    <a:pt x="51726" y="256930"/>
                  </a:cubicBezTo>
                  <a:cubicBezTo>
                    <a:pt x="53025" y="260941"/>
                    <a:pt x="55579" y="264430"/>
                    <a:pt x="59007" y="266881"/>
                  </a:cubicBezTo>
                  <a:cubicBezTo>
                    <a:pt x="62691" y="270025"/>
                    <a:pt x="66653" y="272828"/>
                    <a:pt x="70840" y="275255"/>
                  </a:cubicBezTo>
                  <a:cubicBezTo>
                    <a:pt x="52733" y="280947"/>
                    <a:pt x="32988" y="277458"/>
                    <a:pt x="17927" y="265911"/>
                  </a:cubicBezTo>
                  <a:cubicBezTo>
                    <a:pt x="9924" y="259236"/>
                    <a:pt x="4299" y="250146"/>
                    <a:pt x="1908" y="240000"/>
                  </a:cubicBezTo>
                  <a:cubicBezTo>
                    <a:pt x="-1211" y="225304"/>
                    <a:pt x="-495" y="210049"/>
                    <a:pt x="3971" y="195704"/>
                  </a:cubicBezTo>
                  <a:cubicBezTo>
                    <a:pt x="12970" y="186985"/>
                    <a:pt x="21271" y="177574"/>
                    <a:pt x="28789" y="167549"/>
                  </a:cubicBezTo>
                  <a:cubicBezTo>
                    <a:pt x="39645" y="153023"/>
                    <a:pt x="49535" y="137798"/>
                    <a:pt x="58401" y="121979"/>
                  </a:cubicBezTo>
                  <a:cubicBezTo>
                    <a:pt x="64833" y="110814"/>
                    <a:pt x="70901" y="99467"/>
                    <a:pt x="76969" y="88241"/>
                  </a:cubicBezTo>
                  <a:cubicBezTo>
                    <a:pt x="86950" y="70687"/>
                    <a:pt x="95646" y="52435"/>
                    <a:pt x="103000" y="33630"/>
                  </a:cubicBezTo>
                  <a:cubicBezTo>
                    <a:pt x="106580" y="23679"/>
                    <a:pt x="109493" y="13363"/>
                    <a:pt x="113073" y="3290"/>
                  </a:cubicBezTo>
                  <a:cubicBezTo>
                    <a:pt x="118443" y="105"/>
                    <a:pt x="124863" y="-818"/>
                    <a:pt x="130913" y="742"/>
                  </a:cubicBezTo>
                  <a:cubicBezTo>
                    <a:pt x="135925" y="2374"/>
                    <a:pt x="140451" y="5232"/>
                    <a:pt x="144080" y="9055"/>
                  </a:cubicBezTo>
                  <a:cubicBezTo>
                    <a:pt x="145536" y="10086"/>
                    <a:pt x="146871" y="11361"/>
                    <a:pt x="147903" y="12696"/>
                  </a:cubicBezTo>
                  <a:close/>
                </a:path>
              </a:pathLst>
            </a:custGeom>
            <a:solidFill>
              <a:srgbClr val="1F1913">
                <a:alpha val="50000"/>
              </a:srgbClr>
            </a:solidFill>
            <a:ln w="6065" cap="flat">
              <a:noFill/>
              <a:prstDash val="solid"/>
              <a:miter/>
            </a:ln>
          </p:spPr>
          <p:txBody>
            <a:bodyPr rtlCol="0" anchor="ctr">
              <a:noAutofit/>
            </a:bodyPr>
            <a:lstStyle/>
            <a:p>
              <a:endParaRPr lang="en-US"/>
            </a:p>
          </p:txBody>
        </p:sp>
        <p:sp>
          <p:nvSpPr>
            <p:cNvPr id="54" name="任意多边形: 形状 53">
              <a:extLst>
                <a:ext uri="{FF2B5EF4-FFF2-40B4-BE49-F238E27FC236}">
                  <a16:creationId xmlns:a16="http://schemas.microsoft.com/office/drawing/2014/main" id="{429DECB8-9B26-7B58-AAD3-EC9E0E3EF14A}"/>
                </a:ext>
              </a:extLst>
            </p:cNvPr>
            <p:cNvSpPr/>
            <p:nvPr/>
          </p:nvSpPr>
          <p:spPr>
            <a:xfrm>
              <a:off x="6054936" y="3342829"/>
              <a:ext cx="103855" cy="89583"/>
            </a:xfrm>
            <a:custGeom>
              <a:avLst/>
              <a:gdLst>
                <a:gd name="connsiteX0" fmla="*/ 22387 w 103855"/>
                <a:gd name="connsiteY0" fmla="*/ 48665 h 89583"/>
                <a:gd name="connsiteX1" fmla="*/ 68018 w 103855"/>
                <a:gd name="connsiteY1" fmla="*/ 31129 h 89583"/>
                <a:gd name="connsiteX2" fmla="*/ 103758 w 103855"/>
                <a:gd name="connsiteY2" fmla="*/ 0 h 89583"/>
                <a:gd name="connsiteX3" fmla="*/ 84705 w 103855"/>
                <a:gd name="connsiteY3" fmla="*/ 31311 h 89583"/>
                <a:gd name="connsiteX4" fmla="*/ 49329 w 103855"/>
                <a:gd name="connsiteY4" fmla="*/ 46784 h 89583"/>
                <a:gd name="connsiteX5" fmla="*/ 22994 w 103855"/>
                <a:gd name="connsiteY5" fmla="*/ 73240 h 89583"/>
                <a:gd name="connsiteX6" fmla="*/ 15409 w 103855"/>
                <a:gd name="connsiteY6" fmla="*/ 87439 h 89583"/>
                <a:gd name="connsiteX7" fmla="*/ 3273 w 103855"/>
                <a:gd name="connsiteY7" fmla="*/ 87924 h 89583"/>
                <a:gd name="connsiteX8" fmla="*/ 7946 w 103855"/>
                <a:gd name="connsiteY8" fmla="*/ 61407 h 89583"/>
                <a:gd name="connsiteX9" fmla="*/ 22387 w 103855"/>
                <a:gd name="connsiteY9" fmla="*/ 48665 h 89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855" h="89583">
                  <a:moveTo>
                    <a:pt x="22387" y="48665"/>
                  </a:moveTo>
                  <a:cubicBezTo>
                    <a:pt x="36404" y="40291"/>
                    <a:pt x="52727" y="36954"/>
                    <a:pt x="68018" y="31129"/>
                  </a:cubicBezTo>
                  <a:cubicBezTo>
                    <a:pt x="83309" y="25303"/>
                    <a:pt x="98358" y="15473"/>
                    <a:pt x="103758" y="0"/>
                  </a:cubicBezTo>
                  <a:cubicBezTo>
                    <a:pt x="104911" y="12864"/>
                    <a:pt x="95627" y="24272"/>
                    <a:pt x="84705" y="31311"/>
                  </a:cubicBezTo>
                  <a:cubicBezTo>
                    <a:pt x="73212" y="37133"/>
                    <a:pt x="61404" y="42298"/>
                    <a:pt x="49329" y="46784"/>
                  </a:cubicBezTo>
                  <a:cubicBezTo>
                    <a:pt x="37679" y="52184"/>
                    <a:pt x="26332" y="60861"/>
                    <a:pt x="22994" y="73240"/>
                  </a:cubicBezTo>
                  <a:cubicBezTo>
                    <a:pt x="21538" y="78883"/>
                    <a:pt x="20870" y="84284"/>
                    <a:pt x="15409" y="87439"/>
                  </a:cubicBezTo>
                  <a:cubicBezTo>
                    <a:pt x="11860" y="90109"/>
                    <a:pt x="7023" y="90302"/>
                    <a:pt x="3273" y="87924"/>
                  </a:cubicBezTo>
                  <a:cubicBezTo>
                    <a:pt x="-4433" y="80946"/>
                    <a:pt x="3273" y="67536"/>
                    <a:pt x="7946" y="61407"/>
                  </a:cubicBezTo>
                  <a:cubicBezTo>
                    <a:pt x="11969" y="56338"/>
                    <a:pt x="16860" y="52023"/>
                    <a:pt x="22387" y="48665"/>
                  </a:cubicBezTo>
                  <a:close/>
                </a:path>
              </a:pathLst>
            </a:custGeom>
            <a:solidFill>
              <a:srgbClr val="403429"/>
            </a:solidFill>
            <a:ln w="6065"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EEF422A0-9BC4-2E05-8D52-22F84742D452}"/>
                </a:ext>
              </a:extLst>
            </p:cNvPr>
            <p:cNvSpPr/>
            <p:nvPr/>
          </p:nvSpPr>
          <p:spPr>
            <a:xfrm>
              <a:off x="6078486" y="3891959"/>
              <a:ext cx="179455" cy="231334"/>
            </a:xfrm>
            <a:custGeom>
              <a:avLst/>
              <a:gdLst>
                <a:gd name="connsiteX0" fmla="*/ 6180 w 179455"/>
                <a:gd name="connsiteY0" fmla="*/ 177202 h 231334"/>
                <a:gd name="connsiteX1" fmla="*/ 62975 w 179455"/>
                <a:gd name="connsiteY1" fmla="*/ 230842 h 231334"/>
                <a:gd name="connsiteX2" fmla="*/ 122138 w 179455"/>
                <a:gd name="connsiteY2" fmla="*/ 211486 h 231334"/>
                <a:gd name="connsiteX3" fmla="*/ 157878 w 179455"/>
                <a:gd name="connsiteY3" fmla="*/ 158755 h 231334"/>
                <a:gd name="connsiteX4" fmla="*/ 176082 w 179455"/>
                <a:gd name="connsiteY4" fmla="*/ 100321 h 231334"/>
                <a:gd name="connsiteX5" fmla="*/ 179055 w 179455"/>
                <a:gd name="connsiteY5" fmla="*/ 59848 h 231334"/>
                <a:gd name="connsiteX6" fmla="*/ 164067 w 179455"/>
                <a:gd name="connsiteY6" fmla="*/ 22712 h 231334"/>
                <a:gd name="connsiteX7" fmla="*/ 144104 w 179455"/>
                <a:gd name="connsiteY7" fmla="*/ 7907 h 231334"/>
                <a:gd name="connsiteX8" fmla="*/ 71713 w 179455"/>
                <a:gd name="connsiteY8" fmla="*/ 7300 h 231334"/>
                <a:gd name="connsiteX9" fmla="*/ 36277 w 179455"/>
                <a:gd name="connsiteY9" fmla="*/ 30479 h 231334"/>
                <a:gd name="connsiteX10" fmla="*/ 17405 w 179455"/>
                <a:gd name="connsiteY10" fmla="*/ 51110 h 231334"/>
                <a:gd name="connsiteX11" fmla="*/ 7454 w 179455"/>
                <a:gd name="connsiteY11" fmla="*/ 80236 h 231334"/>
                <a:gd name="connsiteX12" fmla="*/ 415 w 179455"/>
                <a:gd name="connsiteY12" fmla="*/ 126413 h 231334"/>
                <a:gd name="connsiteX13" fmla="*/ 4299 w 179455"/>
                <a:gd name="connsiteY13" fmla="*/ 171741 h 231334"/>
                <a:gd name="connsiteX14" fmla="*/ 6180 w 179455"/>
                <a:gd name="connsiteY14" fmla="*/ 177202 h 23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455" h="231334">
                  <a:moveTo>
                    <a:pt x="6180" y="177202"/>
                  </a:moveTo>
                  <a:cubicBezTo>
                    <a:pt x="14735" y="203233"/>
                    <a:pt x="35913" y="226534"/>
                    <a:pt x="62975" y="230842"/>
                  </a:cubicBezTo>
                  <a:cubicBezTo>
                    <a:pt x="84577" y="233336"/>
                    <a:pt x="106191" y="226267"/>
                    <a:pt x="122138" y="211486"/>
                  </a:cubicBezTo>
                  <a:cubicBezTo>
                    <a:pt x="137787" y="196753"/>
                    <a:pt x="149990" y="178749"/>
                    <a:pt x="157878" y="158755"/>
                  </a:cubicBezTo>
                  <a:cubicBezTo>
                    <a:pt x="165985" y="139975"/>
                    <a:pt x="172089" y="120388"/>
                    <a:pt x="176082" y="100321"/>
                  </a:cubicBezTo>
                  <a:cubicBezTo>
                    <a:pt x="179097" y="87057"/>
                    <a:pt x="180099" y="73410"/>
                    <a:pt x="179055" y="59848"/>
                  </a:cubicBezTo>
                  <a:cubicBezTo>
                    <a:pt x="177975" y="46226"/>
                    <a:pt x="172744" y="33265"/>
                    <a:pt x="164067" y="22712"/>
                  </a:cubicBezTo>
                  <a:cubicBezTo>
                    <a:pt x="158448" y="16517"/>
                    <a:pt x="151664" y="11487"/>
                    <a:pt x="144104" y="7907"/>
                  </a:cubicBezTo>
                  <a:cubicBezTo>
                    <a:pt x="121125" y="-2421"/>
                    <a:pt x="94862" y="-2639"/>
                    <a:pt x="71713" y="7300"/>
                  </a:cubicBezTo>
                  <a:cubicBezTo>
                    <a:pt x="58582" y="12791"/>
                    <a:pt x="46568" y="20649"/>
                    <a:pt x="36277" y="30479"/>
                  </a:cubicBezTo>
                  <a:cubicBezTo>
                    <a:pt x="29038" y="36420"/>
                    <a:pt x="22678" y="43368"/>
                    <a:pt x="17405" y="51110"/>
                  </a:cubicBezTo>
                  <a:cubicBezTo>
                    <a:pt x="12697" y="60285"/>
                    <a:pt x="9347" y="70097"/>
                    <a:pt x="7454" y="80236"/>
                  </a:cubicBezTo>
                  <a:cubicBezTo>
                    <a:pt x="3746" y="95388"/>
                    <a:pt x="1392" y="110843"/>
                    <a:pt x="415" y="126413"/>
                  </a:cubicBezTo>
                  <a:cubicBezTo>
                    <a:pt x="-756" y="141632"/>
                    <a:pt x="555" y="156941"/>
                    <a:pt x="4299" y="171741"/>
                  </a:cubicBezTo>
                  <a:cubicBezTo>
                    <a:pt x="4948" y="173561"/>
                    <a:pt x="5573" y="175382"/>
                    <a:pt x="6180" y="177202"/>
                  </a:cubicBezTo>
                  <a:close/>
                </a:path>
              </a:pathLst>
            </a:custGeom>
            <a:solidFill>
              <a:srgbClr val="403429"/>
            </a:solidFill>
            <a:ln w="6065"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45E0787E-5131-07D8-3F00-3A540AF102AF}"/>
                </a:ext>
              </a:extLst>
            </p:cNvPr>
            <p:cNvSpPr/>
            <p:nvPr/>
          </p:nvSpPr>
          <p:spPr>
            <a:xfrm>
              <a:off x="6105329" y="3881593"/>
              <a:ext cx="193990" cy="190645"/>
            </a:xfrm>
            <a:custGeom>
              <a:avLst/>
              <a:gdLst>
                <a:gd name="connsiteX0" fmla="*/ 192139 w 193990"/>
                <a:gd name="connsiteY0" fmla="*/ 112508 h 190645"/>
                <a:gd name="connsiteX1" fmla="*/ 92322 w 193990"/>
                <a:gd name="connsiteY1" fmla="*/ 190541 h 190645"/>
                <a:gd name="connsiteX2" fmla="*/ 44385 w 193990"/>
                <a:gd name="connsiteY2" fmla="*/ 178405 h 190645"/>
                <a:gd name="connsiteX3" fmla="*/ 7007 w 193990"/>
                <a:gd name="connsiteY3" fmla="*/ 124219 h 190645"/>
                <a:gd name="connsiteX4" fmla="*/ 5854 w 193990"/>
                <a:gd name="connsiteY4" fmla="*/ 34474 h 190645"/>
                <a:gd name="connsiteX5" fmla="*/ 17990 w 193990"/>
                <a:gd name="connsiteY5" fmla="*/ 8443 h 190645"/>
                <a:gd name="connsiteX6" fmla="*/ 133584 w 193990"/>
                <a:gd name="connsiteY6" fmla="*/ 13115 h 190645"/>
                <a:gd name="connsiteX7" fmla="*/ 152637 w 193990"/>
                <a:gd name="connsiteY7" fmla="*/ 24462 h 190645"/>
                <a:gd name="connsiteX8" fmla="*/ 175938 w 193990"/>
                <a:gd name="connsiteY8" fmla="*/ 53467 h 190645"/>
                <a:gd name="connsiteX9" fmla="*/ 192139 w 193990"/>
                <a:gd name="connsiteY9" fmla="*/ 112508 h 19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990" h="190645">
                  <a:moveTo>
                    <a:pt x="192139" y="112508"/>
                  </a:moveTo>
                  <a:cubicBezTo>
                    <a:pt x="178656" y="156967"/>
                    <a:pt x="138723" y="188187"/>
                    <a:pt x="92322" y="190541"/>
                  </a:cubicBezTo>
                  <a:cubicBezTo>
                    <a:pt x="75489" y="191379"/>
                    <a:pt x="58790" y="187155"/>
                    <a:pt x="44385" y="178405"/>
                  </a:cubicBezTo>
                  <a:cubicBezTo>
                    <a:pt x="25514" y="166269"/>
                    <a:pt x="13621" y="145639"/>
                    <a:pt x="7007" y="124219"/>
                  </a:cubicBezTo>
                  <a:cubicBezTo>
                    <a:pt x="-1925" y="95026"/>
                    <a:pt x="-2326" y="63885"/>
                    <a:pt x="5854" y="34474"/>
                  </a:cubicBezTo>
                  <a:cubicBezTo>
                    <a:pt x="8147" y="25081"/>
                    <a:pt x="12273" y="16240"/>
                    <a:pt x="17990" y="8443"/>
                  </a:cubicBezTo>
                  <a:cubicBezTo>
                    <a:pt x="56157" y="-3329"/>
                    <a:pt x="97297" y="-3693"/>
                    <a:pt x="133584" y="13115"/>
                  </a:cubicBezTo>
                  <a:cubicBezTo>
                    <a:pt x="140386" y="16088"/>
                    <a:pt x="146787" y="19899"/>
                    <a:pt x="152637" y="24462"/>
                  </a:cubicBezTo>
                  <a:cubicBezTo>
                    <a:pt x="162048" y="32684"/>
                    <a:pt x="169937" y="42502"/>
                    <a:pt x="175938" y="53467"/>
                  </a:cubicBezTo>
                  <a:cubicBezTo>
                    <a:pt x="187770" y="73309"/>
                    <a:pt x="198389" y="90238"/>
                    <a:pt x="192139" y="112508"/>
                  </a:cubicBezTo>
                  <a:close/>
                </a:path>
              </a:pathLst>
            </a:custGeom>
            <a:solidFill>
              <a:srgbClr val="2E251D"/>
            </a:solidFill>
            <a:ln w="6065" cap="flat">
              <a:noFill/>
              <a:prstDash val="solid"/>
              <a:miter/>
            </a:ln>
          </p:spPr>
          <p:txBody>
            <a:bodyPr rtlCol="0" anchor="ctr">
              <a:noAutofit/>
            </a:bodyPr>
            <a:lstStyle/>
            <a:p>
              <a:endParaRPr lang="en-US"/>
            </a:p>
          </p:txBody>
        </p:sp>
        <p:sp>
          <p:nvSpPr>
            <p:cNvPr id="57" name="任意多边形: 形状 56">
              <a:extLst>
                <a:ext uri="{FF2B5EF4-FFF2-40B4-BE49-F238E27FC236}">
                  <a16:creationId xmlns:a16="http://schemas.microsoft.com/office/drawing/2014/main" id="{36A31861-D943-40C0-D594-90C052ED526A}"/>
                </a:ext>
              </a:extLst>
            </p:cNvPr>
            <p:cNvSpPr/>
            <p:nvPr/>
          </p:nvSpPr>
          <p:spPr>
            <a:xfrm>
              <a:off x="6139503" y="3916898"/>
              <a:ext cx="169016" cy="151792"/>
            </a:xfrm>
            <a:custGeom>
              <a:avLst/>
              <a:gdLst>
                <a:gd name="connsiteX0" fmla="*/ 16643 w 169016"/>
                <a:gd name="connsiteY0" fmla="*/ 18101 h 151792"/>
                <a:gd name="connsiteX1" fmla="*/ 2869 w 169016"/>
                <a:gd name="connsiteY1" fmla="*/ 62215 h 151792"/>
                <a:gd name="connsiteX2" fmla="*/ 6146 w 169016"/>
                <a:gd name="connsiteY2" fmla="*/ 118404 h 151792"/>
                <a:gd name="connsiteX3" fmla="*/ 69070 w 169016"/>
                <a:gd name="connsiteY3" fmla="*/ 151656 h 151792"/>
                <a:gd name="connsiteX4" fmla="*/ 135817 w 169016"/>
                <a:gd name="connsiteY4" fmla="*/ 119436 h 151792"/>
                <a:gd name="connsiteX5" fmla="*/ 168463 w 169016"/>
                <a:gd name="connsiteY5" fmla="*/ 62943 h 151792"/>
                <a:gd name="connsiteX6" fmla="*/ 142189 w 169016"/>
                <a:gd name="connsiteY6" fmla="*/ 6390 h 151792"/>
                <a:gd name="connsiteX7" fmla="*/ 107662 w 169016"/>
                <a:gd name="connsiteY7" fmla="*/ 322 h 151792"/>
                <a:gd name="connsiteX8" fmla="*/ 44192 w 169016"/>
                <a:gd name="connsiteY8" fmla="*/ 9849 h 151792"/>
                <a:gd name="connsiteX9" fmla="*/ 3294 w 169016"/>
                <a:gd name="connsiteY9" fmla="*/ 56572 h 1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016" h="151792">
                  <a:moveTo>
                    <a:pt x="16643" y="18101"/>
                  </a:moveTo>
                  <a:cubicBezTo>
                    <a:pt x="10096" y="32124"/>
                    <a:pt x="5460" y="46960"/>
                    <a:pt x="2869" y="62215"/>
                  </a:cubicBezTo>
                  <a:cubicBezTo>
                    <a:pt x="-711" y="80965"/>
                    <a:pt x="-2228" y="101232"/>
                    <a:pt x="6146" y="118404"/>
                  </a:cubicBezTo>
                  <a:cubicBezTo>
                    <a:pt x="17129" y="141037"/>
                    <a:pt x="43949" y="153234"/>
                    <a:pt x="69070" y="151656"/>
                  </a:cubicBezTo>
                  <a:cubicBezTo>
                    <a:pt x="94192" y="150079"/>
                    <a:pt x="117614" y="136669"/>
                    <a:pt x="135817" y="119436"/>
                  </a:cubicBezTo>
                  <a:cubicBezTo>
                    <a:pt x="151958" y="104205"/>
                    <a:pt x="165429" y="84909"/>
                    <a:pt x="168463" y="62943"/>
                  </a:cubicBezTo>
                  <a:cubicBezTo>
                    <a:pt x="171497" y="40977"/>
                    <a:pt x="161970" y="16402"/>
                    <a:pt x="142189" y="6390"/>
                  </a:cubicBezTo>
                  <a:cubicBezTo>
                    <a:pt x="131267" y="1845"/>
                    <a:pt x="119477" y="-224"/>
                    <a:pt x="107662" y="322"/>
                  </a:cubicBezTo>
                  <a:cubicBezTo>
                    <a:pt x="86066" y="-1092"/>
                    <a:pt x="64422" y="2161"/>
                    <a:pt x="44192" y="9849"/>
                  </a:cubicBezTo>
                  <a:cubicBezTo>
                    <a:pt x="24410" y="18405"/>
                    <a:pt x="7177" y="35395"/>
                    <a:pt x="3294" y="56572"/>
                  </a:cubicBezTo>
                  <a:close/>
                </a:path>
              </a:pathLst>
            </a:custGeom>
            <a:solidFill>
              <a:srgbClr val="35291E"/>
            </a:solidFill>
            <a:ln w="6065"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5CF95B7F-74E6-0861-B89D-94A60C2E8216}"/>
                </a:ext>
              </a:extLst>
            </p:cNvPr>
            <p:cNvSpPr/>
            <p:nvPr/>
          </p:nvSpPr>
          <p:spPr>
            <a:xfrm>
              <a:off x="6019774" y="3367677"/>
              <a:ext cx="490511" cy="679329"/>
            </a:xfrm>
            <a:custGeom>
              <a:avLst/>
              <a:gdLst>
                <a:gd name="connsiteX0" fmla="*/ 489586 w 490511"/>
                <a:gd name="connsiteY0" fmla="*/ 379945 h 679329"/>
                <a:gd name="connsiteX1" fmla="*/ 470412 w 490511"/>
                <a:gd name="connsiteY1" fmla="*/ 441898 h 679329"/>
                <a:gd name="connsiteX2" fmla="*/ 421322 w 490511"/>
                <a:gd name="connsiteY2" fmla="*/ 497784 h 679329"/>
                <a:gd name="connsiteX3" fmla="*/ 415618 w 490511"/>
                <a:gd name="connsiteY3" fmla="*/ 510284 h 679329"/>
                <a:gd name="connsiteX4" fmla="*/ 411613 w 490511"/>
                <a:gd name="connsiteY4" fmla="*/ 532856 h 679329"/>
                <a:gd name="connsiteX5" fmla="*/ 411613 w 490511"/>
                <a:gd name="connsiteY5" fmla="*/ 532856 h 679329"/>
                <a:gd name="connsiteX6" fmla="*/ 408033 w 490511"/>
                <a:gd name="connsiteY6" fmla="*/ 550211 h 679329"/>
                <a:gd name="connsiteX7" fmla="*/ 406455 w 490511"/>
                <a:gd name="connsiteY7" fmla="*/ 554337 h 679329"/>
                <a:gd name="connsiteX8" fmla="*/ 382912 w 490511"/>
                <a:gd name="connsiteY8" fmla="*/ 581885 h 679329"/>
                <a:gd name="connsiteX9" fmla="*/ 339041 w 490511"/>
                <a:gd name="connsiteY9" fmla="*/ 613196 h 679329"/>
                <a:gd name="connsiteX10" fmla="*/ 336553 w 490511"/>
                <a:gd name="connsiteY10" fmla="*/ 615380 h 679329"/>
                <a:gd name="connsiteX11" fmla="*/ 319017 w 490511"/>
                <a:gd name="connsiteY11" fmla="*/ 633948 h 679329"/>
                <a:gd name="connsiteX12" fmla="*/ 299842 w 490511"/>
                <a:gd name="connsiteY12" fmla="*/ 653730 h 679329"/>
                <a:gd name="connsiteX13" fmla="*/ 205486 w 490511"/>
                <a:gd name="connsiteY13" fmla="*/ 676484 h 679329"/>
                <a:gd name="connsiteX14" fmla="*/ 180061 w 490511"/>
                <a:gd name="connsiteY14" fmla="*/ 663014 h 679329"/>
                <a:gd name="connsiteX15" fmla="*/ 162767 w 490511"/>
                <a:gd name="connsiteY15" fmla="*/ 621206 h 679329"/>
                <a:gd name="connsiteX16" fmla="*/ 136554 w 490511"/>
                <a:gd name="connsiteY16" fmla="*/ 593475 h 679329"/>
                <a:gd name="connsiteX17" fmla="*/ 129758 w 490511"/>
                <a:gd name="connsiteY17" fmla="*/ 589167 h 679329"/>
                <a:gd name="connsiteX18" fmla="*/ 107246 w 490511"/>
                <a:gd name="connsiteY18" fmla="*/ 577395 h 679329"/>
                <a:gd name="connsiteX19" fmla="*/ 105729 w 490511"/>
                <a:gd name="connsiteY19" fmla="*/ 576606 h 679329"/>
                <a:gd name="connsiteX20" fmla="*/ 48023 w 490511"/>
                <a:gd name="connsiteY20" fmla="*/ 542747 h 679329"/>
                <a:gd name="connsiteX21" fmla="*/ 39285 w 490511"/>
                <a:gd name="connsiteY21" fmla="*/ 536679 h 679329"/>
                <a:gd name="connsiteX22" fmla="*/ 7732 w 490511"/>
                <a:gd name="connsiteY22" fmla="*/ 505187 h 679329"/>
                <a:gd name="connsiteX23" fmla="*/ 86 w 490511"/>
                <a:gd name="connsiteY23" fmla="*/ 457796 h 679329"/>
                <a:gd name="connsiteX24" fmla="*/ 4576 w 490511"/>
                <a:gd name="connsiteY24" fmla="*/ 422238 h 679329"/>
                <a:gd name="connsiteX25" fmla="*/ 4940 w 490511"/>
                <a:gd name="connsiteY25" fmla="*/ 421267 h 679329"/>
                <a:gd name="connsiteX26" fmla="*/ 6639 w 490511"/>
                <a:gd name="connsiteY26" fmla="*/ 413561 h 679329"/>
                <a:gd name="connsiteX27" fmla="*/ 10644 w 490511"/>
                <a:gd name="connsiteY27" fmla="*/ 398391 h 679329"/>
                <a:gd name="connsiteX28" fmla="*/ 21627 w 490511"/>
                <a:gd name="connsiteY28" fmla="*/ 367687 h 679329"/>
                <a:gd name="connsiteX29" fmla="*/ 27999 w 490511"/>
                <a:gd name="connsiteY29" fmla="*/ 305976 h 679329"/>
                <a:gd name="connsiteX30" fmla="*/ 23387 w 490511"/>
                <a:gd name="connsiteY30" fmla="*/ 179703 h 679329"/>
                <a:gd name="connsiteX31" fmla="*/ 23387 w 490511"/>
                <a:gd name="connsiteY31" fmla="*/ 136317 h 679329"/>
                <a:gd name="connsiteX32" fmla="*/ 28423 w 490511"/>
                <a:gd name="connsiteY32" fmla="*/ 99303 h 679329"/>
                <a:gd name="connsiteX33" fmla="*/ 30365 w 490511"/>
                <a:gd name="connsiteY33" fmla="*/ 94630 h 679329"/>
                <a:gd name="connsiteX34" fmla="*/ 30972 w 490511"/>
                <a:gd name="connsiteY34" fmla="*/ 87895 h 679329"/>
                <a:gd name="connsiteX35" fmla="*/ 39649 w 490511"/>
                <a:gd name="connsiteY35" fmla="*/ 62106 h 679329"/>
                <a:gd name="connsiteX36" fmla="*/ 51178 w 490511"/>
                <a:gd name="connsiteY36" fmla="*/ 46330 h 679329"/>
                <a:gd name="connsiteX37" fmla="*/ 144260 w 490511"/>
                <a:gd name="connsiteY37" fmla="*/ 3854 h 679329"/>
                <a:gd name="connsiteX38" fmla="*/ 162464 w 490511"/>
                <a:gd name="connsiteY38" fmla="*/ 1912 h 679329"/>
                <a:gd name="connsiteX39" fmla="*/ 185643 w 490511"/>
                <a:gd name="connsiteY39" fmla="*/ 517 h 679329"/>
                <a:gd name="connsiteX40" fmla="*/ 227209 w 490511"/>
                <a:gd name="connsiteY40" fmla="*/ 820 h 679329"/>
                <a:gd name="connsiteX41" fmla="*/ 229697 w 490511"/>
                <a:gd name="connsiteY41" fmla="*/ 820 h 679329"/>
                <a:gd name="connsiteX42" fmla="*/ 236857 w 490511"/>
                <a:gd name="connsiteY42" fmla="*/ 1670 h 679329"/>
                <a:gd name="connsiteX43" fmla="*/ 315072 w 490511"/>
                <a:gd name="connsiteY43" fmla="*/ 32313 h 679329"/>
                <a:gd name="connsiteX44" fmla="*/ 338009 w 490511"/>
                <a:gd name="connsiteY44" fmla="*/ 49849 h 679329"/>
                <a:gd name="connsiteX45" fmla="*/ 350145 w 490511"/>
                <a:gd name="connsiteY45" fmla="*/ 59315 h 679329"/>
                <a:gd name="connsiteX46" fmla="*/ 352330 w 490511"/>
                <a:gd name="connsiteY46" fmla="*/ 60953 h 679329"/>
                <a:gd name="connsiteX47" fmla="*/ 355667 w 490511"/>
                <a:gd name="connsiteY47" fmla="*/ 62956 h 679329"/>
                <a:gd name="connsiteX48" fmla="*/ 362584 w 490511"/>
                <a:gd name="connsiteY48" fmla="*/ 65747 h 679329"/>
                <a:gd name="connsiteX49" fmla="*/ 374720 w 490511"/>
                <a:gd name="connsiteY49" fmla="*/ 73696 h 679329"/>
                <a:gd name="connsiteX50" fmla="*/ 385218 w 490511"/>
                <a:gd name="connsiteY50" fmla="*/ 83041 h 679329"/>
                <a:gd name="connsiteX51" fmla="*/ 394016 w 490511"/>
                <a:gd name="connsiteY51" fmla="*/ 88016 h 679329"/>
                <a:gd name="connsiteX52" fmla="*/ 412220 w 490511"/>
                <a:gd name="connsiteY52" fmla="*/ 98089 h 679329"/>
                <a:gd name="connsiteX53" fmla="*/ 427026 w 490511"/>
                <a:gd name="connsiteY53" fmla="*/ 108769 h 679329"/>
                <a:gd name="connsiteX54" fmla="*/ 433094 w 490511"/>
                <a:gd name="connsiteY54" fmla="*/ 119812 h 679329"/>
                <a:gd name="connsiteX55" fmla="*/ 437281 w 490511"/>
                <a:gd name="connsiteY55" fmla="*/ 135164 h 679329"/>
                <a:gd name="connsiteX56" fmla="*/ 439708 w 490511"/>
                <a:gd name="connsiteY56" fmla="*/ 144205 h 679329"/>
                <a:gd name="connsiteX57" fmla="*/ 447778 w 490511"/>
                <a:gd name="connsiteY57" fmla="*/ 167263 h 679329"/>
                <a:gd name="connsiteX58" fmla="*/ 454938 w 490511"/>
                <a:gd name="connsiteY58" fmla="*/ 182858 h 679329"/>
                <a:gd name="connsiteX59" fmla="*/ 461006 w 490511"/>
                <a:gd name="connsiteY59" fmla="*/ 196996 h 679329"/>
                <a:gd name="connsiteX60" fmla="*/ 467074 w 490511"/>
                <a:gd name="connsiteY60" fmla="*/ 212045 h 679329"/>
                <a:gd name="connsiteX61" fmla="*/ 472353 w 490511"/>
                <a:gd name="connsiteY61" fmla="*/ 254520 h 679329"/>
                <a:gd name="connsiteX62" fmla="*/ 475084 w 490511"/>
                <a:gd name="connsiteY62" fmla="*/ 273998 h 679329"/>
                <a:gd name="connsiteX63" fmla="*/ 481152 w 490511"/>
                <a:gd name="connsiteY63" fmla="*/ 280066 h 679329"/>
                <a:gd name="connsiteX64" fmla="*/ 482426 w 490511"/>
                <a:gd name="connsiteY64" fmla="*/ 298270 h 679329"/>
                <a:gd name="connsiteX65" fmla="*/ 481698 w 490511"/>
                <a:gd name="connsiteY65" fmla="*/ 300515 h 679329"/>
                <a:gd name="connsiteX66" fmla="*/ 481698 w 490511"/>
                <a:gd name="connsiteY66" fmla="*/ 300515 h 679329"/>
                <a:gd name="connsiteX67" fmla="*/ 477329 w 490511"/>
                <a:gd name="connsiteY67" fmla="*/ 316535 h 679329"/>
                <a:gd name="connsiteX68" fmla="*/ 480848 w 490511"/>
                <a:gd name="connsiteY68" fmla="*/ 331826 h 679329"/>
                <a:gd name="connsiteX69" fmla="*/ 485763 w 490511"/>
                <a:gd name="connsiteY69" fmla="*/ 342930 h 679329"/>
                <a:gd name="connsiteX70" fmla="*/ 489586 w 490511"/>
                <a:gd name="connsiteY70" fmla="*/ 379945 h 67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0511" h="679329">
                  <a:moveTo>
                    <a:pt x="489586" y="379945"/>
                  </a:moveTo>
                  <a:cubicBezTo>
                    <a:pt x="486249" y="402457"/>
                    <a:pt x="482911" y="422906"/>
                    <a:pt x="470412" y="441898"/>
                  </a:cubicBezTo>
                  <a:cubicBezTo>
                    <a:pt x="456819" y="462590"/>
                    <a:pt x="433579" y="476971"/>
                    <a:pt x="421322" y="497784"/>
                  </a:cubicBezTo>
                  <a:cubicBezTo>
                    <a:pt x="418913" y="501698"/>
                    <a:pt x="416995" y="505897"/>
                    <a:pt x="415618" y="510284"/>
                  </a:cubicBezTo>
                  <a:cubicBezTo>
                    <a:pt x="413610" y="517674"/>
                    <a:pt x="412269" y="525229"/>
                    <a:pt x="411613" y="532856"/>
                  </a:cubicBezTo>
                  <a:lnTo>
                    <a:pt x="411613" y="532856"/>
                  </a:lnTo>
                  <a:cubicBezTo>
                    <a:pt x="411061" y="538754"/>
                    <a:pt x="409866" y="544574"/>
                    <a:pt x="408033" y="550211"/>
                  </a:cubicBezTo>
                  <a:cubicBezTo>
                    <a:pt x="407548" y="551667"/>
                    <a:pt x="407002" y="553002"/>
                    <a:pt x="406455" y="554337"/>
                  </a:cubicBezTo>
                  <a:cubicBezTo>
                    <a:pt x="401019" y="565332"/>
                    <a:pt x="392930" y="574804"/>
                    <a:pt x="382912" y="581885"/>
                  </a:cubicBezTo>
                  <a:cubicBezTo>
                    <a:pt x="369016" y="592686"/>
                    <a:pt x="352572" y="601606"/>
                    <a:pt x="339041" y="613196"/>
                  </a:cubicBezTo>
                  <a:lnTo>
                    <a:pt x="336553" y="615380"/>
                  </a:lnTo>
                  <a:cubicBezTo>
                    <a:pt x="330485" y="621448"/>
                    <a:pt x="324720" y="627516"/>
                    <a:pt x="319017" y="633948"/>
                  </a:cubicBezTo>
                  <a:cubicBezTo>
                    <a:pt x="313094" y="640981"/>
                    <a:pt x="306687" y="647589"/>
                    <a:pt x="299842" y="653730"/>
                  </a:cubicBezTo>
                  <a:cubicBezTo>
                    <a:pt x="273774" y="675841"/>
                    <a:pt x="238768" y="684282"/>
                    <a:pt x="205486" y="676484"/>
                  </a:cubicBezTo>
                  <a:cubicBezTo>
                    <a:pt x="195844" y="674664"/>
                    <a:pt x="186978" y="669967"/>
                    <a:pt x="180061" y="663014"/>
                  </a:cubicBezTo>
                  <a:cubicBezTo>
                    <a:pt x="169928" y="651667"/>
                    <a:pt x="169381" y="634858"/>
                    <a:pt x="162767" y="621206"/>
                  </a:cubicBezTo>
                  <a:cubicBezTo>
                    <a:pt x="156778" y="609707"/>
                    <a:pt x="147701" y="600101"/>
                    <a:pt x="136554" y="593475"/>
                  </a:cubicBezTo>
                  <a:cubicBezTo>
                    <a:pt x="134309" y="591958"/>
                    <a:pt x="132064" y="590562"/>
                    <a:pt x="129758" y="589167"/>
                  </a:cubicBezTo>
                  <a:cubicBezTo>
                    <a:pt x="122416" y="584919"/>
                    <a:pt x="114709" y="581096"/>
                    <a:pt x="107246" y="577395"/>
                  </a:cubicBezTo>
                  <a:lnTo>
                    <a:pt x="105729" y="576606"/>
                  </a:lnTo>
                  <a:cubicBezTo>
                    <a:pt x="85814" y="566515"/>
                    <a:pt x="66542" y="555211"/>
                    <a:pt x="48023" y="542747"/>
                  </a:cubicBezTo>
                  <a:lnTo>
                    <a:pt x="39285" y="536679"/>
                  </a:lnTo>
                  <a:cubicBezTo>
                    <a:pt x="26427" y="528821"/>
                    <a:pt x="15614" y="518026"/>
                    <a:pt x="7732" y="505187"/>
                  </a:cubicBezTo>
                  <a:cubicBezTo>
                    <a:pt x="207" y="490866"/>
                    <a:pt x="-278" y="473997"/>
                    <a:pt x="86" y="457796"/>
                  </a:cubicBezTo>
                  <a:cubicBezTo>
                    <a:pt x="-163" y="445788"/>
                    <a:pt x="1354" y="433810"/>
                    <a:pt x="4576" y="422238"/>
                  </a:cubicBezTo>
                  <a:cubicBezTo>
                    <a:pt x="4667" y="421904"/>
                    <a:pt x="4789" y="421583"/>
                    <a:pt x="4940" y="421267"/>
                  </a:cubicBezTo>
                  <a:cubicBezTo>
                    <a:pt x="5851" y="418785"/>
                    <a:pt x="6421" y="416194"/>
                    <a:pt x="6639" y="413561"/>
                  </a:cubicBezTo>
                  <a:cubicBezTo>
                    <a:pt x="7374" y="408367"/>
                    <a:pt x="8715" y="403270"/>
                    <a:pt x="10644" y="398391"/>
                  </a:cubicBezTo>
                  <a:cubicBezTo>
                    <a:pt x="14164" y="388136"/>
                    <a:pt x="18593" y="378124"/>
                    <a:pt x="21627" y="367687"/>
                  </a:cubicBezTo>
                  <a:cubicBezTo>
                    <a:pt x="26724" y="347536"/>
                    <a:pt x="28872" y="326747"/>
                    <a:pt x="27999" y="305976"/>
                  </a:cubicBezTo>
                  <a:cubicBezTo>
                    <a:pt x="27999" y="263865"/>
                    <a:pt x="24904" y="221814"/>
                    <a:pt x="23387" y="179703"/>
                  </a:cubicBezTo>
                  <a:cubicBezTo>
                    <a:pt x="22901" y="165261"/>
                    <a:pt x="22598" y="150759"/>
                    <a:pt x="23387" y="136317"/>
                  </a:cubicBezTo>
                  <a:cubicBezTo>
                    <a:pt x="23599" y="123823"/>
                    <a:pt x="25286" y="111398"/>
                    <a:pt x="28423" y="99303"/>
                  </a:cubicBezTo>
                  <a:cubicBezTo>
                    <a:pt x="28969" y="97664"/>
                    <a:pt x="29880" y="96269"/>
                    <a:pt x="30365" y="94630"/>
                  </a:cubicBezTo>
                  <a:cubicBezTo>
                    <a:pt x="30747" y="92405"/>
                    <a:pt x="30947" y="90153"/>
                    <a:pt x="30972" y="87895"/>
                  </a:cubicBezTo>
                  <a:cubicBezTo>
                    <a:pt x="32040" y="78789"/>
                    <a:pt x="34995" y="70007"/>
                    <a:pt x="39649" y="62106"/>
                  </a:cubicBezTo>
                  <a:cubicBezTo>
                    <a:pt x="42950" y="56471"/>
                    <a:pt x="46809" y="51185"/>
                    <a:pt x="51178" y="46330"/>
                  </a:cubicBezTo>
                  <a:cubicBezTo>
                    <a:pt x="74358" y="20541"/>
                    <a:pt x="110583" y="8344"/>
                    <a:pt x="144260" y="3854"/>
                  </a:cubicBezTo>
                  <a:cubicBezTo>
                    <a:pt x="150328" y="3065"/>
                    <a:pt x="156396" y="2398"/>
                    <a:pt x="162464" y="1912"/>
                  </a:cubicBezTo>
                  <a:cubicBezTo>
                    <a:pt x="170170" y="1245"/>
                    <a:pt x="177877" y="881"/>
                    <a:pt x="185643" y="517"/>
                  </a:cubicBezTo>
                  <a:cubicBezTo>
                    <a:pt x="199490" y="-262"/>
                    <a:pt x="213374" y="-160"/>
                    <a:pt x="227209" y="820"/>
                  </a:cubicBezTo>
                  <a:lnTo>
                    <a:pt x="229697" y="820"/>
                  </a:lnTo>
                  <a:lnTo>
                    <a:pt x="236857" y="1670"/>
                  </a:lnTo>
                  <a:cubicBezTo>
                    <a:pt x="264963" y="5647"/>
                    <a:pt x="291747" y="16140"/>
                    <a:pt x="315072" y="32313"/>
                  </a:cubicBezTo>
                  <a:cubicBezTo>
                    <a:pt x="323021" y="37834"/>
                    <a:pt x="330364" y="44024"/>
                    <a:pt x="338009" y="49849"/>
                  </a:cubicBezTo>
                  <a:lnTo>
                    <a:pt x="350145" y="59315"/>
                  </a:lnTo>
                  <a:lnTo>
                    <a:pt x="352330" y="60953"/>
                  </a:lnTo>
                  <a:cubicBezTo>
                    <a:pt x="353379" y="61722"/>
                    <a:pt x="354496" y="62393"/>
                    <a:pt x="355667" y="62956"/>
                  </a:cubicBezTo>
                  <a:cubicBezTo>
                    <a:pt x="357906" y="64042"/>
                    <a:pt x="360218" y="64975"/>
                    <a:pt x="362584" y="65747"/>
                  </a:cubicBezTo>
                  <a:cubicBezTo>
                    <a:pt x="367008" y="67774"/>
                    <a:pt x="371098" y="70453"/>
                    <a:pt x="374720" y="73696"/>
                  </a:cubicBezTo>
                  <a:cubicBezTo>
                    <a:pt x="378422" y="76609"/>
                    <a:pt x="381698" y="80189"/>
                    <a:pt x="385218" y="83041"/>
                  </a:cubicBezTo>
                  <a:cubicBezTo>
                    <a:pt x="388003" y="84945"/>
                    <a:pt x="390946" y="86610"/>
                    <a:pt x="394016" y="88016"/>
                  </a:cubicBezTo>
                  <a:lnTo>
                    <a:pt x="412220" y="98089"/>
                  </a:lnTo>
                  <a:cubicBezTo>
                    <a:pt x="417705" y="100818"/>
                    <a:pt x="422705" y="104425"/>
                    <a:pt x="427026" y="108769"/>
                  </a:cubicBezTo>
                  <a:cubicBezTo>
                    <a:pt x="429690" y="112058"/>
                    <a:pt x="431747" y="115798"/>
                    <a:pt x="433094" y="119812"/>
                  </a:cubicBezTo>
                  <a:cubicBezTo>
                    <a:pt x="434793" y="124842"/>
                    <a:pt x="436194" y="129968"/>
                    <a:pt x="437281" y="135164"/>
                  </a:cubicBezTo>
                  <a:cubicBezTo>
                    <a:pt x="438070" y="138198"/>
                    <a:pt x="438858" y="141232"/>
                    <a:pt x="439708" y="144205"/>
                  </a:cubicBezTo>
                  <a:cubicBezTo>
                    <a:pt x="441977" y="152031"/>
                    <a:pt x="444671" y="159729"/>
                    <a:pt x="447778" y="167263"/>
                  </a:cubicBezTo>
                  <a:cubicBezTo>
                    <a:pt x="449963" y="172482"/>
                    <a:pt x="452390" y="177761"/>
                    <a:pt x="454938" y="182858"/>
                  </a:cubicBezTo>
                  <a:cubicBezTo>
                    <a:pt x="457487" y="187955"/>
                    <a:pt x="458640" y="192263"/>
                    <a:pt x="461006" y="196996"/>
                  </a:cubicBezTo>
                  <a:cubicBezTo>
                    <a:pt x="463415" y="201847"/>
                    <a:pt x="465448" y="206879"/>
                    <a:pt x="467074" y="212045"/>
                  </a:cubicBezTo>
                  <a:cubicBezTo>
                    <a:pt x="471498" y="225744"/>
                    <a:pt x="473288" y="240158"/>
                    <a:pt x="472353" y="254520"/>
                  </a:cubicBezTo>
                  <a:cubicBezTo>
                    <a:pt x="471929" y="261195"/>
                    <a:pt x="471018" y="268598"/>
                    <a:pt x="475084" y="273998"/>
                  </a:cubicBezTo>
                  <a:cubicBezTo>
                    <a:pt x="476783" y="276304"/>
                    <a:pt x="479210" y="277943"/>
                    <a:pt x="481152" y="280066"/>
                  </a:cubicBezTo>
                  <a:cubicBezTo>
                    <a:pt x="484350" y="285618"/>
                    <a:pt x="484817" y="292330"/>
                    <a:pt x="482426" y="298270"/>
                  </a:cubicBezTo>
                  <a:lnTo>
                    <a:pt x="481698" y="300515"/>
                  </a:lnTo>
                  <a:lnTo>
                    <a:pt x="481698" y="300515"/>
                  </a:lnTo>
                  <a:cubicBezTo>
                    <a:pt x="479459" y="305606"/>
                    <a:pt x="477984" y="311007"/>
                    <a:pt x="477329" y="316535"/>
                  </a:cubicBezTo>
                  <a:cubicBezTo>
                    <a:pt x="477317" y="321832"/>
                    <a:pt x="478524" y="327062"/>
                    <a:pt x="480848" y="331826"/>
                  </a:cubicBezTo>
                  <a:cubicBezTo>
                    <a:pt x="482365" y="335527"/>
                    <a:pt x="484246" y="339168"/>
                    <a:pt x="485763" y="342930"/>
                  </a:cubicBezTo>
                  <a:cubicBezTo>
                    <a:pt x="490296" y="354714"/>
                    <a:pt x="491613" y="367487"/>
                    <a:pt x="489586" y="379945"/>
                  </a:cubicBezTo>
                  <a:close/>
                </a:path>
              </a:pathLst>
            </a:custGeom>
            <a:solidFill>
              <a:srgbClr val="403429"/>
            </a:solidFill>
            <a:ln w="6065"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9F8E3E03-A5B3-2C09-01CE-4CCCC32EB329}"/>
                </a:ext>
              </a:extLst>
            </p:cNvPr>
            <p:cNvSpPr/>
            <p:nvPr/>
          </p:nvSpPr>
          <p:spPr>
            <a:xfrm>
              <a:off x="6217996" y="3407278"/>
              <a:ext cx="157565" cy="27155"/>
            </a:xfrm>
            <a:custGeom>
              <a:avLst/>
              <a:gdLst>
                <a:gd name="connsiteX0" fmla="*/ 157566 w 157565"/>
                <a:gd name="connsiteY0" fmla="*/ 23476 h 27155"/>
                <a:gd name="connsiteX1" fmla="*/ 133901 w 157565"/>
                <a:gd name="connsiteY1" fmla="*/ 27116 h 27155"/>
                <a:gd name="connsiteX2" fmla="*/ 44824 w 157565"/>
                <a:gd name="connsiteY2" fmla="*/ 10065 h 27155"/>
                <a:gd name="connsiteX3" fmla="*/ 21705 w 157565"/>
                <a:gd name="connsiteY3" fmla="*/ 19107 h 27155"/>
                <a:gd name="connsiteX4" fmla="*/ 9569 w 157565"/>
                <a:gd name="connsiteY4" fmla="*/ 22687 h 27155"/>
                <a:gd name="connsiteX5" fmla="*/ 1134 w 157565"/>
                <a:gd name="connsiteY5" fmla="*/ 21655 h 27155"/>
                <a:gd name="connsiteX6" fmla="*/ 4472 w 157565"/>
                <a:gd name="connsiteY6" fmla="*/ 9519 h 27155"/>
                <a:gd name="connsiteX7" fmla="*/ 23950 w 157565"/>
                <a:gd name="connsiteY7" fmla="*/ 1328 h 27155"/>
                <a:gd name="connsiteX8" fmla="*/ 52045 w 157565"/>
                <a:gd name="connsiteY8" fmla="*/ 903 h 27155"/>
                <a:gd name="connsiteX9" fmla="*/ 114484 w 157565"/>
                <a:gd name="connsiteY9" fmla="*/ 16740 h 27155"/>
                <a:gd name="connsiteX10" fmla="*/ 152165 w 157565"/>
                <a:gd name="connsiteY10" fmla="*/ 20138 h 27155"/>
                <a:gd name="connsiteX11" fmla="*/ 154350 w 157565"/>
                <a:gd name="connsiteY11" fmla="*/ 21777 h 27155"/>
                <a:gd name="connsiteX12" fmla="*/ 157566 w 157565"/>
                <a:gd name="connsiteY12" fmla="*/ 23476 h 2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565" h="27155">
                  <a:moveTo>
                    <a:pt x="157566" y="23476"/>
                  </a:moveTo>
                  <a:cubicBezTo>
                    <a:pt x="149975" y="26162"/>
                    <a:pt x="141947" y="27397"/>
                    <a:pt x="133901" y="27116"/>
                  </a:cubicBezTo>
                  <a:cubicBezTo>
                    <a:pt x="103561" y="25903"/>
                    <a:pt x="74556" y="2845"/>
                    <a:pt x="44824" y="10065"/>
                  </a:cubicBezTo>
                  <a:cubicBezTo>
                    <a:pt x="36905" y="12504"/>
                    <a:pt x="29174" y="15526"/>
                    <a:pt x="21705" y="19107"/>
                  </a:cubicBezTo>
                  <a:cubicBezTo>
                    <a:pt x="17833" y="20819"/>
                    <a:pt x="13750" y="22022"/>
                    <a:pt x="9569" y="22687"/>
                  </a:cubicBezTo>
                  <a:cubicBezTo>
                    <a:pt x="7142" y="22990"/>
                    <a:pt x="3016" y="23840"/>
                    <a:pt x="1134" y="21655"/>
                  </a:cubicBezTo>
                  <a:cubicBezTo>
                    <a:pt x="-2021" y="18257"/>
                    <a:pt x="2166" y="12068"/>
                    <a:pt x="4472" y="9519"/>
                  </a:cubicBezTo>
                  <a:cubicBezTo>
                    <a:pt x="10000" y="4901"/>
                    <a:pt x="16784" y="2047"/>
                    <a:pt x="23950" y="1328"/>
                  </a:cubicBezTo>
                  <a:cubicBezTo>
                    <a:pt x="33234" y="-286"/>
                    <a:pt x="42718" y="-430"/>
                    <a:pt x="52045" y="903"/>
                  </a:cubicBezTo>
                  <a:cubicBezTo>
                    <a:pt x="73343" y="3573"/>
                    <a:pt x="93549" y="11764"/>
                    <a:pt x="114484" y="16740"/>
                  </a:cubicBezTo>
                  <a:cubicBezTo>
                    <a:pt x="126777" y="19890"/>
                    <a:pt x="139502" y="21037"/>
                    <a:pt x="152165" y="20138"/>
                  </a:cubicBezTo>
                  <a:lnTo>
                    <a:pt x="154350" y="21777"/>
                  </a:lnTo>
                  <a:cubicBezTo>
                    <a:pt x="155369" y="22434"/>
                    <a:pt x="156449" y="23003"/>
                    <a:pt x="157566" y="23476"/>
                  </a:cubicBezTo>
                  <a:close/>
                </a:path>
              </a:pathLst>
            </a:custGeom>
            <a:solidFill>
              <a:srgbClr val="7D6650"/>
            </a:solidFill>
            <a:ln w="6065" cap="flat">
              <a:noFill/>
              <a:prstDash val="solid"/>
              <a:miter/>
            </a:ln>
          </p:spPr>
          <p:txBody>
            <a:bodyPr rtlCol="0" anchor="ctr">
              <a:noAutofit/>
            </a:bodyPr>
            <a:lstStyle/>
            <a:p>
              <a:endParaRPr lang="en-US"/>
            </a:p>
          </p:txBody>
        </p:sp>
        <p:sp>
          <p:nvSpPr>
            <p:cNvPr id="60" name="任意多边形: 形状 59">
              <a:extLst>
                <a:ext uri="{FF2B5EF4-FFF2-40B4-BE49-F238E27FC236}">
                  <a16:creationId xmlns:a16="http://schemas.microsoft.com/office/drawing/2014/main" id="{900BE0BF-FA1F-6DE9-821B-8F79A9FF1D31}"/>
                </a:ext>
              </a:extLst>
            </p:cNvPr>
            <p:cNvSpPr/>
            <p:nvPr/>
          </p:nvSpPr>
          <p:spPr>
            <a:xfrm>
              <a:off x="6176478" y="3840824"/>
              <a:ext cx="179788" cy="160800"/>
            </a:xfrm>
            <a:custGeom>
              <a:avLst/>
              <a:gdLst>
                <a:gd name="connsiteX0" fmla="*/ 179788 w 179788"/>
                <a:gd name="connsiteY0" fmla="*/ 142232 h 160800"/>
                <a:gd name="connsiteX1" fmla="*/ 162252 w 179788"/>
                <a:gd name="connsiteY1" fmla="*/ 160800 h 160800"/>
                <a:gd name="connsiteX2" fmla="*/ 102240 w 179788"/>
                <a:gd name="connsiteY2" fmla="*/ 149817 h 160800"/>
                <a:gd name="connsiteX3" fmla="*/ 38951 w 179788"/>
                <a:gd name="connsiteY3" fmla="*/ 99696 h 160800"/>
                <a:gd name="connsiteX4" fmla="*/ 4546 w 179788"/>
                <a:gd name="connsiteY4" fmla="*/ 25121 h 160800"/>
                <a:gd name="connsiteX5" fmla="*/ 7884 w 179788"/>
                <a:gd name="connsiteY5" fmla="*/ 54611 h 160800"/>
                <a:gd name="connsiteX6" fmla="*/ 117 w 179788"/>
                <a:gd name="connsiteY6" fmla="*/ 0 h 160800"/>
                <a:gd name="connsiteX7" fmla="*/ 128332 w 179788"/>
                <a:gd name="connsiteY7" fmla="*/ 118992 h 160800"/>
                <a:gd name="connsiteX8" fmla="*/ 163162 w 179788"/>
                <a:gd name="connsiteY8" fmla="*/ 130703 h 160800"/>
                <a:gd name="connsiteX9" fmla="*/ 179788 w 179788"/>
                <a:gd name="connsiteY9" fmla="*/ 142232 h 16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788" h="160800">
                  <a:moveTo>
                    <a:pt x="179788" y="142232"/>
                  </a:moveTo>
                  <a:cubicBezTo>
                    <a:pt x="173720" y="148300"/>
                    <a:pt x="167956" y="154368"/>
                    <a:pt x="162252" y="160800"/>
                  </a:cubicBezTo>
                  <a:cubicBezTo>
                    <a:pt x="142592" y="155703"/>
                    <a:pt x="121657" y="155885"/>
                    <a:pt x="102240" y="149817"/>
                  </a:cubicBezTo>
                  <a:cubicBezTo>
                    <a:pt x="76172" y="140582"/>
                    <a:pt x="53915" y="122955"/>
                    <a:pt x="38951" y="99696"/>
                  </a:cubicBezTo>
                  <a:cubicBezTo>
                    <a:pt x="24091" y="76547"/>
                    <a:pt x="12507" y="51450"/>
                    <a:pt x="4546" y="25121"/>
                  </a:cubicBezTo>
                  <a:lnTo>
                    <a:pt x="7884" y="54611"/>
                  </a:lnTo>
                  <a:cubicBezTo>
                    <a:pt x="2028" y="37026"/>
                    <a:pt x="-605" y="18525"/>
                    <a:pt x="117" y="0"/>
                  </a:cubicBezTo>
                  <a:cubicBezTo>
                    <a:pt x="23260" y="56602"/>
                    <a:pt x="70165" y="100127"/>
                    <a:pt x="128332" y="118992"/>
                  </a:cubicBezTo>
                  <a:cubicBezTo>
                    <a:pt x="140207" y="122063"/>
                    <a:pt x="151845" y="125976"/>
                    <a:pt x="163162" y="130703"/>
                  </a:cubicBezTo>
                  <a:cubicBezTo>
                    <a:pt x="169218" y="133743"/>
                    <a:pt x="174819" y="137627"/>
                    <a:pt x="179788" y="142232"/>
                  </a:cubicBezTo>
                  <a:close/>
                </a:path>
              </a:pathLst>
            </a:custGeom>
            <a:solidFill>
              <a:srgbClr val="2E251D"/>
            </a:solidFill>
            <a:ln w="6065"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CC23EFAF-D452-44BE-2718-EFAA05EFD385}"/>
                </a:ext>
              </a:extLst>
            </p:cNvPr>
            <p:cNvSpPr/>
            <p:nvPr/>
          </p:nvSpPr>
          <p:spPr>
            <a:xfrm>
              <a:off x="6112851" y="3367587"/>
              <a:ext cx="134131" cy="59807"/>
            </a:xfrm>
            <a:custGeom>
              <a:avLst/>
              <a:gdLst>
                <a:gd name="connsiteX0" fmla="*/ 134132 w 134131"/>
                <a:gd name="connsiteY0" fmla="*/ 849 h 59807"/>
                <a:gd name="connsiteX1" fmla="*/ 99059 w 134131"/>
                <a:gd name="connsiteY1" fmla="*/ 14016 h 59807"/>
                <a:gd name="connsiteX2" fmla="*/ 61741 w 134131"/>
                <a:gd name="connsiteY2" fmla="*/ 42960 h 59807"/>
                <a:gd name="connsiteX3" fmla="*/ 11559 w 134131"/>
                <a:gd name="connsiteY3" fmla="*/ 59768 h 59807"/>
                <a:gd name="connsiteX4" fmla="*/ 8222 w 134131"/>
                <a:gd name="connsiteY4" fmla="*/ 35497 h 59807"/>
                <a:gd name="connsiteX5" fmla="*/ 33161 w 134131"/>
                <a:gd name="connsiteY5" fmla="*/ 17293 h 59807"/>
                <a:gd name="connsiteX6" fmla="*/ 69569 w 134131"/>
                <a:gd name="connsiteY6" fmla="*/ 1880 h 59807"/>
                <a:gd name="connsiteX7" fmla="*/ 92748 w 134131"/>
                <a:gd name="connsiteY7" fmla="*/ 485 h 59807"/>
                <a:gd name="connsiteX8" fmla="*/ 134132 w 134131"/>
                <a:gd name="connsiteY8" fmla="*/ 849 h 59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131" h="59807">
                  <a:moveTo>
                    <a:pt x="134132" y="849"/>
                  </a:moveTo>
                  <a:cubicBezTo>
                    <a:pt x="121789" y="3246"/>
                    <a:pt x="109933" y="7696"/>
                    <a:pt x="99059" y="14016"/>
                  </a:cubicBezTo>
                  <a:cubicBezTo>
                    <a:pt x="85588" y="22208"/>
                    <a:pt x="74787" y="34101"/>
                    <a:pt x="61741" y="42960"/>
                  </a:cubicBezTo>
                  <a:cubicBezTo>
                    <a:pt x="46796" y="52909"/>
                    <a:pt x="29478" y="58709"/>
                    <a:pt x="11559" y="59768"/>
                  </a:cubicBezTo>
                  <a:cubicBezTo>
                    <a:pt x="-5977" y="60739"/>
                    <a:pt x="-577" y="43628"/>
                    <a:pt x="8222" y="35497"/>
                  </a:cubicBezTo>
                  <a:cubicBezTo>
                    <a:pt x="15728" y="28392"/>
                    <a:pt x="24108" y="22274"/>
                    <a:pt x="33161" y="17293"/>
                  </a:cubicBezTo>
                  <a:cubicBezTo>
                    <a:pt x="44733" y="10907"/>
                    <a:pt x="56929" y="5741"/>
                    <a:pt x="69569" y="1880"/>
                  </a:cubicBezTo>
                  <a:cubicBezTo>
                    <a:pt x="77275" y="1213"/>
                    <a:pt x="84981" y="849"/>
                    <a:pt x="92748" y="485"/>
                  </a:cubicBezTo>
                  <a:cubicBezTo>
                    <a:pt x="106535" y="-266"/>
                    <a:pt x="120357" y="-145"/>
                    <a:pt x="134132" y="849"/>
                  </a:cubicBezTo>
                  <a:close/>
                </a:path>
              </a:pathLst>
            </a:custGeom>
            <a:solidFill>
              <a:srgbClr val="2E251D"/>
            </a:solidFill>
            <a:ln w="6065" cap="flat">
              <a:noFill/>
              <a:prstDash val="solid"/>
              <a:miter/>
            </a:ln>
          </p:spPr>
          <p:txBody>
            <a:bodyPr rtlCol="0" anchor="ctr">
              <a:noAutofit/>
            </a:bodyPr>
            <a:lstStyle/>
            <a:p>
              <a:endParaRPr lang="en-US"/>
            </a:p>
          </p:txBody>
        </p:sp>
        <p:sp>
          <p:nvSpPr>
            <p:cNvPr id="62" name="任意多边形: 形状 61">
              <a:extLst>
                <a:ext uri="{FF2B5EF4-FFF2-40B4-BE49-F238E27FC236}">
                  <a16:creationId xmlns:a16="http://schemas.microsoft.com/office/drawing/2014/main" id="{A79308DE-1AAA-C98B-A6C4-2AE9EAD60CF4}"/>
                </a:ext>
              </a:extLst>
            </p:cNvPr>
            <p:cNvSpPr/>
            <p:nvPr/>
          </p:nvSpPr>
          <p:spPr>
            <a:xfrm>
              <a:off x="6171397" y="3612003"/>
              <a:ext cx="269699" cy="337559"/>
            </a:xfrm>
            <a:custGeom>
              <a:avLst/>
              <a:gdLst>
                <a:gd name="connsiteX0" fmla="*/ 269699 w 269699"/>
                <a:gd name="connsiteY0" fmla="*/ 253458 h 337559"/>
                <a:gd name="connsiteX1" fmla="*/ 263995 w 269699"/>
                <a:gd name="connsiteY1" fmla="*/ 265958 h 337559"/>
                <a:gd name="connsiteX2" fmla="*/ 259991 w 269699"/>
                <a:gd name="connsiteY2" fmla="*/ 288530 h 337559"/>
                <a:gd name="connsiteX3" fmla="*/ 259991 w 269699"/>
                <a:gd name="connsiteY3" fmla="*/ 288530 h 337559"/>
                <a:gd name="connsiteX4" fmla="*/ 256411 w 269699"/>
                <a:gd name="connsiteY4" fmla="*/ 305885 h 337559"/>
                <a:gd name="connsiteX5" fmla="*/ 254833 w 269699"/>
                <a:gd name="connsiteY5" fmla="*/ 310011 h 337559"/>
                <a:gd name="connsiteX6" fmla="*/ 231289 w 269699"/>
                <a:gd name="connsiteY6" fmla="*/ 337559 h 337559"/>
                <a:gd name="connsiteX7" fmla="*/ 152831 w 269699"/>
                <a:gd name="connsiteY7" fmla="*/ 274938 h 337559"/>
                <a:gd name="connsiteX8" fmla="*/ 75950 w 269699"/>
                <a:gd name="connsiteY8" fmla="*/ 277851 h 337559"/>
                <a:gd name="connsiteX9" fmla="*/ 8111 w 269699"/>
                <a:gd name="connsiteY9" fmla="*/ 249513 h 337559"/>
                <a:gd name="connsiteX10" fmla="*/ 586 w 269699"/>
                <a:gd name="connsiteY10" fmla="*/ 206613 h 337559"/>
                <a:gd name="connsiteX11" fmla="*/ 16788 w 269699"/>
                <a:gd name="connsiteY11" fmla="*/ 135982 h 337559"/>
                <a:gd name="connsiteX12" fmla="*/ 44822 w 269699"/>
                <a:gd name="connsiteY12" fmla="*/ 75303 h 337559"/>
                <a:gd name="connsiteX13" fmla="*/ 85780 w 269699"/>
                <a:gd name="connsiteY13" fmla="*/ 22815 h 337559"/>
                <a:gd name="connsiteX14" fmla="*/ 115028 w 269699"/>
                <a:gd name="connsiteY14" fmla="*/ 0 h 337559"/>
                <a:gd name="connsiteX15" fmla="*/ 109384 w 269699"/>
                <a:gd name="connsiteY15" fmla="*/ 10376 h 337559"/>
                <a:gd name="connsiteX16" fmla="*/ 107018 w 269699"/>
                <a:gd name="connsiteY16" fmla="*/ 17354 h 337559"/>
                <a:gd name="connsiteX17" fmla="*/ 103741 w 269699"/>
                <a:gd name="connsiteY17" fmla="*/ 31735 h 337559"/>
                <a:gd name="connsiteX18" fmla="*/ 101921 w 269699"/>
                <a:gd name="connsiteY18" fmla="*/ 47087 h 337559"/>
                <a:gd name="connsiteX19" fmla="*/ 100950 w 269699"/>
                <a:gd name="connsiteY19" fmla="*/ 51638 h 337559"/>
                <a:gd name="connsiteX20" fmla="*/ 104348 w 269699"/>
                <a:gd name="connsiteY20" fmla="*/ 65898 h 337559"/>
                <a:gd name="connsiteX21" fmla="*/ 148280 w 269699"/>
                <a:gd name="connsiteY21" fmla="*/ 144417 h 337559"/>
                <a:gd name="connsiteX22" fmla="*/ 157503 w 269699"/>
                <a:gd name="connsiteY22" fmla="*/ 154247 h 337559"/>
                <a:gd name="connsiteX23" fmla="*/ 169639 w 269699"/>
                <a:gd name="connsiteY23" fmla="*/ 163045 h 337559"/>
                <a:gd name="connsiteX24" fmla="*/ 230683 w 269699"/>
                <a:gd name="connsiteY24" fmla="*/ 202062 h 337559"/>
                <a:gd name="connsiteX25" fmla="*/ 269699 w 269699"/>
                <a:gd name="connsiteY25" fmla="*/ 253458 h 337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9699" h="337559">
                  <a:moveTo>
                    <a:pt x="269699" y="253458"/>
                  </a:moveTo>
                  <a:cubicBezTo>
                    <a:pt x="267290" y="257371"/>
                    <a:pt x="265373" y="261570"/>
                    <a:pt x="263995" y="265958"/>
                  </a:cubicBezTo>
                  <a:cubicBezTo>
                    <a:pt x="261987" y="273348"/>
                    <a:pt x="260646" y="280903"/>
                    <a:pt x="259991" y="288530"/>
                  </a:cubicBezTo>
                  <a:lnTo>
                    <a:pt x="259991" y="288530"/>
                  </a:lnTo>
                  <a:cubicBezTo>
                    <a:pt x="259438" y="294428"/>
                    <a:pt x="258243" y="300247"/>
                    <a:pt x="256411" y="305885"/>
                  </a:cubicBezTo>
                  <a:cubicBezTo>
                    <a:pt x="255925" y="307341"/>
                    <a:pt x="255379" y="308676"/>
                    <a:pt x="254833" y="310011"/>
                  </a:cubicBezTo>
                  <a:cubicBezTo>
                    <a:pt x="249396" y="321006"/>
                    <a:pt x="241307" y="330478"/>
                    <a:pt x="231289" y="337559"/>
                  </a:cubicBezTo>
                  <a:cubicBezTo>
                    <a:pt x="216945" y="305114"/>
                    <a:pt x="187649" y="281728"/>
                    <a:pt x="152831" y="274938"/>
                  </a:cubicBezTo>
                  <a:cubicBezTo>
                    <a:pt x="127467" y="270812"/>
                    <a:pt x="101618" y="277122"/>
                    <a:pt x="75950" y="277851"/>
                  </a:cubicBezTo>
                  <a:cubicBezTo>
                    <a:pt x="50283" y="278579"/>
                    <a:pt x="21339" y="271783"/>
                    <a:pt x="8111" y="249513"/>
                  </a:cubicBezTo>
                  <a:cubicBezTo>
                    <a:pt x="1339" y="236297"/>
                    <a:pt x="-1282" y="221346"/>
                    <a:pt x="586" y="206613"/>
                  </a:cubicBezTo>
                  <a:cubicBezTo>
                    <a:pt x="2722" y="182439"/>
                    <a:pt x="8177" y="158670"/>
                    <a:pt x="16788" y="135982"/>
                  </a:cubicBezTo>
                  <a:cubicBezTo>
                    <a:pt x="24203" y="114921"/>
                    <a:pt x="33590" y="94605"/>
                    <a:pt x="44822" y="75303"/>
                  </a:cubicBezTo>
                  <a:cubicBezTo>
                    <a:pt x="55975" y="55989"/>
                    <a:pt x="69761" y="38325"/>
                    <a:pt x="85780" y="22815"/>
                  </a:cubicBezTo>
                  <a:cubicBezTo>
                    <a:pt x="94542" y="14023"/>
                    <a:pt x="104366" y="6359"/>
                    <a:pt x="115028" y="0"/>
                  </a:cubicBezTo>
                  <a:cubicBezTo>
                    <a:pt x="112819" y="3271"/>
                    <a:pt x="110926" y="6741"/>
                    <a:pt x="109384" y="10376"/>
                  </a:cubicBezTo>
                  <a:cubicBezTo>
                    <a:pt x="108535" y="12682"/>
                    <a:pt x="107746" y="15048"/>
                    <a:pt x="107018" y="17354"/>
                  </a:cubicBezTo>
                  <a:cubicBezTo>
                    <a:pt x="105622" y="22075"/>
                    <a:pt x="104530" y="26875"/>
                    <a:pt x="103741" y="31735"/>
                  </a:cubicBezTo>
                  <a:cubicBezTo>
                    <a:pt x="103499" y="36887"/>
                    <a:pt x="102892" y="42020"/>
                    <a:pt x="101921" y="47087"/>
                  </a:cubicBezTo>
                  <a:cubicBezTo>
                    <a:pt x="101381" y="48550"/>
                    <a:pt x="101059" y="50085"/>
                    <a:pt x="100950" y="51638"/>
                  </a:cubicBezTo>
                  <a:cubicBezTo>
                    <a:pt x="101417" y="56523"/>
                    <a:pt x="102564" y="61323"/>
                    <a:pt x="104348" y="65898"/>
                  </a:cubicBezTo>
                  <a:cubicBezTo>
                    <a:pt x="113037" y="94981"/>
                    <a:pt x="128037" y="121796"/>
                    <a:pt x="148280" y="144417"/>
                  </a:cubicBezTo>
                  <a:cubicBezTo>
                    <a:pt x="151253" y="147754"/>
                    <a:pt x="154348" y="151152"/>
                    <a:pt x="157503" y="154247"/>
                  </a:cubicBezTo>
                  <a:cubicBezTo>
                    <a:pt x="161277" y="157536"/>
                    <a:pt x="165337" y="160485"/>
                    <a:pt x="169639" y="163045"/>
                  </a:cubicBezTo>
                  <a:cubicBezTo>
                    <a:pt x="189663" y="176638"/>
                    <a:pt x="212115" y="186710"/>
                    <a:pt x="230683" y="202062"/>
                  </a:cubicBezTo>
                  <a:cubicBezTo>
                    <a:pt x="247430" y="216000"/>
                    <a:pt x="260773" y="233579"/>
                    <a:pt x="269699" y="253458"/>
                  </a:cubicBezTo>
                  <a:close/>
                </a:path>
              </a:pathLst>
            </a:custGeom>
            <a:solidFill>
              <a:srgbClr val="2E251D"/>
            </a:solidFill>
            <a:ln w="6065" cap="flat">
              <a:noFill/>
              <a:prstDash val="solid"/>
              <a:miter/>
            </a:ln>
          </p:spPr>
          <p:txBody>
            <a:bodyPr rtlCol="0" anchor="ctr">
              <a:noAutofit/>
            </a:bodyPr>
            <a:lstStyle/>
            <a:p>
              <a:endParaRPr lang="en-US"/>
            </a:p>
          </p:txBody>
        </p:sp>
        <p:sp>
          <p:nvSpPr>
            <p:cNvPr id="63" name="任意多边形: 形状 62">
              <a:extLst>
                <a:ext uri="{FF2B5EF4-FFF2-40B4-BE49-F238E27FC236}">
                  <a16:creationId xmlns:a16="http://schemas.microsoft.com/office/drawing/2014/main" id="{EE21970C-E140-B1A4-9F67-8FD07FD7B971}"/>
                </a:ext>
              </a:extLst>
            </p:cNvPr>
            <p:cNvSpPr/>
            <p:nvPr/>
          </p:nvSpPr>
          <p:spPr>
            <a:xfrm>
              <a:off x="6286121" y="3528751"/>
              <a:ext cx="173360" cy="98785"/>
            </a:xfrm>
            <a:custGeom>
              <a:avLst/>
              <a:gdLst>
                <a:gd name="connsiteX0" fmla="*/ 87621 w 173360"/>
                <a:gd name="connsiteY0" fmla="*/ 48543 h 98785"/>
                <a:gd name="connsiteX1" fmla="*/ 0 w 173360"/>
                <a:gd name="connsiteY1" fmla="*/ 0 h 98785"/>
                <a:gd name="connsiteX2" fmla="*/ 24272 w 173360"/>
                <a:gd name="connsiteY2" fmla="*/ 35133 h 98785"/>
                <a:gd name="connsiteX3" fmla="*/ 20267 w 173360"/>
                <a:gd name="connsiteY3" fmla="*/ 29065 h 98785"/>
                <a:gd name="connsiteX4" fmla="*/ 74272 w 173360"/>
                <a:gd name="connsiteY4" fmla="*/ 60983 h 98785"/>
                <a:gd name="connsiteX5" fmla="*/ 113713 w 173360"/>
                <a:gd name="connsiteY5" fmla="*/ 68143 h 98785"/>
                <a:gd name="connsiteX6" fmla="*/ 173361 w 173360"/>
                <a:gd name="connsiteY6" fmla="*/ 98786 h 98785"/>
                <a:gd name="connsiteX7" fmla="*/ 87621 w 173360"/>
                <a:gd name="connsiteY7" fmla="*/ 48543 h 9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360" h="98785">
                  <a:moveTo>
                    <a:pt x="87621" y="48543"/>
                  </a:moveTo>
                  <a:cubicBezTo>
                    <a:pt x="53458" y="37864"/>
                    <a:pt x="16201" y="25485"/>
                    <a:pt x="0" y="0"/>
                  </a:cubicBezTo>
                  <a:cubicBezTo>
                    <a:pt x="5042" y="13548"/>
                    <a:pt x="13386" y="25624"/>
                    <a:pt x="24272" y="35133"/>
                  </a:cubicBezTo>
                  <a:lnTo>
                    <a:pt x="20267" y="29065"/>
                  </a:lnTo>
                  <a:cubicBezTo>
                    <a:pt x="34569" y="44994"/>
                    <a:pt x="53422" y="56137"/>
                    <a:pt x="74272" y="60983"/>
                  </a:cubicBezTo>
                  <a:cubicBezTo>
                    <a:pt x="87196" y="64138"/>
                    <a:pt x="100728" y="65230"/>
                    <a:pt x="113713" y="68143"/>
                  </a:cubicBezTo>
                  <a:cubicBezTo>
                    <a:pt x="136013" y="72740"/>
                    <a:pt x="156638" y="83337"/>
                    <a:pt x="173361" y="98786"/>
                  </a:cubicBezTo>
                  <a:cubicBezTo>
                    <a:pt x="158858" y="72633"/>
                    <a:pt x="121783" y="59223"/>
                    <a:pt x="87621" y="48543"/>
                  </a:cubicBezTo>
                  <a:close/>
                </a:path>
              </a:pathLst>
            </a:custGeom>
            <a:solidFill>
              <a:srgbClr val="7D6650"/>
            </a:solidFill>
            <a:ln w="6065" cap="flat">
              <a:noFill/>
              <a:prstDash val="solid"/>
              <a:miter/>
            </a:ln>
          </p:spPr>
          <p:txBody>
            <a:bodyPr rtlCol="0" anchor="ctr">
              <a:noAutofit/>
            </a:bodyPr>
            <a:lstStyle/>
            <a:p>
              <a:endParaRPr lang="en-US"/>
            </a:p>
          </p:txBody>
        </p:sp>
        <p:sp>
          <p:nvSpPr>
            <p:cNvPr id="64" name="任意多边形: 形状 63">
              <a:extLst>
                <a:ext uri="{FF2B5EF4-FFF2-40B4-BE49-F238E27FC236}">
                  <a16:creationId xmlns:a16="http://schemas.microsoft.com/office/drawing/2014/main" id="{62CE005B-7648-C362-C468-1FE88AAAAA0F}"/>
                </a:ext>
              </a:extLst>
            </p:cNvPr>
            <p:cNvSpPr/>
            <p:nvPr/>
          </p:nvSpPr>
          <p:spPr>
            <a:xfrm>
              <a:off x="6276099" y="3571469"/>
              <a:ext cx="178988" cy="221782"/>
            </a:xfrm>
            <a:custGeom>
              <a:avLst/>
              <a:gdLst>
                <a:gd name="connsiteX0" fmla="*/ 1163 w 178988"/>
                <a:gd name="connsiteY0" fmla="*/ 14138 h 221782"/>
                <a:gd name="connsiteX1" fmla="*/ 48189 w 178988"/>
                <a:gd name="connsiteY1" fmla="*/ 95873 h 221782"/>
                <a:gd name="connsiteX2" fmla="*/ 129742 w 178988"/>
                <a:gd name="connsiteY2" fmla="*/ 150485 h 221782"/>
                <a:gd name="connsiteX3" fmla="*/ 178893 w 178988"/>
                <a:gd name="connsiteY3" fmla="*/ 221783 h 221782"/>
                <a:gd name="connsiteX4" fmla="*/ 131684 w 178988"/>
                <a:gd name="connsiteY4" fmla="*/ 135012 h 221782"/>
                <a:gd name="connsiteX5" fmla="*/ 51405 w 178988"/>
                <a:gd name="connsiteY5" fmla="*/ 71541 h 221782"/>
                <a:gd name="connsiteX6" fmla="*/ 12146 w 178988"/>
                <a:gd name="connsiteY6" fmla="*/ 0 h 221782"/>
                <a:gd name="connsiteX7" fmla="*/ 10 w 178988"/>
                <a:gd name="connsiteY7" fmla="*/ 18204 h 221782"/>
                <a:gd name="connsiteX8" fmla="*/ 6078 w 178988"/>
                <a:gd name="connsiteY8" fmla="*/ 41201 h 22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988" h="221782">
                  <a:moveTo>
                    <a:pt x="1163" y="14138"/>
                  </a:moveTo>
                  <a:cubicBezTo>
                    <a:pt x="-657" y="46844"/>
                    <a:pt x="22097" y="76153"/>
                    <a:pt x="48189" y="95873"/>
                  </a:cubicBezTo>
                  <a:cubicBezTo>
                    <a:pt x="74281" y="115594"/>
                    <a:pt x="104864" y="129308"/>
                    <a:pt x="129742" y="150485"/>
                  </a:cubicBezTo>
                  <a:cubicBezTo>
                    <a:pt x="152030" y="169587"/>
                    <a:pt x="168965" y="194156"/>
                    <a:pt x="178893" y="221783"/>
                  </a:cubicBezTo>
                  <a:cubicBezTo>
                    <a:pt x="180652" y="187681"/>
                    <a:pt x="157898" y="156977"/>
                    <a:pt x="131684" y="135012"/>
                  </a:cubicBezTo>
                  <a:cubicBezTo>
                    <a:pt x="105471" y="113046"/>
                    <a:pt x="74888" y="96298"/>
                    <a:pt x="51405" y="71541"/>
                  </a:cubicBezTo>
                  <a:cubicBezTo>
                    <a:pt x="32449" y="51420"/>
                    <a:pt x="18936" y="26797"/>
                    <a:pt x="12146" y="0"/>
                  </a:cubicBezTo>
                  <a:cubicBezTo>
                    <a:pt x="4628" y="2849"/>
                    <a:pt x="-251" y="10166"/>
                    <a:pt x="10" y="18204"/>
                  </a:cubicBezTo>
                  <a:cubicBezTo>
                    <a:pt x="356" y="26216"/>
                    <a:pt x="2425" y="34059"/>
                    <a:pt x="6078" y="41201"/>
                  </a:cubicBezTo>
                  <a:close/>
                </a:path>
              </a:pathLst>
            </a:custGeom>
            <a:solidFill>
              <a:srgbClr val="2E251D"/>
            </a:solidFill>
            <a:ln w="6065" cap="flat">
              <a:noFill/>
              <a:prstDash val="solid"/>
              <a:miter/>
            </a:ln>
          </p:spPr>
          <p:txBody>
            <a:bodyPr rtlCol="0" anchor="ctr">
              <a:noAutofit/>
            </a:bodyPr>
            <a:lstStyle/>
            <a:p>
              <a:endParaRPr lang="en-US"/>
            </a:p>
          </p:txBody>
        </p:sp>
        <p:sp>
          <p:nvSpPr>
            <p:cNvPr id="65" name="任意多边形: 形状 64">
              <a:extLst>
                <a:ext uri="{FF2B5EF4-FFF2-40B4-BE49-F238E27FC236}">
                  <a16:creationId xmlns:a16="http://schemas.microsoft.com/office/drawing/2014/main" id="{30D4812F-298E-31E9-0786-5A9F07FEC598}"/>
                </a:ext>
              </a:extLst>
            </p:cNvPr>
            <p:cNvSpPr/>
            <p:nvPr/>
          </p:nvSpPr>
          <p:spPr>
            <a:xfrm>
              <a:off x="6295890" y="3474315"/>
              <a:ext cx="163409" cy="37688"/>
            </a:xfrm>
            <a:custGeom>
              <a:avLst/>
              <a:gdLst>
                <a:gd name="connsiteX0" fmla="*/ 163409 w 163409"/>
                <a:gd name="connsiteY0" fmla="*/ 37688 h 37688"/>
                <a:gd name="connsiteX1" fmla="*/ 160011 w 163409"/>
                <a:gd name="connsiteY1" fmla="*/ 36353 h 37688"/>
                <a:gd name="connsiteX2" fmla="*/ 111468 w 163409"/>
                <a:gd name="connsiteY2" fmla="*/ 28101 h 37688"/>
                <a:gd name="connsiteX3" fmla="*/ 59648 w 163409"/>
                <a:gd name="connsiteY3" fmla="*/ 23732 h 37688"/>
                <a:gd name="connsiteX4" fmla="*/ 44842 w 163409"/>
                <a:gd name="connsiteY4" fmla="*/ 22154 h 37688"/>
                <a:gd name="connsiteX5" fmla="*/ 19599 w 163409"/>
                <a:gd name="connsiteY5" fmla="*/ 16086 h 37688"/>
                <a:gd name="connsiteX6" fmla="*/ 8313 w 163409"/>
                <a:gd name="connsiteY6" fmla="*/ 10504 h 37688"/>
                <a:gd name="connsiteX7" fmla="*/ 0 w 163409"/>
                <a:gd name="connsiteY7" fmla="*/ 3283 h 37688"/>
                <a:gd name="connsiteX8" fmla="*/ 26335 w 163409"/>
                <a:gd name="connsiteY8" fmla="*/ 10140 h 37688"/>
                <a:gd name="connsiteX9" fmla="*/ 54429 w 163409"/>
                <a:gd name="connsiteY9" fmla="*/ 8501 h 37688"/>
                <a:gd name="connsiteX10" fmla="*/ 115715 w 163409"/>
                <a:gd name="connsiteY10" fmla="*/ 128 h 37688"/>
                <a:gd name="connsiteX11" fmla="*/ 156613 w 163409"/>
                <a:gd name="connsiteY11" fmla="*/ 13113 h 37688"/>
                <a:gd name="connsiteX12" fmla="*/ 160800 w 163409"/>
                <a:gd name="connsiteY12" fmla="*/ 28465 h 37688"/>
                <a:gd name="connsiteX13" fmla="*/ 163409 w 163409"/>
                <a:gd name="connsiteY13" fmla="*/ 37688 h 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409" h="37688">
                  <a:moveTo>
                    <a:pt x="163409" y="37688"/>
                  </a:moveTo>
                  <a:lnTo>
                    <a:pt x="160011" y="36353"/>
                  </a:lnTo>
                  <a:cubicBezTo>
                    <a:pt x="144253" y="31518"/>
                    <a:pt x="127936" y="28745"/>
                    <a:pt x="111468" y="28101"/>
                  </a:cubicBezTo>
                  <a:lnTo>
                    <a:pt x="59648" y="23732"/>
                  </a:lnTo>
                  <a:cubicBezTo>
                    <a:pt x="54672" y="23307"/>
                    <a:pt x="49757" y="22822"/>
                    <a:pt x="44842" y="22154"/>
                  </a:cubicBezTo>
                  <a:cubicBezTo>
                    <a:pt x="36219" y="21142"/>
                    <a:pt x="27743" y="19105"/>
                    <a:pt x="19599" y="16086"/>
                  </a:cubicBezTo>
                  <a:cubicBezTo>
                    <a:pt x="15637" y="14657"/>
                    <a:pt x="11851" y="12784"/>
                    <a:pt x="8313" y="10504"/>
                  </a:cubicBezTo>
                  <a:cubicBezTo>
                    <a:pt x="5704" y="8865"/>
                    <a:pt x="1153" y="6256"/>
                    <a:pt x="0" y="3283"/>
                  </a:cubicBezTo>
                  <a:cubicBezTo>
                    <a:pt x="8362" y="6950"/>
                    <a:pt x="17251" y="9265"/>
                    <a:pt x="26335" y="10140"/>
                  </a:cubicBezTo>
                  <a:cubicBezTo>
                    <a:pt x="35734" y="10657"/>
                    <a:pt x="45157" y="10107"/>
                    <a:pt x="54429" y="8501"/>
                  </a:cubicBezTo>
                  <a:cubicBezTo>
                    <a:pt x="74818" y="5225"/>
                    <a:pt x="95084" y="-965"/>
                    <a:pt x="115715" y="128"/>
                  </a:cubicBezTo>
                  <a:cubicBezTo>
                    <a:pt x="130224" y="959"/>
                    <a:pt x="144283" y="5424"/>
                    <a:pt x="156613" y="13113"/>
                  </a:cubicBezTo>
                  <a:cubicBezTo>
                    <a:pt x="158318" y="18140"/>
                    <a:pt x="159720" y="23267"/>
                    <a:pt x="160800" y="28465"/>
                  </a:cubicBezTo>
                  <a:cubicBezTo>
                    <a:pt x="161771" y="31681"/>
                    <a:pt x="162256" y="34654"/>
                    <a:pt x="163409" y="37688"/>
                  </a:cubicBezTo>
                  <a:close/>
                </a:path>
              </a:pathLst>
            </a:custGeom>
            <a:solidFill>
              <a:srgbClr val="35291E"/>
            </a:solidFill>
            <a:ln w="6065" cap="flat">
              <a:noFill/>
              <a:prstDash val="solid"/>
              <a:miter/>
            </a:ln>
          </p:spPr>
          <p:txBody>
            <a:bodyPr rtlCol="0" anchor="ctr">
              <a:noAutofit/>
            </a:bodyPr>
            <a:lstStyle/>
            <a:p>
              <a:endParaRPr lang="en-US"/>
            </a:p>
          </p:txBody>
        </p:sp>
        <p:sp>
          <p:nvSpPr>
            <p:cNvPr id="66" name="任意多边形: 形状 65">
              <a:extLst>
                <a:ext uri="{FF2B5EF4-FFF2-40B4-BE49-F238E27FC236}">
                  <a16:creationId xmlns:a16="http://schemas.microsoft.com/office/drawing/2014/main" id="{95A3E6B0-7A5B-33A3-922E-08C51C781B0A}"/>
                </a:ext>
              </a:extLst>
            </p:cNvPr>
            <p:cNvSpPr/>
            <p:nvPr/>
          </p:nvSpPr>
          <p:spPr>
            <a:xfrm>
              <a:off x="6323492" y="3606784"/>
              <a:ext cx="177129" cy="93203"/>
            </a:xfrm>
            <a:custGeom>
              <a:avLst/>
              <a:gdLst>
                <a:gd name="connsiteX0" fmla="*/ 177130 w 177129"/>
                <a:gd name="connsiteY0" fmla="*/ 61954 h 93203"/>
                <a:gd name="connsiteX1" fmla="*/ 172822 w 177129"/>
                <a:gd name="connsiteY1" fmla="*/ 77973 h 93203"/>
                <a:gd name="connsiteX2" fmla="*/ 176280 w 177129"/>
                <a:gd name="connsiteY2" fmla="*/ 93203 h 93203"/>
                <a:gd name="connsiteX3" fmla="*/ 150856 w 177129"/>
                <a:gd name="connsiteY3" fmla="*/ 73301 h 93203"/>
                <a:gd name="connsiteX4" fmla="*/ 58441 w 177129"/>
                <a:gd name="connsiteY4" fmla="*/ 38835 h 93203"/>
                <a:gd name="connsiteX5" fmla="*/ 41633 w 177129"/>
                <a:gd name="connsiteY5" fmla="*/ 32099 h 93203"/>
                <a:gd name="connsiteX6" fmla="*/ 13842 w 177129"/>
                <a:gd name="connsiteY6" fmla="*/ 16141 h 93203"/>
                <a:gd name="connsiteX7" fmla="*/ 7 w 177129"/>
                <a:gd name="connsiteY7" fmla="*/ 0 h 93203"/>
                <a:gd name="connsiteX8" fmla="*/ 10140 w 177129"/>
                <a:gd name="connsiteY8" fmla="*/ 7585 h 93203"/>
                <a:gd name="connsiteX9" fmla="*/ 24218 w 177129"/>
                <a:gd name="connsiteY9" fmla="*/ 14624 h 93203"/>
                <a:gd name="connsiteX10" fmla="*/ 54072 w 177129"/>
                <a:gd name="connsiteY10" fmla="*/ 22876 h 93203"/>
                <a:gd name="connsiteX11" fmla="*/ 117118 w 177129"/>
                <a:gd name="connsiteY11" fmla="*/ 36954 h 93203"/>
                <a:gd name="connsiteX12" fmla="*/ 161475 w 177129"/>
                <a:gd name="connsiteY12" fmla="*/ 51153 h 93203"/>
                <a:gd name="connsiteX13" fmla="*/ 177130 w 177129"/>
                <a:gd name="connsiteY13" fmla="*/ 61893 h 9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7129" h="93203">
                  <a:moveTo>
                    <a:pt x="177130" y="61954"/>
                  </a:moveTo>
                  <a:cubicBezTo>
                    <a:pt x="174909" y="67051"/>
                    <a:pt x="173453" y="72451"/>
                    <a:pt x="172822" y="77973"/>
                  </a:cubicBezTo>
                  <a:cubicBezTo>
                    <a:pt x="172816" y="83246"/>
                    <a:pt x="173999" y="88452"/>
                    <a:pt x="176280" y="93203"/>
                  </a:cubicBezTo>
                  <a:cubicBezTo>
                    <a:pt x="168647" y="85564"/>
                    <a:pt x="160109" y="78877"/>
                    <a:pt x="150856" y="73301"/>
                  </a:cubicBezTo>
                  <a:cubicBezTo>
                    <a:pt x="122640" y="56250"/>
                    <a:pt x="89509" y="49939"/>
                    <a:pt x="58441" y="38835"/>
                  </a:cubicBezTo>
                  <a:cubicBezTo>
                    <a:pt x="52737" y="36832"/>
                    <a:pt x="47155" y="34587"/>
                    <a:pt x="41633" y="32099"/>
                  </a:cubicBezTo>
                  <a:cubicBezTo>
                    <a:pt x="31833" y="27773"/>
                    <a:pt x="22519" y="22427"/>
                    <a:pt x="13842" y="16141"/>
                  </a:cubicBezTo>
                  <a:cubicBezTo>
                    <a:pt x="9412" y="12925"/>
                    <a:pt x="-296" y="6553"/>
                    <a:pt x="7" y="0"/>
                  </a:cubicBezTo>
                  <a:cubicBezTo>
                    <a:pt x="3405" y="1092"/>
                    <a:pt x="6924" y="5582"/>
                    <a:pt x="10140" y="7585"/>
                  </a:cubicBezTo>
                  <a:cubicBezTo>
                    <a:pt x="14606" y="10364"/>
                    <a:pt x="19315" y="12718"/>
                    <a:pt x="24218" y="14624"/>
                  </a:cubicBezTo>
                  <a:cubicBezTo>
                    <a:pt x="33951" y="18107"/>
                    <a:pt x="43933" y="20868"/>
                    <a:pt x="54072" y="22876"/>
                  </a:cubicBezTo>
                  <a:lnTo>
                    <a:pt x="117118" y="36954"/>
                  </a:lnTo>
                  <a:cubicBezTo>
                    <a:pt x="132470" y="39684"/>
                    <a:pt x="147391" y="44460"/>
                    <a:pt x="161475" y="51153"/>
                  </a:cubicBezTo>
                  <a:cubicBezTo>
                    <a:pt x="167088" y="54114"/>
                    <a:pt x="172342" y="57718"/>
                    <a:pt x="177130" y="61893"/>
                  </a:cubicBezTo>
                  <a:close/>
                </a:path>
              </a:pathLst>
            </a:custGeom>
            <a:solidFill>
              <a:srgbClr val="2E251D"/>
            </a:solidFill>
            <a:ln w="6065" cap="flat">
              <a:noFill/>
              <a:prstDash val="solid"/>
              <a:miter/>
            </a:ln>
          </p:spPr>
          <p:txBody>
            <a:bodyPr rtlCol="0" anchor="ctr">
              <a:noAutofit/>
            </a:bodyPr>
            <a:lstStyle/>
            <a:p>
              <a:endParaRPr lang="en-US"/>
            </a:p>
          </p:txBody>
        </p:sp>
        <p:sp>
          <p:nvSpPr>
            <p:cNvPr id="67" name="任意多边形: 形状 66">
              <a:extLst>
                <a:ext uri="{FF2B5EF4-FFF2-40B4-BE49-F238E27FC236}">
                  <a16:creationId xmlns:a16="http://schemas.microsoft.com/office/drawing/2014/main" id="{37C63B38-FDEF-07F2-637F-37B6E18CF474}"/>
                </a:ext>
              </a:extLst>
            </p:cNvPr>
            <p:cNvSpPr/>
            <p:nvPr/>
          </p:nvSpPr>
          <p:spPr>
            <a:xfrm>
              <a:off x="6310817" y="3788216"/>
              <a:ext cx="120569" cy="133797"/>
            </a:xfrm>
            <a:custGeom>
              <a:avLst/>
              <a:gdLst>
                <a:gd name="connsiteX0" fmla="*/ 120570 w 120569"/>
                <a:gd name="connsiteY0" fmla="*/ 112317 h 133797"/>
                <a:gd name="connsiteX1" fmla="*/ 120570 w 120569"/>
                <a:gd name="connsiteY1" fmla="*/ 112317 h 133797"/>
                <a:gd name="connsiteX2" fmla="*/ 116990 w 120569"/>
                <a:gd name="connsiteY2" fmla="*/ 129672 h 133797"/>
                <a:gd name="connsiteX3" fmla="*/ 115412 w 120569"/>
                <a:gd name="connsiteY3" fmla="*/ 133798 h 133797"/>
                <a:gd name="connsiteX4" fmla="*/ 113592 w 120569"/>
                <a:gd name="connsiteY4" fmla="*/ 129004 h 133797"/>
                <a:gd name="connsiteX5" fmla="*/ 89320 w 120569"/>
                <a:gd name="connsiteY5" fmla="*/ 89259 h 133797"/>
                <a:gd name="connsiteX6" fmla="*/ 70267 w 120569"/>
                <a:gd name="connsiteY6" fmla="*/ 70752 h 133797"/>
                <a:gd name="connsiteX7" fmla="*/ 0 w 120569"/>
                <a:gd name="connsiteY7" fmla="*/ 0 h 133797"/>
                <a:gd name="connsiteX8" fmla="*/ 107038 w 120569"/>
                <a:gd name="connsiteY8" fmla="*/ 85679 h 133797"/>
                <a:gd name="connsiteX9" fmla="*/ 120570 w 120569"/>
                <a:gd name="connsiteY9" fmla="*/ 112317 h 1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569" h="133797">
                  <a:moveTo>
                    <a:pt x="120570" y="112317"/>
                  </a:moveTo>
                  <a:lnTo>
                    <a:pt x="120570" y="112317"/>
                  </a:lnTo>
                  <a:cubicBezTo>
                    <a:pt x="120018" y="118215"/>
                    <a:pt x="118822" y="124035"/>
                    <a:pt x="116990" y="129672"/>
                  </a:cubicBezTo>
                  <a:cubicBezTo>
                    <a:pt x="116504" y="131128"/>
                    <a:pt x="115958" y="132463"/>
                    <a:pt x="115412" y="133798"/>
                  </a:cubicBezTo>
                  <a:lnTo>
                    <a:pt x="113592" y="129004"/>
                  </a:lnTo>
                  <a:cubicBezTo>
                    <a:pt x="107767" y="114496"/>
                    <a:pt x="99563" y="101067"/>
                    <a:pt x="89320" y="89259"/>
                  </a:cubicBezTo>
                  <a:cubicBezTo>
                    <a:pt x="83489" y="82578"/>
                    <a:pt x="77117" y="76389"/>
                    <a:pt x="70267" y="70752"/>
                  </a:cubicBezTo>
                  <a:cubicBezTo>
                    <a:pt x="44175" y="49272"/>
                    <a:pt x="10376" y="32160"/>
                    <a:pt x="0" y="0"/>
                  </a:cubicBezTo>
                  <a:cubicBezTo>
                    <a:pt x="29854" y="34891"/>
                    <a:pt x="79672" y="48543"/>
                    <a:pt x="107038" y="85679"/>
                  </a:cubicBezTo>
                  <a:cubicBezTo>
                    <a:pt x="112936" y="93780"/>
                    <a:pt x="117505" y="102773"/>
                    <a:pt x="120570" y="112317"/>
                  </a:cubicBezTo>
                  <a:close/>
                </a:path>
              </a:pathLst>
            </a:custGeom>
            <a:solidFill>
              <a:srgbClr val="403429"/>
            </a:solidFill>
            <a:ln w="6065" cap="flat">
              <a:noFill/>
              <a:prstDash val="solid"/>
              <a:miter/>
            </a:ln>
          </p:spPr>
          <p:txBody>
            <a:bodyPr rtlCol="0" anchor="ctr">
              <a:noAutofit/>
            </a:bodyPr>
            <a:lstStyle/>
            <a:p>
              <a:endParaRPr lang="en-US"/>
            </a:p>
          </p:txBody>
        </p:sp>
        <p:sp>
          <p:nvSpPr>
            <p:cNvPr id="68" name="任意多边形: 形状 67">
              <a:extLst>
                <a:ext uri="{FF2B5EF4-FFF2-40B4-BE49-F238E27FC236}">
                  <a16:creationId xmlns:a16="http://schemas.microsoft.com/office/drawing/2014/main" id="{2C866261-A5FA-49BE-73AC-718871485EDE}"/>
                </a:ext>
              </a:extLst>
            </p:cNvPr>
            <p:cNvSpPr/>
            <p:nvPr/>
          </p:nvSpPr>
          <p:spPr>
            <a:xfrm>
              <a:off x="5612823" y="3758179"/>
              <a:ext cx="563164" cy="466745"/>
            </a:xfrm>
            <a:custGeom>
              <a:avLst/>
              <a:gdLst>
                <a:gd name="connsiteX0" fmla="*/ 562073 w 563164"/>
                <a:gd name="connsiteY0" fmla="*/ 173421 h 466745"/>
                <a:gd name="connsiteX1" fmla="*/ 563044 w 563164"/>
                <a:gd name="connsiteY1" fmla="*/ 180157 h 466745"/>
                <a:gd name="connsiteX2" fmla="*/ 563044 w 563164"/>
                <a:gd name="connsiteY2" fmla="*/ 180157 h 466745"/>
                <a:gd name="connsiteX3" fmla="*/ 536648 w 563164"/>
                <a:gd name="connsiteY3" fmla="*/ 198361 h 466745"/>
                <a:gd name="connsiteX4" fmla="*/ 535252 w 563164"/>
                <a:gd name="connsiteY4" fmla="*/ 199453 h 466745"/>
                <a:gd name="connsiteX5" fmla="*/ 534828 w 563164"/>
                <a:gd name="connsiteY5" fmla="*/ 199817 h 466745"/>
                <a:gd name="connsiteX6" fmla="*/ 534342 w 563164"/>
                <a:gd name="connsiteY6" fmla="*/ 200120 h 466745"/>
                <a:gd name="connsiteX7" fmla="*/ 496114 w 563164"/>
                <a:gd name="connsiteY7" fmla="*/ 234222 h 466745"/>
                <a:gd name="connsiteX8" fmla="*/ 471296 w 563164"/>
                <a:gd name="connsiteY8" fmla="*/ 261953 h 466745"/>
                <a:gd name="connsiteX9" fmla="*/ 466017 w 563164"/>
                <a:gd name="connsiteY9" fmla="*/ 268749 h 466745"/>
                <a:gd name="connsiteX10" fmla="*/ 413954 w 563164"/>
                <a:gd name="connsiteY10" fmla="*/ 406066 h 466745"/>
                <a:gd name="connsiteX11" fmla="*/ 421661 w 563164"/>
                <a:gd name="connsiteY11" fmla="*/ 466745 h 466745"/>
                <a:gd name="connsiteX12" fmla="*/ 331127 w 563164"/>
                <a:gd name="connsiteY12" fmla="*/ 444901 h 466745"/>
                <a:gd name="connsiteX13" fmla="*/ 277669 w 563164"/>
                <a:gd name="connsiteY13" fmla="*/ 431915 h 466745"/>
                <a:gd name="connsiteX14" fmla="*/ 173968 w 563164"/>
                <a:gd name="connsiteY14" fmla="*/ 406673 h 466745"/>
                <a:gd name="connsiteX15" fmla="*/ 124332 w 563164"/>
                <a:gd name="connsiteY15" fmla="*/ 394537 h 466745"/>
                <a:gd name="connsiteX16" fmla="*/ 0 w 563164"/>
                <a:gd name="connsiteY16" fmla="*/ 364197 h 466745"/>
                <a:gd name="connsiteX17" fmla="*/ 114259 w 563164"/>
                <a:gd name="connsiteY17" fmla="*/ 276637 h 466745"/>
                <a:gd name="connsiteX18" fmla="*/ 186650 w 563164"/>
                <a:gd name="connsiteY18" fmla="*/ 168506 h 466745"/>
                <a:gd name="connsiteX19" fmla="*/ 199089 w 563164"/>
                <a:gd name="connsiteY19" fmla="*/ 138774 h 466745"/>
                <a:gd name="connsiteX20" fmla="*/ 204307 w 563164"/>
                <a:gd name="connsiteY20" fmla="*/ 102366 h 466745"/>
                <a:gd name="connsiteX21" fmla="*/ 204307 w 563164"/>
                <a:gd name="connsiteY21" fmla="*/ 102366 h 466745"/>
                <a:gd name="connsiteX22" fmla="*/ 204307 w 563164"/>
                <a:gd name="connsiteY22" fmla="*/ 101759 h 466745"/>
                <a:gd name="connsiteX23" fmla="*/ 190290 w 563164"/>
                <a:gd name="connsiteY23" fmla="*/ 77487 h 466745"/>
                <a:gd name="connsiteX24" fmla="*/ 204611 w 563164"/>
                <a:gd name="connsiteY24" fmla="*/ 74514 h 466745"/>
                <a:gd name="connsiteX25" fmla="*/ 411588 w 563164"/>
                <a:gd name="connsiteY25" fmla="*/ 31493 h 466745"/>
                <a:gd name="connsiteX26" fmla="*/ 411588 w 563164"/>
                <a:gd name="connsiteY26" fmla="*/ 31493 h 466745"/>
                <a:gd name="connsiteX27" fmla="*/ 454427 w 563164"/>
                <a:gd name="connsiteY27" fmla="*/ 22633 h 466745"/>
                <a:gd name="connsiteX28" fmla="*/ 454427 w 563164"/>
                <a:gd name="connsiteY28" fmla="*/ 22633 h 466745"/>
                <a:gd name="connsiteX29" fmla="*/ 563165 w 563164"/>
                <a:gd name="connsiteY29" fmla="*/ 0 h 466745"/>
                <a:gd name="connsiteX30" fmla="*/ 562558 w 563164"/>
                <a:gd name="connsiteY30" fmla="*/ 34951 h 466745"/>
                <a:gd name="connsiteX31" fmla="*/ 562255 w 563164"/>
                <a:gd name="connsiteY31" fmla="*/ 52184 h 466745"/>
                <a:gd name="connsiteX32" fmla="*/ 561769 w 563164"/>
                <a:gd name="connsiteY32" fmla="*/ 91504 h 466745"/>
                <a:gd name="connsiteX33" fmla="*/ 561769 w 563164"/>
                <a:gd name="connsiteY33" fmla="*/ 123179 h 466745"/>
                <a:gd name="connsiteX34" fmla="*/ 561769 w 563164"/>
                <a:gd name="connsiteY34" fmla="*/ 126152 h 466745"/>
                <a:gd name="connsiteX35" fmla="*/ 561769 w 563164"/>
                <a:gd name="connsiteY35" fmla="*/ 134405 h 466745"/>
                <a:gd name="connsiteX36" fmla="*/ 562437 w 563164"/>
                <a:gd name="connsiteY36" fmla="*/ 172451 h 46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63164" h="466745">
                  <a:moveTo>
                    <a:pt x="562073" y="173421"/>
                  </a:moveTo>
                  <a:cubicBezTo>
                    <a:pt x="562036" y="175703"/>
                    <a:pt x="562364" y="177979"/>
                    <a:pt x="563044" y="180157"/>
                  </a:cubicBezTo>
                  <a:lnTo>
                    <a:pt x="563044" y="180157"/>
                  </a:lnTo>
                  <a:cubicBezTo>
                    <a:pt x="553942" y="185776"/>
                    <a:pt x="545131" y="191850"/>
                    <a:pt x="536648" y="198361"/>
                  </a:cubicBezTo>
                  <a:lnTo>
                    <a:pt x="535252" y="199453"/>
                  </a:lnTo>
                  <a:lnTo>
                    <a:pt x="534828" y="199817"/>
                  </a:lnTo>
                  <a:lnTo>
                    <a:pt x="534342" y="200120"/>
                  </a:lnTo>
                  <a:cubicBezTo>
                    <a:pt x="520920" y="210703"/>
                    <a:pt x="508153" y="222092"/>
                    <a:pt x="496114" y="234222"/>
                  </a:cubicBezTo>
                  <a:cubicBezTo>
                    <a:pt x="487376" y="243039"/>
                    <a:pt x="479094" y="252292"/>
                    <a:pt x="471296" y="261953"/>
                  </a:cubicBezTo>
                  <a:lnTo>
                    <a:pt x="466017" y="268749"/>
                  </a:lnTo>
                  <a:cubicBezTo>
                    <a:pt x="438287" y="305156"/>
                    <a:pt x="415168" y="351697"/>
                    <a:pt x="413954" y="406066"/>
                  </a:cubicBezTo>
                  <a:cubicBezTo>
                    <a:pt x="413524" y="426564"/>
                    <a:pt x="416121" y="447006"/>
                    <a:pt x="421661" y="466745"/>
                  </a:cubicBezTo>
                  <a:lnTo>
                    <a:pt x="331127" y="444901"/>
                  </a:lnTo>
                  <a:lnTo>
                    <a:pt x="277669" y="431915"/>
                  </a:lnTo>
                  <a:lnTo>
                    <a:pt x="173968" y="406673"/>
                  </a:lnTo>
                  <a:lnTo>
                    <a:pt x="124332" y="394537"/>
                  </a:lnTo>
                  <a:lnTo>
                    <a:pt x="0" y="364197"/>
                  </a:lnTo>
                  <a:cubicBezTo>
                    <a:pt x="42870" y="341843"/>
                    <a:pt x="81529" y="312219"/>
                    <a:pt x="114259" y="276637"/>
                  </a:cubicBezTo>
                  <a:cubicBezTo>
                    <a:pt x="143834" y="244550"/>
                    <a:pt x="168252" y="208075"/>
                    <a:pt x="186650" y="168506"/>
                  </a:cubicBezTo>
                  <a:cubicBezTo>
                    <a:pt x="191201" y="158798"/>
                    <a:pt x="195327" y="148846"/>
                    <a:pt x="199089" y="138774"/>
                  </a:cubicBezTo>
                  <a:cubicBezTo>
                    <a:pt x="203397" y="127062"/>
                    <a:pt x="207220" y="114502"/>
                    <a:pt x="204307" y="102366"/>
                  </a:cubicBezTo>
                  <a:lnTo>
                    <a:pt x="204307" y="102366"/>
                  </a:lnTo>
                  <a:cubicBezTo>
                    <a:pt x="204307" y="102366"/>
                    <a:pt x="204307" y="101941"/>
                    <a:pt x="204307" y="101759"/>
                  </a:cubicBezTo>
                  <a:cubicBezTo>
                    <a:pt x="201395" y="92773"/>
                    <a:pt x="196619" y="84502"/>
                    <a:pt x="190290" y="77487"/>
                  </a:cubicBezTo>
                  <a:lnTo>
                    <a:pt x="204611" y="74514"/>
                  </a:lnTo>
                  <a:lnTo>
                    <a:pt x="411588" y="31493"/>
                  </a:lnTo>
                  <a:lnTo>
                    <a:pt x="411588" y="31493"/>
                  </a:lnTo>
                  <a:lnTo>
                    <a:pt x="454427" y="22633"/>
                  </a:lnTo>
                  <a:lnTo>
                    <a:pt x="454427" y="22633"/>
                  </a:lnTo>
                  <a:lnTo>
                    <a:pt x="563165" y="0"/>
                  </a:lnTo>
                  <a:cubicBezTo>
                    <a:pt x="563165" y="0"/>
                    <a:pt x="562862" y="14381"/>
                    <a:pt x="562558" y="34951"/>
                  </a:cubicBezTo>
                  <a:cubicBezTo>
                    <a:pt x="562558" y="40352"/>
                    <a:pt x="562558" y="46116"/>
                    <a:pt x="562255" y="52184"/>
                  </a:cubicBezTo>
                  <a:cubicBezTo>
                    <a:pt x="562255" y="64320"/>
                    <a:pt x="561891" y="78094"/>
                    <a:pt x="561769" y="91504"/>
                  </a:cubicBezTo>
                  <a:cubicBezTo>
                    <a:pt x="561769" y="102305"/>
                    <a:pt x="561769" y="113106"/>
                    <a:pt x="561769" y="123179"/>
                  </a:cubicBezTo>
                  <a:cubicBezTo>
                    <a:pt x="561769" y="124211"/>
                    <a:pt x="561769" y="125181"/>
                    <a:pt x="561769" y="126152"/>
                  </a:cubicBezTo>
                  <a:lnTo>
                    <a:pt x="561769" y="134405"/>
                  </a:lnTo>
                  <a:cubicBezTo>
                    <a:pt x="561769" y="150727"/>
                    <a:pt x="561769" y="164744"/>
                    <a:pt x="562437" y="172451"/>
                  </a:cubicBezTo>
                  <a:close/>
                </a:path>
              </a:pathLst>
            </a:custGeom>
            <a:solidFill>
              <a:srgbClr val="C4997A"/>
            </a:solidFill>
            <a:ln w="6065" cap="flat">
              <a:noFill/>
              <a:prstDash val="solid"/>
              <a:miter/>
            </a:ln>
          </p:spPr>
          <p:txBody>
            <a:bodyPr rtlCol="0" anchor="ctr">
              <a:noAutofit/>
            </a:bodyPr>
            <a:lstStyle/>
            <a:p>
              <a:endParaRPr lang="en-US"/>
            </a:p>
          </p:txBody>
        </p:sp>
        <p:sp>
          <p:nvSpPr>
            <p:cNvPr id="69" name="任意多边形: 形状 68">
              <a:extLst>
                <a:ext uri="{FF2B5EF4-FFF2-40B4-BE49-F238E27FC236}">
                  <a16:creationId xmlns:a16="http://schemas.microsoft.com/office/drawing/2014/main" id="{60E52268-805A-7F24-C21D-B17A6FBEA20B}"/>
                </a:ext>
              </a:extLst>
            </p:cNvPr>
            <p:cNvSpPr/>
            <p:nvPr/>
          </p:nvSpPr>
          <p:spPr>
            <a:xfrm>
              <a:off x="5878379" y="3872105"/>
              <a:ext cx="187131" cy="221559"/>
            </a:xfrm>
            <a:custGeom>
              <a:avLst/>
              <a:gdLst>
                <a:gd name="connsiteX0" fmla="*/ 17271 w 187131"/>
                <a:gd name="connsiteY0" fmla="*/ 147116 h 221559"/>
                <a:gd name="connsiteX1" fmla="*/ 281 w 187131"/>
                <a:gd name="connsiteY1" fmla="*/ 211133 h 221559"/>
                <a:gd name="connsiteX2" fmla="*/ 706 w 187131"/>
                <a:gd name="connsiteY2" fmla="*/ 217808 h 221559"/>
                <a:gd name="connsiteX3" fmla="*/ 16239 w 187131"/>
                <a:gd name="connsiteY3" fmla="*/ 219385 h 221559"/>
                <a:gd name="connsiteX4" fmla="*/ 63933 w 187131"/>
                <a:gd name="connsiteY4" fmla="*/ 162407 h 221559"/>
                <a:gd name="connsiteX5" fmla="*/ 183472 w 187131"/>
                <a:gd name="connsiteY5" fmla="*/ 41049 h 221559"/>
                <a:gd name="connsiteX6" fmla="*/ 187112 w 187131"/>
                <a:gd name="connsiteY6" fmla="*/ 30005 h 221559"/>
                <a:gd name="connsiteX7" fmla="*/ 171882 w 187131"/>
                <a:gd name="connsiteY7" fmla="*/ 19326 h 221559"/>
                <a:gd name="connsiteX8" fmla="*/ 106773 w 187131"/>
                <a:gd name="connsiteY8" fmla="*/ 9799 h 221559"/>
                <a:gd name="connsiteX9" fmla="*/ 74188 w 187131"/>
                <a:gd name="connsiteY9" fmla="*/ 5248 h 221559"/>
                <a:gd name="connsiteX10" fmla="*/ 45001 w 187131"/>
                <a:gd name="connsiteY10" fmla="*/ 30 h 221559"/>
                <a:gd name="connsiteX11" fmla="*/ 17392 w 187131"/>
                <a:gd name="connsiteY11" fmla="*/ 21571 h 221559"/>
                <a:gd name="connsiteX12" fmla="*/ 22793 w 187131"/>
                <a:gd name="connsiteY12" fmla="*/ 75818 h 221559"/>
                <a:gd name="connsiteX13" fmla="*/ 17271 w 187131"/>
                <a:gd name="connsiteY13" fmla="*/ 147116 h 221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31" h="221559">
                  <a:moveTo>
                    <a:pt x="17271" y="147116"/>
                  </a:moveTo>
                  <a:cubicBezTo>
                    <a:pt x="11870" y="168536"/>
                    <a:pt x="3254" y="189228"/>
                    <a:pt x="281" y="211133"/>
                  </a:cubicBezTo>
                  <a:cubicBezTo>
                    <a:pt x="-205" y="213354"/>
                    <a:pt x="-59" y="215666"/>
                    <a:pt x="706" y="217808"/>
                  </a:cubicBezTo>
                  <a:cubicBezTo>
                    <a:pt x="3254" y="223026"/>
                    <a:pt x="11082" y="222055"/>
                    <a:pt x="16239" y="219385"/>
                  </a:cubicBezTo>
                  <a:cubicBezTo>
                    <a:pt x="38448" y="207856"/>
                    <a:pt x="49492" y="182978"/>
                    <a:pt x="63933" y="162407"/>
                  </a:cubicBezTo>
                  <a:cubicBezTo>
                    <a:pt x="96822" y="115866"/>
                    <a:pt x="152100" y="88439"/>
                    <a:pt x="183472" y="41049"/>
                  </a:cubicBezTo>
                  <a:cubicBezTo>
                    <a:pt x="186008" y="37942"/>
                    <a:pt x="187307" y="34010"/>
                    <a:pt x="187112" y="30005"/>
                  </a:cubicBezTo>
                  <a:cubicBezTo>
                    <a:pt x="186081" y="23452"/>
                    <a:pt x="178375" y="20661"/>
                    <a:pt x="171882" y="19326"/>
                  </a:cubicBezTo>
                  <a:cubicBezTo>
                    <a:pt x="150341" y="14957"/>
                    <a:pt x="128496" y="12530"/>
                    <a:pt x="106773" y="9799"/>
                  </a:cubicBezTo>
                  <a:cubicBezTo>
                    <a:pt x="95851" y="8464"/>
                    <a:pt x="84989" y="7008"/>
                    <a:pt x="74188" y="5248"/>
                  </a:cubicBezTo>
                  <a:cubicBezTo>
                    <a:pt x="64583" y="2881"/>
                    <a:pt x="54831" y="1140"/>
                    <a:pt x="45001" y="30"/>
                  </a:cubicBezTo>
                  <a:cubicBezTo>
                    <a:pt x="31743" y="-589"/>
                    <a:pt x="20014" y="8561"/>
                    <a:pt x="17392" y="21571"/>
                  </a:cubicBezTo>
                  <a:cubicBezTo>
                    <a:pt x="13145" y="39107"/>
                    <a:pt x="21276" y="58342"/>
                    <a:pt x="22793" y="75818"/>
                  </a:cubicBezTo>
                  <a:cubicBezTo>
                    <a:pt x="24856" y="99726"/>
                    <a:pt x="22987" y="123809"/>
                    <a:pt x="17271" y="147116"/>
                  </a:cubicBezTo>
                  <a:close/>
                </a:path>
              </a:pathLst>
            </a:custGeom>
            <a:solidFill>
              <a:srgbClr val="9E775A">
                <a:alpha val="50000"/>
              </a:srgbClr>
            </a:solidFill>
            <a:ln w="6065" cap="flat">
              <a:noFill/>
              <a:prstDash val="solid"/>
              <a:miter/>
            </a:ln>
          </p:spPr>
          <p:txBody>
            <a:bodyPr rtlCol="0" anchor="ctr">
              <a:noAutofit/>
            </a:bodyPr>
            <a:lstStyle/>
            <a:p>
              <a:endParaRPr lang="en-US"/>
            </a:p>
          </p:txBody>
        </p:sp>
        <p:sp>
          <p:nvSpPr>
            <p:cNvPr id="70" name="任意多边形: 形状 69">
              <a:extLst>
                <a:ext uri="{FF2B5EF4-FFF2-40B4-BE49-F238E27FC236}">
                  <a16:creationId xmlns:a16="http://schemas.microsoft.com/office/drawing/2014/main" id="{9E6A3EF5-4EA7-3B15-7F92-774C691CB14B}"/>
                </a:ext>
              </a:extLst>
            </p:cNvPr>
            <p:cNvSpPr/>
            <p:nvPr/>
          </p:nvSpPr>
          <p:spPr>
            <a:xfrm>
              <a:off x="5754709" y="3396987"/>
              <a:ext cx="552490" cy="512678"/>
            </a:xfrm>
            <a:custGeom>
              <a:avLst/>
              <a:gdLst>
                <a:gd name="connsiteX0" fmla="*/ 552468 w 552490"/>
                <a:gd name="connsiteY0" fmla="*/ 165198 h 512678"/>
                <a:gd name="connsiteX1" fmla="*/ 552468 w 552490"/>
                <a:gd name="connsiteY1" fmla="*/ 166594 h 512678"/>
                <a:gd name="connsiteX2" fmla="*/ 551740 w 552490"/>
                <a:gd name="connsiteY2" fmla="*/ 175028 h 512678"/>
                <a:gd name="connsiteX3" fmla="*/ 550041 w 552490"/>
                <a:gd name="connsiteY3" fmla="*/ 183402 h 512678"/>
                <a:gd name="connsiteX4" fmla="*/ 549677 w 552490"/>
                <a:gd name="connsiteY4" fmla="*/ 186254 h 512678"/>
                <a:gd name="connsiteX5" fmla="*/ 544398 w 552490"/>
                <a:gd name="connsiteY5" fmla="*/ 202395 h 512678"/>
                <a:gd name="connsiteX6" fmla="*/ 530441 w 552490"/>
                <a:gd name="connsiteY6" fmla="*/ 233402 h 512678"/>
                <a:gd name="connsiteX7" fmla="*/ 500101 w 552490"/>
                <a:gd name="connsiteY7" fmla="*/ 298572 h 512678"/>
                <a:gd name="connsiteX8" fmla="*/ 492031 w 552490"/>
                <a:gd name="connsiteY8" fmla="*/ 332006 h 512678"/>
                <a:gd name="connsiteX9" fmla="*/ 487116 w 552490"/>
                <a:gd name="connsiteY9" fmla="*/ 355367 h 512678"/>
                <a:gd name="connsiteX10" fmla="*/ 455138 w 552490"/>
                <a:gd name="connsiteY10" fmla="*/ 402394 h 512678"/>
                <a:gd name="connsiteX11" fmla="*/ 447796 w 552490"/>
                <a:gd name="connsiteY11" fmla="*/ 425938 h 512678"/>
                <a:gd name="connsiteX12" fmla="*/ 447796 w 552490"/>
                <a:gd name="connsiteY12" fmla="*/ 425938 h 512678"/>
                <a:gd name="connsiteX13" fmla="*/ 447371 w 552490"/>
                <a:gd name="connsiteY13" fmla="*/ 430671 h 512678"/>
                <a:gd name="connsiteX14" fmla="*/ 451073 w 552490"/>
                <a:gd name="connsiteY14" fmla="*/ 450391 h 512678"/>
                <a:gd name="connsiteX15" fmla="*/ 467638 w 552490"/>
                <a:gd name="connsiteY15" fmla="*/ 460282 h 512678"/>
                <a:gd name="connsiteX16" fmla="*/ 470187 w 552490"/>
                <a:gd name="connsiteY16" fmla="*/ 458886 h 512678"/>
                <a:gd name="connsiteX17" fmla="*/ 448221 w 552490"/>
                <a:gd name="connsiteY17" fmla="*/ 472782 h 512678"/>
                <a:gd name="connsiteX18" fmla="*/ 419580 w 552490"/>
                <a:gd name="connsiteY18" fmla="*/ 487527 h 512678"/>
                <a:gd name="connsiteX19" fmla="*/ 405017 w 552490"/>
                <a:gd name="connsiteY19" fmla="*/ 493595 h 512678"/>
                <a:gd name="connsiteX20" fmla="*/ 384386 w 552490"/>
                <a:gd name="connsiteY20" fmla="*/ 501058 h 512678"/>
                <a:gd name="connsiteX21" fmla="*/ 383172 w 552490"/>
                <a:gd name="connsiteY21" fmla="*/ 501423 h 512678"/>
                <a:gd name="connsiteX22" fmla="*/ 383172 w 552490"/>
                <a:gd name="connsiteY22" fmla="*/ 501423 h 512678"/>
                <a:gd name="connsiteX23" fmla="*/ 379653 w 552490"/>
                <a:gd name="connsiteY23" fmla="*/ 502575 h 512678"/>
                <a:gd name="connsiteX24" fmla="*/ 379107 w 552490"/>
                <a:gd name="connsiteY24" fmla="*/ 502879 h 512678"/>
                <a:gd name="connsiteX25" fmla="*/ 377347 w 552490"/>
                <a:gd name="connsiteY25" fmla="*/ 503425 h 512678"/>
                <a:gd name="connsiteX26" fmla="*/ 360296 w 552490"/>
                <a:gd name="connsiteY26" fmla="*/ 507673 h 512678"/>
                <a:gd name="connsiteX27" fmla="*/ 343003 w 552490"/>
                <a:gd name="connsiteY27" fmla="*/ 510707 h 512678"/>
                <a:gd name="connsiteX28" fmla="*/ 325527 w 552490"/>
                <a:gd name="connsiteY28" fmla="*/ 512588 h 512678"/>
                <a:gd name="connsiteX29" fmla="*/ 321158 w 552490"/>
                <a:gd name="connsiteY29" fmla="*/ 512588 h 512678"/>
                <a:gd name="connsiteX30" fmla="*/ 317093 w 552490"/>
                <a:gd name="connsiteY30" fmla="*/ 512588 h 512678"/>
                <a:gd name="connsiteX31" fmla="*/ 313998 w 552490"/>
                <a:gd name="connsiteY31" fmla="*/ 512588 h 512678"/>
                <a:gd name="connsiteX32" fmla="*/ 308719 w 552490"/>
                <a:gd name="connsiteY32" fmla="*/ 512588 h 512678"/>
                <a:gd name="connsiteX33" fmla="*/ 297615 w 552490"/>
                <a:gd name="connsiteY33" fmla="*/ 512588 h 512678"/>
                <a:gd name="connsiteX34" fmla="*/ 275406 w 552490"/>
                <a:gd name="connsiteY34" fmla="*/ 512588 h 512678"/>
                <a:gd name="connsiteX35" fmla="*/ 187664 w 552490"/>
                <a:gd name="connsiteY35" fmla="*/ 504396 h 512678"/>
                <a:gd name="connsiteX36" fmla="*/ 109448 w 552490"/>
                <a:gd name="connsiteY36" fmla="*/ 483158 h 512678"/>
                <a:gd name="connsiteX37" fmla="*/ 71766 w 552490"/>
                <a:gd name="connsiteY37" fmla="*/ 468110 h 512678"/>
                <a:gd name="connsiteX38" fmla="*/ 62664 w 552490"/>
                <a:gd name="connsiteY38" fmla="*/ 463619 h 512678"/>
                <a:gd name="connsiteX39" fmla="*/ 58538 w 552490"/>
                <a:gd name="connsiteY39" fmla="*/ 461617 h 512678"/>
                <a:gd name="connsiteX40" fmla="*/ 36511 w 552490"/>
                <a:gd name="connsiteY40" fmla="*/ 448146 h 512678"/>
                <a:gd name="connsiteX41" fmla="*/ 31596 w 552490"/>
                <a:gd name="connsiteY41" fmla="*/ 444141 h 512678"/>
                <a:gd name="connsiteX42" fmla="*/ 28138 w 552490"/>
                <a:gd name="connsiteY42" fmla="*/ 440986 h 512678"/>
                <a:gd name="connsiteX43" fmla="*/ 26378 w 552490"/>
                <a:gd name="connsiteY43" fmla="*/ 439408 h 512678"/>
                <a:gd name="connsiteX44" fmla="*/ 19946 w 552490"/>
                <a:gd name="connsiteY44" fmla="*/ 433887 h 512678"/>
                <a:gd name="connsiteX45" fmla="*/ 14181 w 552490"/>
                <a:gd name="connsiteY45" fmla="*/ 427819 h 512678"/>
                <a:gd name="connsiteX46" fmla="*/ 3198 w 552490"/>
                <a:gd name="connsiteY46" fmla="*/ 411132 h 512678"/>
                <a:gd name="connsiteX47" fmla="*/ 1499 w 552490"/>
                <a:gd name="connsiteY47" fmla="*/ 405792 h 512678"/>
                <a:gd name="connsiteX48" fmla="*/ 12058 w 552490"/>
                <a:gd name="connsiteY48" fmla="*/ 351181 h 512678"/>
                <a:gd name="connsiteX49" fmla="*/ 13211 w 552490"/>
                <a:gd name="connsiteY49" fmla="*/ 348753 h 512678"/>
                <a:gd name="connsiteX50" fmla="*/ 34509 w 552490"/>
                <a:gd name="connsiteY50" fmla="*/ 291472 h 512678"/>
                <a:gd name="connsiteX51" fmla="*/ 47130 w 552490"/>
                <a:gd name="connsiteY51" fmla="*/ 264106 h 512678"/>
                <a:gd name="connsiteX52" fmla="*/ 55383 w 552490"/>
                <a:gd name="connsiteY52" fmla="*/ 251545 h 512678"/>
                <a:gd name="connsiteX53" fmla="*/ 57264 w 552490"/>
                <a:gd name="connsiteY53" fmla="*/ 246933 h 512678"/>
                <a:gd name="connsiteX54" fmla="*/ 63696 w 552490"/>
                <a:gd name="connsiteY54" fmla="*/ 233463 h 512678"/>
                <a:gd name="connsiteX55" fmla="*/ 67883 w 552490"/>
                <a:gd name="connsiteY55" fmla="*/ 225696 h 512678"/>
                <a:gd name="connsiteX56" fmla="*/ 71645 w 552490"/>
                <a:gd name="connsiteY56" fmla="*/ 218354 h 512678"/>
                <a:gd name="connsiteX57" fmla="*/ 122979 w 552490"/>
                <a:gd name="connsiteY57" fmla="*/ 159495 h 512678"/>
                <a:gd name="connsiteX58" fmla="*/ 175528 w 552490"/>
                <a:gd name="connsiteY58" fmla="*/ 118718 h 512678"/>
                <a:gd name="connsiteX59" fmla="*/ 210054 w 552490"/>
                <a:gd name="connsiteY59" fmla="*/ 83463 h 512678"/>
                <a:gd name="connsiteX60" fmla="*/ 432808 w 552490"/>
                <a:gd name="connsiteY60" fmla="*/ 636 h 512678"/>
                <a:gd name="connsiteX61" fmla="*/ 471036 w 552490"/>
                <a:gd name="connsiteY61" fmla="*/ 9556 h 512678"/>
                <a:gd name="connsiteX62" fmla="*/ 479956 w 552490"/>
                <a:gd name="connsiteY62" fmla="*/ 13864 h 512678"/>
                <a:gd name="connsiteX63" fmla="*/ 484264 w 552490"/>
                <a:gd name="connsiteY63" fmla="*/ 16352 h 512678"/>
                <a:gd name="connsiteX64" fmla="*/ 487905 w 552490"/>
                <a:gd name="connsiteY64" fmla="*/ 18779 h 512678"/>
                <a:gd name="connsiteX65" fmla="*/ 488997 w 552490"/>
                <a:gd name="connsiteY65" fmla="*/ 19811 h 512678"/>
                <a:gd name="connsiteX66" fmla="*/ 490575 w 552490"/>
                <a:gd name="connsiteY66" fmla="*/ 21085 h 512678"/>
                <a:gd name="connsiteX67" fmla="*/ 496643 w 552490"/>
                <a:gd name="connsiteY67" fmla="*/ 26303 h 512678"/>
                <a:gd name="connsiteX68" fmla="*/ 507322 w 552490"/>
                <a:gd name="connsiteY68" fmla="*/ 38075 h 512678"/>
                <a:gd name="connsiteX69" fmla="*/ 514725 w 552490"/>
                <a:gd name="connsiteY69" fmla="*/ 47481 h 512678"/>
                <a:gd name="connsiteX70" fmla="*/ 516970 w 552490"/>
                <a:gd name="connsiteY70" fmla="*/ 50515 h 512678"/>
                <a:gd name="connsiteX71" fmla="*/ 516970 w 552490"/>
                <a:gd name="connsiteY71" fmla="*/ 50515 h 512678"/>
                <a:gd name="connsiteX72" fmla="*/ 527043 w 552490"/>
                <a:gd name="connsiteY72" fmla="*/ 76425 h 512678"/>
                <a:gd name="connsiteX73" fmla="*/ 534264 w 552490"/>
                <a:gd name="connsiteY73" fmla="*/ 114410 h 512678"/>
                <a:gd name="connsiteX74" fmla="*/ 538512 w 552490"/>
                <a:gd name="connsiteY74" fmla="*/ 125757 h 512678"/>
                <a:gd name="connsiteX75" fmla="*/ 548584 w 552490"/>
                <a:gd name="connsiteY75" fmla="*/ 149240 h 512678"/>
                <a:gd name="connsiteX76" fmla="*/ 552468 w 552490"/>
                <a:gd name="connsiteY76" fmla="*/ 165198 h 5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52490" h="512678">
                  <a:moveTo>
                    <a:pt x="552468" y="165198"/>
                  </a:moveTo>
                  <a:cubicBezTo>
                    <a:pt x="552498" y="165663"/>
                    <a:pt x="552498" y="166129"/>
                    <a:pt x="552468" y="166594"/>
                  </a:cubicBezTo>
                  <a:cubicBezTo>
                    <a:pt x="552401" y="169418"/>
                    <a:pt x="552158" y="172235"/>
                    <a:pt x="551740" y="175028"/>
                  </a:cubicBezTo>
                  <a:cubicBezTo>
                    <a:pt x="551376" y="177880"/>
                    <a:pt x="550526" y="180611"/>
                    <a:pt x="550041" y="183402"/>
                  </a:cubicBezTo>
                  <a:cubicBezTo>
                    <a:pt x="550041" y="184373"/>
                    <a:pt x="550041" y="185223"/>
                    <a:pt x="549677" y="186254"/>
                  </a:cubicBezTo>
                  <a:cubicBezTo>
                    <a:pt x="548220" y="191715"/>
                    <a:pt x="546400" y="197055"/>
                    <a:pt x="544398" y="202395"/>
                  </a:cubicBezTo>
                  <a:cubicBezTo>
                    <a:pt x="540308" y="212971"/>
                    <a:pt x="535647" y="223323"/>
                    <a:pt x="530441" y="233402"/>
                  </a:cubicBezTo>
                  <a:cubicBezTo>
                    <a:pt x="518767" y="254361"/>
                    <a:pt x="508627" y="276145"/>
                    <a:pt x="500101" y="298572"/>
                  </a:cubicBezTo>
                  <a:cubicBezTo>
                    <a:pt x="496564" y="309494"/>
                    <a:pt x="493864" y="320671"/>
                    <a:pt x="492031" y="332006"/>
                  </a:cubicBezTo>
                  <a:cubicBezTo>
                    <a:pt x="491103" y="339925"/>
                    <a:pt x="489458" y="347746"/>
                    <a:pt x="487116" y="355367"/>
                  </a:cubicBezTo>
                  <a:cubicBezTo>
                    <a:pt x="480623" y="373996"/>
                    <a:pt x="463997" y="385282"/>
                    <a:pt x="455138" y="402394"/>
                  </a:cubicBezTo>
                  <a:cubicBezTo>
                    <a:pt x="451315" y="409748"/>
                    <a:pt x="448833" y="417715"/>
                    <a:pt x="447796" y="425938"/>
                  </a:cubicBezTo>
                  <a:lnTo>
                    <a:pt x="447796" y="425938"/>
                  </a:lnTo>
                  <a:cubicBezTo>
                    <a:pt x="447796" y="427515"/>
                    <a:pt x="447432" y="429093"/>
                    <a:pt x="447371" y="430671"/>
                  </a:cubicBezTo>
                  <a:cubicBezTo>
                    <a:pt x="446710" y="437460"/>
                    <a:pt x="447996" y="444299"/>
                    <a:pt x="451073" y="450391"/>
                  </a:cubicBezTo>
                  <a:cubicBezTo>
                    <a:pt x="454337" y="456502"/>
                    <a:pt x="460708" y="460312"/>
                    <a:pt x="467638" y="460282"/>
                  </a:cubicBezTo>
                  <a:lnTo>
                    <a:pt x="470187" y="458886"/>
                  </a:lnTo>
                  <a:cubicBezTo>
                    <a:pt x="463087" y="463801"/>
                    <a:pt x="455745" y="468474"/>
                    <a:pt x="448221" y="472782"/>
                  </a:cubicBezTo>
                  <a:cubicBezTo>
                    <a:pt x="438931" y="478176"/>
                    <a:pt x="429368" y="483097"/>
                    <a:pt x="419580" y="487527"/>
                  </a:cubicBezTo>
                  <a:cubicBezTo>
                    <a:pt x="414786" y="489772"/>
                    <a:pt x="409932" y="491835"/>
                    <a:pt x="405017" y="493595"/>
                  </a:cubicBezTo>
                  <a:cubicBezTo>
                    <a:pt x="398221" y="496325"/>
                    <a:pt x="391303" y="498813"/>
                    <a:pt x="384386" y="501058"/>
                  </a:cubicBezTo>
                  <a:lnTo>
                    <a:pt x="383172" y="501423"/>
                  </a:lnTo>
                  <a:lnTo>
                    <a:pt x="383172" y="501423"/>
                  </a:lnTo>
                  <a:cubicBezTo>
                    <a:pt x="381971" y="501714"/>
                    <a:pt x="380794" y="502102"/>
                    <a:pt x="379653" y="502575"/>
                  </a:cubicBezTo>
                  <a:lnTo>
                    <a:pt x="379107" y="502879"/>
                  </a:lnTo>
                  <a:cubicBezTo>
                    <a:pt x="378549" y="503152"/>
                    <a:pt x="377960" y="503334"/>
                    <a:pt x="377347" y="503425"/>
                  </a:cubicBezTo>
                  <a:cubicBezTo>
                    <a:pt x="371704" y="505063"/>
                    <a:pt x="366061" y="506459"/>
                    <a:pt x="360296" y="507673"/>
                  </a:cubicBezTo>
                  <a:cubicBezTo>
                    <a:pt x="354532" y="508886"/>
                    <a:pt x="348828" y="509918"/>
                    <a:pt x="343003" y="510707"/>
                  </a:cubicBezTo>
                  <a:cubicBezTo>
                    <a:pt x="337178" y="511495"/>
                    <a:pt x="331413" y="512163"/>
                    <a:pt x="325527" y="512588"/>
                  </a:cubicBezTo>
                  <a:lnTo>
                    <a:pt x="321158" y="512588"/>
                  </a:lnTo>
                  <a:cubicBezTo>
                    <a:pt x="319805" y="512709"/>
                    <a:pt x="318446" y="512709"/>
                    <a:pt x="317093" y="512588"/>
                  </a:cubicBezTo>
                  <a:cubicBezTo>
                    <a:pt x="316061" y="512497"/>
                    <a:pt x="315030" y="512497"/>
                    <a:pt x="313998" y="512588"/>
                  </a:cubicBezTo>
                  <a:lnTo>
                    <a:pt x="308719" y="512588"/>
                  </a:lnTo>
                  <a:lnTo>
                    <a:pt x="297615" y="512588"/>
                  </a:lnTo>
                  <a:cubicBezTo>
                    <a:pt x="290212" y="512588"/>
                    <a:pt x="282809" y="512588"/>
                    <a:pt x="275406" y="512588"/>
                  </a:cubicBezTo>
                  <a:cubicBezTo>
                    <a:pt x="245982" y="512278"/>
                    <a:pt x="216638" y="509535"/>
                    <a:pt x="187664" y="504396"/>
                  </a:cubicBezTo>
                  <a:cubicBezTo>
                    <a:pt x="161080" y="499366"/>
                    <a:pt x="134927" y="492266"/>
                    <a:pt x="109448" y="483158"/>
                  </a:cubicBezTo>
                  <a:cubicBezTo>
                    <a:pt x="96645" y="478607"/>
                    <a:pt x="84084" y="473631"/>
                    <a:pt x="71766" y="468110"/>
                  </a:cubicBezTo>
                  <a:cubicBezTo>
                    <a:pt x="68611" y="466714"/>
                    <a:pt x="65698" y="465136"/>
                    <a:pt x="62664" y="463619"/>
                  </a:cubicBezTo>
                  <a:lnTo>
                    <a:pt x="58538" y="461617"/>
                  </a:lnTo>
                  <a:cubicBezTo>
                    <a:pt x="50741" y="457915"/>
                    <a:pt x="43356" y="453401"/>
                    <a:pt x="36511" y="448146"/>
                  </a:cubicBezTo>
                  <a:cubicBezTo>
                    <a:pt x="34812" y="446890"/>
                    <a:pt x="33174" y="445555"/>
                    <a:pt x="31596" y="444141"/>
                  </a:cubicBezTo>
                  <a:cubicBezTo>
                    <a:pt x="30371" y="443170"/>
                    <a:pt x="29218" y="442115"/>
                    <a:pt x="28138" y="440986"/>
                  </a:cubicBezTo>
                  <a:cubicBezTo>
                    <a:pt x="27610" y="440397"/>
                    <a:pt x="27021" y="439869"/>
                    <a:pt x="26378" y="439408"/>
                  </a:cubicBezTo>
                  <a:cubicBezTo>
                    <a:pt x="24133" y="437649"/>
                    <a:pt x="22009" y="435828"/>
                    <a:pt x="19946" y="433887"/>
                  </a:cubicBezTo>
                  <a:cubicBezTo>
                    <a:pt x="17883" y="431945"/>
                    <a:pt x="16123" y="430003"/>
                    <a:pt x="14181" y="427819"/>
                  </a:cubicBezTo>
                  <a:cubicBezTo>
                    <a:pt x="9406" y="423079"/>
                    <a:pt x="5662" y="417394"/>
                    <a:pt x="3198" y="411132"/>
                  </a:cubicBezTo>
                  <a:cubicBezTo>
                    <a:pt x="2543" y="409384"/>
                    <a:pt x="1973" y="407600"/>
                    <a:pt x="1499" y="405792"/>
                  </a:cubicBezTo>
                  <a:cubicBezTo>
                    <a:pt x="-3234" y="386981"/>
                    <a:pt x="4048" y="367989"/>
                    <a:pt x="12058" y="351181"/>
                  </a:cubicBezTo>
                  <a:cubicBezTo>
                    <a:pt x="12422" y="350392"/>
                    <a:pt x="12846" y="349603"/>
                    <a:pt x="13211" y="348753"/>
                  </a:cubicBezTo>
                  <a:cubicBezTo>
                    <a:pt x="21706" y="330186"/>
                    <a:pt x="27227" y="310465"/>
                    <a:pt x="34509" y="291472"/>
                  </a:cubicBezTo>
                  <a:cubicBezTo>
                    <a:pt x="38010" y="282043"/>
                    <a:pt x="42227" y="272892"/>
                    <a:pt x="47130" y="264106"/>
                  </a:cubicBezTo>
                  <a:cubicBezTo>
                    <a:pt x="49679" y="259798"/>
                    <a:pt x="52713" y="255793"/>
                    <a:pt x="55383" y="251545"/>
                  </a:cubicBezTo>
                  <a:cubicBezTo>
                    <a:pt x="56244" y="250113"/>
                    <a:pt x="56882" y="248560"/>
                    <a:pt x="57264" y="246933"/>
                  </a:cubicBezTo>
                  <a:cubicBezTo>
                    <a:pt x="58896" y="242219"/>
                    <a:pt x="61056" y="237698"/>
                    <a:pt x="63696" y="233463"/>
                  </a:cubicBezTo>
                  <a:lnTo>
                    <a:pt x="67883" y="225696"/>
                  </a:lnTo>
                  <a:cubicBezTo>
                    <a:pt x="69005" y="223184"/>
                    <a:pt x="70261" y="220732"/>
                    <a:pt x="71645" y="218354"/>
                  </a:cubicBezTo>
                  <a:cubicBezTo>
                    <a:pt x="86008" y="196495"/>
                    <a:pt x="103277" y="176693"/>
                    <a:pt x="122979" y="159495"/>
                  </a:cubicBezTo>
                  <a:cubicBezTo>
                    <a:pt x="139970" y="145174"/>
                    <a:pt x="159084" y="133584"/>
                    <a:pt x="175528" y="118718"/>
                  </a:cubicBezTo>
                  <a:cubicBezTo>
                    <a:pt x="187664" y="107735"/>
                    <a:pt x="198404" y="95114"/>
                    <a:pt x="210054" y="83463"/>
                  </a:cubicBezTo>
                  <a:cubicBezTo>
                    <a:pt x="269065" y="25299"/>
                    <a:pt x="350133" y="-4846"/>
                    <a:pt x="432808" y="636"/>
                  </a:cubicBezTo>
                  <a:cubicBezTo>
                    <a:pt x="445951" y="1497"/>
                    <a:pt x="458870" y="4510"/>
                    <a:pt x="471036" y="9556"/>
                  </a:cubicBezTo>
                  <a:cubicBezTo>
                    <a:pt x="474070" y="10891"/>
                    <a:pt x="477104" y="12287"/>
                    <a:pt x="479956" y="13864"/>
                  </a:cubicBezTo>
                  <a:lnTo>
                    <a:pt x="484264" y="16352"/>
                  </a:lnTo>
                  <a:cubicBezTo>
                    <a:pt x="485538" y="17069"/>
                    <a:pt x="486752" y="17880"/>
                    <a:pt x="487905" y="18779"/>
                  </a:cubicBezTo>
                  <a:cubicBezTo>
                    <a:pt x="488239" y="19154"/>
                    <a:pt x="488603" y="19499"/>
                    <a:pt x="488997" y="19811"/>
                  </a:cubicBezTo>
                  <a:lnTo>
                    <a:pt x="490575" y="21085"/>
                  </a:lnTo>
                  <a:cubicBezTo>
                    <a:pt x="492638" y="22723"/>
                    <a:pt x="494580" y="24483"/>
                    <a:pt x="496643" y="26303"/>
                  </a:cubicBezTo>
                  <a:cubicBezTo>
                    <a:pt x="500423" y="30022"/>
                    <a:pt x="503985" y="33953"/>
                    <a:pt x="507322" y="38075"/>
                  </a:cubicBezTo>
                  <a:cubicBezTo>
                    <a:pt x="509871" y="41109"/>
                    <a:pt x="512298" y="44143"/>
                    <a:pt x="514725" y="47481"/>
                  </a:cubicBezTo>
                  <a:lnTo>
                    <a:pt x="516970" y="50515"/>
                  </a:lnTo>
                  <a:lnTo>
                    <a:pt x="516970" y="50515"/>
                  </a:lnTo>
                  <a:cubicBezTo>
                    <a:pt x="521952" y="58430"/>
                    <a:pt x="525368" y="67224"/>
                    <a:pt x="527043" y="76425"/>
                  </a:cubicBezTo>
                  <a:cubicBezTo>
                    <a:pt x="529652" y="89046"/>
                    <a:pt x="530563" y="102092"/>
                    <a:pt x="534264" y="114410"/>
                  </a:cubicBezTo>
                  <a:cubicBezTo>
                    <a:pt x="535490" y="118261"/>
                    <a:pt x="536910" y="122048"/>
                    <a:pt x="538512" y="125757"/>
                  </a:cubicBezTo>
                  <a:cubicBezTo>
                    <a:pt x="541788" y="133584"/>
                    <a:pt x="545672" y="141230"/>
                    <a:pt x="548584" y="149240"/>
                  </a:cubicBezTo>
                  <a:cubicBezTo>
                    <a:pt x="550435" y="154408"/>
                    <a:pt x="551734" y="159757"/>
                    <a:pt x="552468" y="165198"/>
                  </a:cubicBezTo>
                  <a:close/>
                </a:path>
              </a:pathLst>
            </a:custGeom>
            <a:solidFill>
              <a:srgbClr val="C4997A"/>
            </a:solidFill>
            <a:ln w="6065" cap="flat">
              <a:noFill/>
              <a:prstDash val="solid"/>
              <a:miter/>
            </a:ln>
          </p:spPr>
          <p:txBody>
            <a:bodyPr rtlCol="0" anchor="ctr">
              <a:noAutofit/>
            </a:bodyPr>
            <a:lstStyle/>
            <a:p>
              <a:endParaRPr lang="en-US"/>
            </a:p>
          </p:txBody>
        </p:sp>
        <p:sp>
          <p:nvSpPr>
            <p:cNvPr id="71" name="任意多边形: 形状 70">
              <a:extLst>
                <a:ext uri="{FF2B5EF4-FFF2-40B4-BE49-F238E27FC236}">
                  <a16:creationId xmlns:a16="http://schemas.microsoft.com/office/drawing/2014/main" id="{D724DE3C-AE18-C6F4-D331-DA5F88739610}"/>
                </a:ext>
              </a:extLst>
            </p:cNvPr>
            <p:cNvSpPr/>
            <p:nvPr/>
          </p:nvSpPr>
          <p:spPr>
            <a:xfrm>
              <a:off x="6120103" y="3787489"/>
              <a:ext cx="181999" cy="177970"/>
            </a:xfrm>
            <a:custGeom>
              <a:avLst/>
              <a:gdLst>
                <a:gd name="connsiteX0" fmla="*/ 180703 w 181999"/>
                <a:gd name="connsiteY0" fmla="*/ 114379 h 177970"/>
                <a:gd name="connsiteX1" fmla="*/ 164198 w 181999"/>
                <a:gd name="connsiteY1" fmla="*/ 138226 h 177970"/>
                <a:gd name="connsiteX2" fmla="*/ 67111 w 181999"/>
                <a:gd name="connsiteY2" fmla="*/ 177971 h 177970"/>
                <a:gd name="connsiteX3" fmla="*/ 28883 w 181999"/>
                <a:gd name="connsiteY3" fmla="*/ 171417 h 177970"/>
                <a:gd name="connsiteX4" fmla="*/ 27306 w 181999"/>
                <a:gd name="connsiteY4" fmla="*/ 170810 h 177970"/>
                <a:gd name="connsiteX5" fmla="*/ 7585 w 181999"/>
                <a:gd name="connsiteY5" fmla="*/ 158675 h 177970"/>
                <a:gd name="connsiteX6" fmla="*/ 3580 w 181999"/>
                <a:gd name="connsiteY6" fmla="*/ 153274 h 177970"/>
                <a:gd name="connsiteX7" fmla="*/ 546 w 181999"/>
                <a:gd name="connsiteY7" fmla="*/ 135616 h 177970"/>
                <a:gd name="connsiteX8" fmla="*/ 17415 w 181999"/>
                <a:gd name="connsiteY8" fmla="*/ 111345 h 177970"/>
                <a:gd name="connsiteX9" fmla="*/ 17415 w 181999"/>
                <a:gd name="connsiteY9" fmla="*/ 111345 h 177970"/>
                <a:gd name="connsiteX10" fmla="*/ 27912 w 181999"/>
                <a:gd name="connsiteY10" fmla="*/ 75544 h 177970"/>
                <a:gd name="connsiteX11" fmla="*/ 50121 w 181999"/>
                <a:gd name="connsiteY11" fmla="*/ 28578 h 177970"/>
                <a:gd name="connsiteX12" fmla="*/ 54490 w 181999"/>
                <a:gd name="connsiteY12" fmla="*/ 23481 h 177970"/>
                <a:gd name="connsiteX13" fmla="*/ 68749 w 181999"/>
                <a:gd name="connsiteY13" fmla="*/ 10981 h 177970"/>
                <a:gd name="connsiteX14" fmla="*/ 79793 w 181999"/>
                <a:gd name="connsiteY14" fmla="*/ 4428 h 177970"/>
                <a:gd name="connsiteX15" fmla="*/ 85861 w 181999"/>
                <a:gd name="connsiteY15" fmla="*/ 1818 h 177970"/>
                <a:gd name="connsiteX16" fmla="*/ 91504 w 181999"/>
                <a:gd name="connsiteY16" fmla="*/ 119 h 177970"/>
                <a:gd name="connsiteX17" fmla="*/ 89198 w 181999"/>
                <a:gd name="connsiteY17" fmla="*/ 5277 h 177970"/>
                <a:gd name="connsiteX18" fmla="*/ 84829 w 181999"/>
                <a:gd name="connsiteY18" fmla="*/ 12316 h 177970"/>
                <a:gd name="connsiteX19" fmla="*/ 81189 w 181999"/>
                <a:gd name="connsiteY19" fmla="*/ 28093 h 177970"/>
                <a:gd name="connsiteX20" fmla="*/ 82038 w 181999"/>
                <a:gd name="connsiteY20" fmla="*/ 35860 h 177970"/>
                <a:gd name="connsiteX21" fmla="*/ 82038 w 181999"/>
                <a:gd name="connsiteY21" fmla="*/ 35860 h 177970"/>
                <a:gd name="connsiteX22" fmla="*/ 94174 w 181999"/>
                <a:gd name="connsiteY22" fmla="*/ 55884 h 177970"/>
                <a:gd name="connsiteX23" fmla="*/ 120084 w 181999"/>
                <a:gd name="connsiteY23" fmla="*/ 68020 h 177970"/>
                <a:gd name="connsiteX24" fmla="*/ 158615 w 181999"/>
                <a:gd name="connsiteY24" fmla="*/ 80156 h 177970"/>
                <a:gd name="connsiteX25" fmla="*/ 174635 w 181999"/>
                <a:gd name="connsiteY25" fmla="*/ 87922 h 177970"/>
                <a:gd name="connsiteX26" fmla="*/ 180703 w 181999"/>
                <a:gd name="connsiteY26" fmla="*/ 114379 h 17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1999" h="177970">
                  <a:moveTo>
                    <a:pt x="180703" y="114379"/>
                  </a:moveTo>
                  <a:cubicBezTo>
                    <a:pt x="177281" y="123584"/>
                    <a:pt x="171607" y="131781"/>
                    <a:pt x="164198" y="138226"/>
                  </a:cubicBezTo>
                  <a:cubicBezTo>
                    <a:pt x="138118" y="163420"/>
                    <a:pt x="103367" y="177643"/>
                    <a:pt x="67111" y="177971"/>
                  </a:cubicBezTo>
                  <a:cubicBezTo>
                    <a:pt x="54089" y="177977"/>
                    <a:pt x="41159" y="175756"/>
                    <a:pt x="28883" y="171417"/>
                  </a:cubicBezTo>
                  <a:lnTo>
                    <a:pt x="27306" y="170810"/>
                  </a:lnTo>
                  <a:cubicBezTo>
                    <a:pt x="19878" y="168353"/>
                    <a:pt x="13125" y="164202"/>
                    <a:pt x="7585" y="158675"/>
                  </a:cubicBezTo>
                  <a:cubicBezTo>
                    <a:pt x="6025" y="157054"/>
                    <a:pt x="4678" y="155234"/>
                    <a:pt x="3580" y="153274"/>
                  </a:cubicBezTo>
                  <a:cubicBezTo>
                    <a:pt x="315" y="148001"/>
                    <a:pt x="-771" y="141672"/>
                    <a:pt x="546" y="135616"/>
                  </a:cubicBezTo>
                  <a:cubicBezTo>
                    <a:pt x="2973" y="125968"/>
                    <a:pt x="11954" y="119597"/>
                    <a:pt x="17415" y="111345"/>
                  </a:cubicBezTo>
                  <a:lnTo>
                    <a:pt x="17415" y="111345"/>
                  </a:lnTo>
                  <a:cubicBezTo>
                    <a:pt x="24332" y="100908"/>
                    <a:pt x="25303" y="87801"/>
                    <a:pt x="27912" y="75544"/>
                  </a:cubicBezTo>
                  <a:cubicBezTo>
                    <a:pt x="31504" y="58353"/>
                    <a:pt x="39114" y="42261"/>
                    <a:pt x="50121" y="28578"/>
                  </a:cubicBezTo>
                  <a:cubicBezTo>
                    <a:pt x="51498" y="26837"/>
                    <a:pt x="52955" y="25138"/>
                    <a:pt x="54490" y="23481"/>
                  </a:cubicBezTo>
                  <a:cubicBezTo>
                    <a:pt x="58792" y="18827"/>
                    <a:pt x="63573" y="14634"/>
                    <a:pt x="68749" y="10981"/>
                  </a:cubicBezTo>
                  <a:cubicBezTo>
                    <a:pt x="72251" y="8505"/>
                    <a:pt x="75940" y="6315"/>
                    <a:pt x="79793" y="4428"/>
                  </a:cubicBezTo>
                  <a:cubicBezTo>
                    <a:pt x="81735" y="3457"/>
                    <a:pt x="83737" y="2607"/>
                    <a:pt x="85861" y="1818"/>
                  </a:cubicBezTo>
                  <a:cubicBezTo>
                    <a:pt x="87014" y="1394"/>
                    <a:pt x="90412" y="-487"/>
                    <a:pt x="91504" y="119"/>
                  </a:cubicBezTo>
                  <a:cubicBezTo>
                    <a:pt x="93749" y="1272"/>
                    <a:pt x="89926" y="4367"/>
                    <a:pt x="89198" y="5277"/>
                  </a:cubicBezTo>
                  <a:cubicBezTo>
                    <a:pt x="87469" y="7443"/>
                    <a:pt x="86001" y="9804"/>
                    <a:pt x="84829" y="12316"/>
                  </a:cubicBezTo>
                  <a:cubicBezTo>
                    <a:pt x="82420" y="17225"/>
                    <a:pt x="81177" y="22625"/>
                    <a:pt x="81189" y="28093"/>
                  </a:cubicBezTo>
                  <a:cubicBezTo>
                    <a:pt x="81201" y="30702"/>
                    <a:pt x="81480" y="33305"/>
                    <a:pt x="82038" y="35860"/>
                  </a:cubicBezTo>
                  <a:lnTo>
                    <a:pt x="82038" y="35860"/>
                  </a:lnTo>
                  <a:cubicBezTo>
                    <a:pt x="83810" y="43669"/>
                    <a:pt x="88070" y="50696"/>
                    <a:pt x="94174" y="55884"/>
                  </a:cubicBezTo>
                  <a:cubicBezTo>
                    <a:pt x="101929" y="61594"/>
                    <a:pt x="110733" y="65714"/>
                    <a:pt x="120084" y="68020"/>
                  </a:cubicBezTo>
                  <a:lnTo>
                    <a:pt x="158615" y="80156"/>
                  </a:lnTo>
                  <a:cubicBezTo>
                    <a:pt x="164459" y="81545"/>
                    <a:pt x="169926" y="84191"/>
                    <a:pt x="174635" y="87922"/>
                  </a:cubicBezTo>
                  <a:cubicBezTo>
                    <a:pt x="181382" y="94943"/>
                    <a:pt x="183718" y="105113"/>
                    <a:pt x="180703" y="114379"/>
                  </a:cubicBezTo>
                  <a:close/>
                </a:path>
              </a:pathLst>
            </a:custGeom>
            <a:solidFill>
              <a:srgbClr val="C4997A"/>
            </a:solidFill>
            <a:ln w="6065"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49A904F9-354B-C667-21AB-62B97FABCB45}"/>
                </a:ext>
              </a:extLst>
            </p:cNvPr>
            <p:cNvSpPr/>
            <p:nvPr/>
          </p:nvSpPr>
          <p:spPr>
            <a:xfrm>
              <a:off x="5757847" y="3523047"/>
              <a:ext cx="549352" cy="442655"/>
            </a:xfrm>
            <a:custGeom>
              <a:avLst/>
              <a:gdLst>
                <a:gd name="connsiteX0" fmla="*/ 549330 w 549352"/>
                <a:gd name="connsiteY0" fmla="*/ 39138 h 442655"/>
                <a:gd name="connsiteX1" fmla="*/ 549330 w 549352"/>
                <a:gd name="connsiteY1" fmla="*/ 40473 h 442655"/>
                <a:gd name="connsiteX2" fmla="*/ 548602 w 549352"/>
                <a:gd name="connsiteY2" fmla="*/ 48968 h 442655"/>
                <a:gd name="connsiteX3" fmla="*/ 546964 w 549352"/>
                <a:gd name="connsiteY3" fmla="*/ 57281 h 442655"/>
                <a:gd name="connsiteX4" fmla="*/ 546539 w 549352"/>
                <a:gd name="connsiteY4" fmla="*/ 60133 h 442655"/>
                <a:gd name="connsiteX5" fmla="*/ 541260 w 549352"/>
                <a:gd name="connsiteY5" fmla="*/ 76335 h 442655"/>
                <a:gd name="connsiteX6" fmla="*/ 527303 w 549352"/>
                <a:gd name="connsiteY6" fmla="*/ 107342 h 442655"/>
                <a:gd name="connsiteX7" fmla="*/ 496964 w 549352"/>
                <a:gd name="connsiteY7" fmla="*/ 172511 h 442655"/>
                <a:gd name="connsiteX8" fmla="*/ 488893 w 549352"/>
                <a:gd name="connsiteY8" fmla="*/ 205946 h 442655"/>
                <a:gd name="connsiteX9" fmla="*/ 483978 w 549352"/>
                <a:gd name="connsiteY9" fmla="*/ 229307 h 442655"/>
                <a:gd name="connsiteX10" fmla="*/ 452000 w 549352"/>
                <a:gd name="connsiteY10" fmla="*/ 276273 h 442655"/>
                <a:gd name="connsiteX11" fmla="*/ 444658 w 549352"/>
                <a:gd name="connsiteY11" fmla="*/ 299877 h 442655"/>
                <a:gd name="connsiteX12" fmla="*/ 444658 w 549352"/>
                <a:gd name="connsiteY12" fmla="*/ 299877 h 442655"/>
                <a:gd name="connsiteX13" fmla="*/ 456794 w 549352"/>
                <a:gd name="connsiteY13" fmla="*/ 319901 h 442655"/>
                <a:gd name="connsiteX14" fmla="*/ 482704 w 549352"/>
                <a:gd name="connsiteY14" fmla="*/ 332037 h 442655"/>
                <a:gd name="connsiteX15" fmla="*/ 521235 w 549352"/>
                <a:gd name="connsiteY15" fmla="*/ 344173 h 442655"/>
                <a:gd name="connsiteX16" fmla="*/ 537255 w 549352"/>
                <a:gd name="connsiteY16" fmla="*/ 351940 h 442655"/>
                <a:gd name="connsiteX17" fmla="*/ 543019 w 549352"/>
                <a:gd name="connsiteY17" fmla="*/ 379064 h 442655"/>
                <a:gd name="connsiteX18" fmla="*/ 526515 w 549352"/>
                <a:gd name="connsiteY18" fmla="*/ 402911 h 442655"/>
                <a:gd name="connsiteX19" fmla="*/ 429428 w 549352"/>
                <a:gd name="connsiteY19" fmla="*/ 442656 h 442655"/>
                <a:gd name="connsiteX20" fmla="*/ 391200 w 549352"/>
                <a:gd name="connsiteY20" fmla="*/ 436102 h 442655"/>
                <a:gd name="connsiteX21" fmla="*/ 389622 w 549352"/>
                <a:gd name="connsiteY21" fmla="*/ 435495 h 442655"/>
                <a:gd name="connsiteX22" fmla="*/ 369901 w 549352"/>
                <a:gd name="connsiteY22" fmla="*/ 423360 h 442655"/>
                <a:gd name="connsiteX23" fmla="*/ 365896 w 549352"/>
                <a:gd name="connsiteY23" fmla="*/ 417959 h 442655"/>
                <a:gd name="connsiteX24" fmla="*/ 362863 w 549352"/>
                <a:gd name="connsiteY24" fmla="*/ 400301 h 442655"/>
                <a:gd name="connsiteX25" fmla="*/ 379731 w 549352"/>
                <a:gd name="connsiteY25" fmla="*/ 376030 h 442655"/>
                <a:gd name="connsiteX26" fmla="*/ 376212 w 549352"/>
                <a:gd name="connsiteY26" fmla="*/ 377183 h 442655"/>
                <a:gd name="connsiteX27" fmla="*/ 375666 w 549352"/>
                <a:gd name="connsiteY27" fmla="*/ 377183 h 442655"/>
                <a:gd name="connsiteX28" fmla="*/ 373906 w 549352"/>
                <a:gd name="connsiteY28" fmla="*/ 377789 h 442655"/>
                <a:gd name="connsiteX29" fmla="*/ 356855 w 549352"/>
                <a:gd name="connsiteY29" fmla="*/ 382037 h 442655"/>
                <a:gd name="connsiteX30" fmla="*/ 339562 w 549352"/>
                <a:gd name="connsiteY30" fmla="*/ 385071 h 442655"/>
                <a:gd name="connsiteX31" fmla="*/ 322086 w 549352"/>
                <a:gd name="connsiteY31" fmla="*/ 386952 h 442655"/>
                <a:gd name="connsiteX32" fmla="*/ 317717 w 549352"/>
                <a:gd name="connsiteY32" fmla="*/ 386952 h 442655"/>
                <a:gd name="connsiteX33" fmla="*/ 313651 w 549352"/>
                <a:gd name="connsiteY33" fmla="*/ 386952 h 442655"/>
                <a:gd name="connsiteX34" fmla="*/ 310557 w 549352"/>
                <a:gd name="connsiteY34" fmla="*/ 386952 h 442655"/>
                <a:gd name="connsiteX35" fmla="*/ 305278 w 549352"/>
                <a:gd name="connsiteY35" fmla="*/ 386952 h 442655"/>
                <a:gd name="connsiteX36" fmla="*/ 294173 w 549352"/>
                <a:gd name="connsiteY36" fmla="*/ 386952 h 442655"/>
                <a:gd name="connsiteX37" fmla="*/ 271965 w 549352"/>
                <a:gd name="connsiteY37" fmla="*/ 386952 h 442655"/>
                <a:gd name="connsiteX38" fmla="*/ 184526 w 549352"/>
                <a:gd name="connsiteY38" fmla="*/ 378336 h 442655"/>
                <a:gd name="connsiteX39" fmla="*/ 106250 w 549352"/>
                <a:gd name="connsiteY39" fmla="*/ 357098 h 442655"/>
                <a:gd name="connsiteX40" fmla="*/ 68568 w 549352"/>
                <a:gd name="connsiteY40" fmla="*/ 342049 h 442655"/>
                <a:gd name="connsiteX41" fmla="*/ 59466 w 549352"/>
                <a:gd name="connsiteY41" fmla="*/ 337559 h 442655"/>
                <a:gd name="connsiteX42" fmla="*/ 59466 w 549352"/>
                <a:gd name="connsiteY42" fmla="*/ 337559 h 442655"/>
                <a:gd name="connsiteX43" fmla="*/ 55340 w 549352"/>
                <a:gd name="connsiteY43" fmla="*/ 335557 h 442655"/>
                <a:gd name="connsiteX44" fmla="*/ 33313 w 549352"/>
                <a:gd name="connsiteY44" fmla="*/ 322086 h 442655"/>
                <a:gd name="connsiteX45" fmla="*/ 28398 w 549352"/>
                <a:gd name="connsiteY45" fmla="*/ 318081 h 442655"/>
                <a:gd name="connsiteX46" fmla="*/ 24939 w 549352"/>
                <a:gd name="connsiteY46" fmla="*/ 314926 h 442655"/>
                <a:gd name="connsiteX47" fmla="*/ 23180 w 549352"/>
                <a:gd name="connsiteY47" fmla="*/ 313348 h 442655"/>
                <a:gd name="connsiteX48" fmla="*/ 16748 w 549352"/>
                <a:gd name="connsiteY48" fmla="*/ 307826 h 442655"/>
                <a:gd name="connsiteX49" fmla="*/ 10983 w 549352"/>
                <a:gd name="connsiteY49" fmla="*/ 301758 h 442655"/>
                <a:gd name="connsiteX50" fmla="*/ 0 w 549352"/>
                <a:gd name="connsiteY50" fmla="*/ 285071 h 442655"/>
                <a:gd name="connsiteX51" fmla="*/ 15473 w 549352"/>
                <a:gd name="connsiteY51" fmla="*/ 287620 h 442655"/>
                <a:gd name="connsiteX52" fmla="*/ 23604 w 549352"/>
                <a:gd name="connsiteY52" fmla="*/ 290897 h 442655"/>
                <a:gd name="connsiteX53" fmla="*/ 31250 w 549352"/>
                <a:gd name="connsiteY53" fmla="*/ 294598 h 442655"/>
                <a:gd name="connsiteX54" fmla="*/ 59648 w 549352"/>
                <a:gd name="connsiteY54" fmla="*/ 309768 h 442655"/>
                <a:gd name="connsiteX55" fmla="*/ 131492 w 549352"/>
                <a:gd name="connsiteY55" fmla="*/ 346176 h 442655"/>
                <a:gd name="connsiteX56" fmla="*/ 241564 w 549352"/>
                <a:gd name="connsiteY56" fmla="*/ 361831 h 442655"/>
                <a:gd name="connsiteX57" fmla="*/ 284768 w 549352"/>
                <a:gd name="connsiteY57" fmla="*/ 327183 h 442655"/>
                <a:gd name="connsiteX58" fmla="*/ 281856 w 549352"/>
                <a:gd name="connsiteY58" fmla="*/ 293020 h 442655"/>
                <a:gd name="connsiteX59" fmla="*/ 305278 w 549352"/>
                <a:gd name="connsiteY59" fmla="*/ 260193 h 442655"/>
                <a:gd name="connsiteX60" fmla="*/ 309465 w 549352"/>
                <a:gd name="connsiteY60" fmla="*/ 257948 h 442655"/>
                <a:gd name="connsiteX61" fmla="*/ 309465 w 549352"/>
                <a:gd name="connsiteY61" fmla="*/ 257948 h 442655"/>
                <a:gd name="connsiteX62" fmla="*/ 344659 w 549352"/>
                <a:gd name="connsiteY62" fmla="*/ 245812 h 442655"/>
                <a:gd name="connsiteX63" fmla="*/ 429003 w 549352"/>
                <a:gd name="connsiteY63" fmla="*/ 210618 h 442655"/>
                <a:gd name="connsiteX64" fmla="*/ 498784 w 549352"/>
                <a:gd name="connsiteY64" fmla="*/ 144417 h 442655"/>
                <a:gd name="connsiteX65" fmla="*/ 514379 w 549352"/>
                <a:gd name="connsiteY65" fmla="*/ 60012 h 442655"/>
                <a:gd name="connsiteX66" fmla="*/ 535374 w 549352"/>
                <a:gd name="connsiteY66" fmla="*/ 0 h 442655"/>
                <a:gd name="connsiteX67" fmla="*/ 545447 w 549352"/>
                <a:gd name="connsiteY67" fmla="*/ 23483 h 442655"/>
                <a:gd name="connsiteX68" fmla="*/ 549330 w 549352"/>
                <a:gd name="connsiteY68" fmla="*/ 39138 h 44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49352" h="442655">
                  <a:moveTo>
                    <a:pt x="549330" y="39138"/>
                  </a:moveTo>
                  <a:cubicBezTo>
                    <a:pt x="549360" y="39582"/>
                    <a:pt x="549360" y="40029"/>
                    <a:pt x="549330" y="40473"/>
                  </a:cubicBezTo>
                  <a:cubicBezTo>
                    <a:pt x="549263" y="43317"/>
                    <a:pt x="549021" y="46155"/>
                    <a:pt x="548602" y="48968"/>
                  </a:cubicBezTo>
                  <a:cubicBezTo>
                    <a:pt x="548238" y="51820"/>
                    <a:pt x="547388" y="54551"/>
                    <a:pt x="546964" y="57281"/>
                  </a:cubicBezTo>
                  <a:cubicBezTo>
                    <a:pt x="546964" y="58313"/>
                    <a:pt x="546964" y="59162"/>
                    <a:pt x="546539" y="60133"/>
                  </a:cubicBezTo>
                  <a:cubicBezTo>
                    <a:pt x="545052" y="65619"/>
                    <a:pt x="543292" y="71027"/>
                    <a:pt x="541260" y="76335"/>
                  </a:cubicBezTo>
                  <a:cubicBezTo>
                    <a:pt x="537170" y="86911"/>
                    <a:pt x="532510" y="97263"/>
                    <a:pt x="527303" y="107342"/>
                  </a:cubicBezTo>
                  <a:cubicBezTo>
                    <a:pt x="515629" y="128300"/>
                    <a:pt x="505489" y="150084"/>
                    <a:pt x="496964" y="172511"/>
                  </a:cubicBezTo>
                  <a:cubicBezTo>
                    <a:pt x="493420" y="183434"/>
                    <a:pt x="490720" y="194611"/>
                    <a:pt x="488893" y="205946"/>
                  </a:cubicBezTo>
                  <a:cubicBezTo>
                    <a:pt x="487965" y="213864"/>
                    <a:pt x="486321" y="221686"/>
                    <a:pt x="483978" y="229307"/>
                  </a:cubicBezTo>
                  <a:cubicBezTo>
                    <a:pt x="477486" y="247936"/>
                    <a:pt x="460860" y="259222"/>
                    <a:pt x="452000" y="276273"/>
                  </a:cubicBezTo>
                  <a:cubicBezTo>
                    <a:pt x="448190" y="283652"/>
                    <a:pt x="445702" y="291637"/>
                    <a:pt x="444658" y="299877"/>
                  </a:cubicBezTo>
                  <a:lnTo>
                    <a:pt x="444658" y="299877"/>
                  </a:lnTo>
                  <a:cubicBezTo>
                    <a:pt x="446430" y="307687"/>
                    <a:pt x="450690" y="314713"/>
                    <a:pt x="456794" y="319901"/>
                  </a:cubicBezTo>
                  <a:cubicBezTo>
                    <a:pt x="464549" y="325611"/>
                    <a:pt x="473353" y="329731"/>
                    <a:pt x="482704" y="332037"/>
                  </a:cubicBezTo>
                  <a:lnTo>
                    <a:pt x="521235" y="344173"/>
                  </a:lnTo>
                  <a:cubicBezTo>
                    <a:pt x="527079" y="345563"/>
                    <a:pt x="532546" y="348208"/>
                    <a:pt x="537255" y="351940"/>
                  </a:cubicBezTo>
                  <a:cubicBezTo>
                    <a:pt x="544154" y="359161"/>
                    <a:pt x="546387" y="369658"/>
                    <a:pt x="543019" y="379064"/>
                  </a:cubicBezTo>
                  <a:cubicBezTo>
                    <a:pt x="539597" y="388269"/>
                    <a:pt x="533924" y="396467"/>
                    <a:pt x="526515" y="402911"/>
                  </a:cubicBezTo>
                  <a:cubicBezTo>
                    <a:pt x="500435" y="428105"/>
                    <a:pt x="465684" y="442328"/>
                    <a:pt x="429428" y="442656"/>
                  </a:cubicBezTo>
                  <a:cubicBezTo>
                    <a:pt x="416406" y="442662"/>
                    <a:pt x="403475" y="440441"/>
                    <a:pt x="391200" y="436102"/>
                  </a:cubicBezTo>
                  <a:lnTo>
                    <a:pt x="389622" y="435495"/>
                  </a:lnTo>
                  <a:cubicBezTo>
                    <a:pt x="382195" y="433038"/>
                    <a:pt x="375441" y="428887"/>
                    <a:pt x="369901" y="423360"/>
                  </a:cubicBezTo>
                  <a:cubicBezTo>
                    <a:pt x="368342" y="421740"/>
                    <a:pt x="366995" y="419919"/>
                    <a:pt x="365896" y="417959"/>
                  </a:cubicBezTo>
                  <a:cubicBezTo>
                    <a:pt x="362632" y="412686"/>
                    <a:pt x="361546" y="406357"/>
                    <a:pt x="362863" y="400301"/>
                  </a:cubicBezTo>
                  <a:cubicBezTo>
                    <a:pt x="365290" y="390653"/>
                    <a:pt x="374270" y="384282"/>
                    <a:pt x="379731" y="376030"/>
                  </a:cubicBezTo>
                  <a:cubicBezTo>
                    <a:pt x="378530" y="376321"/>
                    <a:pt x="377353" y="376709"/>
                    <a:pt x="376212" y="377183"/>
                  </a:cubicBezTo>
                  <a:lnTo>
                    <a:pt x="375666" y="377183"/>
                  </a:lnTo>
                  <a:cubicBezTo>
                    <a:pt x="375126" y="377498"/>
                    <a:pt x="374525" y="377704"/>
                    <a:pt x="373906" y="377789"/>
                  </a:cubicBezTo>
                  <a:cubicBezTo>
                    <a:pt x="368263" y="379428"/>
                    <a:pt x="362620" y="380823"/>
                    <a:pt x="356855" y="382037"/>
                  </a:cubicBezTo>
                  <a:cubicBezTo>
                    <a:pt x="351091" y="383251"/>
                    <a:pt x="345387" y="384221"/>
                    <a:pt x="339562" y="385071"/>
                  </a:cubicBezTo>
                  <a:cubicBezTo>
                    <a:pt x="333736" y="385921"/>
                    <a:pt x="327972" y="386527"/>
                    <a:pt x="322086" y="386952"/>
                  </a:cubicBezTo>
                  <a:lnTo>
                    <a:pt x="317717" y="386952"/>
                  </a:lnTo>
                  <a:cubicBezTo>
                    <a:pt x="316364" y="387104"/>
                    <a:pt x="315005" y="387104"/>
                    <a:pt x="313651" y="386952"/>
                  </a:cubicBezTo>
                  <a:cubicBezTo>
                    <a:pt x="312620" y="386861"/>
                    <a:pt x="311588" y="386861"/>
                    <a:pt x="310557" y="386952"/>
                  </a:cubicBezTo>
                  <a:lnTo>
                    <a:pt x="305278" y="386952"/>
                  </a:lnTo>
                  <a:lnTo>
                    <a:pt x="294173" y="386952"/>
                  </a:lnTo>
                  <a:cubicBezTo>
                    <a:pt x="286771" y="386952"/>
                    <a:pt x="279368" y="386952"/>
                    <a:pt x="271965" y="386952"/>
                  </a:cubicBezTo>
                  <a:cubicBezTo>
                    <a:pt x="242632" y="386491"/>
                    <a:pt x="213385" y="383609"/>
                    <a:pt x="184526" y="378336"/>
                  </a:cubicBezTo>
                  <a:cubicBezTo>
                    <a:pt x="157924" y="373275"/>
                    <a:pt x="131759" y="366175"/>
                    <a:pt x="106250" y="357098"/>
                  </a:cubicBezTo>
                  <a:cubicBezTo>
                    <a:pt x="93446" y="352547"/>
                    <a:pt x="80886" y="347571"/>
                    <a:pt x="68568" y="342049"/>
                  </a:cubicBezTo>
                  <a:cubicBezTo>
                    <a:pt x="65412" y="340654"/>
                    <a:pt x="62500" y="339076"/>
                    <a:pt x="59466" y="337559"/>
                  </a:cubicBezTo>
                  <a:lnTo>
                    <a:pt x="59466" y="337559"/>
                  </a:lnTo>
                  <a:cubicBezTo>
                    <a:pt x="58070" y="336892"/>
                    <a:pt x="56735" y="336163"/>
                    <a:pt x="55340" y="335557"/>
                  </a:cubicBezTo>
                  <a:cubicBezTo>
                    <a:pt x="47542" y="331855"/>
                    <a:pt x="40158" y="327341"/>
                    <a:pt x="33313" y="322086"/>
                  </a:cubicBezTo>
                  <a:cubicBezTo>
                    <a:pt x="31614" y="320812"/>
                    <a:pt x="29976" y="319416"/>
                    <a:pt x="28398" y="318081"/>
                  </a:cubicBezTo>
                  <a:cubicBezTo>
                    <a:pt x="27172" y="317110"/>
                    <a:pt x="26019" y="316054"/>
                    <a:pt x="24939" y="314926"/>
                  </a:cubicBezTo>
                  <a:cubicBezTo>
                    <a:pt x="24430" y="314319"/>
                    <a:pt x="23835" y="313791"/>
                    <a:pt x="23180" y="313348"/>
                  </a:cubicBezTo>
                  <a:cubicBezTo>
                    <a:pt x="20934" y="311588"/>
                    <a:pt x="18811" y="309768"/>
                    <a:pt x="16748" y="307826"/>
                  </a:cubicBezTo>
                  <a:cubicBezTo>
                    <a:pt x="14684" y="305884"/>
                    <a:pt x="12925" y="303943"/>
                    <a:pt x="10983" y="301758"/>
                  </a:cubicBezTo>
                  <a:cubicBezTo>
                    <a:pt x="6208" y="297019"/>
                    <a:pt x="2464" y="291334"/>
                    <a:pt x="0" y="285071"/>
                  </a:cubicBezTo>
                  <a:cubicBezTo>
                    <a:pt x="5267" y="285005"/>
                    <a:pt x="10504" y="285866"/>
                    <a:pt x="15473" y="287620"/>
                  </a:cubicBezTo>
                  <a:cubicBezTo>
                    <a:pt x="18265" y="288591"/>
                    <a:pt x="20934" y="289683"/>
                    <a:pt x="23604" y="290897"/>
                  </a:cubicBezTo>
                  <a:cubicBezTo>
                    <a:pt x="24515" y="291261"/>
                    <a:pt x="31250" y="293809"/>
                    <a:pt x="31250" y="294598"/>
                  </a:cubicBezTo>
                  <a:cubicBezTo>
                    <a:pt x="40777" y="299452"/>
                    <a:pt x="50242" y="304610"/>
                    <a:pt x="59648" y="309768"/>
                  </a:cubicBezTo>
                  <a:cubicBezTo>
                    <a:pt x="82906" y="323214"/>
                    <a:pt x="106893" y="335369"/>
                    <a:pt x="131492" y="346176"/>
                  </a:cubicBezTo>
                  <a:cubicBezTo>
                    <a:pt x="166261" y="360496"/>
                    <a:pt x="204671" y="368991"/>
                    <a:pt x="241564" y="361831"/>
                  </a:cubicBezTo>
                  <a:cubicBezTo>
                    <a:pt x="260921" y="358069"/>
                    <a:pt x="282159" y="346722"/>
                    <a:pt x="284768" y="327183"/>
                  </a:cubicBezTo>
                  <a:cubicBezTo>
                    <a:pt x="286285" y="315836"/>
                    <a:pt x="281006" y="304489"/>
                    <a:pt x="281856" y="293020"/>
                  </a:cubicBezTo>
                  <a:cubicBezTo>
                    <a:pt x="283979" y="278967"/>
                    <a:pt x="292681" y="266771"/>
                    <a:pt x="305278" y="260193"/>
                  </a:cubicBezTo>
                  <a:cubicBezTo>
                    <a:pt x="306637" y="259374"/>
                    <a:pt x="308033" y="258627"/>
                    <a:pt x="309465" y="257948"/>
                  </a:cubicBezTo>
                  <a:lnTo>
                    <a:pt x="309465" y="257948"/>
                  </a:lnTo>
                  <a:cubicBezTo>
                    <a:pt x="320775" y="252766"/>
                    <a:pt x="332559" y="248700"/>
                    <a:pt x="344659" y="245812"/>
                  </a:cubicBezTo>
                  <a:cubicBezTo>
                    <a:pt x="374015" y="237317"/>
                    <a:pt x="402316" y="225509"/>
                    <a:pt x="429003" y="210618"/>
                  </a:cubicBezTo>
                  <a:cubicBezTo>
                    <a:pt x="457522" y="194720"/>
                    <a:pt x="485071" y="174210"/>
                    <a:pt x="498784" y="144417"/>
                  </a:cubicBezTo>
                  <a:cubicBezTo>
                    <a:pt x="510920" y="118325"/>
                    <a:pt x="510920" y="88531"/>
                    <a:pt x="514379" y="60012"/>
                  </a:cubicBezTo>
                  <a:cubicBezTo>
                    <a:pt x="516988" y="38895"/>
                    <a:pt x="522752" y="16626"/>
                    <a:pt x="535374" y="0"/>
                  </a:cubicBezTo>
                  <a:cubicBezTo>
                    <a:pt x="538650" y="7828"/>
                    <a:pt x="542534" y="15473"/>
                    <a:pt x="545447" y="23483"/>
                  </a:cubicBezTo>
                  <a:cubicBezTo>
                    <a:pt x="547273" y="28554"/>
                    <a:pt x="548578" y="33800"/>
                    <a:pt x="549330" y="39138"/>
                  </a:cubicBezTo>
                  <a:close/>
                </a:path>
              </a:pathLst>
            </a:custGeom>
            <a:solidFill>
              <a:srgbClr val="9E775A"/>
            </a:solidFill>
            <a:ln w="6065"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7662F89E-563B-2D59-C354-C59F92F24B9C}"/>
                </a:ext>
              </a:extLst>
            </p:cNvPr>
            <p:cNvSpPr/>
            <p:nvPr/>
          </p:nvSpPr>
          <p:spPr>
            <a:xfrm>
              <a:off x="5984526" y="3452013"/>
              <a:ext cx="46739" cy="59323"/>
            </a:xfrm>
            <a:custGeom>
              <a:avLst/>
              <a:gdLst>
                <a:gd name="connsiteX0" fmla="*/ 44496 w 46739"/>
                <a:gd name="connsiteY0" fmla="*/ 59323 h 59323"/>
                <a:gd name="connsiteX1" fmla="*/ 31207 w 46739"/>
                <a:gd name="connsiteY1" fmla="*/ 37721 h 59323"/>
                <a:gd name="connsiteX2" fmla="*/ 3174 w 46739"/>
                <a:gd name="connsiteY2" fmla="*/ 15816 h 59323"/>
                <a:gd name="connsiteX3" fmla="*/ 564 w 46739"/>
                <a:gd name="connsiteY3" fmla="*/ 13996 h 59323"/>
                <a:gd name="connsiteX4" fmla="*/ 564 w 46739"/>
                <a:gd name="connsiteY4" fmla="*/ 9505 h 59323"/>
                <a:gd name="connsiteX5" fmla="*/ 19254 w 46739"/>
                <a:gd name="connsiteY5" fmla="*/ 1314 h 59323"/>
                <a:gd name="connsiteX6" fmla="*/ 25746 w 46739"/>
                <a:gd name="connsiteY6" fmla="*/ 5136 h 59323"/>
                <a:gd name="connsiteX7" fmla="*/ 46438 w 46739"/>
                <a:gd name="connsiteY7" fmla="*/ 39663 h 59323"/>
                <a:gd name="connsiteX8" fmla="*/ 44496 w 46739"/>
                <a:gd name="connsiteY8" fmla="*/ 59323 h 5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39" h="59323">
                  <a:moveTo>
                    <a:pt x="44496" y="59323"/>
                  </a:moveTo>
                  <a:cubicBezTo>
                    <a:pt x="41844" y="51171"/>
                    <a:pt x="37288" y="43766"/>
                    <a:pt x="31207" y="37721"/>
                  </a:cubicBezTo>
                  <a:cubicBezTo>
                    <a:pt x="23447" y="28594"/>
                    <a:pt x="13908" y="21141"/>
                    <a:pt x="3174" y="15816"/>
                  </a:cubicBezTo>
                  <a:cubicBezTo>
                    <a:pt x="2160" y="15452"/>
                    <a:pt x="1256" y="14824"/>
                    <a:pt x="564" y="13996"/>
                  </a:cubicBezTo>
                  <a:cubicBezTo>
                    <a:pt x="-188" y="12594"/>
                    <a:pt x="-188" y="10907"/>
                    <a:pt x="564" y="9505"/>
                  </a:cubicBezTo>
                  <a:cubicBezTo>
                    <a:pt x="3598" y="2952"/>
                    <a:pt x="13246" y="-2630"/>
                    <a:pt x="19254" y="1314"/>
                  </a:cubicBezTo>
                  <a:cubicBezTo>
                    <a:pt x="22045" y="3255"/>
                    <a:pt x="22955" y="3255"/>
                    <a:pt x="25746" y="5136"/>
                  </a:cubicBezTo>
                  <a:cubicBezTo>
                    <a:pt x="37360" y="13064"/>
                    <a:pt x="44927" y="25681"/>
                    <a:pt x="46438" y="39663"/>
                  </a:cubicBezTo>
                  <a:cubicBezTo>
                    <a:pt x="47190" y="46280"/>
                    <a:pt x="46529" y="52982"/>
                    <a:pt x="44496" y="59323"/>
                  </a:cubicBezTo>
                  <a:close/>
                </a:path>
              </a:pathLst>
            </a:custGeom>
            <a:solidFill>
              <a:srgbClr val="403429"/>
            </a:solidFill>
            <a:ln w="6065" cap="flat">
              <a:noFill/>
              <a:prstDash val="solid"/>
              <a:miter/>
            </a:ln>
          </p:spPr>
          <p:txBody>
            <a:bodyPr rtlCol="0" anchor="ctr">
              <a:noAutofit/>
            </a:bodyPr>
            <a:lstStyle/>
            <a:p>
              <a:endParaRPr lang="en-US"/>
            </a:p>
          </p:txBody>
        </p:sp>
        <p:sp>
          <p:nvSpPr>
            <p:cNvPr id="74" name="任意多边形: 形状 73">
              <a:extLst>
                <a:ext uri="{FF2B5EF4-FFF2-40B4-BE49-F238E27FC236}">
                  <a16:creationId xmlns:a16="http://schemas.microsoft.com/office/drawing/2014/main" id="{C94A0CB0-F3A1-4D1B-FAB9-41F94F553F8B}"/>
                </a:ext>
              </a:extLst>
            </p:cNvPr>
            <p:cNvSpPr/>
            <p:nvPr/>
          </p:nvSpPr>
          <p:spPr>
            <a:xfrm>
              <a:off x="6078988" y="3524126"/>
              <a:ext cx="113080" cy="123980"/>
            </a:xfrm>
            <a:custGeom>
              <a:avLst/>
              <a:gdLst>
                <a:gd name="connsiteX0" fmla="*/ 113080 w 113080"/>
                <a:gd name="connsiteY0" fmla="*/ 123981 h 123980"/>
                <a:gd name="connsiteX1" fmla="*/ 81163 w 113080"/>
                <a:gd name="connsiteY1" fmla="*/ 47889 h 123980"/>
                <a:gd name="connsiteX2" fmla="*/ 15083 w 113080"/>
                <a:gd name="connsiteY2" fmla="*/ 680 h 123980"/>
                <a:gd name="connsiteX3" fmla="*/ 2280 w 113080"/>
                <a:gd name="connsiteY3" fmla="*/ 2865 h 123980"/>
                <a:gd name="connsiteX4" fmla="*/ 2280 w 113080"/>
                <a:gd name="connsiteY4" fmla="*/ 15971 h 123980"/>
                <a:gd name="connsiteX5" fmla="*/ 13566 w 113080"/>
                <a:gd name="connsiteY5" fmla="*/ 24466 h 123980"/>
                <a:gd name="connsiteX6" fmla="*/ 113080 w 113080"/>
                <a:gd name="connsiteY6" fmla="*/ 123981 h 12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080" h="123980">
                  <a:moveTo>
                    <a:pt x="113080" y="123981"/>
                  </a:moveTo>
                  <a:cubicBezTo>
                    <a:pt x="108360" y="96523"/>
                    <a:pt x="97443" y="70498"/>
                    <a:pt x="81163" y="47889"/>
                  </a:cubicBezTo>
                  <a:cubicBezTo>
                    <a:pt x="64786" y="25455"/>
                    <a:pt x="41612" y="8900"/>
                    <a:pt x="15083" y="680"/>
                  </a:cubicBezTo>
                  <a:cubicBezTo>
                    <a:pt x="10714" y="-732"/>
                    <a:pt x="5933" y="84"/>
                    <a:pt x="2280" y="2865"/>
                  </a:cubicBezTo>
                  <a:cubicBezTo>
                    <a:pt x="-760" y="6705"/>
                    <a:pt x="-760" y="12132"/>
                    <a:pt x="2280" y="15971"/>
                  </a:cubicBezTo>
                  <a:cubicBezTo>
                    <a:pt x="5393" y="19576"/>
                    <a:pt x="9240" y="22473"/>
                    <a:pt x="13566" y="24466"/>
                  </a:cubicBezTo>
                  <a:cubicBezTo>
                    <a:pt x="55623" y="47369"/>
                    <a:pt x="90180" y="81924"/>
                    <a:pt x="113080" y="123981"/>
                  </a:cubicBezTo>
                  <a:close/>
                </a:path>
              </a:pathLst>
            </a:custGeom>
            <a:solidFill>
              <a:srgbClr val="403429"/>
            </a:solidFill>
            <a:ln w="6065" cap="flat">
              <a:noFill/>
              <a:prstDash val="solid"/>
              <a:miter/>
            </a:ln>
          </p:spPr>
          <p:txBody>
            <a:bodyPr rtlCol="0" anchor="ctr">
              <a:noAutofit/>
            </a:bodyPr>
            <a:lstStyle/>
            <a:p>
              <a:endParaRPr lang="en-US"/>
            </a:p>
          </p:txBody>
        </p:sp>
        <p:sp>
          <p:nvSpPr>
            <p:cNvPr id="75" name="任意多边形: 形状 74">
              <a:extLst>
                <a:ext uri="{FF2B5EF4-FFF2-40B4-BE49-F238E27FC236}">
                  <a16:creationId xmlns:a16="http://schemas.microsoft.com/office/drawing/2014/main" id="{DCB822A3-0B0E-14D2-3557-82AA45A8A6D0}"/>
                </a:ext>
              </a:extLst>
            </p:cNvPr>
            <p:cNvSpPr/>
            <p:nvPr/>
          </p:nvSpPr>
          <p:spPr>
            <a:xfrm>
              <a:off x="5890776" y="3567646"/>
              <a:ext cx="26597" cy="82887"/>
            </a:xfrm>
            <a:custGeom>
              <a:avLst/>
              <a:gdLst>
                <a:gd name="connsiteX0" fmla="*/ 8757 w 26597"/>
                <a:gd name="connsiteY0" fmla="*/ 21784 h 82887"/>
                <a:gd name="connsiteX1" fmla="*/ 7908 w 26597"/>
                <a:gd name="connsiteY1" fmla="*/ 51335 h 82887"/>
                <a:gd name="connsiteX2" fmla="*/ 8879 w 26597"/>
                <a:gd name="connsiteY2" fmla="*/ 82888 h 82887"/>
                <a:gd name="connsiteX3" fmla="*/ 323 w 26597"/>
                <a:gd name="connsiteY3" fmla="*/ 48058 h 82887"/>
                <a:gd name="connsiteX4" fmla="*/ 2811 w 26597"/>
                <a:gd name="connsiteY4" fmla="*/ 24454 h 82887"/>
                <a:gd name="connsiteX5" fmla="*/ 4813 w 26597"/>
                <a:gd name="connsiteY5" fmla="*/ 19660 h 82887"/>
                <a:gd name="connsiteX6" fmla="*/ 10274 w 26597"/>
                <a:gd name="connsiteY6" fmla="*/ 10862 h 82887"/>
                <a:gd name="connsiteX7" fmla="*/ 12155 w 26597"/>
                <a:gd name="connsiteY7" fmla="*/ 8859 h 82887"/>
                <a:gd name="connsiteX8" fmla="*/ 16403 w 26597"/>
                <a:gd name="connsiteY8" fmla="*/ 5279 h 82887"/>
                <a:gd name="connsiteX9" fmla="*/ 26294 w 26597"/>
                <a:gd name="connsiteY9" fmla="*/ 0 h 82887"/>
                <a:gd name="connsiteX10" fmla="*/ 26597 w 26597"/>
                <a:gd name="connsiteY10" fmla="*/ 0 h 82887"/>
                <a:gd name="connsiteX11" fmla="*/ 8757 w 26597"/>
                <a:gd name="connsiteY11" fmla="*/ 21784 h 8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97" h="82887">
                  <a:moveTo>
                    <a:pt x="8757" y="21784"/>
                  </a:moveTo>
                  <a:cubicBezTo>
                    <a:pt x="6081" y="31419"/>
                    <a:pt x="5790" y="41559"/>
                    <a:pt x="7908" y="51335"/>
                  </a:cubicBezTo>
                  <a:cubicBezTo>
                    <a:pt x="10032" y="62318"/>
                    <a:pt x="13976" y="72815"/>
                    <a:pt x="8879" y="82888"/>
                  </a:cubicBezTo>
                  <a:cubicBezTo>
                    <a:pt x="4473" y="71717"/>
                    <a:pt x="1597" y="60000"/>
                    <a:pt x="323" y="48058"/>
                  </a:cubicBezTo>
                  <a:cubicBezTo>
                    <a:pt x="-533" y="40103"/>
                    <a:pt x="317" y="32056"/>
                    <a:pt x="2811" y="24454"/>
                  </a:cubicBezTo>
                  <a:cubicBezTo>
                    <a:pt x="3418" y="22876"/>
                    <a:pt x="4024" y="21238"/>
                    <a:pt x="4813" y="19660"/>
                  </a:cubicBezTo>
                  <a:cubicBezTo>
                    <a:pt x="6118" y="16436"/>
                    <a:pt x="7962" y="13460"/>
                    <a:pt x="10274" y="10862"/>
                  </a:cubicBezTo>
                  <a:cubicBezTo>
                    <a:pt x="10942" y="10194"/>
                    <a:pt x="11488" y="9466"/>
                    <a:pt x="12155" y="8859"/>
                  </a:cubicBezTo>
                  <a:cubicBezTo>
                    <a:pt x="13484" y="7566"/>
                    <a:pt x="14904" y="6370"/>
                    <a:pt x="16403" y="5279"/>
                  </a:cubicBezTo>
                  <a:cubicBezTo>
                    <a:pt x="19479" y="3130"/>
                    <a:pt x="22799" y="1358"/>
                    <a:pt x="26294" y="0"/>
                  </a:cubicBezTo>
                  <a:lnTo>
                    <a:pt x="26597" y="0"/>
                  </a:lnTo>
                  <a:cubicBezTo>
                    <a:pt x="17890" y="4480"/>
                    <a:pt x="11433" y="12367"/>
                    <a:pt x="8757" y="21784"/>
                  </a:cubicBezTo>
                  <a:close/>
                </a:path>
              </a:pathLst>
            </a:custGeom>
            <a:solidFill>
              <a:srgbClr val="8A6249"/>
            </a:solidFill>
            <a:ln w="6065"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DF345860-2658-9853-E44A-CF676A8A31DA}"/>
                </a:ext>
              </a:extLst>
            </p:cNvPr>
            <p:cNvSpPr/>
            <p:nvPr/>
          </p:nvSpPr>
          <p:spPr>
            <a:xfrm>
              <a:off x="6002627" y="3501991"/>
              <a:ext cx="26395" cy="38713"/>
            </a:xfrm>
            <a:custGeom>
              <a:avLst/>
              <a:gdLst>
                <a:gd name="connsiteX0" fmla="*/ 26396 w 26395"/>
                <a:gd name="connsiteY0" fmla="*/ 9345 h 38713"/>
                <a:gd name="connsiteX1" fmla="*/ 15352 w 26395"/>
                <a:gd name="connsiteY1" fmla="*/ 27548 h 38713"/>
                <a:gd name="connsiteX2" fmla="*/ 0 w 26395"/>
                <a:gd name="connsiteY2" fmla="*/ 38713 h 38713"/>
                <a:gd name="connsiteX3" fmla="*/ 22512 w 26395"/>
                <a:gd name="connsiteY3" fmla="*/ 0 h 38713"/>
                <a:gd name="connsiteX4" fmla="*/ 26396 w 26395"/>
                <a:gd name="connsiteY4" fmla="*/ 9345 h 38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5" h="38713">
                  <a:moveTo>
                    <a:pt x="26396" y="9345"/>
                  </a:moveTo>
                  <a:cubicBezTo>
                    <a:pt x="24138" y="16170"/>
                    <a:pt x="20364" y="22394"/>
                    <a:pt x="15352" y="27548"/>
                  </a:cubicBezTo>
                  <a:cubicBezTo>
                    <a:pt x="10868" y="32070"/>
                    <a:pt x="5686" y="35840"/>
                    <a:pt x="0" y="38713"/>
                  </a:cubicBezTo>
                  <a:cubicBezTo>
                    <a:pt x="11402" y="28510"/>
                    <a:pt x="19284" y="14958"/>
                    <a:pt x="22512" y="0"/>
                  </a:cubicBezTo>
                  <a:cubicBezTo>
                    <a:pt x="24193" y="2939"/>
                    <a:pt x="25497" y="6079"/>
                    <a:pt x="26396" y="9345"/>
                  </a:cubicBezTo>
                  <a:close/>
                </a:path>
              </a:pathLst>
            </a:custGeom>
            <a:solidFill>
              <a:srgbClr val="8A6249"/>
            </a:solidFill>
            <a:ln w="6065"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88713B10-4F58-9FB4-7B15-04EACDA93574}"/>
                </a:ext>
              </a:extLst>
            </p:cNvPr>
            <p:cNvSpPr/>
            <p:nvPr/>
          </p:nvSpPr>
          <p:spPr>
            <a:xfrm>
              <a:off x="5849776" y="3929798"/>
              <a:ext cx="340174" cy="352407"/>
            </a:xfrm>
            <a:custGeom>
              <a:avLst/>
              <a:gdLst>
                <a:gd name="connsiteX0" fmla="*/ 337681 w 340174"/>
                <a:gd name="connsiteY0" fmla="*/ 35661 h 352407"/>
                <a:gd name="connsiteX1" fmla="*/ 299452 w 340174"/>
                <a:gd name="connsiteY1" fmla="*/ 29108 h 352407"/>
                <a:gd name="connsiteX2" fmla="*/ 297875 w 340174"/>
                <a:gd name="connsiteY2" fmla="*/ 28501 h 352407"/>
                <a:gd name="connsiteX3" fmla="*/ 297389 w 340174"/>
                <a:gd name="connsiteY3" fmla="*/ 28805 h 352407"/>
                <a:gd name="connsiteX4" fmla="*/ 259161 w 340174"/>
                <a:gd name="connsiteY4" fmla="*/ 62906 h 352407"/>
                <a:gd name="connsiteX5" fmla="*/ 234343 w 340174"/>
                <a:gd name="connsiteY5" fmla="*/ 90637 h 352407"/>
                <a:gd name="connsiteX6" fmla="*/ 229064 w 340174"/>
                <a:gd name="connsiteY6" fmla="*/ 97433 h 352407"/>
                <a:gd name="connsiteX7" fmla="*/ 177002 w 340174"/>
                <a:gd name="connsiteY7" fmla="*/ 234750 h 352407"/>
                <a:gd name="connsiteX8" fmla="*/ 172087 w 340174"/>
                <a:gd name="connsiteY8" fmla="*/ 237481 h 352407"/>
                <a:gd name="connsiteX9" fmla="*/ 122147 w 340174"/>
                <a:gd name="connsiteY9" fmla="*/ 257262 h 352407"/>
                <a:gd name="connsiteX10" fmla="*/ 68810 w 340174"/>
                <a:gd name="connsiteY10" fmla="*/ 296097 h 352407"/>
                <a:gd name="connsiteX11" fmla="*/ 0 w 340174"/>
                <a:gd name="connsiteY11" fmla="*/ 352407 h 352407"/>
                <a:gd name="connsiteX12" fmla="*/ 4976 w 340174"/>
                <a:gd name="connsiteY12" fmla="*/ 338694 h 352407"/>
                <a:gd name="connsiteX13" fmla="*/ 40716 w 340174"/>
                <a:gd name="connsiteY13" fmla="*/ 260175 h 352407"/>
                <a:gd name="connsiteX14" fmla="*/ 58920 w 340174"/>
                <a:gd name="connsiteY14" fmla="*/ 228622 h 352407"/>
                <a:gd name="connsiteX15" fmla="*/ 223057 w 340174"/>
                <a:gd name="connsiteY15" fmla="*/ 46584 h 352407"/>
                <a:gd name="connsiteX16" fmla="*/ 273846 w 340174"/>
                <a:gd name="connsiteY16" fmla="*/ 11390 h 352407"/>
                <a:gd name="connsiteX17" fmla="*/ 274271 w 340174"/>
                <a:gd name="connsiteY17" fmla="*/ 11390 h 352407"/>
                <a:gd name="connsiteX18" fmla="*/ 318748 w 340174"/>
                <a:gd name="connsiteY18" fmla="*/ 589 h 352407"/>
                <a:gd name="connsiteX19" fmla="*/ 325241 w 340174"/>
                <a:gd name="connsiteY19" fmla="*/ 2288 h 352407"/>
                <a:gd name="connsiteX20" fmla="*/ 337681 w 340174"/>
                <a:gd name="connsiteY20" fmla="*/ 35661 h 35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174" h="352407">
                  <a:moveTo>
                    <a:pt x="337681" y="35661"/>
                  </a:moveTo>
                  <a:cubicBezTo>
                    <a:pt x="324659" y="35667"/>
                    <a:pt x="311728" y="33447"/>
                    <a:pt x="299452" y="29108"/>
                  </a:cubicBezTo>
                  <a:lnTo>
                    <a:pt x="297875" y="28501"/>
                  </a:lnTo>
                  <a:lnTo>
                    <a:pt x="297389" y="28805"/>
                  </a:lnTo>
                  <a:cubicBezTo>
                    <a:pt x="283967" y="39387"/>
                    <a:pt x="271200" y="50777"/>
                    <a:pt x="259161" y="62906"/>
                  </a:cubicBezTo>
                  <a:cubicBezTo>
                    <a:pt x="250424" y="71723"/>
                    <a:pt x="242141" y="80977"/>
                    <a:pt x="234343" y="90637"/>
                  </a:cubicBezTo>
                  <a:lnTo>
                    <a:pt x="229064" y="97433"/>
                  </a:lnTo>
                  <a:cubicBezTo>
                    <a:pt x="201334" y="133841"/>
                    <a:pt x="178215" y="180382"/>
                    <a:pt x="177002" y="234750"/>
                  </a:cubicBezTo>
                  <a:lnTo>
                    <a:pt x="172087" y="237481"/>
                  </a:lnTo>
                  <a:cubicBezTo>
                    <a:pt x="156249" y="245855"/>
                    <a:pt x="138591" y="250102"/>
                    <a:pt x="122147" y="257262"/>
                  </a:cubicBezTo>
                  <a:cubicBezTo>
                    <a:pt x="101741" y="266152"/>
                    <a:pt x="83537" y="279410"/>
                    <a:pt x="68810" y="296097"/>
                  </a:cubicBezTo>
                  <a:cubicBezTo>
                    <a:pt x="48543" y="319034"/>
                    <a:pt x="30522" y="350708"/>
                    <a:pt x="0" y="352407"/>
                  </a:cubicBezTo>
                  <a:cubicBezTo>
                    <a:pt x="2015" y="347972"/>
                    <a:pt x="3677" y="343390"/>
                    <a:pt x="4976" y="338694"/>
                  </a:cubicBezTo>
                  <a:cubicBezTo>
                    <a:pt x="15121" y="311752"/>
                    <a:pt x="27063" y="285521"/>
                    <a:pt x="40716" y="260175"/>
                  </a:cubicBezTo>
                  <a:cubicBezTo>
                    <a:pt x="46420" y="249495"/>
                    <a:pt x="52427" y="238937"/>
                    <a:pt x="58920" y="228622"/>
                  </a:cubicBezTo>
                  <a:cubicBezTo>
                    <a:pt x="101941" y="158343"/>
                    <a:pt x="157590" y="96626"/>
                    <a:pt x="223057" y="46584"/>
                  </a:cubicBezTo>
                  <a:cubicBezTo>
                    <a:pt x="239380" y="34023"/>
                    <a:pt x="256370" y="22312"/>
                    <a:pt x="273846" y="11390"/>
                  </a:cubicBezTo>
                  <a:lnTo>
                    <a:pt x="274271" y="11390"/>
                  </a:lnTo>
                  <a:cubicBezTo>
                    <a:pt x="287195" y="2282"/>
                    <a:pt x="303087" y="-1578"/>
                    <a:pt x="318748" y="589"/>
                  </a:cubicBezTo>
                  <a:cubicBezTo>
                    <a:pt x="320963" y="953"/>
                    <a:pt x="323136" y="1523"/>
                    <a:pt x="325241" y="2288"/>
                  </a:cubicBezTo>
                  <a:cubicBezTo>
                    <a:pt x="341382" y="7324"/>
                    <a:pt x="342474" y="20795"/>
                    <a:pt x="337681" y="35661"/>
                  </a:cubicBezTo>
                  <a:close/>
                </a:path>
              </a:pathLst>
            </a:custGeom>
            <a:solidFill>
              <a:srgbClr val="9E775A"/>
            </a:solidFill>
            <a:ln w="6065"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730C8432-AC5B-3AD9-A8BD-3E85EB7259E1}"/>
                </a:ext>
              </a:extLst>
            </p:cNvPr>
            <p:cNvSpPr/>
            <p:nvPr/>
          </p:nvSpPr>
          <p:spPr>
            <a:xfrm>
              <a:off x="5727082" y="3926746"/>
              <a:ext cx="78294" cy="336924"/>
            </a:xfrm>
            <a:custGeom>
              <a:avLst/>
              <a:gdLst>
                <a:gd name="connsiteX0" fmla="*/ 61711 w 78294"/>
                <a:gd name="connsiteY0" fmla="*/ 230096 h 336924"/>
                <a:gd name="connsiteX1" fmla="*/ 59708 w 78294"/>
                <a:gd name="connsiteY1" fmla="*/ 237984 h 336924"/>
                <a:gd name="connsiteX2" fmla="*/ 31675 w 78294"/>
                <a:gd name="connsiteY2" fmla="*/ 322268 h 336924"/>
                <a:gd name="connsiteX3" fmla="*/ 10983 w 78294"/>
                <a:gd name="connsiteY3" fmla="*/ 334828 h 336924"/>
                <a:gd name="connsiteX4" fmla="*/ 8131 w 78294"/>
                <a:gd name="connsiteY4" fmla="*/ 322147 h 336924"/>
                <a:gd name="connsiteX5" fmla="*/ 10073 w 78294"/>
                <a:gd name="connsiteY5" fmla="*/ 225909 h 336924"/>
                <a:gd name="connsiteX6" fmla="*/ 3398 w 78294"/>
                <a:gd name="connsiteY6" fmla="*/ 136407 h 336924"/>
                <a:gd name="connsiteX7" fmla="*/ 0 w 78294"/>
                <a:gd name="connsiteY7" fmla="*/ 108131 h 336924"/>
                <a:gd name="connsiteX8" fmla="*/ 72390 w 78294"/>
                <a:gd name="connsiteY8" fmla="*/ 0 h 336924"/>
                <a:gd name="connsiteX9" fmla="*/ 73786 w 78294"/>
                <a:gd name="connsiteY9" fmla="*/ 14684 h 336924"/>
                <a:gd name="connsiteX10" fmla="*/ 77548 w 78294"/>
                <a:gd name="connsiteY10" fmla="*/ 58070 h 336924"/>
                <a:gd name="connsiteX11" fmla="*/ 61711 w 78294"/>
                <a:gd name="connsiteY11" fmla="*/ 230096 h 33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294" h="336924">
                  <a:moveTo>
                    <a:pt x="61711" y="230096"/>
                  </a:moveTo>
                  <a:lnTo>
                    <a:pt x="59708" y="237984"/>
                  </a:lnTo>
                  <a:cubicBezTo>
                    <a:pt x="52500" y="266746"/>
                    <a:pt x="43125" y="294920"/>
                    <a:pt x="31675" y="322268"/>
                  </a:cubicBezTo>
                  <a:cubicBezTo>
                    <a:pt x="28034" y="331066"/>
                    <a:pt x="17961" y="341443"/>
                    <a:pt x="10983" y="334828"/>
                  </a:cubicBezTo>
                  <a:cubicBezTo>
                    <a:pt x="8186" y="331242"/>
                    <a:pt x="7142" y="326588"/>
                    <a:pt x="8131" y="322147"/>
                  </a:cubicBezTo>
                  <a:cubicBezTo>
                    <a:pt x="10315" y="290168"/>
                    <a:pt x="10983" y="258008"/>
                    <a:pt x="10073" y="225909"/>
                  </a:cubicBezTo>
                  <a:cubicBezTo>
                    <a:pt x="9223" y="196055"/>
                    <a:pt x="7039" y="166140"/>
                    <a:pt x="3398" y="136407"/>
                  </a:cubicBezTo>
                  <a:cubicBezTo>
                    <a:pt x="2306" y="127123"/>
                    <a:pt x="1092" y="117596"/>
                    <a:pt x="0" y="108131"/>
                  </a:cubicBezTo>
                  <a:cubicBezTo>
                    <a:pt x="29575" y="76043"/>
                    <a:pt x="53992" y="39569"/>
                    <a:pt x="72390" y="0"/>
                  </a:cubicBezTo>
                  <a:cubicBezTo>
                    <a:pt x="72936" y="5158"/>
                    <a:pt x="73240" y="10194"/>
                    <a:pt x="73786" y="14684"/>
                  </a:cubicBezTo>
                  <a:cubicBezTo>
                    <a:pt x="75546" y="29065"/>
                    <a:pt x="76820" y="43568"/>
                    <a:pt x="77548" y="58070"/>
                  </a:cubicBezTo>
                  <a:cubicBezTo>
                    <a:pt x="80400" y="115873"/>
                    <a:pt x="75066" y="173786"/>
                    <a:pt x="61711" y="230096"/>
                  </a:cubicBez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62CDC32F-3DA9-AC2A-09AB-9A1B3E5B5309}"/>
                </a:ext>
              </a:extLst>
            </p:cNvPr>
            <p:cNvSpPr/>
            <p:nvPr/>
          </p:nvSpPr>
          <p:spPr>
            <a:xfrm>
              <a:off x="5641378" y="4381863"/>
              <a:ext cx="116629" cy="280711"/>
            </a:xfrm>
            <a:custGeom>
              <a:avLst/>
              <a:gdLst>
                <a:gd name="connsiteX0" fmla="*/ 47112 w 116629"/>
                <a:gd name="connsiteY0" fmla="*/ 146883 h 280711"/>
                <a:gd name="connsiteX1" fmla="*/ 14770 w 116629"/>
                <a:gd name="connsiteY1" fmla="*/ 87114 h 280711"/>
                <a:gd name="connsiteX2" fmla="*/ 86 w 116629"/>
                <a:gd name="connsiteY2" fmla="*/ 34384 h 280711"/>
                <a:gd name="connsiteX3" fmla="*/ 25207 w 116629"/>
                <a:gd name="connsiteY3" fmla="*/ 161 h 280711"/>
                <a:gd name="connsiteX4" fmla="*/ 63314 w 116629"/>
                <a:gd name="connsiteY4" fmla="*/ 42151 h 280711"/>
                <a:gd name="connsiteX5" fmla="*/ 94563 w 116629"/>
                <a:gd name="connsiteY5" fmla="*/ 91362 h 280711"/>
                <a:gd name="connsiteX6" fmla="*/ 105364 w 116629"/>
                <a:gd name="connsiteY6" fmla="*/ 97066 h 280711"/>
                <a:gd name="connsiteX7" fmla="*/ 111432 w 116629"/>
                <a:gd name="connsiteY7" fmla="*/ 110112 h 280711"/>
                <a:gd name="connsiteX8" fmla="*/ 114891 w 116629"/>
                <a:gd name="connsiteY8" fmla="*/ 128680 h 280711"/>
                <a:gd name="connsiteX9" fmla="*/ 106639 w 116629"/>
                <a:gd name="connsiteY9" fmla="*/ 218485 h 280711"/>
                <a:gd name="connsiteX10" fmla="*/ 87889 w 116629"/>
                <a:gd name="connsiteY10" fmla="*/ 259686 h 280711"/>
                <a:gd name="connsiteX11" fmla="*/ 68593 w 116629"/>
                <a:gd name="connsiteY11" fmla="*/ 280135 h 280711"/>
                <a:gd name="connsiteX12" fmla="*/ 70777 w 116629"/>
                <a:gd name="connsiteY12" fmla="*/ 247915 h 280711"/>
                <a:gd name="connsiteX13" fmla="*/ 68471 w 116629"/>
                <a:gd name="connsiteY13" fmla="*/ 215572 h 280711"/>
                <a:gd name="connsiteX14" fmla="*/ 50267 w 116629"/>
                <a:gd name="connsiteY14" fmla="*/ 154408 h 280711"/>
                <a:gd name="connsiteX15" fmla="*/ 47112 w 116629"/>
                <a:gd name="connsiteY15" fmla="*/ 146883 h 280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629" h="280711">
                  <a:moveTo>
                    <a:pt x="47112" y="146883"/>
                  </a:moveTo>
                  <a:cubicBezTo>
                    <a:pt x="36979" y="126617"/>
                    <a:pt x="24479" y="107563"/>
                    <a:pt x="14770" y="87114"/>
                  </a:cubicBezTo>
                  <a:cubicBezTo>
                    <a:pt x="6445" y="70676"/>
                    <a:pt x="1451" y="52758"/>
                    <a:pt x="86" y="34384"/>
                  </a:cubicBezTo>
                  <a:cubicBezTo>
                    <a:pt x="-703" y="18486"/>
                    <a:pt x="3666" y="-2024"/>
                    <a:pt x="25207" y="161"/>
                  </a:cubicBezTo>
                  <a:cubicBezTo>
                    <a:pt x="45110" y="2224"/>
                    <a:pt x="56760" y="23280"/>
                    <a:pt x="63314" y="42151"/>
                  </a:cubicBezTo>
                  <a:cubicBezTo>
                    <a:pt x="69867" y="61022"/>
                    <a:pt x="76542" y="82685"/>
                    <a:pt x="94563" y="91362"/>
                  </a:cubicBezTo>
                  <a:cubicBezTo>
                    <a:pt x="98423" y="92733"/>
                    <a:pt x="102057" y="94657"/>
                    <a:pt x="105364" y="97066"/>
                  </a:cubicBezTo>
                  <a:cubicBezTo>
                    <a:pt x="108605" y="100737"/>
                    <a:pt x="110716" y="105270"/>
                    <a:pt x="111432" y="110112"/>
                  </a:cubicBezTo>
                  <a:cubicBezTo>
                    <a:pt x="112889" y="116222"/>
                    <a:pt x="114042" y="122411"/>
                    <a:pt x="114891" y="128680"/>
                  </a:cubicBezTo>
                  <a:cubicBezTo>
                    <a:pt x="118847" y="158856"/>
                    <a:pt x="116032" y="189535"/>
                    <a:pt x="106639" y="218485"/>
                  </a:cubicBezTo>
                  <a:cubicBezTo>
                    <a:pt x="101815" y="232824"/>
                    <a:pt x="95528" y="246628"/>
                    <a:pt x="87889" y="259686"/>
                  </a:cubicBezTo>
                  <a:cubicBezTo>
                    <a:pt x="83338" y="267817"/>
                    <a:pt x="82306" y="283958"/>
                    <a:pt x="68593" y="280135"/>
                  </a:cubicBezTo>
                  <a:cubicBezTo>
                    <a:pt x="68593" y="269456"/>
                    <a:pt x="70777" y="258715"/>
                    <a:pt x="70777" y="247915"/>
                  </a:cubicBezTo>
                  <a:cubicBezTo>
                    <a:pt x="70771" y="237095"/>
                    <a:pt x="70000" y="226289"/>
                    <a:pt x="68471" y="215572"/>
                  </a:cubicBezTo>
                  <a:cubicBezTo>
                    <a:pt x="65322" y="194426"/>
                    <a:pt x="59193" y="173837"/>
                    <a:pt x="50267" y="154408"/>
                  </a:cubicBezTo>
                  <a:cubicBezTo>
                    <a:pt x="49539" y="151859"/>
                    <a:pt x="48326" y="149371"/>
                    <a:pt x="47112" y="146883"/>
                  </a:cubicBezTo>
                  <a:close/>
                </a:path>
              </a:pathLst>
            </a:custGeom>
            <a:solidFill>
              <a:srgbClr val="9E775A">
                <a:alpha val="50000"/>
              </a:srgbClr>
            </a:solidFill>
            <a:ln w="6065" cap="flat">
              <a:noFill/>
              <a:prstDash val="solid"/>
              <a:miter/>
            </a:ln>
          </p:spPr>
          <p:txBody>
            <a:bodyPr rtlCol="0" anchor="ctr">
              <a:noAutofit/>
            </a:bodyPr>
            <a:lstStyle/>
            <a:p>
              <a:endParaRPr lang="en-US"/>
            </a:p>
          </p:txBody>
        </p:sp>
        <p:sp>
          <p:nvSpPr>
            <p:cNvPr id="80" name="任意多边形: 形状 79">
              <a:extLst>
                <a:ext uri="{FF2B5EF4-FFF2-40B4-BE49-F238E27FC236}">
                  <a16:creationId xmlns:a16="http://schemas.microsoft.com/office/drawing/2014/main" id="{EF61903E-69B1-C784-A142-8170E8443AC7}"/>
                </a:ext>
              </a:extLst>
            </p:cNvPr>
            <p:cNvSpPr/>
            <p:nvPr/>
          </p:nvSpPr>
          <p:spPr>
            <a:xfrm>
              <a:off x="6029265" y="4167643"/>
              <a:ext cx="75882" cy="426272"/>
            </a:xfrm>
            <a:custGeom>
              <a:avLst/>
              <a:gdLst>
                <a:gd name="connsiteX0" fmla="*/ 43993 w 75882"/>
                <a:gd name="connsiteY0" fmla="*/ 424391 h 426272"/>
                <a:gd name="connsiteX1" fmla="*/ 50060 w 75882"/>
                <a:gd name="connsiteY1" fmla="*/ 207705 h 426272"/>
                <a:gd name="connsiteX2" fmla="*/ 40230 w 75882"/>
                <a:gd name="connsiteY2" fmla="*/ 99757 h 426272"/>
                <a:gd name="connsiteX3" fmla="*/ 25849 w 75882"/>
                <a:gd name="connsiteY3" fmla="*/ 47755 h 426272"/>
                <a:gd name="connsiteX4" fmla="*/ 0 w 75882"/>
                <a:gd name="connsiteY4" fmla="*/ 0 h 426272"/>
                <a:gd name="connsiteX5" fmla="*/ 29430 w 75882"/>
                <a:gd name="connsiteY5" fmla="*/ 46177 h 426272"/>
                <a:gd name="connsiteX6" fmla="*/ 47937 w 75882"/>
                <a:gd name="connsiteY6" fmla="*/ 98058 h 426272"/>
                <a:gd name="connsiteX7" fmla="*/ 65776 w 75882"/>
                <a:gd name="connsiteY7" fmla="*/ 206552 h 426272"/>
                <a:gd name="connsiteX8" fmla="*/ 75424 w 75882"/>
                <a:gd name="connsiteY8" fmla="*/ 426272 h 426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882" h="426272">
                  <a:moveTo>
                    <a:pt x="43993" y="424391"/>
                  </a:moveTo>
                  <a:cubicBezTo>
                    <a:pt x="50904" y="352383"/>
                    <a:pt x="52931" y="279987"/>
                    <a:pt x="50060" y="207705"/>
                  </a:cubicBezTo>
                  <a:cubicBezTo>
                    <a:pt x="49193" y="171546"/>
                    <a:pt x="45910" y="135479"/>
                    <a:pt x="40230" y="99757"/>
                  </a:cubicBezTo>
                  <a:cubicBezTo>
                    <a:pt x="37020" y="82020"/>
                    <a:pt x="32208" y="64617"/>
                    <a:pt x="25849" y="47755"/>
                  </a:cubicBezTo>
                  <a:cubicBezTo>
                    <a:pt x="19260" y="30819"/>
                    <a:pt x="10576" y="14775"/>
                    <a:pt x="0" y="0"/>
                  </a:cubicBezTo>
                  <a:cubicBezTo>
                    <a:pt x="11705" y="14096"/>
                    <a:pt x="21596" y="29611"/>
                    <a:pt x="29430" y="46177"/>
                  </a:cubicBezTo>
                  <a:cubicBezTo>
                    <a:pt x="37202" y="62858"/>
                    <a:pt x="43398" y="80224"/>
                    <a:pt x="47937" y="98058"/>
                  </a:cubicBezTo>
                  <a:cubicBezTo>
                    <a:pt x="56377" y="133768"/>
                    <a:pt x="62336" y="170017"/>
                    <a:pt x="65776" y="206552"/>
                  </a:cubicBezTo>
                  <a:cubicBezTo>
                    <a:pt x="73944" y="279489"/>
                    <a:pt x="77166" y="352899"/>
                    <a:pt x="75424" y="426272"/>
                  </a:cubicBezTo>
                  <a:close/>
                </a:path>
              </a:pathLst>
            </a:custGeom>
            <a:solidFill>
              <a:srgbClr val="E3DACC"/>
            </a:solidFill>
            <a:ln w="6065" cap="flat">
              <a:noFill/>
              <a:prstDash val="solid"/>
              <a:miter/>
            </a:ln>
          </p:spPr>
          <p:txBody>
            <a:bodyPr rtlCol="0" anchor="ctr">
              <a:noAutofit/>
            </a:bodyPr>
            <a:lstStyle/>
            <a:p>
              <a:endParaRPr lang="en-US"/>
            </a:p>
          </p:txBody>
        </p:sp>
        <p:sp>
          <p:nvSpPr>
            <p:cNvPr id="81" name="任意多边形: 形状 80">
              <a:extLst>
                <a:ext uri="{FF2B5EF4-FFF2-40B4-BE49-F238E27FC236}">
                  <a16:creationId xmlns:a16="http://schemas.microsoft.com/office/drawing/2014/main" id="{4C059724-D8A9-77C7-0A28-5299FFAE803F}"/>
                </a:ext>
              </a:extLst>
            </p:cNvPr>
            <p:cNvSpPr/>
            <p:nvPr/>
          </p:nvSpPr>
          <p:spPr>
            <a:xfrm>
              <a:off x="5162104" y="4252025"/>
              <a:ext cx="992061" cy="945499"/>
            </a:xfrm>
            <a:custGeom>
              <a:avLst/>
              <a:gdLst>
                <a:gd name="connsiteX0" fmla="*/ 983483 w 992061"/>
                <a:gd name="connsiteY0" fmla="*/ 610882 h 945499"/>
                <a:gd name="connsiteX1" fmla="*/ 880996 w 992061"/>
                <a:gd name="connsiteY1" fmla="*/ 787338 h 945499"/>
                <a:gd name="connsiteX2" fmla="*/ 845802 w 992061"/>
                <a:gd name="connsiteY2" fmla="*/ 820165 h 945499"/>
                <a:gd name="connsiteX3" fmla="*/ 843436 w 992061"/>
                <a:gd name="connsiteY3" fmla="*/ 825565 h 945499"/>
                <a:gd name="connsiteX4" fmla="*/ 838399 w 992061"/>
                <a:gd name="connsiteY4" fmla="*/ 879085 h 945499"/>
                <a:gd name="connsiteX5" fmla="*/ 834394 w 992061"/>
                <a:gd name="connsiteY5" fmla="*/ 916888 h 945499"/>
                <a:gd name="connsiteX6" fmla="*/ 772319 w 992061"/>
                <a:gd name="connsiteY6" fmla="*/ 945407 h 945499"/>
                <a:gd name="connsiteX7" fmla="*/ 447321 w 992061"/>
                <a:gd name="connsiteY7" fmla="*/ 810032 h 945499"/>
                <a:gd name="connsiteX8" fmla="*/ 275659 w 992061"/>
                <a:gd name="connsiteY8" fmla="*/ 747532 h 945499"/>
                <a:gd name="connsiteX9" fmla="*/ 175417 w 992061"/>
                <a:gd name="connsiteY9" fmla="*/ 728054 h 945499"/>
                <a:gd name="connsiteX10" fmla="*/ 124689 w 992061"/>
                <a:gd name="connsiteY10" fmla="*/ 721986 h 945499"/>
                <a:gd name="connsiteX11" fmla="*/ 100963 w 992061"/>
                <a:gd name="connsiteY11" fmla="*/ 720651 h 945499"/>
                <a:gd name="connsiteX12" fmla="*/ 4240 w 992061"/>
                <a:gd name="connsiteY12" fmla="*/ 701476 h 945499"/>
                <a:gd name="connsiteX13" fmla="*/ 14495 w 992061"/>
                <a:gd name="connsiteY13" fmla="*/ 580906 h 945499"/>
                <a:gd name="connsiteX14" fmla="*/ 11825 w 992061"/>
                <a:gd name="connsiteY14" fmla="*/ 563734 h 945499"/>
                <a:gd name="connsiteX15" fmla="*/ 7032 w 992061"/>
                <a:gd name="connsiteY15" fmla="*/ 534730 h 945499"/>
                <a:gd name="connsiteX16" fmla="*/ 4969 w 992061"/>
                <a:gd name="connsiteY16" fmla="*/ 518468 h 945499"/>
                <a:gd name="connsiteX17" fmla="*/ 964 w 992061"/>
                <a:gd name="connsiteY17" fmla="*/ 472776 h 945499"/>
                <a:gd name="connsiteX18" fmla="*/ 2723 w 992061"/>
                <a:gd name="connsiteY18" fmla="*/ 375325 h 945499"/>
                <a:gd name="connsiteX19" fmla="*/ 15709 w 992061"/>
                <a:gd name="connsiteY19" fmla="*/ 306272 h 945499"/>
                <a:gd name="connsiteX20" fmla="*/ 20806 w 992061"/>
                <a:gd name="connsiteY20" fmla="*/ 292983 h 945499"/>
                <a:gd name="connsiteX21" fmla="*/ 59034 w 992061"/>
                <a:gd name="connsiteY21" fmla="*/ 234063 h 945499"/>
                <a:gd name="connsiteX22" fmla="*/ 194895 w 992061"/>
                <a:gd name="connsiteY22" fmla="*/ 112341 h 945499"/>
                <a:gd name="connsiteX23" fmla="*/ 317710 w 992061"/>
                <a:gd name="connsiteY23" fmla="*/ 16710 h 945499"/>
                <a:gd name="connsiteX24" fmla="*/ 361520 w 992061"/>
                <a:gd name="connsiteY24" fmla="*/ 1176 h 945499"/>
                <a:gd name="connsiteX25" fmla="*/ 346411 w 992061"/>
                <a:gd name="connsiteY25" fmla="*/ 165799 h 945499"/>
                <a:gd name="connsiteX26" fmla="*/ 433122 w 992061"/>
                <a:gd name="connsiteY26" fmla="*/ 284488 h 945499"/>
                <a:gd name="connsiteX27" fmla="*/ 501204 w 992061"/>
                <a:gd name="connsiteY27" fmla="*/ 326964 h 945499"/>
                <a:gd name="connsiteX28" fmla="*/ 578146 w 992061"/>
                <a:gd name="connsiteY28" fmla="*/ 357303 h 945499"/>
                <a:gd name="connsiteX29" fmla="*/ 581544 w 992061"/>
                <a:gd name="connsiteY29" fmla="*/ 358577 h 945499"/>
                <a:gd name="connsiteX30" fmla="*/ 603692 w 992061"/>
                <a:gd name="connsiteY30" fmla="*/ 364645 h 945499"/>
                <a:gd name="connsiteX31" fmla="*/ 684698 w 992061"/>
                <a:gd name="connsiteY31" fmla="*/ 380786 h 945499"/>
                <a:gd name="connsiteX32" fmla="*/ 822865 w 992061"/>
                <a:gd name="connsiteY32" fmla="*/ 385398 h 945499"/>
                <a:gd name="connsiteX33" fmla="*/ 913884 w 992061"/>
                <a:gd name="connsiteY33" fmla="*/ 295228 h 945499"/>
                <a:gd name="connsiteX34" fmla="*/ 919952 w 992061"/>
                <a:gd name="connsiteY34" fmla="*/ 270956 h 945499"/>
                <a:gd name="connsiteX35" fmla="*/ 924139 w 992061"/>
                <a:gd name="connsiteY35" fmla="*/ 267923 h 945499"/>
                <a:gd name="connsiteX36" fmla="*/ 936275 w 992061"/>
                <a:gd name="connsiteY36" fmla="*/ 269440 h 945499"/>
                <a:gd name="connsiteX37" fmla="*/ 942950 w 992061"/>
                <a:gd name="connsiteY37" fmla="*/ 278299 h 945499"/>
                <a:gd name="connsiteX38" fmla="*/ 955571 w 992061"/>
                <a:gd name="connsiteY38" fmla="*/ 315859 h 945499"/>
                <a:gd name="connsiteX39" fmla="*/ 982088 w 992061"/>
                <a:gd name="connsiteY39" fmla="*/ 428844 h 945499"/>
                <a:gd name="connsiteX40" fmla="*/ 985850 w 992061"/>
                <a:gd name="connsiteY40" fmla="*/ 455968 h 945499"/>
                <a:gd name="connsiteX41" fmla="*/ 991190 w 992061"/>
                <a:gd name="connsiteY41" fmla="*/ 514463 h 945499"/>
                <a:gd name="connsiteX42" fmla="*/ 983483 w 992061"/>
                <a:gd name="connsiteY42" fmla="*/ 610882 h 94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92061" h="945499">
                  <a:moveTo>
                    <a:pt x="983483" y="610882"/>
                  </a:moveTo>
                  <a:cubicBezTo>
                    <a:pt x="963884" y="675870"/>
                    <a:pt x="907149" y="724534"/>
                    <a:pt x="880996" y="787338"/>
                  </a:cubicBezTo>
                  <a:cubicBezTo>
                    <a:pt x="874079" y="803903"/>
                    <a:pt x="863885" y="823745"/>
                    <a:pt x="845802" y="820165"/>
                  </a:cubicBezTo>
                  <a:cubicBezTo>
                    <a:pt x="844898" y="821913"/>
                    <a:pt x="844109" y="823715"/>
                    <a:pt x="843436" y="825565"/>
                  </a:cubicBezTo>
                  <a:cubicBezTo>
                    <a:pt x="836822" y="842738"/>
                    <a:pt x="838096" y="860881"/>
                    <a:pt x="838399" y="879085"/>
                  </a:cubicBezTo>
                  <a:cubicBezTo>
                    <a:pt x="839036" y="891815"/>
                    <a:pt x="837683" y="904570"/>
                    <a:pt x="834394" y="916888"/>
                  </a:cubicBezTo>
                  <a:cubicBezTo>
                    <a:pt x="827416" y="939885"/>
                    <a:pt x="797016" y="946378"/>
                    <a:pt x="772319" y="945407"/>
                  </a:cubicBezTo>
                  <a:cubicBezTo>
                    <a:pt x="653206" y="940978"/>
                    <a:pt x="553388" y="862580"/>
                    <a:pt x="447321" y="810032"/>
                  </a:cubicBezTo>
                  <a:cubicBezTo>
                    <a:pt x="392509" y="783102"/>
                    <a:pt x="334955" y="762150"/>
                    <a:pt x="275659" y="747532"/>
                  </a:cubicBezTo>
                  <a:cubicBezTo>
                    <a:pt x="242601" y="739340"/>
                    <a:pt x="209142" y="732835"/>
                    <a:pt x="175417" y="728054"/>
                  </a:cubicBezTo>
                  <a:cubicBezTo>
                    <a:pt x="158548" y="725706"/>
                    <a:pt x="141637" y="723685"/>
                    <a:pt x="124689" y="721986"/>
                  </a:cubicBezTo>
                  <a:cubicBezTo>
                    <a:pt x="116740" y="721258"/>
                    <a:pt x="108852" y="720651"/>
                    <a:pt x="100963" y="720651"/>
                  </a:cubicBezTo>
                  <a:cubicBezTo>
                    <a:pt x="93075" y="720651"/>
                    <a:pt x="4544" y="700081"/>
                    <a:pt x="4240" y="701476"/>
                  </a:cubicBezTo>
                  <a:cubicBezTo>
                    <a:pt x="14131" y="658637"/>
                    <a:pt x="19653" y="622593"/>
                    <a:pt x="14495" y="580906"/>
                  </a:cubicBezTo>
                  <a:cubicBezTo>
                    <a:pt x="13828" y="575324"/>
                    <a:pt x="12918" y="569620"/>
                    <a:pt x="11825" y="563734"/>
                  </a:cubicBezTo>
                  <a:cubicBezTo>
                    <a:pt x="10066" y="554147"/>
                    <a:pt x="8427" y="544438"/>
                    <a:pt x="7032" y="534730"/>
                  </a:cubicBezTo>
                  <a:cubicBezTo>
                    <a:pt x="6304" y="529329"/>
                    <a:pt x="5575" y="523929"/>
                    <a:pt x="4969" y="518468"/>
                  </a:cubicBezTo>
                  <a:cubicBezTo>
                    <a:pt x="3088" y="503298"/>
                    <a:pt x="1813" y="488128"/>
                    <a:pt x="964" y="472776"/>
                  </a:cubicBezTo>
                  <a:cubicBezTo>
                    <a:pt x="-760" y="440294"/>
                    <a:pt x="-171" y="407728"/>
                    <a:pt x="2723" y="375325"/>
                  </a:cubicBezTo>
                  <a:cubicBezTo>
                    <a:pt x="4301" y="351872"/>
                    <a:pt x="8658" y="328693"/>
                    <a:pt x="15709" y="306272"/>
                  </a:cubicBezTo>
                  <a:cubicBezTo>
                    <a:pt x="17244" y="301782"/>
                    <a:pt x="18943" y="297352"/>
                    <a:pt x="20806" y="292983"/>
                  </a:cubicBezTo>
                  <a:cubicBezTo>
                    <a:pt x="30648" y="271606"/>
                    <a:pt x="43524" y="251764"/>
                    <a:pt x="59034" y="234063"/>
                  </a:cubicBezTo>
                  <a:cubicBezTo>
                    <a:pt x="98111" y="187704"/>
                    <a:pt x="146655" y="149841"/>
                    <a:pt x="194895" y="112341"/>
                  </a:cubicBezTo>
                  <a:lnTo>
                    <a:pt x="317710" y="16710"/>
                  </a:lnTo>
                  <a:cubicBezTo>
                    <a:pt x="330392" y="6880"/>
                    <a:pt x="346047" y="-3557"/>
                    <a:pt x="361520" y="1176"/>
                  </a:cubicBezTo>
                  <a:cubicBezTo>
                    <a:pt x="336399" y="50569"/>
                    <a:pt x="332212" y="112523"/>
                    <a:pt x="346411" y="165799"/>
                  </a:cubicBezTo>
                  <a:cubicBezTo>
                    <a:pt x="359154" y="213493"/>
                    <a:pt x="393316" y="253724"/>
                    <a:pt x="433122" y="284488"/>
                  </a:cubicBezTo>
                  <a:cubicBezTo>
                    <a:pt x="454378" y="300835"/>
                    <a:pt x="477181" y="315058"/>
                    <a:pt x="501204" y="326964"/>
                  </a:cubicBezTo>
                  <a:cubicBezTo>
                    <a:pt x="526295" y="338438"/>
                    <a:pt x="551975" y="348565"/>
                    <a:pt x="578146" y="357303"/>
                  </a:cubicBezTo>
                  <a:lnTo>
                    <a:pt x="581544" y="358577"/>
                  </a:lnTo>
                  <a:cubicBezTo>
                    <a:pt x="588728" y="361272"/>
                    <a:pt x="596137" y="363304"/>
                    <a:pt x="603692" y="364645"/>
                  </a:cubicBezTo>
                  <a:cubicBezTo>
                    <a:pt x="630755" y="369318"/>
                    <a:pt x="657575" y="376174"/>
                    <a:pt x="684698" y="380786"/>
                  </a:cubicBezTo>
                  <a:cubicBezTo>
                    <a:pt x="730451" y="388553"/>
                    <a:pt x="777781" y="396259"/>
                    <a:pt x="822865" y="385398"/>
                  </a:cubicBezTo>
                  <a:cubicBezTo>
                    <a:pt x="867950" y="374536"/>
                    <a:pt x="910426" y="340010"/>
                    <a:pt x="913884" y="295228"/>
                  </a:cubicBezTo>
                  <a:cubicBezTo>
                    <a:pt x="914613" y="286794"/>
                    <a:pt x="914248" y="277388"/>
                    <a:pt x="919952" y="270956"/>
                  </a:cubicBezTo>
                  <a:cubicBezTo>
                    <a:pt x="921111" y="269658"/>
                    <a:pt x="922543" y="268620"/>
                    <a:pt x="924139" y="267923"/>
                  </a:cubicBezTo>
                  <a:cubicBezTo>
                    <a:pt x="928162" y="266205"/>
                    <a:pt x="932798" y="266782"/>
                    <a:pt x="936275" y="269440"/>
                  </a:cubicBezTo>
                  <a:cubicBezTo>
                    <a:pt x="939412" y="271581"/>
                    <a:pt x="941760" y="274694"/>
                    <a:pt x="942950" y="278299"/>
                  </a:cubicBezTo>
                  <a:cubicBezTo>
                    <a:pt x="946894" y="291041"/>
                    <a:pt x="952476" y="302570"/>
                    <a:pt x="955571" y="315859"/>
                  </a:cubicBezTo>
                  <a:cubicBezTo>
                    <a:pt x="964491" y="353723"/>
                    <a:pt x="976020" y="390495"/>
                    <a:pt x="982088" y="428844"/>
                  </a:cubicBezTo>
                  <a:cubicBezTo>
                    <a:pt x="983483" y="437885"/>
                    <a:pt x="984758" y="447048"/>
                    <a:pt x="985850" y="455968"/>
                  </a:cubicBezTo>
                  <a:cubicBezTo>
                    <a:pt x="988338" y="475385"/>
                    <a:pt x="990097" y="494985"/>
                    <a:pt x="991190" y="514463"/>
                  </a:cubicBezTo>
                  <a:cubicBezTo>
                    <a:pt x="993010" y="546805"/>
                    <a:pt x="992646" y="579753"/>
                    <a:pt x="983483" y="610882"/>
                  </a:cubicBezTo>
                  <a:close/>
                </a:path>
              </a:pathLst>
            </a:custGeom>
            <a:solidFill>
              <a:srgbClr val="E3DACC"/>
            </a:solidFill>
            <a:ln w="6065"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D6989B48-7D74-5F08-6D83-D6F917F0D937}"/>
                </a:ext>
              </a:extLst>
            </p:cNvPr>
            <p:cNvSpPr/>
            <p:nvPr/>
          </p:nvSpPr>
          <p:spPr>
            <a:xfrm>
              <a:off x="5167073" y="4694848"/>
              <a:ext cx="987008" cy="452538"/>
            </a:xfrm>
            <a:custGeom>
              <a:avLst/>
              <a:gdLst>
                <a:gd name="connsiteX0" fmla="*/ 978515 w 987008"/>
                <a:gd name="connsiteY0" fmla="*/ 168059 h 452538"/>
                <a:gd name="connsiteX1" fmla="*/ 876028 w 987008"/>
                <a:gd name="connsiteY1" fmla="*/ 344515 h 452538"/>
                <a:gd name="connsiteX2" fmla="*/ 840833 w 987008"/>
                <a:gd name="connsiteY2" fmla="*/ 377342 h 452538"/>
                <a:gd name="connsiteX3" fmla="*/ 838467 w 987008"/>
                <a:gd name="connsiteY3" fmla="*/ 382742 h 452538"/>
                <a:gd name="connsiteX4" fmla="*/ 833431 w 987008"/>
                <a:gd name="connsiteY4" fmla="*/ 436262 h 452538"/>
                <a:gd name="connsiteX5" fmla="*/ 670021 w 987008"/>
                <a:gd name="connsiteY5" fmla="*/ 448033 h 452538"/>
                <a:gd name="connsiteX6" fmla="*/ 520204 w 987008"/>
                <a:gd name="connsiteY6" fmla="*/ 384381 h 452538"/>
                <a:gd name="connsiteX7" fmla="*/ 355945 w 987008"/>
                <a:gd name="connsiteY7" fmla="*/ 292270 h 452538"/>
                <a:gd name="connsiteX8" fmla="*/ 195266 w 987008"/>
                <a:gd name="connsiteY8" fmla="*/ 213386 h 452538"/>
                <a:gd name="connsiteX9" fmla="*/ 49150 w 987008"/>
                <a:gd name="connsiteY9" fmla="*/ 161930 h 452538"/>
                <a:gd name="connsiteX10" fmla="*/ 9527 w 987008"/>
                <a:gd name="connsiteY10" fmla="*/ 137659 h 452538"/>
                <a:gd name="connsiteX11" fmla="*/ 6857 w 987008"/>
                <a:gd name="connsiteY11" fmla="*/ 120486 h 452538"/>
                <a:gd name="connsiteX12" fmla="*/ 2063 w 987008"/>
                <a:gd name="connsiteY12" fmla="*/ 91482 h 452538"/>
                <a:gd name="connsiteX13" fmla="*/ 0 w 987008"/>
                <a:gd name="connsiteY13" fmla="*/ 75220 h 452538"/>
                <a:gd name="connsiteX14" fmla="*/ 20206 w 987008"/>
                <a:gd name="connsiteY14" fmla="*/ 64965 h 452538"/>
                <a:gd name="connsiteX15" fmla="*/ 68750 w 987008"/>
                <a:gd name="connsiteY15" fmla="*/ 36627 h 452538"/>
                <a:gd name="connsiteX16" fmla="*/ 217596 w 987008"/>
                <a:gd name="connsiteY16" fmla="*/ 1191 h 452538"/>
                <a:gd name="connsiteX17" fmla="*/ 337681 w 987008"/>
                <a:gd name="connsiteY17" fmla="*/ 85110 h 452538"/>
                <a:gd name="connsiteX18" fmla="*/ 359464 w 987008"/>
                <a:gd name="connsiteY18" fmla="*/ 145790 h 452538"/>
                <a:gd name="connsiteX19" fmla="*/ 430702 w 987008"/>
                <a:gd name="connsiteY19" fmla="*/ 191906 h 452538"/>
                <a:gd name="connsiteX20" fmla="*/ 459525 w 987008"/>
                <a:gd name="connsiteY20" fmla="*/ 196639 h 452538"/>
                <a:gd name="connsiteX21" fmla="*/ 470932 w 987008"/>
                <a:gd name="connsiteY21" fmla="*/ 174673 h 452538"/>
                <a:gd name="connsiteX22" fmla="*/ 543748 w 987008"/>
                <a:gd name="connsiteY22" fmla="*/ 234200 h 452538"/>
                <a:gd name="connsiteX23" fmla="*/ 627910 w 987008"/>
                <a:gd name="connsiteY23" fmla="*/ 227282 h 452538"/>
                <a:gd name="connsiteX24" fmla="*/ 711344 w 987008"/>
                <a:gd name="connsiteY24" fmla="*/ 238386 h 452538"/>
                <a:gd name="connsiteX25" fmla="*/ 882338 w 987008"/>
                <a:gd name="connsiteY25" fmla="*/ 195911 h 452538"/>
                <a:gd name="connsiteX26" fmla="*/ 974207 w 987008"/>
                <a:gd name="connsiteY26" fmla="*/ 49916 h 452538"/>
                <a:gd name="connsiteX27" fmla="*/ 980639 w 987008"/>
                <a:gd name="connsiteY27" fmla="*/ 12174 h 452538"/>
                <a:gd name="connsiteX28" fmla="*/ 985979 w 987008"/>
                <a:gd name="connsiteY28" fmla="*/ 70669 h 452538"/>
                <a:gd name="connsiteX29" fmla="*/ 978515 w 987008"/>
                <a:gd name="connsiteY29" fmla="*/ 168059 h 45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87008" h="452538">
                  <a:moveTo>
                    <a:pt x="978515" y="168059"/>
                  </a:moveTo>
                  <a:cubicBezTo>
                    <a:pt x="958916" y="233047"/>
                    <a:pt x="902180" y="281711"/>
                    <a:pt x="876028" y="344515"/>
                  </a:cubicBezTo>
                  <a:cubicBezTo>
                    <a:pt x="869110" y="361080"/>
                    <a:pt x="858916" y="380922"/>
                    <a:pt x="840833" y="377342"/>
                  </a:cubicBezTo>
                  <a:cubicBezTo>
                    <a:pt x="839929" y="379090"/>
                    <a:pt x="839141" y="380892"/>
                    <a:pt x="838467" y="382742"/>
                  </a:cubicBezTo>
                  <a:cubicBezTo>
                    <a:pt x="831853" y="399915"/>
                    <a:pt x="833127" y="418058"/>
                    <a:pt x="833431" y="436262"/>
                  </a:cubicBezTo>
                  <a:cubicBezTo>
                    <a:pt x="779851" y="450157"/>
                    <a:pt x="724208" y="458045"/>
                    <a:pt x="670021" y="448033"/>
                  </a:cubicBezTo>
                  <a:cubicBezTo>
                    <a:pt x="615835" y="438021"/>
                    <a:pt x="567595" y="411019"/>
                    <a:pt x="520204" y="384381"/>
                  </a:cubicBezTo>
                  <a:lnTo>
                    <a:pt x="355945" y="292270"/>
                  </a:lnTo>
                  <a:cubicBezTo>
                    <a:pt x="303943" y="263144"/>
                    <a:pt x="251637" y="233775"/>
                    <a:pt x="195266" y="213386"/>
                  </a:cubicBezTo>
                  <a:cubicBezTo>
                    <a:pt x="146723" y="195911"/>
                    <a:pt x="95024" y="185353"/>
                    <a:pt x="49150" y="161930"/>
                  </a:cubicBezTo>
                  <a:cubicBezTo>
                    <a:pt x="35419" y="154728"/>
                    <a:pt x="22184" y="146621"/>
                    <a:pt x="9527" y="137659"/>
                  </a:cubicBezTo>
                  <a:cubicBezTo>
                    <a:pt x="8859" y="132076"/>
                    <a:pt x="7949" y="126372"/>
                    <a:pt x="6857" y="120486"/>
                  </a:cubicBezTo>
                  <a:cubicBezTo>
                    <a:pt x="5097" y="110899"/>
                    <a:pt x="3459" y="101190"/>
                    <a:pt x="2063" y="91482"/>
                  </a:cubicBezTo>
                  <a:cubicBezTo>
                    <a:pt x="1335" y="86081"/>
                    <a:pt x="607" y="80681"/>
                    <a:pt x="0" y="75220"/>
                  </a:cubicBezTo>
                  <a:cubicBezTo>
                    <a:pt x="6857" y="72125"/>
                    <a:pt x="13592" y="68606"/>
                    <a:pt x="20206" y="64965"/>
                  </a:cubicBezTo>
                  <a:cubicBezTo>
                    <a:pt x="36650" y="55924"/>
                    <a:pt x="52427" y="45790"/>
                    <a:pt x="68750" y="36627"/>
                  </a:cubicBezTo>
                  <a:cubicBezTo>
                    <a:pt x="113834" y="11506"/>
                    <a:pt x="165837" y="-4634"/>
                    <a:pt x="217596" y="1191"/>
                  </a:cubicBezTo>
                  <a:cubicBezTo>
                    <a:pt x="269356" y="7016"/>
                    <a:pt x="319355" y="38084"/>
                    <a:pt x="337681" y="85110"/>
                  </a:cubicBezTo>
                  <a:cubicBezTo>
                    <a:pt x="345569" y="105256"/>
                    <a:pt x="347632" y="127586"/>
                    <a:pt x="359464" y="145790"/>
                  </a:cubicBezTo>
                  <a:cubicBezTo>
                    <a:pt x="374877" y="169576"/>
                    <a:pt x="403639" y="181408"/>
                    <a:pt x="430702" y="191906"/>
                  </a:cubicBezTo>
                  <a:cubicBezTo>
                    <a:pt x="439925" y="195486"/>
                    <a:pt x="449877" y="199127"/>
                    <a:pt x="459525" y="196639"/>
                  </a:cubicBezTo>
                  <a:cubicBezTo>
                    <a:pt x="469173" y="194151"/>
                    <a:pt x="476636" y="182561"/>
                    <a:pt x="470932" y="174673"/>
                  </a:cubicBezTo>
                  <a:cubicBezTo>
                    <a:pt x="490168" y="200158"/>
                    <a:pt x="512134" y="227464"/>
                    <a:pt x="543748" y="234200"/>
                  </a:cubicBezTo>
                  <a:cubicBezTo>
                    <a:pt x="571357" y="239964"/>
                    <a:pt x="599633" y="228617"/>
                    <a:pt x="627910" y="227282"/>
                  </a:cubicBezTo>
                  <a:cubicBezTo>
                    <a:pt x="656186" y="225947"/>
                    <a:pt x="683492" y="234624"/>
                    <a:pt x="711344" y="238386"/>
                  </a:cubicBezTo>
                  <a:cubicBezTo>
                    <a:pt x="771653" y="246147"/>
                    <a:pt x="832672" y="230989"/>
                    <a:pt x="882338" y="195911"/>
                  </a:cubicBezTo>
                  <a:cubicBezTo>
                    <a:pt x="930912" y="161166"/>
                    <a:pt x="963897" y="108739"/>
                    <a:pt x="974207" y="49916"/>
                  </a:cubicBezTo>
                  <a:cubicBezTo>
                    <a:pt x="976270" y="37780"/>
                    <a:pt x="977605" y="24431"/>
                    <a:pt x="980639" y="12174"/>
                  </a:cubicBezTo>
                  <a:cubicBezTo>
                    <a:pt x="983127" y="31591"/>
                    <a:pt x="984886" y="51191"/>
                    <a:pt x="985979" y="70669"/>
                  </a:cubicBezTo>
                  <a:cubicBezTo>
                    <a:pt x="988042" y="103982"/>
                    <a:pt x="987678" y="136930"/>
                    <a:pt x="978515" y="168059"/>
                  </a:cubicBezTo>
                  <a:close/>
                </a:path>
              </a:pathLst>
            </a:custGeom>
            <a:solidFill>
              <a:srgbClr val="C9B79F"/>
            </a:solidFill>
            <a:ln w="6065"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4D498F89-21E6-EE6F-B68E-627A3F00ECC5}"/>
                </a:ext>
              </a:extLst>
            </p:cNvPr>
            <p:cNvSpPr/>
            <p:nvPr/>
          </p:nvSpPr>
          <p:spPr>
            <a:xfrm>
              <a:off x="5165735" y="4786694"/>
              <a:ext cx="842171" cy="410830"/>
            </a:xfrm>
            <a:custGeom>
              <a:avLst/>
              <a:gdLst>
                <a:gd name="connsiteX0" fmla="*/ 842171 w 842171"/>
                <a:gd name="connsiteY0" fmla="*/ 285496 h 410830"/>
                <a:gd name="connsiteX1" fmla="*/ 832159 w 842171"/>
                <a:gd name="connsiteY1" fmla="*/ 377183 h 410830"/>
                <a:gd name="connsiteX2" fmla="*/ 830764 w 842171"/>
                <a:gd name="connsiteY2" fmla="*/ 382219 h 410830"/>
                <a:gd name="connsiteX3" fmla="*/ 768689 w 842171"/>
                <a:gd name="connsiteY3" fmla="*/ 410738 h 410830"/>
                <a:gd name="connsiteX4" fmla="*/ 519903 w 842171"/>
                <a:gd name="connsiteY4" fmla="*/ 316564 h 410830"/>
                <a:gd name="connsiteX5" fmla="*/ 443690 w 842171"/>
                <a:gd name="connsiteY5" fmla="*/ 275363 h 410830"/>
                <a:gd name="connsiteX6" fmla="*/ 272028 w 842171"/>
                <a:gd name="connsiteY6" fmla="*/ 212863 h 410830"/>
                <a:gd name="connsiteX7" fmla="*/ 234164 w 842171"/>
                <a:gd name="connsiteY7" fmla="*/ 204247 h 410830"/>
                <a:gd name="connsiteX8" fmla="*/ 179553 w 842171"/>
                <a:gd name="connsiteY8" fmla="*/ 194599 h 410830"/>
                <a:gd name="connsiteX9" fmla="*/ 170148 w 842171"/>
                <a:gd name="connsiteY9" fmla="*/ 194599 h 410830"/>
                <a:gd name="connsiteX10" fmla="*/ 159347 w 842171"/>
                <a:gd name="connsiteY10" fmla="*/ 193506 h 410830"/>
                <a:gd name="connsiteX11" fmla="*/ 132648 w 842171"/>
                <a:gd name="connsiteY11" fmla="*/ 191443 h 410830"/>
                <a:gd name="connsiteX12" fmla="*/ 102308 w 842171"/>
                <a:gd name="connsiteY12" fmla="*/ 191443 h 410830"/>
                <a:gd name="connsiteX13" fmla="*/ 79129 w 842171"/>
                <a:gd name="connsiteY13" fmla="*/ 190958 h 410830"/>
                <a:gd name="connsiteX14" fmla="*/ 24093 w 842171"/>
                <a:gd name="connsiteY14" fmla="*/ 183009 h 410830"/>
                <a:gd name="connsiteX15" fmla="*/ 5161 w 842171"/>
                <a:gd name="connsiteY15" fmla="*/ 175909 h 410830"/>
                <a:gd name="connsiteX16" fmla="*/ 3 w 842171"/>
                <a:gd name="connsiteY16" fmla="*/ 164987 h 410830"/>
                <a:gd name="connsiteX17" fmla="*/ 913 w 842171"/>
                <a:gd name="connsiteY17" fmla="*/ 160618 h 410830"/>
                <a:gd name="connsiteX18" fmla="*/ 2127 w 842171"/>
                <a:gd name="connsiteY18" fmla="*/ 158676 h 410830"/>
                <a:gd name="connsiteX19" fmla="*/ 4250 w 842171"/>
                <a:gd name="connsiteY19" fmla="*/ 150363 h 410830"/>
                <a:gd name="connsiteX20" fmla="*/ 12563 w 842171"/>
                <a:gd name="connsiteY20" fmla="*/ 89684 h 410830"/>
                <a:gd name="connsiteX21" fmla="*/ 8195 w 842171"/>
                <a:gd name="connsiteY21" fmla="*/ 29005 h 410830"/>
                <a:gd name="connsiteX22" fmla="*/ 3401 w 842171"/>
                <a:gd name="connsiteY22" fmla="*/ 0 h 410830"/>
                <a:gd name="connsiteX23" fmla="*/ 18389 w 842171"/>
                <a:gd name="connsiteY23" fmla="*/ 6068 h 410830"/>
                <a:gd name="connsiteX24" fmla="*/ 68267 w 842171"/>
                <a:gd name="connsiteY24" fmla="*/ 22694 h 410830"/>
                <a:gd name="connsiteX25" fmla="*/ 125609 w 842171"/>
                <a:gd name="connsiteY25" fmla="*/ 37257 h 410830"/>
                <a:gd name="connsiteX26" fmla="*/ 319480 w 842171"/>
                <a:gd name="connsiteY26" fmla="*/ 88956 h 410830"/>
                <a:gd name="connsiteX27" fmla="*/ 549697 w 842171"/>
                <a:gd name="connsiteY27" fmla="*/ 187378 h 410830"/>
                <a:gd name="connsiteX28" fmla="*/ 679976 w 842171"/>
                <a:gd name="connsiteY28" fmla="*/ 257462 h 410830"/>
                <a:gd name="connsiteX29" fmla="*/ 827608 w 842171"/>
                <a:gd name="connsiteY29" fmla="*/ 284101 h 410830"/>
                <a:gd name="connsiteX30" fmla="*/ 842171 w 842171"/>
                <a:gd name="connsiteY30" fmla="*/ 285496 h 41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2171" h="410830">
                  <a:moveTo>
                    <a:pt x="842171" y="285496"/>
                  </a:moveTo>
                  <a:cubicBezTo>
                    <a:pt x="831552" y="312863"/>
                    <a:pt x="839137" y="347753"/>
                    <a:pt x="832159" y="377183"/>
                  </a:cubicBezTo>
                  <a:cubicBezTo>
                    <a:pt x="831734" y="378882"/>
                    <a:pt x="831310" y="380581"/>
                    <a:pt x="830764" y="382219"/>
                  </a:cubicBezTo>
                  <a:cubicBezTo>
                    <a:pt x="823785" y="405217"/>
                    <a:pt x="793385" y="411709"/>
                    <a:pt x="768689" y="410738"/>
                  </a:cubicBezTo>
                  <a:cubicBezTo>
                    <a:pt x="678337" y="407401"/>
                    <a:pt x="599151" y="361467"/>
                    <a:pt x="519903" y="316564"/>
                  </a:cubicBezTo>
                  <a:cubicBezTo>
                    <a:pt x="494600" y="302304"/>
                    <a:pt x="469358" y="288045"/>
                    <a:pt x="443690" y="275363"/>
                  </a:cubicBezTo>
                  <a:cubicBezTo>
                    <a:pt x="388879" y="248433"/>
                    <a:pt x="331324" y="227481"/>
                    <a:pt x="272028" y="212863"/>
                  </a:cubicBezTo>
                  <a:cubicBezTo>
                    <a:pt x="259486" y="209708"/>
                    <a:pt x="246865" y="206838"/>
                    <a:pt x="234164" y="204247"/>
                  </a:cubicBezTo>
                  <a:cubicBezTo>
                    <a:pt x="216124" y="200563"/>
                    <a:pt x="197921" y="197347"/>
                    <a:pt x="179553" y="194599"/>
                  </a:cubicBezTo>
                  <a:cubicBezTo>
                    <a:pt x="176434" y="194143"/>
                    <a:pt x="173267" y="194143"/>
                    <a:pt x="170148" y="194599"/>
                  </a:cubicBezTo>
                  <a:cubicBezTo>
                    <a:pt x="166513" y="194684"/>
                    <a:pt x="162890" y="194320"/>
                    <a:pt x="159347" y="193506"/>
                  </a:cubicBezTo>
                  <a:cubicBezTo>
                    <a:pt x="150500" y="192238"/>
                    <a:pt x="141580" y="191552"/>
                    <a:pt x="132648" y="191443"/>
                  </a:cubicBezTo>
                  <a:cubicBezTo>
                    <a:pt x="122454" y="191443"/>
                    <a:pt x="112260" y="191443"/>
                    <a:pt x="102308" y="191443"/>
                  </a:cubicBezTo>
                  <a:cubicBezTo>
                    <a:pt x="94541" y="191443"/>
                    <a:pt x="86835" y="191443"/>
                    <a:pt x="79129" y="190958"/>
                  </a:cubicBezTo>
                  <a:cubicBezTo>
                    <a:pt x="60634" y="189459"/>
                    <a:pt x="42254" y="186801"/>
                    <a:pt x="24093" y="183009"/>
                  </a:cubicBezTo>
                  <a:cubicBezTo>
                    <a:pt x="17284" y="182269"/>
                    <a:pt x="10773" y="179829"/>
                    <a:pt x="5161" y="175909"/>
                  </a:cubicBezTo>
                  <a:cubicBezTo>
                    <a:pt x="2036" y="173118"/>
                    <a:pt x="173" y="169174"/>
                    <a:pt x="3" y="164987"/>
                  </a:cubicBezTo>
                  <a:cubicBezTo>
                    <a:pt x="-34" y="163482"/>
                    <a:pt x="282" y="161984"/>
                    <a:pt x="913" y="160618"/>
                  </a:cubicBezTo>
                  <a:cubicBezTo>
                    <a:pt x="1283" y="159951"/>
                    <a:pt x="1690" y="159302"/>
                    <a:pt x="2127" y="158676"/>
                  </a:cubicBezTo>
                  <a:cubicBezTo>
                    <a:pt x="3292" y="156043"/>
                    <a:pt x="4008" y="153234"/>
                    <a:pt x="4250" y="150363"/>
                  </a:cubicBezTo>
                  <a:cubicBezTo>
                    <a:pt x="8662" y="130394"/>
                    <a:pt x="11441" y="110103"/>
                    <a:pt x="12563" y="89684"/>
                  </a:cubicBezTo>
                  <a:cubicBezTo>
                    <a:pt x="13449" y="69356"/>
                    <a:pt x="11981" y="48993"/>
                    <a:pt x="8195" y="29005"/>
                  </a:cubicBezTo>
                  <a:cubicBezTo>
                    <a:pt x="6435" y="19417"/>
                    <a:pt x="4797" y="9709"/>
                    <a:pt x="3401" y="0"/>
                  </a:cubicBezTo>
                  <a:cubicBezTo>
                    <a:pt x="8559" y="1820"/>
                    <a:pt x="13595" y="4126"/>
                    <a:pt x="18389" y="6068"/>
                  </a:cubicBezTo>
                  <a:cubicBezTo>
                    <a:pt x="34718" y="12464"/>
                    <a:pt x="51368" y="18010"/>
                    <a:pt x="68267" y="22694"/>
                  </a:cubicBezTo>
                  <a:cubicBezTo>
                    <a:pt x="87199" y="28034"/>
                    <a:pt x="106434" y="32585"/>
                    <a:pt x="125609" y="37257"/>
                  </a:cubicBezTo>
                  <a:cubicBezTo>
                    <a:pt x="190536" y="52791"/>
                    <a:pt x="255766" y="69053"/>
                    <a:pt x="319480" y="88956"/>
                  </a:cubicBezTo>
                  <a:cubicBezTo>
                    <a:pt x="399880" y="114017"/>
                    <a:pt x="477792" y="144842"/>
                    <a:pt x="549697" y="187378"/>
                  </a:cubicBezTo>
                  <a:cubicBezTo>
                    <a:pt x="592173" y="212499"/>
                    <a:pt x="632888" y="241989"/>
                    <a:pt x="679976" y="257462"/>
                  </a:cubicBezTo>
                  <a:cubicBezTo>
                    <a:pt x="727063" y="272936"/>
                    <a:pt x="759526" y="272390"/>
                    <a:pt x="827608" y="284101"/>
                  </a:cubicBezTo>
                  <a:cubicBezTo>
                    <a:pt x="832487" y="284234"/>
                    <a:pt x="837353" y="284695"/>
                    <a:pt x="842171" y="285496"/>
                  </a:cubicBezTo>
                  <a:close/>
                </a:path>
              </a:pathLst>
            </a:custGeom>
            <a:solidFill>
              <a:srgbClr val="D1C4B0"/>
            </a:solidFill>
            <a:ln w="6065"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6CCDA5B0-6D90-2B7F-56CE-2BED92299B7F}"/>
                </a:ext>
              </a:extLst>
            </p:cNvPr>
            <p:cNvSpPr/>
            <p:nvPr/>
          </p:nvSpPr>
          <p:spPr>
            <a:xfrm>
              <a:off x="5485336" y="4876135"/>
              <a:ext cx="522570" cy="292042"/>
            </a:xfrm>
            <a:custGeom>
              <a:avLst/>
              <a:gdLst>
                <a:gd name="connsiteX0" fmla="*/ 522570 w 522570"/>
                <a:gd name="connsiteY0" fmla="*/ 195994 h 292042"/>
                <a:gd name="connsiteX1" fmla="*/ 512558 w 522570"/>
                <a:gd name="connsiteY1" fmla="*/ 287741 h 292042"/>
                <a:gd name="connsiteX2" fmla="*/ 500422 w 522570"/>
                <a:gd name="connsiteY2" fmla="*/ 291989 h 292042"/>
                <a:gd name="connsiteX3" fmla="*/ 486102 w 522570"/>
                <a:gd name="connsiteY3" fmla="*/ 278943 h 292042"/>
                <a:gd name="connsiteX4" fmla="*/ 410496 w 522570"/>
                <a:gd name="connsiteY4" fmla="*/ 202062 h 292042"/>
                <a:gd name="connsiteX5" fmla="*/ 373421 w 522570"/>
                <a:gd name="connsiteY5" fmla="*/ 193324 h 292042"/>
                <a:gd name="connsiteX6" fmla="*/ 313530 w 522570"/>
                <a:gd name="connsiteY6" fmla="*/ 180339 h 292042"/>
                <a:gd name="connsiteX7" fmla="*/ 274756 w 522570"/>
                <a:gd name="connsiteY7" fmla="*/ 164987 h 292042"/>
                <a:gd name="connsiteX8" fmla="*/ 241261 w 522570"/>
                <a:gd name="connsiteY8" fmla="*/ 128579 h 292042"/>
                <a:gd name="connsiteX9" fmla="*/ 156795 w 522570"/>
                <a:gd name="connsiteY9" fmla="*/ 84101 h 292042"/>
                <a:gd name="connsiteX10" fmla="*/ 97087 w 522570"/>
                <a:gd name="connsiteY10" fmla="*/ 80764 h 292042"/>
                <a:gd name="connsiteX11" fmla="*/ 44539 w 522570"/>
                <a:gd name="connsiteY11" fmla="*/ 56492 h 292042"/>
                <a:gd name="connsiteX12" fmla="*/ 26760 w 522570"/>
                <a:gd name="connsiteY12" fmla="*/ 25424 h 292042"/>
                <a:gd name="connsiteX13" fmla="*/ 303 w 522570"/>
                <a:gd name="connsiteY13" fmla="*/ 0 h 292042"/>
                <a:gd name="connsiteX14" fmla="*/ 0 w 522570"/>
                <a:gd name="connsiteY14" fmla="*/ 0 h 292042"/>
                <a:gd name="connsiteX15" fmla="*/ 230157 w 522570"/>
                <a:gd name="connsiteY15" fmla="*/ 98422 h 292042"/>
                <a:gd name="connsiteX16" fmla="*/ 360496 w 522570"/>
                <a:gd name="connsiteY16" fmla="*/ 168506 h 292042"/>
                <a:gd name="connsiteX17" fmla="*/ 508068 w 522570"/>
                <a:gd name="connsiteY17" fmla="*/ 195084 h 292042"/>
                <a:gd name="connsiteX18" fmla="*/ 522570 w 522570"/>
                <a:gd name="connsiteY18" fmla="*/ 195994 h 29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2570" h="292042">
                  <a:moveTo>
                    <a:pt x="522570" y="195994"/>
                  </a:moveTo>
                  <a:cubicBezTo>
                    <a:pt x="512012" y="223421"/>
                    <a:pt x="519536" y="258251"/>
                    <a:pt x="512558" y="287741"/>
                  </a:cubicBezTo>
                  <a:cubicBezTo>
                    <a:pt x="509300" y="290818"/>
                    <a:pt x="504888" y="292359"/>
                    <a:pt x="500422" y="291989"/>
                  </a:cubicBezTo>
                  <a:cubicBezTo>
                    <a:pt x="493687" y="291018"/>
                    <a:pt x="489500" y="284647"/>
                    <a:pt x="486102" y="278943"/>
                  </a:cubicBezTo>
                  <a:cubicBezTo>
                    <a:pt x="467898" y="247632"/>
                    <a:pt x="445265" y="215290"/>
                    <a:pt x="410496" y="202062"/>
                  </a:cubicBezTo>
                  <a:cubicBezTo>
                    <a:pt x="398433" y="198015"/>
                    <a:pt x="386024" y="195090"/>
                    <a:pt x="373421" y="193324"/>
                  </a:cubicBezTo>
                  <a:cubicBezTo>
                    <a:pt x="353275" y="189744"/>
                    <a:pt x="333251" y="185375"/>
                    <a:pt x="313530" y="180339"/>
                  </a:cubicBezTo>
                  <a:cubicBezTo>
                    <a:pt x="299774" y="177645"/>
                    <a:pt x="286631" y="172439"/>
                    <a:pt x="274756" y="164987"/>
                  </a:cubicBezTo>
                  <a:cubicBezTo>
                    <a:pt x="261103" y="155400"/>
                    <a:pt x="252244" y="140715"/>
                    <a:pt x="241261" y="128579"/>
                  </a:cubicBezTo>
                  <a:cubicBezTo>
                    <a:pt x="219210" y="104283"/>
                    <a:pt x="189301" y="88537"/>
                    <a:pt x="156795" y="84101"/>
                  </a:cubicBezTo>
                  <a:cubicBezTo>
                    <a:pt x="137075" y="81432"/>
                    <a:pt x="116868" y="82949"/>
                    <a:pt x="97087" y="80764"/>
                  </a:cubicBezTo>
                  <a:cubicBezTo>
                    <a:pt x="77306" y="78580"/>
                    <a:pt x="56614" y="71784"/>
                    <a:pt x="44539" y="56492"/>
                  </a:cubicBezTo>
                  <a:cubicBezTo>
                    <a:pt x="37075" y="47087"/>
                    <a:pt x="33556" y="35315"/>
                    <a:pt x="26760" y="25424"/>
                  </a:cubicBezTo>
                  <a:cubicBezTo>
                    <a:pt x="19266" y="15667"/>
                    <a:pt x="10352" y="7099"/>
                    <a:pt x="303" y="0"/>
                  </a:cubicBezTo>
                  <a:lnTo>
                    <a:pt x="0" y="0"/>
                  </a:lnTo>
                  <a:cubicBezTo>
                    <a:pt x="80339" y="25060"/>
                    <a:pt x="158252" y="55886"/>
                    <a:pt x="230157" y="98422"/>
                  </a:cubicBezTo>
                  <a:cubicBezTo>
                    <a:pt x="272632" y="123543"/>
                    <a:pt x="313348" y="153033"/>
                    <a:pt x="360496" y="168506"/>
                  </a:cubicBezTo>
                  <a:cubicBezTo>
                    <a:pt x="407644" y="183980"/>
                    <a:pt x="439986" y="183433"/>
                    <a:pt x="508068" y="195084"/>
                  </a:cubicBezTo>
                  <a:cubicBezTo>
                    <a:pt x="512916" y="195114"/>
                    <a:pt x="517759" y="195418"/>
                    <a:pt x="522570" y="195994"/>
                  </a:cubicBezTo>
                  <a:close/>
                </a:path>
              </a:pathLst>
            </a:custGeom>
            <a:solidFill>
              <a:srgbClr val="BDA990"/>
            </a:solidFill>
            <a:ln w="6065"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00A97409-525E-2F0C-5919-733892D2C8D6}"/>
                </a:ext>
              </a:extLst>
            </p:cNvPr>
            <p:cNvSpPr/>
            <p:nvPr/>
          </p:nvSpPr>
          <p:spPr>
            <a:xfrm>
              <a:off x="5162104" y="4389305"/>
              <a:ext cx="271810" cy="335556"/>
            </a:xfrm>
            <a:custGeom>
              <a:avLst/>
              <a:gdLst>
                <a:gd name="connsiteX0" fmla="*/ 271351 w 271810"/>
                <a:gd name="connsiteY0" fmla="*/ 60922 h 335556"/>
                <a:gd name="connsiteX1" fmla="*/ 269288 w 271810"/>
                <a:gd name="connsiteY1" fmla="*/ 83313 h 335556"/>
                <a:gd name="connsiteX2" fmla="*/ 206363 w 271810"/>
                <a:gd name="connsiteY2" fmla="*/ 147693 h 335556"/>
                <a:gd name="connsiteX3" fmla="*/ 143075 w 271810"/>
                <a:gd name="connsiteY3" fmla="*/ 204671 h 335556"/>
                <a:gd name="connsiteX4" fmla="*/ 128815 w 271810"/>
                <a:gd name="connsiteY4" fmla="*/ 238348 h 335556"/>
                <a:gd name="connsiteX5" fmla="*/ 81485 w 271810"/>
                <a:gd name="connsiteY5" fmla="*/ 268203 h 335556"/>
                <a:gd name="connsiteX6" fmla="*/ 10672 w 271810"/>
                <a:gd name="connsiteY6" fmla="*/ 328032 h 335556"/>
                <a:gd name="connsiteX7" fmla="*/ 964 w 271810"/>
                <a:gd name="connsiteY7" fmla="*/ 335557 h 335556"/>
                <a:gd name="connsiteX8" fmla="*/ 2723 w 271810"/>
                <a:gd name="connsiteY8" fmla="*/ 238106 h 335556"/>
                <a:gd name="connsiteX9" fmla="*/ 15709 w 271810"/>
                <a:gd name="connsiteY9" fmla="*/ 168992 h 335556"/>
                <a:gd name="connsiteX10" fmla="*/ 108366 w 271810"/>
                <a:gd name="connsiteY10" fmla="*/ 104429 h 335556"/>
                <a:gd name="connsiteX11" fmla="*/ 147686 w 271810"/>
                <a:gd name="connsiteY11" fmla="*/ 69235 h 335556"/>
                <a:gd name="connsiteX12" fmla="*/ 193135 w 271810"/>
                <a:gd name="connsiteY12" fmla="*/ 32403 h 335556"/>
                <a:gd name="connsiteX13" fmla="*/ 215890 w 271810"/>
                <a:gd name="connsiteY13" fmla="*/ 21723 h 335556"/>
                <a:gd name="connsiteX14" fmla="*/ 266739 w 271810"/>
                <a:gd name="connsiteY14" fmla="*/ 0 h 335556"/>
                <a:gd name="connsiteX15" fmla="*/ 271351 w 271810"/>
                <a:gd name="connsiteY15" fmla="*/ 60922 h 335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1810" h="335556">
                  <a:moveTo>
                    <a:pt x="271351" y="60922"/>
                  </a:moveTo>
                  <a:cubicBezTo>
                    <a:pt x="271551" y="68440"/>
                    <a:pt x="270859" y="75958"/>
                    <a:pt x="269288" y="83313"/>
                  </a:cubicBezTo>
                  <a:cubicBezTo>
                    <a:pt x="262006" y="111832"/>
                    <a:pt x="230999" y="133798"/>
                    <a:pt x="206363" y="147693"/>
                  </a:cubicBezTo>
                  <a:cubicBezTo>
                    <a:pt x="181727" y="161589"/>
                    <a:pt x="154725" y="178640"/>
                    <a:pt x="143075" y="204671"/>
                  </a:cubicBezTo>
                  <a:cubicBezTo>
                    <a:pt x="138099" y="215836"/>
                    <a:pt x="136036" y="228397"/>
                    <a:pt x="128815" y="238348"/>
                  </a:cubicBezTo>
                  <a:cubicBezTo>
                    <a:pt x="117893" y="253457"/>
                    <a:pt x="98111" y="259222"/>
                    <a:pt x="81485" y="268203"/>
                  </a:cubicBezTo>
                  <a:cubicBezTo>
                    <a:pt x="54058" y="283008"/>
                    <a:pt x="34216" y="307887"/>
                    <a:pt x="10672" y="328032"/>
                  </a:cubicBezTo>
                  <a:cubicBezTo>
                    <a:pt x="7572" y="330708"/>
                    <a:pt x="4325" y="333221"/>
                    <a:pt x="964" y="335557"/>
                  </a:cubicBezTo>
                  <a:cubicBezTo>
                    <a:pt x="-760" y="303075"/>
                    <a:pt x="-171" y="270508"/>
                    <a:pt x="2723" y="238106"/>
                  </a:cubicBezTo>
                  <a:cubicBezTo>
                    <a:pt x="4295" y="214635"/>
                    <a:pt x="8652" y="191431"/>
                    <a:pt x="15709" y="168992"/>
                  </a:cubicBezTo>
                  <a:cubicBezTo>
                    <a:pt x="45624" y="146298"/>
                    <a:pt x="79119" y="128033"/>
                    <a:pt x="108366" y="104429"/>
                  </a:cubicBezTo>
                  <a:cubicBezTo>
                    <a:pt x="122080" y="93325"/>
                    <a:pt x="134762" y="81189"/>
                    <a:pt x="147686" y="69235"/>
                  </a:cubicBezTo>
                  <a:cubicBezTo>
                    <a:pt x="160611" y="57281"/>
                    <a:pt x="176206" y="41080"/>
                    <a:pt x="193135" y="32403"/>
                  </a:cubicBezTo>
                  <a:cubicBezTo>
                    <a:pt x="200417" y="28641"/>
                    <a:pt x="208366" y="25303"/>
                    <a:pt x="215890" y="21723"/>
                  </a:cubicBezTo>
                  <a:cubicBezTo>
                    <a:pt x="232595" y="13877"/>
                    <a:pt x="249549" y="6632"/>
                    <a:pt x="266739" y="0"/>
                  </a:cubicBezTo>
                  <a:cubicBezTo>
                    <a:pt x="271126" y="19988"/>
                    <a:pt x="272680" y="40497"/>
                    <a:pt x="271351" y="60922"/>
                  </a:cubicBezTo>
                  <a:close/>
                </a:path>
              </a:pathLst>
            </a:custGeom>
            <a:solidFill>
              <a:srgbClr val="EDE4D5"/>
            </a:solidFill>
            <a:ln w="6065"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3CB30D57-71D1-3A70-C314-449415313914}"/>
                </a:ext>
              </a:extLst>
            </p:cNvPr>
            <p:cNvSpPr/>
            <p:nvPr/>
          </p:nvSpPr>
          <p:spPr>
            <a:xfrm>
              <a:off x="5699023" y="4519705"/>
              <a:ext cx="393589" cy="307938"/>
            </a:xfrm>
            <a:custGeom>
              <a:avLst/>
              <a:gdLst>
                <a:gd name="connsiteX0" fmla="*/ 390072 w 393589"/>
                <a:gd name="connsiteY0" fmla="*/ 75303 h 307938"/>
                <a:gd name="connsiteX1" fmla="*/ 242743 w 393589"/>
                <a:gd name="connsiteY1" fmla="*/ 254732 h 307938"/>
                <a:gd name="connsiteX2" fmla="*/ 162403 w 393589"/>
                <a:gd name="connsiteY2" fmla="*/ 279004 h 307938"/>
                <a:gd name="connsiteX3" fmla="*/ 64164 w 393589"/>
                <a:gd name="connsiteY3" fmla="*/ 303275 h 307938"/>
                <a:gd name="connsiteX4" fmla="*/ 21688 w 393589"/>
                <a:gd name="connsiteY4" fmla="*/ 306127 h 307938"/>
                <a:gd name="connsiteX5" fmla="*/ 1118 w 393589"/>
                <a:gd name="connsiteY5" fmla="*/ 274513 h 307938"/>
                <a:gd name="connsiteX6" fmla="*/ 13739 w 393589"/>
                <a:gd name="connsiteY6" fmla="*/ 259040 h 307938"/>
                <a:gd name="connsiteX7" fmla="*/ 64649 w 393589"/>
                <a:gd name="connsiteY7" fmla="*/ 194113 h 307938"/>
                <a:gd name="connsiteX8" fmla="*/ 77088 w 393589"/>
                <a:gd name="connsiteY8" fmla="*/ 134526 h 307938"/>
                <a:gd name="connsiteX9" fmla="*/ 44686 w 393589"/>
                <a:gd name="connsiteY9" fmla="*/ 90655 h 307938"/>
                <a:gd name="connsiteX10" fmla="*/ 66834 w 393589"/>
                <a:gd name="connsiteY10" fmla="*/ 96723 h 307938"/>
                <a:gd name="connsiteX11" fmla="*/ 147840 w 393589"/>
                <a:gd name="connsiteY11" fmla="*/ 112864 h 307938"/>
                <a:gd name="connsiteX12" fmla="*/ 286007 w 393589"/>
                <a:gd name="connsiteY12" fmla="*/ 117475 h 307938"/>
                <a:gd name="connsiteX13" fmla="*/ 377026 w 393589"/>
                <a:gd name="connsiteY13" fmla="*/ 27306 h 307938"/>
                <a:gd name="connsiteX14" fmla="*/ 383094 w 393589"/>
                <a:gd name="connsiteY14" fmla="*/ 3034 h 307938"/>
                <a:gd name="connsiteX15" fmla="*/ 387281 w 393589"/>
                <a:gd name="connsiteY15" fmla="*/ 0 h 307938"/>
                <a:gd name="connsiteX16" fmla="*/ 390072 w 393589"/>
                <a:gd name="connsiteY16" fmla="*/ 75303 h 30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3589" h="307938">
                  <a:moveTo>
                    <a:pt x="390072" y="75303"/>
                  </a:moveTo>
                  <a:cubicBezTo>
                    <a:pt x="373088" y="155527"/>
                    <a:pt x="318125" y="222463"/>
                    <a:pt x="242743" y="254732"/>
                  </a:cubicBezTo>
                  <a:cubicBezTo>
                    <a:pt x="216669" y="264993"/>
                    <a:pt x="189800" y="273112"/>
                    <a:pt x="162403" y="279004"/>
                  </a:cubicBezTo>
                  <a:lnTo>
                    <a:pt x="64164" y="303275"/>
                  </a:lnTo>
                  <a:cubicBezTo>
                    <a:pt x="50207" y="306734"/>
                    <a:pt x="35402" y="310132"/>
                    <a:pt x="21688" y="306127"/>
                  </a:cubicBezTo>
                  <a:cubicBezTo>
                    <a:pt x="7975" y="302122"/>
                    <a:pt x="-3737" y="287620"/>
                    <a:pt x="1118" y="274513"/>
                  </a:cubicBezTo>
                  <a:cubicBezTo>
                    <a:pt x="4036" y="268427"/>
                    <a:pt x="8363" y="263124"/>
                    <a:pt x="13739" y="259040"/>
                  </a:cubicBezTo>
                  <a:cubicBezTo>
                    <a:pt x="34194" y="240375"/>
                    <a:pt x="51403" y="218434"/>
                    <a:pt x="64649" y="194113"/>
                  </a:cubicBezTo>
                  <a:cubicBezTo>
                    <a:pt x="74661" y="175909"/>
                    <a:pt x="82307" y="154611"/>
                    <a:pt x="77088" y="134526"/>
                  </a:cubicBezTo>
                  <a:cubicBezTo>
                    <a:pt x="72355" y="116322"/>
                    <a:pt x="58520" y="103034"/>
                    <a:pt x="44686" y="90655"/>
                  </a:cubicBezTo>
                  <a:cubicBezTo>
                    <a:pt x="51870" y="93349"/>
                    <a:pt x="59279" y="95382"/>
                    <a:pt x="66834" y="96723"/>
                  </a:cubicBezTo>
                  <a:cubicBezTo>
                    <a:pt x="93896" y="101395"/>
                    <a:pt x="120717" y="108252"/>
                    <a:pt x="147840" y="112864"/>
                  </a:cubicBezTo>
                  <a:cubicBezTo>
                    <a:pt x="193593" y="120631"/>
                    <a:pt x="240923" y="128337"/>
                    <a:pt x="286007" y="117475"/>
                  </a:cubicBezTo>
                  <a:cubicBezTo>
                    <a:pt x="331092" y="106614"/>
                    <a:pt x="373567" y="72087"/>
                    <a:pt x="377026" y="27306"/>
                  </a:cubicBezTo>
                  <a:cubicBezTo>
                    <a:pt x="377754" y="18871"/>
                    <a:pt x="377390" y="9466"/>
                    <a:pt x="383094" y="3034"/>
                  </a:cubicBezTo>
                  <a:cubicBezTo>
                    <a:pt x="384253" y="1735"/>
                    <a:pt x="385685" y="698"/>
                    <a:pt x="387281" y="0"/>
                  </a:cubicBezTo>
                  <a:cubicBezTo>
                    <a:pt x="394611" y="24454"/>
                    <a:pt x="395570" y="50376"/>
                    <a:pt x="390072" y="75303"/>
                  </a:cubicBezTo>
                  <a:close/>
                </a:path>
              </a:pathLst>
            </a:custGeom>
            <a:solidFill>
              <a:srgbClr val="EDE4D5"/>
            </a:solidFill>
            <a:ln w="6065"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DC7CFE9E-2640-CC2D-3189-DFBA119DE84E}"/>
                </a:ext>
              </a:extLst>
            </p:cNvPr>
            <p:cNvSpPr/>
            <p:nvPr/>
          </p:nvSpPr>
          <p:spPr>
            <a:xfrm>
              <a:off x="5268043" y="4928919"/>
              <a:ext cx="417678" cy="174339"/>
            </a:xfrm>
            <a:custGeom>
              <a:avLst/>
              <a:gdLst>
                <a:gd name="connsiteX0" fmla="*/ 417595 w 417678"/>
                <a:gd name="connsiteY0" fmla="*/ 174339 h 174339"/>
                <a:gd name="connsiteX1" fmla="*/ 341382 w 417678"/>
                <a:gd name="connsiteY1" fmla="*/ 133138 h 174339"/>
                <a:gd name="connsiteX2" fmla="*/ 169720 w 417678"/>
                <a:gd name="connsiteY2" fmla="*/ 70638 h 174339"/>
                <a:gd name="connsiteX3" fmla="*/ 131856 w 417678"/>
                <a:gd name="connsiteY3" fmla="*/ 62022 h 174339"/>
                <a:gd name="connsiteX4" fmla="*/ 77245 w 417678"/>
                <a:gd name="connsiteY4" fmla="*/ 52374 h 174339"/>
                <a:gd name="connsiteX5" fmla="*/ 67840 w 417678"/>
                <a:gd name="connsiteY5" fmla="*/ 52374 h 174339"/>
                <a:gd name="connsiteX6" fmla="*/ 57039 w 417678"/>
                <a:gd name="connsiteY6" fmla="*/ 51282 h 174339"/>
                <a:gd name="connsiteX7" fmla="*/ 30340 w 417678"/>
                <a:gd name="connsiteY7" fmla="*/ 49219 h 174339"/>
                <a:gd name="connsiteX8" fmla="*/ 0 w 417678"/>
                <a:gd name="connsiteY8" fmla="*/ 49219 h 174339"/>
                <a:gd name="connsiteX9" fmla="*/ 7282 w 417678"/>
                <a:gd name="connsiteY9" fmla="*/ 43697 h 174339"/>
                <a:gd name="connsiteX10" fmla="*/ 42172 w 417678"/>
                <a:gd name="connsiteY10" fmla="*/ 22216 h 174339"/>
                <a:gd name="connsiteX11" fmla="*/ 82706 w 417678"/>
                <a:gd name="connsiteY11" fmla="*/ 2313 h 174339"/>
                <a:gd name="connsiteX12" fmla="*/ 166990 w 417678"/>
                <a:gd name="connsiteY12" fmla="*/ 17180 h 174339"/>
                <a:gd name="connsiteX13" fmla="*/ 311770 w 417678"/>
                <a:gd name="connsiteY13" fmla="*/ 71245 h 174339"/>
                <a:gd name="connsiteX14" fmla="*/ 371418 w 417678"/>
                <a:gd name="connsiteY14" fmla="*/ 83381 h 174339"/>
                <a:gd name="connsiteX15" fmla="*/ 410981 w 417678"/>
                <a:gd name="connsiteY15" fmla="*/ 135565 h 174339"/>
                <a:gd name="connsiteX16" fmla="*/ 417595 w 417678"/>
                <a:gd name="connsiteY16" fmla="*/ 174339 h 17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7678" h="174339">
                  <a:moveTo>
                    <a:pt x="417595" y="174339"/>
                  </a:moveTo>
                  <a:cubicBezTo>
                    <a:pt x="392292" y="160080"/>
                    <a:pt x="367049" y="145820"/>
                    <a:pt x="341382" y="133138"/>
                  </a:cubicBezTo>
                  <a:cubicBezTo>
                    <a:pt x="286570" y="106209"/>
                    <a:pt x="229016" y="85256"/>
                    <a:pt x="169720" y="70638"/>
                  </a:cubicBezTo>
                  <a:cubicBezTo>
                    <a:pt x="157178" y="67483"/>
                    <a:pt x="144556" y="64613"/>
                    <a:pt x="131856" y="62022"/>
                  </a:cubicBezTo>
                  <a:cubicBezTo>
                    <a:pt x="113816" y="58339"/>
                    <a:pt x="95612" y="55123"/>
                    <a:pt x="77245" y="52374"/>
                  </a:cubicBezTo>
                  <a:cubicBezTo>
                    <a:pt x="74126" y="51919"/>
                    <a:pt x="70958" y="51919"/>
                    <a:pt x="67840" y="52374"/>
                  </a:cubicBezTo>
                  <a:cubicBezTo>
                    <a:pt x="64205" y="52459"/>
                    <a:pt x="60582" y="52095"/>
                    <a:pt x="57039" y="51282"/>
                  </a:cubicBezTo>
                  <a:cubicBezTo>
                    <a:pt x="48192" y="50013"/>
                    <a:pt x="39272" y="49328"/>
                    <a:pt x="30340" y="49219"/>
                  </a:cubicBezTo>
                  <a:cubicBezTo>
                    <a:pt x="20146" y="49219"/>
                    <a:pt x="9951" y="49219"/>
                    <a:pt x="0" y="49219"/>
                  </a:cubicBezTo>
                  <a:cubicBezTo>
                    <a:pt x="2275" y="47186"/>
                    <a:pt x="4709" y="45335"/>
                    <a:pt x="7282" y="43697"/>
                  </a:cubicBezTo>
                  <a:cubicBezTo>
                    <a:pt x="18811" y="36354"/>
                    <a:pt x="30704" y="29680"/>
                    <a:pt x="42172" y="22216"/>
                  </a:cubicBezTo>
                  <a:cubicBezTo>
                    <a:pt x="54514" y="13424"/>
                    <a:pt x="68204" y="6700"/>
                    <a:pt x="82706" y="2313"/>
                  </a:cubicBezTo>
                  <a:cubicBezTo>
                    <a:pt x="110983" y="-4726"/>
                    <a:pt x="140473" y="5469"/>
                    <a:pt x="166990" y="17180"/>
                  </a:cubicBezTo>
                  <a:cubicBezTo>
                    <a:pt x="214319" y="37993"/>
                    <a:pt x="260314" y="64328"/>
                    <a:pt x="311770" y="71245"/>
                  </a:cubicBezTo>
                  <a:cubicBezTo>
                    <a:pt x="332037" y="73976"/>
                    <a:pt x="353518" y="73733"/>
                    <a:pt x="371418" y="83381"/>
                  </a:cubicBezTo>
                  <a:cubicBezTo>
                    <a:pt x="391382" y="94000"/>
                    <a:pt x="403154" y="114813"/>
                    <a:pt x="410981" y="135565"/>
                  </a:cubicBezTo>
                  <a:cubicBezTo>
                    <a:pt x="415902" y="147877"/>
                    <a:pt x="418153" y="161093"/>
                    <a:pt x="417595" y="174339"/>
                  </a:cubicBezTo>
                  <a:close/>
                </a:path>
              </a:pathLst>
            </a:custGeom>
            <a:solidFill>
              <a:srgbClr val="E3DACC"/>
            </a:solidFill>
            <a:ln w="6065"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62520EB8-77C9-7FF0-D1B4-566C1D5FAB89}"/>
                </a:ext>
              </a:extLst>
            </p:cNvPr>
            <p:cNvSpPr/>
            <p:nvPr/>
          </p:nvSpPr>
          <p:spPr>
            <a:xfrm>
              <a:off x="5424716" y="4039610"/>
              <a:ext cx="297936" cy="297936"/>
            </a:xfrm>
            <a:custGeom>
              <a:avLst/>
              <a:gdLst>
                <a:gd name="connsiteX0" fmla="*/ 6433 w 297936"/>
                <a:gd name="connsiteY0" fmla="*/ 269659 h 297936"/>
                <a:gd name="connsiteX1" fmla="*/ 42841 w 297936"/>
                <a:gd name="connsiteY1" fmla="*/ 238470 h 297936"/>
                <a:gd name="connsiteX2" fmla="*/ 77185 w 297936"/>
                <a:gd name="connsiteY2" fmla="*/ 202730 h 297936"/>
                <a:gd name="connsiteX3" fmla="*/ 142294 w 297936"/>
                <a:gd name="connsiteY3" fmla="*/ 126638 h 297936"/>
                <a:gd name="connsiteX4" fmla="*/ 158192 w 297936"/>
                <a:gd name="connsiteY4" fmla="*/ 107160 h 297936"/>
                <a:gd name="connsiteX5" fmla="*/ 174515 w 297936"/>
                <a:gd name="connsiteY5" fmla="*/ 87742 h 297936"/>
                <a:gd name="connsiteX6" fmla="*/ 210923 w 297936"/>
                <a:gd name="connsiteY6" fmla="*/ 51335 h 297936"/>
                <a:gd name="connsiteX7" fmla="*/ 252306 w 297936"/>
                <a:gd name="connsiteY7" fmla="*/ 21602 h 297936"/>
                <a:gd name="connsiteX8" fmla="*/ 297937 w 297936"/>
                <a:gd name="connsiteY8" fmla="*/ 0 h 297936"/>
                <a:gd name="connsiteX9" fmla="*/ 254855 w 297936"/>
                <a:gd name="connsiteY9" fmla="*/ 25546 h 297936"/>
                <a:gd name="connsiteX10" fmla="*/ 217415 w 297936"/>
                <a:gd name="connsiteY10" fmla="*/ 58191 h 297936"/>
                <a:gd name="connsiteX11" fmla="*/ 185801 w 297936"/>
                <a:gd name="connsiteY11" fmla="*/ 96359 h 297936"/>
                <a:gd name="connsiteX12" fmla="*/ 156797 w 297936"/>
                <a:gd name="connsiteY12" fmla="*/ 137317 h 297936"/>
                <a:gd name="connsiteX13" fmla="*/ 96117 w 297936"/>
                <a:gd name="connsiteY13" fmla="*/ 218446 h 297936"/>
                <a:gd name="connsiteX14" fmla="*/ 63229 w 297936"/>
                <a:gd name="connsiteY14" fmla="*/ 257584 h 297936"/>
                <a:gd name="connsiteX15" fmla="*/ 25547 w 297936"/>
                <a:gd name="connsiteY15" fmla="*/ 294416 h 297936"/>
                <a:gd name="connsiteX16" fmla="*/ 3521 w 297936"/>
                <a:gd name="connsiteY16" fmla="*/ 292171 h 297936"/>
                <a:gd name="connsiteX17" fmla="*/ 5766 w 297936"/>
                <a:gd name="connsiteY17" fmla="*/ 270144 h 297936"/>
                <a:gd name="connsiteX18" fmla="*/ 6555 w 297936"/>
                <a:gd name="connsiteY18" fmla="*/ 269538 h 29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7936" h="297936">
                  <a:moveTo>
                    <a:pt x="6433" y="269659"/>
                  </a:moveTo>
                  <a:cubicBezTo>
                    <a:pt x="19364" y="260229"/>
                    <a:pt x="31536" y="249799"/>
                    <a:pt x="42841" y="238470"/>
                  </a:cubicBezTo>
                  <a:cubicBezTo>
                    <a:pt x="54613" y="227062"/>
                    <a:pt x="65960" y="214987"/>
                    <a:pt x="77185" y="202730"/>
                  </a:cubicBezTo>
                  <a:cubicBezTo>
                    <a:pt x="99576" y="178155"/>
                    <a:pt x="121057" y="152548"/>
                    <a:pt x="142294" y="126638"/>
                  </a:cubicBezTo>
                  <a:lnTo>
                    <a:pt x="158192" y="107160"/>
                  </a:lnTo>
                  <a:cubicBezTo>
                    <a:pt x="163411" y="100667"/>
                    <a:pt x="168811" y="94114"/>
                    <a:pt x="174515" y="87742"/>
                  </a:cubicBezTo>
                  <a:cubicBezTo>
                    <a:pt x="185789" y="74775"/>
                    <a:pt x="197956" y="62609"/>
                    <a:pt x="210923" y="51335"/>
                  </a:cubicBezTo>
                  <a:cubicBezTo>
                    <a:pt x="223769" y="40170"/>
                    <a:pt x="237622" y="30212"/>
                    <a:pt x="252306" y="21602"/>
                  </a:cubicBezTo>
                  <a:cubicBezTo>
                    <a:pt x="266875" y="13113"/>
                    <a:pt x="282136" y="5886"/>
                    <a:pt x="297937" y="0"/>
                  </a:cubicBezTo>
                  <a:cubicBezTo>
                    <a:pt x="282882" y="7294"/>
                    <a:pt x="268471" y="15837"/>
                    <a:pt x="254855" y="25546"/>
                  </a:cubicBezTo>
                  <a:cubicBezTo>
                    <a:pt x="241438" y="35309"/>
                    <a:pt x="228914" y="46232"/>
                    <a:pt x="217415" y="58191"/>
                  </a:cubicBezTo>
                  <a:cubicBezTo>
                    <a:pt x="206026" y="70188"/>
                    <a:pt x="195468" y="82936"/>
                    <a:pt x="185801" y="96359"/>
                  </a:cubicBezTo>
                  <a:lnTo>
                    <a:pt x="156797" y="137317"/>
                  </a:lnTo>
                  <a:cubicBezTo>
                    <a:pt x="137258" y="164744"/>
                    <a:pt x="117295" y="191929"/>
                    <a:pt x="96117" y="218446"/>
                  </a:cubicBezTo>
                  <a:cubicBezTo>
                    <a:pt x="85559" y="231734"/>
                    <a:pt x="74698" y="244841"/>
                    <a:pt x="63229" y="257584"/>
                  </a:cubicBezTo>
                  <a:cubicBezTo>
                    <a:pt x="51615" y="270794"/>
                    <a:pt x="39018" y="283106"/>
                    <a:pt x="25547" y="294416"/>
                  </a:cubicBezTo>
                  <a:cubicBezTo>
                    <a:pt x="18842" y="299877"/>
                    <a:pt x="8982" y="298876"/>
                    <a:pt x="3521" y="292171"/>
                  </a:cubicBezTo>
                  <a:cubicBezTo>
                    <a:pt x="-1940" y="285466"/>
                    <a:pt x="-939" y="275605"/>
                    <a:pt x="5766" y="270144"/>
                  </a:cubicBezTo>
                  <a:lnTo>
                    <a:pt x="6555" y="269538"/>
                  </a:lnTo>
                  <a:close/>
                </a:path>
              </a:pathLst>
            </a:custGeom>
            <a:solidFill>
              <a:srgbClr val="E3DACC"/>
            </a:solidFill>
            <a:ln w="6065"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D11031CE-C343-5300-EC5C-B9210D2C852C}"/>
                </a:ext>
              </a:extLst>
            </p:cNvPr>
            <p:cNvSpPr/>
            <p:nvPr/>
          </p:nvSpPr>
          <p:spPr>
            <a:xfrm>
              <a:off x="5256870" y="5250908"/>
              <a:ext cx="911812" cy="555514"/>
            </a:xfrm>
            <a:custGeom>
              <a:avLst/>
              <a:gdLst>
                <a:gd name="connsiteX0" fmla="*/ 910016 w 911812"/>
                <a:gd name="connsiteY0" fmla="*/ 117215 h 555514"/>
                <a:gd name="connsiteX1" fmla="*/ 901279 w 911812"/>
                <a:gd name="connsiteY1" fmla="*/ 183295 h 555514"/>
                <a:gd name="connsiteX2" fmla="*/ 874034 w 911812"/>
                <a:gd name="connsiteY2" fmla="*/ 265576 h 555514"/>
                <a:gd name="connsiteX3" fmla="*/ 714993 w 911812"/>
                <a:gd name="connsiteY3" fmla="*/ 430077 h 555514"/>
                <a:gd name="connsiteX4" fmla="*/ 692117 w 911812"/>
                <a:gd name="connsiteY4" fmla="*/ 442577 h 555514"/>
                <a:gd name="connsiteX5" fmla="*/ 544181 w 911812"/>
                <a:gd name="connsiteY5" fmla="*/ 523705 h 555514"/>
                <a:gd name="connsiteX6" fmla="*/ 513841 w 911812"/>
                <a:gd name="connsiteY6" fmla="*/ 535174 h 555514"/>
                <a:gd name="connsiteX7" fmla="*/ 309898 w 911812"/>
                <a:gd name="connsiteY7" fmla="*/ 540332 h 555514"/>
                <a:gd name="connsiteX8" fmla="*/ 170699 w 911812"/>
                <a:gd name="connsiteY8" fmla="*/ 468123 h 555514"/>
                <a:gd name="connsiteX9" fmla="*/ 98248 w 911812"/>
                <a:gd name="connsiteY9" fmla="*/ 444216 h 555514"/>
                <a:gd name="connsiteX10" fmla="*/ 64207 w 911812"/>
                <a:gd name="connsiteY10" fmla="*/ 428560 h 555514"/>
                <a:gd name="connsiteX11" fmla="*/ 49583 w 911812"/>
                <a:gd name="connsiteY11" fmla="*/ 417941 h 555514"/>
                <a:gd name="connsiteX12" fmla="*/ 13601 w 911812"/>
                <a:gd name="connsiteY12" fmla="*/ 386206 h 555514"/>
                <a:gd name="connsiteX13" fmla="*/ 1950 w 911812"/>
                <a:gd name="connsiteY13" fmla="*/ 371704 h 555514"/>
                <a:gd name="connsiteX14" fmla="*/ 2496 w 911812"/>
                <a:gd name="connsiteY14" fmla="*/ 363087 h 555514"/>
                <a:gd name="connsiteX15" fmla="*/ 3953 w 911812"/>
                <a:gd name="connsiteY15" fmla="*/ 302408 h 555514"/>
                <a:gd name="connsiteX16" fmla="*/ 494 w 911812"/>
                <a:gd name="connsiteY16" fmla="*/ 249192 h 555514"/>
                <a:gd name="connsiteX17" fmla="*/ 190 w 911812"/>
                <a:gd name="connsiteY17" fmla="*/ 239605 h 555514"/>
                <a:gd name="connsiteX18" fmla="*/ 190 w 911812"/>
                <a:gd name="connsiteY18" fmla="*/ 236935 h 555514"/>
                <a:gd name="connsiteX19" fmla="*/ 3770 w 911812"/>
                <a:gd name="connsiteY19" fmla="*/ 212663 h 555514"/>
                <a:gd name="connsiteX20" fmla="*/ 6380 w 911812"/>
                <a:gd name="connsiteY20" fmla="*/ 209387 h 555514"/>
                <a:gd name="connsiteX21" fmla="*/ 16271 w 911812"/>
                <a:gd name="connsiteY21" fmla="*/ 215151 h 555514"/>
                <a:gd name="connsiteX22" fmla="*/ 24462 w 911812"/>
                <a:gd name="connsiteY22" fmla="*/ 222311 h 555514"/>
                <a:gd name="connsiteX23" fmla="*/ 39268 w 911812"/>
                <a:gd name="connsiteY23" fmla="*/ 238573 h 555514"/>
                <a:gd name="connsiteX24" fmla="*/ 65057 w 911812"/>
                <a:gd name="connsiteY24" fmla="*/ 274253 h 555514"/>
                <a:gd name="connsiteX25" fmla="*/ 85384 w 911812"/>
                <a:gd name="connsiteY25" fmla="*/ 301983 h 555514"/>
                <a:gd name="connsiteX26" fmla="*/ 150493 w 911812"/>
                <a:gd name="connsiteY26" fmla="*/ 357505 h 555514"/>
                <a:gd name="connsiteX27" fmla="*/ 231318 w 911812"/>
                <a:gd name="connsiteY27" fmla="*/ 386813 h 555514"/>
                <a:gd name="connsiteX28" fmla="*/ 252556 w 911812"/>
                <a:gd name="connsiteY28" fmla="*/ 389301 h 555514"/>
                <a:gd name="connsiteX29" fmla="*/ 266997 w 911812"/>
                <a:gd name="connsiteY29" fmla="*/ 390757 h 555514"/>
                <a:gd name="connsiteX30" fmla="*/ 283199 w 911812"/>
                <a:gd name="connsiteY30" fmla="*/ 392274 h 555514"/>
                <a:gd name="connsiteX31" fmla="*/ 315116 w 911812"/>
                <a:gd name="connsiteY31" fmla="*/ 395247 h 555514"/>
                <a:gd name="connsiteX32" fmla="*/ 356075 w 911812"/>
                <a:gd name="connsiteY32" fmla="*/ 398524 h 555514"/>
                <a:gd name="connsiteX33" fmla="*/ 560625 w 911812"/>
                <a:gd name="connsiteY33" fmla="*/ 367881 h 555514"/>
                <a:gd name="connsiteX34" fmla="*/ 595394 w 911812"/>
                <a:gd name="connsiteY34" fmla="*/ 353439 h 555514"/>
                <a:gd name="connsiteX35" fmla="*/ 604921 w 911812"/>
                <a:gd name="connsiteY35" fmla="*/ 347978 h 555514"/>
                <a:gd name="connsiteX36" fmla="*/ 623731 w 911812"/>
                <a:gd name="connsiteY36" fmla="*/ 335417 h 555514"/>
                <a:gd name="connsiteX37" fmla="*/ 718998 w 911812"/>
                <a:gd name="connsiteY37" fmla="*/ 243124 h 555514"/>
                <a:gd name="connsiteX38" fmla="*/ 739750 w 911812"/>
                <a:gd name="connsiteY38" fmla="*/ 215758 h 555514"/>
                <a:gd name="connsiteX39" fmla="*/ 757954 w 911812"/>
                <a:gd name="connsiteY39" fmla="*/ 186935 h 555514"/>
                <a:gd name="connsiteX40" fmla="*/ 763536 w 911812"/>
                <a:gd name="connsiteY40" fmla="*/ 177530 h 555514"/>
                <a:gd name="connsiteX41" fmla="*/ 789629 w 911812"/>
                <a:gd name="connsiteY41" fmla="*/ 127773 h 555514"/>
                <a:gd name="connsiteX42" fmla="*/ 808136 w 911812"/>
                <a:gd name="connsiteY42" fmla="*/ 70006 h 555514"/>
                <a:gd name="connsiteX43" fmla="*/ 814204 w 911812"/>
                <a:gd name="connsiteY43" fmla="*/ 40213 h 555514"/>
                <a:gd name="connsiteX44" fmla="*/ 815599 w 911812"/>
                <a:gd name="connsiteY44" fmla="*/ 6414 h 555514"/>
                <a:gd name="connsiteX45" fmla="*/ 815599 w 911812"/>
                <a:gd name="connsiteY45" fmla="*/ 1985 h 555514"/>
                <a:gd name="connsiteX46" fmla="*/ 820575 w 911812"/>
                <a:gd name="connsiteY46" fmla="*/ 286 h 555514"/>
                <a:gd name="connsiteX47" fmla="*/ 836958 w 911812"/>
                <a:gd name="connsiteY47" fmla="*/ 2045 h 555514"/>
                <a:gd name="connsiteX48" fmla="*/ 864264 w 911812"/>
                <a:gd name="connsiteY48" fmla="*/ 35055 h 555514"/>
                <a:gd name="connsiteX49" fmla="*/ 879313 w 911812"/>
                <a:gd name="connsiteY49" fmla="*/ 46038 h 555514"/>
                <a:gd name="connsiteX50" fmla="*/ 888536 w 911812"/>
                <a:gd name="connsiteY50" fmla="*/ 48768 h 555514"/>
                <a:gd name="connsiteX51" fmla="*/ 896667 w 911812"/>
                <a:gd name="connsiteY51" fmla="*/ 52895 h 555514"/>
                <a:gd name="connsiteX52" fmla="*/ 910016 w 911812"/>
                <a:gd name="connsiteY52" fmla="*/ 117215 h 55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1812" h="555514">
                  <a:moveTo>
                    <a:pt x="910016" y="117215"/>
                  </a:moveTo>
                  <a:cubicBezTo>
                    <a:pt x="908627" y="139417"/>
                    <a:pt x="905708" y="161492"/>
                    <a:pt x="901279" y="183295"/>
                  </a:cubicBezTo>
                  <a:cubicBezTo>
                    <a:pt x="895538" y="211717"/>
                    <a:pt x="886388" y="239344"/>
                    <a:pt x="874034" y="265576"/>
                  </a:cubicBezTo>
                  <a:cubicBezTo>
                    <a:pt x="840538" y="335417"/>
                    <a:pt x="781801" y="391000"/>
                    <a:pt x="714993" y="430077"/>
                  </a:cubicBezTo>
                  <a:cubicBezTo>
                    <a:pt x="707469" y="434507"/>
                    <a:pt x="699398" y="438026"/>
                    <a:pt x="692117" y="442577"/>
                  </a:cubicBezTo>
                  <a:cubicBezTo>
                    <a:pt x="644423" y="472310"/>
                    <a:pt x="596122" y="502043"/>
                    <a:pt x="544181" y="523705"/>
                  </a:cubicBezTo>
                  <a:cubicBezTo>
                    <a:pt x="534229" y="527832"/>
                    <a:pt x="524096" y="531715"/>
                    <a:pt x="513841" y="535174"/>
                  </a:cubicBezTo>
                  <a:cubicBezTo>
                    <a:pt x="448186" y="557625"/>
                    <a:pt x="374946" y="564482"/>
                    <a:pt x="309898" y="540332"/>
                  </a:cubicBezTo>
                  <a:cubicBezTo>
                    <a:pt x="260869" y="522128"/>
                    <a:pt x="219304" y="487480"/>
                    <a:pt x="170699" y="468123"/>
                  </a:cubicBezTo>
                  <a:cubicBezTo>
                    <a:pt x="147034" y="458657"/>
                    <a:pt x="122156" y="452893"/>
                    <a:pt x="98248" y="444216"/>
                  </a:cubicBezTo>
                  <a:cubicBezTo>
                    <a:pt x="86422" y="440108"/>
                    <a:pt x="75020" y="434865"/>
                    <a:pt x="64207" y="428560"/>
                  </a:cubicBezTo>
                  <a:cubicBezTo>
                    <a:pt x="58849" y="425739"/>
                    <a:pt x="53928" y="422159"/>
                    <a:pt x="49583" y="417941"/>
                  </a:cubicBezTo>
                  <a:cubicBezTo>
                    <a:pt x="38904" y="406170"/>
                    <a:pt x="25008" y="397432"/>
                    <a:pt x="13601" y="386206"/>
                  </a:cubicBezTo>
                  <a:cubicBezTo>
                    <a:pt x="9596" y="382323"/>
                    <a:pt x="2921" y="377529"/>
                    <a:pt x="1950" y="371704"/>
                  </a:cubicBezTo>
                  <a:cubicBezTo>
                    <a:pt x="1798" y="368821"/>
                    <a:pt x="1987" y="365927"/>
                    <a:pt x="2496" y="363087"/>
                  </a:cubicBezTo>
                  <a:cubicBezTo>
                    <a:pt x="3649" y="342942"/>
                    <a:pt x="4499" y="322493"/>
                    <a:pt x="3953" y="302408"/>
                  </a:cubicBezTo>
                  <a:cubicBezTo>
                    <a:pt x="3467" y="284629"/>
                    <a:pt x="1343" y="266971"/>
                    <a:pt x="494" y="249192"/>
                  </a:cubicBezTo>
                  <a:cubicBezTo>
                    <a:pt x="494" y="246037"/>
                    <a:pt x="190" y="242821"/>
                    <a:pt x="190" y="239605"/>
                  </a:cubicBezTo>
                  <a:cubicBezTo>
                    <a:pt x="190" y="238695"/>
                    <a:pt x="190" y="237845"/>
                    <a:pt x="190" y="236935"/>
                  </a:cubicBezTo>
                  <a:cubicBezTo>
                    <a:pt x="-507" y="228676"/>
                    <a:pt x="718" y="220370"/>
                    <a:pt x="3770" y="212663"/>
                  </a:cubicBezTo>
                  <a:cubicBezTo>
                    <a:pt x="4171" y="211268"/>
                    <a:pt x="5112" y="210090"/>
                    <a:pt x="6380" y="209387"/>
                  </a:cubicBezTo>
                  <a:cubicBezTo>
                    <a:pt x="9535" y="208355"/>
                    <a:pt x="14086" y="213331"/>
                    <a:pt x="16271" y="215151"/>
                  </a:cubicBezTo>
                  <a:cubicBezTo>
                    <a:pt x="18455" y="216971"/>
                    <a:pt x="21792" y="219823"/>
                    <a:pt x="24462" y="222311"/>
                  </a:cubicBezTo>
                  <a:cubicBezTo>
                    <a:pt x="29723" y="227426"/>
                    <a:pt x="34662" y="232857"/>
                    <a:pt x="39268" y="238573"/>
                  </a:cubicBezTo>
                  <a:cubicBezTo>
                    <a:pt x="48552" y="249981"/>
                    <a:pt x="56744" y="262117"/>
                    <a:pt x="65057" y="274253"/>
                  </a:cubicBezTo>
                  <a:cubicBezTo>
                    <a:pt x="71549" y="283658"/>
                    <a:pt x="78103" y="293063"/>
                    <a:pt x="85384" y="301983"/>
                  </a:cubicBezTo>
                  <a:cubicBezTo>
                    <a:pt x="103546" y="324283"/>
                    <a:pt x="125609" y="343093"/>
                    <a:pt x="150493" y="357505"/>
                  </a:cubicBezTo>
                  <a:cubicBezTo>
                    <a:pt x="175463" y="372031"/>
                    <a:pt x="202841" y="381959"/>
                    <a:pt x="231318" y="386813"/>
                  </a:cubicBezTo>
                  <a:cubicBezTo>
                    <a:pt x="238296" y="388336"/>
                    <a:pt x="245414" y="389167"/>
                    <a:pt x="252556" y="389301"/>
                  </a:cubicBezTo>
                  <a:cubicBezTo>
                    <a:pt x="257398" y="389483"/>
                    <a:pt x="262216" y="389974"/>
                    <a:pt x="266997" y="390757"/>
                  </a:cubicBezTo>
                  <a:lnTo>
                    <a:pt x="283199" y="392274"/>
                  </a:lnTo>
                  <a:lnTo>
                    <a:pt x="315116" y="395247"/>
                  </a:lnTo>
                  <a:cubicBezTo>
                    <a:pt x="328769" y="396522"/>
                    <a:pt x="342422" y="397796"/>
                    <a:pt x="356075" y="398524"/>
                  </a:cubicBezTo>
                  <a:cubicBezTo>
                    <a:pt x="425631" y="402256"/>
                    <a:pt x="495219" y="391831"/>
                    <a:pt x="560625" y="367881"/>
                  </a:cubicBezTo>
                  <a:cubicBezTo>
                    <a:pt x="572761" y="363573"/>
                    <a:pt x="583622" y="357383"/>
                    <a:pt x="595394" y="353439"/>
                  </a:cubicBezTo>
                  <a:cubicBezTo>
                    <a:pt x="598762" y="351977"/>
                    <a:pt x="601960" y="350144"/>
                    <a:pt x="604921" y="347978"/>
                  </a:cubicBezTo>
                  <a:cubicBezTo>
                    <a:pt x="611353" y="343973"/>
                    <a:pt x="617603" y="339786"/>
                    <a:pt x="623731" y="335417"/>
                  </a:cubicBezTo>
                  <a:cubicBezTo>
                    <a:pt x="659520" y="309113"/>
                    <a:pt x="691571" y="278063"/>
                    <a:pt x="718998" y="243124"/>
                  </a:cubicBezTo>
                  <a:cubicBezTo>
                    <a:pt x="726158" y="234204"/>
                    <a:pt x="733136" y="224920"/>
                    <a:pt x="739750" y="215758"/>
                  </a:cubicBezTo>
                  <a:cubicBezTo>
                    <a:pt x="747111" y="207032"/>
                    <a:pt x="753239" y="197336"/>
                    <a:pt x="757954" y="186935"/>
                  </a:cubicBezTo>
                  <a:cubicBezTo>
                    <a:pt x="759422" y="183586"/>
                    <a:pt x="761297" y="180424"/>
                    <a:pt x="763536" y="177530"/>
                  </a:cubicBezTo>
                  <a:cubicBezTo>
                    <a:pt x="773779" y="161802"/>
                    <a:pt x="782511" y="145139"/>
                    <a:pt x="789629" y="127773"/>
                  </a:cubicBezTo>
                  <a:cubicBezTo>
                    <a:pt x="797268" y="109023"/>
                    <a:pt x="803457" y="89709"/>
                    <a:pt x="808136" y="70006"/>
                  </a:cubicBezTo>
                  <a:cubicBezTo>
                    <a:pt x="810442" y="60115"/>
                    <a:pt x="812505" y="50164"/>
                    <a:pt x="814204" y="40213"/>
                  </a:cubicBezTo>
                  <a:cubicBezTo>
                    <a:pt x="815903" y="30261"/>
                    <a:pt x="820272" y="16730"/>
                    <a:pt x="815599" y="6414"/>
                  </a:cubicBezTo>
                  <a:cubicBezTo>
                    <a:pt x="814932" y="4897"/>
                    <a:pt x="813718" y="3684"/>
                    <a:pt x="815599" y="1985"/>
                  </a:cubicBezTo>
                  <a:cubicBezTo>
                    <a:pt x="817019" y="868"/>
                    <a:pt x="818773" y="273"/>
                    <a:pt x="820575" y="286"/>
                  </a:cubicBezTo>
                  <a:cubicBezTo>
                    <a:pt x="826097" y="-418"/>
                    <a:pt x="831710" y="183"/>
                    <a:pt x="836958" y="2045"/>
                  </a:cubicBezTo>
                  <a:cubicBezTo>
                    <a:pt x="850369" y="7507"/>
                    <a:pt x="854798" y="24072"/>
                    <a:pt x="864264" y="35055"/>
                  </a:cubicBezTo>
                  <a:cubicBezTo>
                    <a:pt x="868384" y="39806"/>
                    <a:pt x="873530" y="43562"/>
                    <a:pt x="879313" y="46038"/>
                  </a:cubicBezTo>
                  <a:cubicBezTo>
                    <a:pt x="882286" y="47258"/>
                    <a:pt x="885374" y="48174"/>
                    <a:pt x="888536" y="48768"/>
                  </a:cubicBezTo>
                  <a:cubicBezTo>
                    <a:pt x="891539" y="49472"/>
                    <a:pt x="894325" y="50886"/>
                    <a:pt x="896667" y="52895"/>
                  </a:cubicBezTo>
                  <a:cubicBezTo>
                    <a:pt x="916752" y="67882"/>
                    <a:pt x="911655" y="95552"/>
                    <a:pt x="910016" y="117215"/>
                  </a:cubicBezTo>
                  <a:close/>
                </a:path>
              </a:pathLst>
            </a:custGeom>
            <a:solidFill>
              <a:srgbClr val="D1C4B0"/>
            </a:solidFill>
            <a:ln w="6065"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12FCE37C-4327-90A3-3A53-211E4C7313C1}"/>
                </a:ext>
              </a:extLst>
            </p:cNvPr>
            <p:cNvSpPr/>
            <p:nvPr/>
          </p:nvSpPr>
          <p:spPr>
            <a:xfrm>
              <a:off x="5257303" y="5490574"/>
              <a:ext cx="543990" cy="315909"/>
            </a:xfrm>
            <a:custGeom>
              <a:avLst/>
              <a:gdLst>
                <a:gd name="connsiteX0" fmla="*/ 543990 w 543990"/>
                <a:gd name="connsiteY0" fmla="*/ 284101 h 315909"/>
                <a:gd name="connsiteX1" fmla="*/ 513651 w 543990"/>
                <a:gd name="connsiteY1" fmla="*/ 295569 h 315909"/>
                <a:gd name="connsiteX2" fmla="*/ 309707 w 543990"/>
                <a:gd name="connsiteY2" fmla="*/ 300727 h 315909"/>
                <a:gd name="connsiteX3" fmla="*/ 170509 w 543990"/>
                <a:gd name="connsiteY3" fmla="*/ 228518 h 315909"/>
                <a:gd name="connsiteX4" fmla="*/ 98058 w 543990"/>
                <a:gd name="connsiteY4" fmla="*/ 204611 h 315909"/>
                <a:gd name="connsiteX5" fmla="*/ 64017 w 543990"/>
                <a:gd name="connsiteY5" fmla="*/ 188956 h 315909"/>
                <a:gd name="connsiteX6" fmla="*/ 49393 w 543990"/>
                <a:gd name="connsiteY6" fmla="*/ 178337 h 315909"/>
                <a:gd name="connsiteX7" fmla="*/ 13410 w 543990"/>
                <a:gd name="connsiteY7" fmla="*/ 146601 h 315909"/>
                <a:gd name="connsiteX8" fmla="*/ 1760 w 543990"/>
                <a:gd name="connsiteY8" fmla="*/ 132099 h 315909"/>
                <a:gd name="connsiteX9" fmla="*/ 2306 w 543990"/>
                <a:gd name="connsiteY9" fmla="*/ 123482 h 315909"/>
                <a:gd name="connsiteX10" fmla="*/ 3762 w 543990"/>
                <a:gd name="connsiteY10" fmla="*/ 62803 h 315909"/>
                <a:gd name="connsiteX11" fmla="*/ 303 w 543990"/>
                <a:gd name="connsiteY11" fmla="*/ 9587 h 315909"/>
                <a:gd name="connsiteX12" fmla="*/ 0 w 543990"/>
                <a:gd name="connsiteY12" fmla="*/ 0 h 315909"/>
                <a:gd name="connsiteX13" fmla="*/ 1396 w 543990"/>
                <a:gd name="connsiteY13" fmla="*/ 607 h 315909"/>
                <a:gd name="connsiteX14" fmla="*/ 41869 w 543990"/>
                <a:gd name="connsiteY14" fmla="*/ 35315 h 315909"/>
                <a:gd name="connsiteX15" fmla="*/ 67779 w 543990"/>
                <a:gd name="connsiteY15" fmla="*/ 79369 h 315909"/>
                <a:gd name="connsiteX16" fmla="*/ 119113 w 543990"/>
                <a:gd name="connsiteY16" fmla="*/ 125728 h 315909"/>
                <a:gd name="connsiteX17" fmla="*/ 252123 w 543990"/>
                <a:gd name="connsiteY17" fmla="*/ 221783 h 315909"/>
                <a:gd name="connsiteX18" fmla="*/ 320023 w 543990"/>
                <a:gd name="connsiteY18" fmla="*/ 263955 h 315909"/>
                <a:gd name="connsiteX19" fmla="*/ 543990 w 543990"/>
                <a:gd name="connsiteY19" fmla="*/ 284101 h 31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3990" h="315909">
                  <a:moveTo>
                    <a:pt x="543990" y="284101"/>
                  </a:moveTo>
                  <a:cubicBezTo>
                    <a:pt x="534039" y="288227"/>
                    <a:pt x="523905" y="292110"/>
                    <a:pt x="513651" y="295569"/>
                  </a:cubicBezTo>
                  <a:cubicBezTo>
                    <a:pt x="447995" y="318020"/>
                    <a:pt x="374756" y="324877"/>
                    <a:pt x="309707" y="300727"/>
                  </a:cubicBezTo>
                  <a:cubicBezTo>
                    <a:pt x="260678" y="282523"/>
                    <a:pt x="219113" y="247875"/>
                    <a:pt x="170509" y="228518"/>
                  </a:cubicBezTo>
                  <a:cubicBezTo>
                    <a:pt x="146844" y="219052"/>
                    <a:pt x="121965" y="213288"/>
                    <a:pt x="98058" y="204611"/>
                  </a:cubicBezTo>
                  <a:cubicBezTo>
                    <a:pt x="86231" y="200503"/>
                    <a:pt x="74830" y="195260"/>
                    <a:pt x="64017" y="188956"/>
                  </a:cubicBezTo>
                  <a:cubicBezTo>
                    <a:pt x="58659" y="186128"/>
                    <a:pt x="53738" y="182554"/>
                    <a:pt x="49393" y="178337"/>
                  </a:cubicBezTo>
                  <a:cubicBezTo>
                    <a:pt x="38713" y="166565"/>
                    <a:pt x="24818" y="157827"/>
                    <a:pt x="13410" y="146601"/>
                  </a:cubicBezTo>
                  <a:cubicBezTo>
                    <a:pt x="9405" y="142718"/>
                    <a:pt x="2731" y="137924"/>
                    <a:pt x="1760" y="132099"/>
                  </a:cubicBezTo>
                  <a:cubicBezTo>
                    <a:pt x="1608" y="129217"/>
                    <a:pt x="1796" y="126322"/>
                    <a:pt x="2306" y="123482"/>
                  </a:cubicBezTo>
                  <a:cubicBezTo>
                    <a:pt x="3459" y="103337"/>
                    <a:pt x="4308" y="82888"/>
                    <a:pt x="3762" y="62803"/>
                  </a:cubicBezTo>
                  <a:cubicBezTo>
                    <a:pt x="3277" y="45024"/>
                    <a:pt x="1153" y="27366"/>
                    <a:pt x="303" y="9587"/>
                  </a:cubicBezTo>
                  <a:cubicBezTo>
                    <a:pt x="303" y="6432"/>
                    <a:pt x="0" y="3216"/>
                    <a:pt x="0" y="0"/>
                  </a:cubicBezTo>
                  <a:lnTo>
                    <a:pt x="1396" y="607"/>
                  </a:lnTo>
                  <a:cubicBezTo>
                    <a:pt x="17615" y="8556"/>
                    <a:pt x="31541" y="20498"/>
                    <a:pt x="41869" y="35315"/>
                  </a:cubicBezTo>
                  <a:cubicBezTo>
                    <a:pt x="51638" y="49272"/>
                    <a:pt x="58009" y="65655"/>
                    <a:pt x="67779" y="79369"/>
                  </a:cubicBezTo>
                  <a:cubicBezTo>
                    <a:pt x="81189" y="98301"/>
                    <a:pt x="100303" y="112196"/>
                    <a:pt x="119113" y="125728"/>
                  </a:cubicBezTo>
                  <a:lnTo>
                    <a:pt x="252123" y="221783"/>
                  </a:lnTo>
                  <a:cubicBezTo>
                    <a:pt x="273257" y="238124"/>
                    <a:pt x="296006" y="252256"/>
                    <a:pt x="320023" y="263955"/>
                  </a:cubicBezTo>
                  <a:cubicBezTo>
                    <a:pt x="389076" y="294477"/>
                    <a:pt x="468020" y="282584"/>
                    <a:pt x="543990" y="284101"/>
                  </a:cubicBezTo>
                  <a:close/>
                </a:path>
              </a:pathLst>
            </a:custGeom>
            <a:solidFill>
              <a:srgbClr val="C9B79F"/>
            </a:solidFill>
            <a:ln w="6065"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ADED87D4-2E3D-8CBC-585D-45E80A6A02E9}"/>
                </a:ext>
              </a:extLst>
            </p:cNvPr>
            <p:cNvSpPr/>
            <p:nvPr/>
          </p:nvSpPr>
          <p:spPr>
            <a:xfrm>
              <a:off x="5322472" y="5998399"/>
              <a:ext cx="901782" cy="225544"/>
            </a:xfrm>
            <a:custGeom>
              <a:avLst/>
              <a:gdLst>
                <a:gd name="connsiteX0" fmla="*/ 879244 w 901782"/>
                <a:gd name="connsiteY0" fmla="*/ 225302 h 225544"/>
                <a:gd name="connsiteX1" fmla="*/ 884341 w 901782"/>
                <a:gd name="connsiteY1" fmla="*/ 220509 h 225544"/>
                <a:gd name="connsiteX2" fmla="*/ 886343 w 901782"/>
                <a:gd name="connsiteY2" fmla="*/ 218264 h 225544"/>
                <a:gd name="connsiteX3" fmla="*/ 888588 w 901782"/>
                <a:gd name="connsiteY3" fmla="*/ 215654 h 225544"/>
                <a:gd name="connsiteX4" fmla="*/ 889923 w 901782"/>
                <a:gd name="connsiteY4" fmla="*/ 213955 h 225544"/>
                <a:gd name="connsiteX5" fmla="*/ 891501 w 901782"/>
                <a:gd name="connsiteY5" fmla="*/ 211832 h 225544"/>
                <a:gd name="connsiteX6" fmla="*/ 893321 w 901782"/>
                <a:gd name="connsiteY6" fmla="*/ 209283 h 225544"/>
                <a:gd name="connsiteX7" fmla="*/ 894110 w 901782"/>
                <a:gd name="connsiteY7" fmla="*/ 208130 h 225544"/>
                <a:gd name="connsiteX8" fmla="*/ 895445 w 901782"/>
                <a:gd name="connsiteY8" fmla="*/ 206006 h 225544"/>
                <a:gd name="connsiteX9" fmla="*/ 897690 w 901782"/>
                <a:gd name="connsiteY9" fmla="*/ 202123 h 225544"/>
                <a:gd name="connsiteX10" fmla="*/ 899450 w 901782"/>
                <a:gd name="connsiteY10" fmla="*/ 198725 h 225544"/>
                <a:gd name="connsiteX11" fmla="*/ 901088 w 901782"/>
                <a:gd name="connsiteY11" fmla="*/ 195205 h 225544"/>
                <a:gd name="connsiteX12" fmla="*/ 859098 w 901782"/>
                <a:gd name="connsiteY12" fmla="*/ 166140 h 225544"/>
                <a:gd name="connsiteX13" fmla="*/ 857702 w 901782"/>
                <a:gd name="connsiteY13" fmla="*/ 155096 h 225544"/>
                <a:gd name="connsiteX14" fmla="*/ 856003 w 901782"/>
                <a:gd name="connsiteY14" fmla="*/ 152851 h 225544"/>
                <a:gd name="connsiteX15" fmla="*/ 844656 w 901782"/>
                <a:gd name="connsiteY15" fmla="*/ 149514 h 225544"/>
                <a:gd name="connsiteX16" fmla="*/ 839863 w 901782"/>
                <a:gd name="connsiteY16" fmla="*/ 148786 h 225544"/>
                <a:gd name="connsiteX17" fmla="*/ 836829 w 901782"/>
                <a:gd name="connsiteY17" fmla="*/ 147936 h 225544"/>
                <a:gd name="connsiteX18" fmla="*/ 835433 w 901782"/>
                <a:gd name="connsiteY18" fmla="*/ 147330 h 225544"/>
                <a:gd name="connsiteX19" fmla="*/ 832217 w 901782"/>
                <a:gd name="connsiteY19" fmla="*/ 145024 h 225544"/>
                <a:gd name="connsiteX20" fmla="*/ 830518 w 901782"/>
                <a:gd name="connsiteY20" fmla="*/ 142779 h 225544"/>
                <a:gd name="connsiteX21" fmla="*/ 830033 w 901782"/>
                <a:gd name="connsiteY21" fmla="*/ 141929 h 225544"/>
                <a:gd name="connsiteX22" fmla="*/ 829244 w 901782"/>
                <a:gd name="connsiteY22" fmla="*/ 140230 h 225544"/>
                <a:gd name="connsiteX23" fmla="*/ 828576 w 901782"/>
                <a:gd name="connsiteY23" fmla="*/ 138349 h 225544"/>
                <a:gd name="connsiteX24" fmla="*/ 827241 w 901782"/>
                <a:gd name="connsiteY24" fmla="*/ 130157 h 225544"/>
                <a:gd name="connsiteX25" fmla="*/ 826089 w 901782"/>
                <a:gd name="connsiteY25" fmla="*/ 117233 h 225544"/>
                <a:gd name="connsiteX26" fmla="*/ 815227 w 901782"/>
                <a:gd name="connsiteY26" fmla="*/ 97694 h 225544"/>
                <a:gd name="connsiteX27" fmla="*/ 805397 w 901782"/>
                <a:gd name="connsiteY27" fmla="*/ 90230 h 225544"/>
                <a:gd name="connsiteX28" fmla="*/ 799329 w 901782"/>
                <a:gd name="connsiteY28" fmla="*/ 86590 h 225544"/>
                <a:gd name="connsiteX29" fmla="*/ 796113 w 901782"/>
                <a:gd name="connsiteY29" fmla="*/ 84830 h 225544"/>
                <a:gd name="connsiteX30" fmla="*/ 790045 w 901782"/>
                <a:gd name="connsiteY30" fmla="*/ 81492 h 225544"/>
                <a:gd name="connsiteX31" fmla="*/ 786950 w 901782"/>
                <a:gd name="connsiteY31" fmla="*/ 79793 h 225544"/>
                <a:gd name="connsiteX32" fmla="*/ 774814 w 901782"/>
                <a:gd name="connsiteY32" fmla="*/ 74454 h 225544"/>
                <a:gd name="connsiteX33" fmla="*/ 757278 w 901782"/>
                <a:gd name="connsiteY33" fmla="*/ 71662 h 225544"/>
                <a:gd name="connsiteX34" fmla="*/ 736404 w 901782"/>
                <a:gd name="connsiteY34" fmla="*/ 67779 h 225544"/>
                <a:gd name="connsiteX35" fmla="*/ 723601 w 901782"/>
                <a:gd name="connsiteY35" fmla="*/ 62742 h 225544"/>
                <a:gd name="connsiteX36" fmla="*/ 705822 w 901782"/>
                <a:gd name="connsiteY36" fmla="*/ 51395 h 225544"/>
                <a:gd name="connsiteX37" fmla="*/ 701938 w 901782"/>
                <a:gd name="connsiteY37" fmla="*/ 48179 h 225544"/>
                <a:gd name="connsiteX38" fmla="*/ 690834 w 901782"/>
                <a:gd name="connsiteY38" fmla="*/ 38289 h 225544"/>
                <a:gd name="connsiteX39" fmla="*/ 679609 w 901782"/>
                <a:gd name="connsiteY39" fmla="*/ 28459 h 225544"/>
                <a:gd name="connsiteX40" fmla="*/ 675664 w 901782"/>
                <a:gd name="connsiteY40" fmla="*/ 25425 h 225544"/>
                <a:gd name="connsiteX41" fmla="*/ 671720 w 901782"/>
                <a:gd name="connsiteY41" fmla="*/ 22633 h 225544"/>
                <a:gd name="connsiteX42" fmla="*/ 669596 w 901782"/>
                <a:gd name="connsiteY42" fmla="*/ 21359 h 225544"/>
                <a:gd name="connsiteX43" fmla="*/ 665410 w 901782"/>
                <a:gd name="connsiteY43" fmla="*/ 18871 h 225544"/>
                <a:gd name="connsiteX44" fmla="*/ 659342 w 901782"/>
                <a:gd name="connsiteY44" fmla="*/ 14745 h 225544"/>
                <a:gd name="connsiteX45" fmla="*/ 657400 w 901782"/>
                <a:gd name="connsiteY45" fmla="*/ 13350 h 225544"/>
                <a:gd name="connsiteX46" fmla="*/ 655580 w 901782"/>
                <a:gd name="connsiteY46" fmla="*/ 12197 h 225544"/>
                <a:gd name="connsiteX47" fmla="*/ 649512 w 901782"/>
                <a:gd name="connsiteY47" fmla="*/ 9102 h 225544"/>
                <a:gd name="connsiteX48" fmla="*/ 647691 w 901782"/>
                <a:gd name="connsiteY48" fmla="*/ 8374 h 225544"/>
                <a:gd name="connsiteX49" fmla="*/ 646417 w 901782"/>
                <a:gd name="connsiteY49" fmla="*/ 7888 h 225544"/>
                <a:gd name="connsiteX50" fmla="*/ 644111 w 901782"/>
                <a:gd name="connsiteY50" fmla="*/ 7160 h 225544"/>
                <a:gd name="connsiteX51" fmla="*/ 634220 w 901782"/>
                <a:gd name="connsiteY51" fmla="*/ 5036 h 225544"/>
                <a:gd name="connsiteX52" fmla="*/ 631672 w 901782"/>
                <a:gd name="connsiteY52" fmla="*/ 4733 h 225544"/>
                <a:gd name="connsiteX53" fmla="*/ 627546 w 901782"/>
                <a:gd name="connsiteY53" fmla="*/ 4308 h 225544"/>
                <a:gd name="connsiteX54" fmla="*/ 625118 w 901782"/>
                <a:gd name="connsiteY54" fmla="*/ 4308 h 225544"/>
                <a:gd name="connsiteX55" fmla="*/ 623966 w 901782"/>
                <a:gd name="connsiteY55" fmla="*/ 4308 h 225544"/>
                <a:gd name="connsiteX56" fmla="*/ 621417 w 901782"/>
                <a:gd name="connsiteY56" fmla="*/ 4308 h 225544"/>
                <a:gd name="connsiteX57" fmla="*/ 606793 w 901782"/>
                <a:gd name="connsiteY57" fmla="*/ 4308 h 225544"/>
                <a:gd name="connsiteX58" fmla="*/ 557583 w 901782"/>
                <a:gd name="connsiteY58" fmla="*/ 15534 h 225544"/>
                <a:gd name="connsiteX59" fmla="*/ 535495 w 901782"/>
                <a:gd name="connsiteY59" fmla="*/ 27670 h 225544"/>
                <a:gd name="connsiteX60" fmla="*/ 525665 w 901782"/>
                <a:gd name="connsiteY60" fmla="*/ 35012 h 225544"/>
                <a:gd name="connsiteX61" fmla="*/ 504670 w 901782"/>
                <a:gd name="connsiteY61" fmla="*/ 50667 h 225544"/>
                <a:gd name="connsiteX62" fmla="*/ 492534 w 901782"/>
                <a:gd name="connsiteY62" fmla="*/ 59162 h 225544"/>
                <a:gd name="connsiteX63" fmla="*/ 457826 w 901782"/>
                <a:gd name="connsiteY63" fmla="*/ 69478 h 225544"/>
                <a:gd name="connsiteX64" fmla="*/ 337256 w 901782"/>
                <a:gd name="connsiteY64" fmla="*/ 62075 h 225544"/>
                <a:gd name="connsiteX65" fmla="*/ 246237 w 901782"/>
                <a:gd name="connsiteY65" fmla="*/ 28823 h 225544"/>
                <a:gd name="connsiteX66" fmla="*/ 91808 w 901782"/>
                <a:gd name="connsiteY66" fmla="*/ 0 h 225544"/>
                <a:gd name="connsiteX67" fmla="*/ 90109 w 901782"/>
                <a:gd name="connsiteY67" fmla="*/ 2488 h 225544"/>
                <a:gd name="connsiteX68" fmla="*/ 86165 w 901782"/>
                <a:gd name="connsiteY68" fmla="*/ 12318 h 225544"/>
                <a:gd name="connsiteX69" fmla="*/ 66747 w 901782"/>
                <a:gd name="connsiteY69" fmla="*/ 39260 h 225544"/>
                <a:gd name="connsiteX70" fmla="*/ 0 w 901782"/>
                <a:gd name="connsiteY70" fmla="*/ 225545 h 22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01782" h="225544">
                  <a:moveTo>
                    <a:pt x="879244" y="225302"/>
                  </a:moveTo>
                  <a:cubicBezTo>
                    <a:pt x="880943" y="223725"/>
                    <a:pt x="882763" y="222208"/>
                    <a:pt x="884341" y="220509"/>
                  </a:cubicBezTo>
                  <a:cubicBezTo>
                    <a:pt x="885008" y="219781"/>
                    <a:pt x="885736" y="219052"/>
                    <a:pt x="886343" y="218264"/>
                  </a:cubicBezTo>
                  <a:cubicBezTo>
                    <a:pt x="886950" y="217475"/>
                    <a:pt x="887860" y="216565"/>
                    <a:pt x="888588" y="215654"/>
                  </a:cubicBezTo>
                  <a:cubicBezTo>
                    <a:pt x="889316" y="214744"/>
                    <a:pt x="889498" y="214562"/>
                    <a:pt x="889923" y="213955"/>
                  </a:cubicBezTo>
                  <a:cubicBezTo>
                    <a:pt x="890348" y="213349"/>
                    <a:pt x="891015" y="212560"/>
                    <a:pt x="891501" y="211832"/>
                  </a:cubicBezTo>
                  <a:cubicBezTo>
                    <a:pt x="892156" y="211018"/>
                    <a:pt x="892763" y="210169"/>
                    <a:pt x="893321" y="209283"/>
                  </a:cubicBezTo>
                  <a:cubicBezTo>
                    <a:pt x="893619" y="208925"/>
                    <a:pt x="893879" y="208537"/>
                    <a:pt x="894110" y="208130"/>
                  </a:cubicBezTo>
                  <a:cubicBezTo>
                    <a:pt x="894595" y="207463"/>
                    <a:pt x="895020" y="206735"/>
                    <a:pt x="895445" y="206006"/>
                  </a:cubicBezTo>
                  <a:cubicBezTo>
                    <a:pt x="895870" y="205278"/>
                    <a:pt x="897023" y="203458"/>
                    <a:pt x="897690" y="202123"/>
                  </a:cubicBezTo>
                  <a:cubicBezTo>
                    <a:pt x="898358" y="200788"/>
                    <a:pt x="898904" y="199878"/>
                    <a:pt x="899450" y="198725"/>
                  </a:cubicBezTo>
                  <a:lnTo>
                    <a:pt x="901088" y="195205"/>
                  </a:lnTo>
                  <a:cubicBezTo>
                    <a:pt x="907884" y="179490"/>
                    <a:pt x="862678" y="183069"/>
                    <a:pt x="859098" y="166140"/>
                  </a:cubicBezTo>
                  <a:cubicBezTo>
                    <a:pt x="858309" y="162499"/>
                    <a:pt x="859462" y="158434"/>
                    <a:pt x="857702" y="155096"/>
                  </a:cubicBezTo>
                  <a:cubicBezTo>
                    <a:pt x="857272" y="154253"/>
                    <a:pt x="856695" y="153495"/>
                    <a:pt x="856003" y="152851"/>
                  </a:cubicBezTo>
                  <a:cubicBezTo>
                    <a:pt x="852611" y="150697"/>
                    <a:pt x="848679" y="149538"/>
                    <a:pt x="844656" y="149514"/>
                  </a:cubicBezTo>
                  <a:cubicBezTo>
                    <a:pt x="843048" y="149362"/>
                    <a:pt x="841446" y="149120"/>
                    <a:pt x="839863" y="148786"/>
                  </a:cubicBezTo>
                  <a:cubicBezTo>
                    <a:pt x="838825" y="148598"/>
                    <a:pt x="837812" y="148313"/>
                    <a:pt x="836829" y="147936"/>
                  </a:cubicBezTo>
                  <a:lnTo>
                    <a:pt x="835433" y="147330"/>
                  </a:lnTo>
                  <a:cubicBezTo>
                    <a:pt x="834268" y="146698"/>
                    <a:pt x="833188" y="145922"/>
                    <a:pt x="832217" y="145024"/>
                  </a:cubicBezTo>
                  <a:cubicBezTo>
                    <a:pt x="831580" y="144332"/>
                    <a:pt x="831009" y="143579"/>
                    <a:pt x="830518" y="142779"/>
                  </a:cubicBezTo>
                  <a:cubicBezTo>
                    <a:pt x="830518" y="142779"/>
                    <a:pt x="830518" y="142232"/>
                    <a:pt x="830033" y="141929"/>
                  </a:cubicBezTo>
                  <a:cubicBezTo>
                    <a:pt x="829723" y="141389"/>
                    <a:pt x="829456" y="140819"/>
                    <a:pt x="829244" y="140230"/>
                  </a:cubicBezTo>
                  <a:cubicBezTo>
                    <a:pt x="828983" y="139617"/>
                    <a:pt x="828764" y="138986"/>
                    <a:pt x="828576" y="138349"/>
                  </a:cubicBezTo>
                  <a:cubicBezTo>
                    <a:pt x="827860" y="135667"/>
                    <a:pt x="827417" y="132924"/>
                    <a:pt x="827241" y="130157"/>
                  </a:cubicBezTo>
                  <a:cubicBezTo>
                    <a:pt x="826817" y="125849"/>
                    <a:pt x="826756" y="121298"/>
                    <a:pt x="826089" y="117233"/>
                  </a:cubicBezTo>
                  <a:cubicBezTo>
                    <a:pt x="824808" y="109672"/>
                    <a:pt x="820973" y="102773"/>
                    <a:pt x="815227" y="97694"/>
                  </a:cubicBezTo>
                  <a:cubicBezTo>
                    <a:pt x="812175" y="94927"/>
                    <a:pt x="808886" y="92427"/>
                    <a:pt x="805397" y="90230"/>
                  </a:cubicBezTo>
                  <a:lnTo>
                    <a:pt x="799329" y="86590"/>
                  </a:lnTo>
                  <a:lnTo>
                    <a:pt x="796113" y="84830"/>
                  </a:lnTo>
                  <a:lnTo>
                    <a:pt x="790045" y="81492"/>
                  </a:lnTo>
                  <a:lnTo>
                    <a:pt x="786950" y="79793"/>
                  </a:lnTo>
                  <a:cubicBezTo>
                    <a:pt x="783073" y="77657"/>
                    <a:pt x="779013" y="75867"/>
                    <a:pt x="774814" y="74454"/>
                  </a:cubicBezTo>
                  <a:cubicBezTo>
                    <a:pt x="769111" y="72791"/>
                    <a:pt x="763219" y="71857"/>
                    <a:pt x="757278" y="71662"/>
                  </a:cubicBezTo>
                  <a:cubicBezTo>
                    <a:pt x="750197" y="71128"/>
                    <a:pt x="743201" y="69830"/>
                    <a:pt x="736404" y="67779"/>
                  </a:cubicBezTo>
                  <a:cubicBezTo>
                    <a:pt x="732011" y="66432"/>
                    <a:pt x="727733" y="64751"/>
                    <a:pt x="723601" y="62742"/>
                  </a:cubicBezTo>
                  <a:cubicBezTo>
                    <a:pt x="717260" y="59648"/>
                    <a:pt x="711295" y="55843"/>
                    <a:pt x="705822" y="51395"/>
                  </a:cubicBezTo>
                  <a:lnTo>
                    <a:pt x="701938" y="48179"/>
                  </a:lnTo>
                  <a:cubicBezTo>
                    <a:pt x="698176" y="44963"/>
                    <a:pt x="694536" y="41626"/>
                    <a:pt x="690834" y="38289"/>
                  </a:cubicBezTo>
                  <a:cubicBezTo>
                    <a:pt x="687133" y="34951"/>
                    <a:pt x="683431" y="31614"/>
                    <a:pt x="679609" y="28459"/>
                  </a:cubicBezTo>
                  <a:lnTo>
                    <a:pt x="675664" y="25425"/>
                  </a:lnTo>
                  <a:cubicBezTo>
                    <a:pt x="674414" y="24405"/>
                    <a:pt x="673098" y="23471"/>
                    <a:pt x="671720" y="22633"/>
                  </a:cubicBezTo>
                  <a:lnTo>
                    <a:pt x="669596" y="21359"/>
                  </a:lnTo>
                  <a:lnTo>
                    <a:pt x="665410" y="18871"/>
                  </a:lnTo>
                  <a:cubicBezTo>
                    <a:pt x="663304" y="17627"/>
                    <a:pt x="661277" y="16244"/>
                    <a:pt x="659342" y="14745"/>
                  </a:cubicBezTo>
                  <a:lnTo>
                    <a:pt x="657400" y="13350"/>
                  </a:lnTo>
                  <a:lnTo>
                    <a:pt x="655580" y="12197"/>
                  </a:lnTo>
                  <a:cubicBezTo>
                    <a:pt x="653662" y="10971"/>
                    <a:pt x="651629" y="9939"/>
                    <a:pt x="649512" y="9102"/>
                  </a:cubicBezTo>
                  <a:lnTo>
                    <a:pt x="647691" y="8374"/>
                  </a:lnTo>
                  <a:lnTo>
                    <a:pt x="646417" y="7888"/>
                  </a:lnTo>
                  <a:lnTo>
                    <a:pt x="644111" y="7160"/>
                  </a:lnTo>
                  <a:cubicBezTo>
                    <a:pt x="640859" y="6268"/>
                    <a:pt x="637552" y="5558"/>
                    <a:pt x="634220" y="5036"/>
                  </a:cubicBezTo>
                  <a:lnTo>
                    <a:pt x="631672" y="4733"/>
                  </a:lnTo>
                  <a:lnTo>
                    <a:pt x="627546" y="4308"/>
                  </a:lnTo>
                  <a:lnTo>
                    <a:pt x="625118" y="4308"/>
                  </a:lnTo>
                  <a:lnTo>
                    <a:pt x="623966" y="4308"/>
                  </a:lnTo>
                  <a:lnTo>
                    <a:pt x="621417" y="4308"/>
                  </a:lnTo>
                  <a:cubicBezTo>
                    <a:pt x="616381" y="4308"/>
                    <a:pt x="611405" y="4308"/>
                    <a:pt x="606793" y="4308"/>
                  </a:cubicBezTo>
                  <a:cubicBezTo>
                    <a:pt x="589827" y="4915"/>
                    <a:pt x="573135" y="8726"/>
                    <a:pt x="557583" y="15534"/>
                  </a:cubicBezTo>
                  <a:cubicBezTo>
                    <a:pt x="549846" y="18853"/>
                    <a:pt x="542449" y="22919"/>
                    <a:pt x="535495" y="27670"/>
                  </a:cubicBezTo>
                  <a:cubicBezTo>
                    <a:pt x="532097" y="29976"/>
                    <a:pt x="528820" y="32463"/>
                    <a:pt x="525665" y="35012"/>
                  </a:cubicBezTo>
                  <a:cubicBezTo>
                    <a:pt x="518869" y="40655"/>
                    <a:pt x="512073" y="45570"/>
                    <a:pt x="504670" y="50667"/>
                  </a:cubicBezTo>
                  <a:lnTo>
                    <a:pt x="492534" y="59162"/>
                  </a:lnTo>
                  <a:cubicBezTo>
                    <a:pt x="481903" y="65212"/>
                    <a:pt x="470034" y="68738"/>
                    <a:pt x="457826" y="69478"/>
                  </a:cubicBezTo>
                  <a:cubicBezTo>
                    <a:pt x="417547" y="75194"/>
                    <a:pt x="376534" y="72676"/>
                    <a:pt x="337256" y="62075"/>
                  </a:cubicBezTo>
                  <a:cubicBezTo>
                    <a:pt x="306188" y="53276"/>
                    <a:pt x="276940" y="39199"/>
                    <a:pt x="246237" y="28823"/>
                  </a:cubicBezTo>
                  <a:cubicBezTo>
                    <a:pt x="196601" y="11893"/>
                    <a:pt x="144295" y="4551"/>
                    <a:pt x="91808" y="0"/>
                  </a:cubicBezTo>
                  <a:lnTo>
                    <a:pt x="90109" y="2488"/>
                  </a:lnTo>
                  <a:cubicBezTo>
                    <a:pt x="89642" y="6044"/>
                    <a:pt x="88282" y="9424"/>
                    <a:pt x="86165" y="12318"/>
                  </a:cubicBezTo>
                  <a:cubicBezTo>
                    <a:pt x="79490" y="21177"/>
                    <a:pt x="72997" y="30097"/>
                    <a:pt x="66747" y="39260"/>
                  </a:cubicBezTo>
                  <a:cubicBezTo>
                    <a:pt x="32294" y="96280"/>
                    <a:pt x="9599" y="159617"/>
                    <a:pt x="0" y="225545"/>
                  </a:cubicBezTo>
                  <a:close/>
                </a:path>
              </a:pathLst>
            </a:custGeom>
            <a:solidFill>
              <a:srgbClr val="C4997A"/>
            </a:solidFill>
            <a:ln w="6065"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4AEABC88-51D2-5EC2-86C6-FB5B34B78384}"/>
                </a:ext>
              </a:extLst>
            </p:cNvPr>
            <p:cNvSpPr/>
            <p:nvPr/>
          </p:nvSpPr>
          <p:spPr>
            <a:xfrm>
              <a:off x="5934285" y="6002908"/>
              <a:ext cx="289970" cy="214058"/>
            </a:xfrm>
            <a:custGeom>
              <a:avLst/>
              <a:gdLst>
                <a:gd name="connsiteX0" fmla="*/ 289276 w 289970"/>
                <a:gd name="connsiteY0" fmla="*/ 191001 h 214058"/>
                <a:gd name="connsiteX1" fmla="*/ 274531 w 289970"/>
                <a:gd name="connsiteY1" fmla="*/ 214059 h 214058"/>
                <a:gd name="connsiteX2" fmla="*/ 195648 w 289970"/>
                <a:gd name="connsiteY2" fmla="*/ 166122 h 214058"/>
                <a:gd name="connsiteX3" fmla="*/ 185150 w 289970"/>
                <a:gd name="connsiteY3" fmla="*/ 146401 h 214058"/>
                <a:gd name="connsiteX4" fmla="*/ 169556 w 289970"/>
                <a:gd name="connsiteY4" fmla="*/ 134265 h 214058"/>
                <a:gd name="connsiteX5" fmla="*/ 169131 w 289970"/>
                <a:gd name="connsiteY5" fmla="*/ 116972 h 214058"/>
                <a:gd name="connsiteX6" fmla="*/ 134483 w 289970"/>
                <a:gd name="connsiteY6" fmla="*/ 82384 h 214058"/>
                <a:gd name="connsiteX7" fmla="*/ 81267 w 289970"/>
                <a:gd name="connsiteY7" fmla="*/ 88816 h 214058"/>
                <a:gd name="connsiteX8" fmla="*/ 28112 w 289970"/>
                <a:gd name="connsiteY8" fmla="*/ 90697 h 214058"/>
                <a:gd name="connsiteX9" fmla="*/ 20345 w 289970"/>
                <a:gd name="connsiteY9" fmla="*/ 85964 h 214058"/>
                <a:gd name="connsiteX10" fmla="*/ 24289 w 289970"/>
                <a:gd name="connsiteY10" fmla="*/ 51377 h 214058"/>
                <a:gd name="connsiteX11" fmla="*/ 1717 w 289970"/>
                <a:gd name="connsiteY11" fmla="*/ 26013 h 214058"/>
                <a:gd name="connsiteX12" fmla="*/ 9302 w 289970"/>
                <a:gd name="connsiteY12" fmla="*/ 43 h 214058"/>
                <a:gd name="connsiteX13" fmla="*/ 47287 w 289970"/>
                <a:gd name="connsiteY13" fmla="*/ 10843 h 214058"/>
                <a:gd name="connsiteX14" fmla="*/ 63609 w 289970"/>
                <a:gd name="connsiteY14" fmla="*/ 21402 h 214058"/>
                <a:gd name="connsiteX15" fmla="*/ 93949 w 289970"/>
                <a:gd name="connsiteY15" fmla="*/ 47433 h 214058"/>
                <a:gd name="connsiteX16" fmla="*/ 145405 w 289970"/>
                <a:gd name="connsiteY16" fmla="*/ 67700 h 214058"/>
                <a:gd name="connsiteX17" fmla="*/ 162942 w 289970"/>
                <a:gd name="connsiteY17" fmla="*/ 70491 h 214058"/>
                <a:gd name="connsiteX18" fmla="*/ 175077 w 289970"/>
                <a:gd name="connsiteY18" fmla="*/ 75831 h 214058"/>
                <a:gd name="connsiteX19" fmla="*/ 214580 w 289970"/>
                <a:gd name="connsiteY19" fmla="*/ 113270 h 214058"/>
                <a:gd name="connsiteX20" fmla="*/ 223924 w 289970"/>
                <a:gd name="connsiteY20" fmla="*/ 143610 h 214058"/>
                <a:gd name="connsiteX21" fmla="*/ 246194 w 289970"/>
                <a:gd name="connsiteY21" fmla="*/ 151377 h 214058"/>
                <a:gd name="connsiteX22" fmla="*/ 247589 w 289970"/>
                <a:gd name="connsiteY22" fmla="*/ 162420 h 214058"/>
                <a:gd name="connsiteX23" fmla="*/ 289276 w 289970"/>
                <a:gd name="connsiteY23" fmla="*/ 191001 h 21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9970" h="214058">
                  <a:moveTo>
                    <a:pt x="289276" y="191001"/>
                  </a:moveTo>
                  <a:cubicBezTo>
                    <a:pt x="285587" y="199404"/>
                    <a:pt x="280611" y="207184"/>
                    <a:pt x="274531" y="214059"/>
                  </a:cubicBezTo>
                  <a:cubicBezTo>
                    <a:pt x="241461" y="213695"/>
                    <a:pt x="208148" y="195855"/>
                    <a:pt x="195648" y="166122"/>
                  </a:cubicBezTo>
                  <a:cubicBezTo>
                    <a:pt x="193670" y="158847"/>
                    <a:pt x="190084" y="152105"/>
                    <a:pt x="185150" y="146401"/>
                  </a:cubicBezTo>
                  <a:cubicBezTo>
                    <a:pt x="180174" y="141911"/>
                    <a:pt x="172529" y="139908"/>
                    <a:pt x="169556" y="134265"/>
                  </a:cubicBezTo>
                  <a:cubicBezTo>
                    <a:pt x="166582" y="128622"/>
                    <a:pt x="168949" y="122857"/>
                    <a:pt x="169131" y="116972"/>
                  </a:cubicBezTo>
                  <a:cubicBezTo>
                    <a:pt x="169556" y="99435"/>
                    <a:pt x="152201" y="85418"/>
                    <a:pt x="134483" y="82384"/>
                  </a:cubicBezTo>
                  <a:cubicBezTo>
                    <a:pt x="116765" y="79350"/>
                    <a:pt x="98743" y="84508"/>
                    <a:pt x="81267" y="88816"/>
                  </a:cubicBezTo>
                  <a:cubicBezTo>
                    <a:pt x="63791" y="93125"/>
                    <a:pt x="44860" y="96644"/>
                    <a:pt x="28112" y="90697"/>
                  </a:cubicBezTo>
                  <a:cubicBezTo>
                    <a:pt x="25121" y="89902"/>
                    <a:pt x="22420" y="88258"/>
                    <a:pt x="20345" y="85964"/>
                  </a:cubicBezTo>
                  <a:cubicBezTo>
                    <a:pt x="12639" y="76559"/>
                    <a:pt x="26413" y="63270"/>
                    <a:pt x="24289" y="51377"/>
                  </a:cubicBezTo>
                  <a:cubicBezTo>
                    <a:pt x="22166" y="39484"/>
                    <a:pt x="7178" y="36086"/>
                    <a:pt x="1717" y="26013"/>
                  </a:cubicBezTo>
                  <a:cubicBezTo>
                    <a:pt x="-2282" y="16657"/>
                    <a:pt x="891" y="5777"/>
                    <a:pt x="9302" y="43"/>
                  </a:cubicBezTo>
                  <a:cubicBezTo>
                    <a:pt x="22784" y="-449"/>
                    <a:pt x="36079" y="3331"/>
                    <a:pt x="47287" y="10843"/>
                  </a:cubicBezTo>
                  <a:cubicBezTo>
                    <a:pt x="52262" y="14788"/>
                    <a:pt x="58452" y="17457"/>
                    <a:pt x="63609" y="21402"/>
                  </a:cubicBezTo>
                  <a:cubicBezTo>
                    <a:pt x="74107" y="29533"/>
                    <a:pt x="83330" y="39059"/>
                    <a:pt x="93949" y="47433"/>
                  </a:cubicBezTo>
                  <a:cubicBezTo>
                    <a:pt x="108585" y="59363"/>
                    <a:pt x="126564" y="66444"/>
                    <a:pt x="145405" y="67700"/>
                  </a:cubicBezTo>
                  <a:cubicBezTo>
                    <a:pt x="151346" y="67894"/>
                    <a:pt x="157238" y="68829"/>
                    <a:pt x="162942" y="70491"/>
                  </a:cubicBezTo>
                  <a:cubicBezTo>
                    <a:pt x="167135" y="71917"/>
                    <a:pt x="171194" y="73707"/>
                    <a:pt x="175077" y="75831"/>
                  </a:cubicBezTo>
                  <a:cubicBezTo>
                    <a:pt x="191340" y="84690"/>
                    <a:pt x="211485" y="93125"/>
                    <a:pt x="214580" y="113270"/>
                  </a:cubicBezTo>
                  <a:cubicBezTo>
                    <a:pt x="216339" y="124132"/>
                    <a:pt x="214034" y="138209"/>
                    <a:pt x="223924" y="143610"/>
                  </a:cubicBezTo>
                  <a:cubicBezTo>
                    <a:pt x="231145" y="147311"/>
                    <a:pt x="242492" y="144217"/>
                    <a:pt x="246194" y="151377"/>
                  </a:cubicBezTo>
                  <a:cubicBezTo>
                    <a:pt x="247953" y="154714"/>
                    <a:pt x="246800" y="158780"/>
                    <a:pt x="247589" y="162420"/>
                  </a:cubicBezTo>
                  <a:cubicBezTo>
                    <a:pt x="250805" y="178622"/>
                    <a:pt x="296072" y="175224"/>
                    <a:pt x="289276" y="191001"/>
                  </a:cubicBezTo>
                  <a:close/>
                </a:path>
              </a:pathLst>
            </a:custGeom>
            <a:solidFill>
              <a:srgbClr val="E8C09E">
                <a:alpha val="50000"/>
              </a:srgbClr>
            </a:solidFill>
            <a:ln w="6065"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D8CC7599-442C-5D9D-5E1B-276ABE5DE8FD}"/>
                </a:ext>
              </a:extLst>
            </p:cNvPr>
            <p:cNvSpPr/>
            <p:nvPr/>
          </p:nvSpPr>
          <p:spPr>
            <a:xfrm>
              <a:off x="6113974" y="6214237"/>
              <a:ext cx="92839" cy="9464"/>
            </a:xfrm>
            <a:custGeom>
              <a:avLst/>
              <a:gdLst>
                <a:gd name="connsiteX0" fmla="*/ 87742 w 92839"/>
                <a:gd name="connsiteY0" fmla="*/ 9465 h 9464"/>
                <a:gd name="connsiteX1" fmla="*/ 92839 w 92839"/>
                <a:gd name="connsiteY1" fmla="*/ 4671 h 9464"/>
                <a:gd name="connsiteX2" fmla="*/ 29915 w 92839"/>
                <a:gd name="connsiteY2" fmla="*/ 2911 h 9464"/>
                <a:gd name="connsiteX3" fmla="*/ 0 w 92839"/>
                <a:gd name="connsiteY3" fmla="*/ 9465 h 9464"/>
              </a:gdLst>
              <a:ahLst/>
              <a:cxnLst>
                <a:cxn ang="0">
                  <a:pos x="connsiteX0" y="connsiteY0"/>
                </a:cxn>
                <a:cxn ang="0">
                  <a:pos x="connsiteX1" y="connsiteY1"/>
                </a:cxn>
                <a:cxn ang="0">
                  <a:pos x="connsiteX2" y="connsiteY2"/>
                </a:cxn>
                <a:cxn ang="0">
                  <a:pos x="connsiteX3" y="connsiteY3"/>
                </a:cxn>
              </a:cxnLst>
              <a:rect l="l" t="t" r="r" b="b"/>
              <a:pathLst>
                <a:path w="92839" h="9464">
                  <a:moveTo>
                    <a:pt x="87742" y="9465"/>
                  </a:moveTo>
                  <a:cubicBezTo>
                    <a:pt x="89441" y="7887"/>
                    <a:pt x="91262" y="6370"/>
                    <a:pt x="92839" y="4671"/>
                  </a:cubicBezTo>
                  <a:cubicBezTo>
                    <a:pt x="72299" y="-893"/>
                    <a:pt x="50734" y="-1494"/>
                    <a:pt x="29915" y="2911"/>
                  </a:cubicBezTo>
                  <a:cubicBezTo>
                    <a:pt x="19842" y="4671"/>
                    <a:pt x="9951" y="7098"/>
                    <a:pt x="0" y="9465"/>
                  </a:cubicBezTo>
                  <a:close/>
                </a:path>
              </a:pathLst>
            </a:custGeom>
            <a:solidFill>
              <a:srgbClr val="8A6249"/>
            </a:solidFill>
            <a:ln w="6065"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6D4B94E9-9ADB-899A-C106-33E663F1C29C}"/>
                </a:ext>
              </a:extLst>
            </p:cNvPr>
            <p:cNvSpPr/>
            <p:nvPr/>
          </p:nvSpPr>
          <p:spPr>
            <a:xfrm>
              <a:off x="5656573" y="6166458"/>
              <a:ext cx="348906" cy="57243"/>
            </a:xfrm>
            <a:custGeom>
              <a:avLst/>
              <a:gdLst>
                <a:gd name="connsiteX0" fmla="*/ 348906 w 348906"/>
                <a:gd name="connsiteY0" fmla="*/ 57244 h 57243"/>
                <a:gd name="connsiteX1" fmla="*/ 325241 w 348906"/>
                <a:gd name="connsiteY1" fmla="*/ 36856 h 57243"/>
                <a:gd name="connsiteX2" fmla="*/ 289198 w 348906"/>
                <a:gd name="connsiteY2" fmla="*/ 23 h 57243"/>
                <a:gd name="connsiteX3" fmla="*/ 260193 w 348906"/>
                <a:gd name="connsiteY3" fmla="*/ 15132 h 57243"/>
                <a:gd name="connsiteX4" fmla="*/ 196116 w 348906"/>
                <a:gd name="connsiteY4" fmla="*/ 14526 h 57243"/>
                <a:gd name="connsiteX5" fmla="*/ 122876 w 348906"/>
                <a:gd name="connsiteY5" fmla="*/ 41892 h 57243"/>
                <a:gd name="connsiteX6" fmla="*/ 42961 w 348906"/>
                <a:gd name="connsiteY6" fmla="*/ 45411 h 57243"/>
                <a:gd name="connsiteX7" fmla="*/ 0 w 348906"/>
                <a:gd name="connsiteY7" fmla="*/ 57244 h 5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906" h="57243">
                  <a:moveTo>
                    <a:pt x="348906" y="57244"/>
                  </a:moveTo>
                  <a:cubicBezTo>
                    <a:pt x="339434" y="52541"/>
                    <a:pt x="331291" y="45533"/>
                    <a:pt x="325241" y="36856"/>
                  </a:cubicBezTo>
                  <a:cubicBezTo>
                    <a:pt x="315108" y="21868"/>
                    <a:pt x="307584" y="-826"/>
                    <a:pt x="289198" y="23"/>
                  </a:cubicBezTo>
                  <a:cubicBezTo>
                    <a:pt x="278154" y="569"/>
                    <a:pt x="270205" y="10399"/>
                    <a:pt x="260193" y="15132"/>
                  </a:cubicBezTo>
                  <a:cubicBezTo>
                    <a:pt x="240776" y="24416"/>
                    <a:pt x="217717" y="13312"/>
                    <a:pt x="196116" y="14526"/>
                  </a:cubicBezTo>
                  <a:cubicBezTo>
                    <a:pt x="169841" y="15982"/>
                    <a:pt x="148300" y="35278"/>
                    <a:pt x="122876" y="41892"/>
                  </a:cubicBezTo>
                  <a:cubicBezTo>
                    <a:pt x="97451" y="48506"/>
                    <a:pt x="69478" y="41892"/>
                    <a:pt x="42961" y="45411"/>
                  </a:cubicBezTo>
                  <a:cubicBezTo>
                    <a:pt x="28319" y="48087"/>
                    <a:pt x="13944" y="52044"/>
                    <a:pt x="0" y="57244"/>
                  </a:cubicBezTo>
                  <a:close/>
                </a:path>
              </a:pathLst>
            </a:custGeom>
            <a:solidFill>
              <a:srgbClr val="8A6249"/>
            </a:solidFill>
            <a:ln w="6065" cap="flat">
              <a:noFill/>
              <a:prstDash val="solid"/>
              <a:miter/>
            </a:ln>
          </p:spPr>
          <p:txBody>
            <a:bodyPr rtlCol="0" anchor="ctr">
              <a:noAutofit/>
            </a:bodyPr>
            <a:lstStyle/>
            <a:p>
              <a:endParaRPr lang="en-US"/>
            </a:p>
          </p:txBody>
        </p:sp>
        <p:sp>
          <p:nvSpPr>
            <p:cNvPr id="95" name="任意多边形: 形状 94">
              <a:extLst>
                <a:ext uri="{FF2B5EF4-FFF2-40B4-BE49-F238E27FC236}">
                  <a16:creationId xmlns:a16="http://schemas.microsoft.com/office/drawing/2014/main" id="{77023439-2A03-E986-7761-814D05D22A83}"/>
                </a:ext>
              </a:extLst>
            </p:cNvPr>
            <p:cNvSpPr/>
            <p:nvPr/>
          </p:nvSpPr>
          <p:spPr>
            <a:xfrm>
              <a:off x="5322897" y="6212961"/>
              <a:ext cx="73361" cy="10740"/>
            </a:xfrm>
            <a:custGeom>
              <a:avLst/>
              <a:gdLst>
                <a:gd name="connsiteX0" fmla="*/ 73361 w 73361"/>
                <a:gd name="connsiteY0" fmla="*/ 10740 h 10740"/>
                <a:gd name="connsiteX1" fmla="*/ 44781 w 73361"/>
                <a:gd name="connsiteY1" fmla="*/ 6978 h 10740"/>
                <a:gd name="connsiteX2" fmla="*/ 1456 w 73361"/>
                <a:gd name="connsiteY2" fmla="*/ 0 h 10740"/>
                <a:gd name="connsiteX3" fmla="*/ 0 w 73361"/>
                <a:gd name="connsiteY3" fmla="*/ 10740 h 10740"/>
              </a:gdLst>
              <a:ahLst/>
              <a:cxnLst>
                <a:cxn ang="0">
                  <a:pos x="connsiteX0" y="connsiteY0"/>
                </a:cxn>
                <a:cxn ang="0">
                  <a:pos x="connsiteX1" y="connsiteY1"/>
                </a:cxn>
                <a:cxn ang="0">
                  <a:pos x="connsiteX2" y="connsiteY2"/>
                </a:cxn>
                <a:cxn ang="0">
                  <a:pos x="connsiteX3" y="connsiteY3"/>
                </a:cxn>
              </a:cxnLst>
              <a:rect l="l" t="t" r="r" b="b"/>
              <a:pathLst>
                <a:path w="73361" h="10740">
                  <a:moveTo>
                    <a:pt x="73361" y="10740"/>
                  </a:moveTo>
                  <a:cubicBezTo>
                    <a:pt x="63835" y="9648"/>
                    <a:pt x="54308" y="8374"/>
                    <a:pt x="44781" y="6978"/>
                  </a:cubicBezTo>
                  <a:cubicBezTo>
                    <a:pt x="30400" y="4794"/>
                    <a:pt x="16019" y="1396"/>
                    <a:pt x="1456" y="0"/>
                  </a:cubicBezTo>
                  <a:cubicBezTo>
                    <a:pt x="910" y="3580"/>
                    <a:pt x="485" y="7160"/>
                    <a:pt x="0" y="10740"/>
                  </a:cubicBezTo>
                  <a:close/>
                </a:path>
              </a:pathLst>
            </a:custGeom>
            <a:solidFill>
              <a:srgbClr val="8A6249"/>
            </a:solidFill>
            <a:ln w="6065"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D12C4D8C-AFEA-42F4-D539-CAF4A83DBC71}"/>
                </a:ext>
              </a:extLst>
            </p:cNvPr>
            <p:cNvSpPr/>
            <p:nvPr/>
          </p:nvSpPr>
          <p:spPr>
            <a:xfrm>
              <a:off x="5920701" y="6057583"/>
              <a:ext cx="262559" cy="114774"/>
            </a:xfrm>
            <a:custGeom>
              <a:avLst/>
              <a:gdLst>
                <a:gd name="connsiteX0" fmla="*/ 133989 w 262559"/>
                <a:gd name="connsiteY0" fmla="*/ 10112 h 114774"/>
                <a:gd name="connsiteX1" fmla="*/ 175251 w 262559"/>
                <a:gd name="connsiteY1" fmla="*/ 1435 h 114774"/>
                <a:gd name="connsiteX2" fmla="*/ 231258 w 262559"/>
                <a:gd name="connsiteY2" fmla="*/ 16120 h 114774"/>
                <a:gd name="connsiteX3" fmla="*/ 261173 w 262559"/>
                <a:gd name="connsiteY3" fmla="*/ 53559 h 114774"/>
                <a:gd name="connsiteX4" fmla="*/ 245578 w 262559"/>
                <a:gd name="connsiteY4" fmla="*/ 96459 h 114774"/>
                <a:gd name="connsiteX5" fmla="*/ 216756 w 262559"/>
                <a:gd name="connsiteY5" fmla="*/ 104165 h 114774"/>
                <a:gd name="connsiteX6" fmla="*/ 149644 w 262559"/>
                <a:gd name="connsiteY6" fmla="*/ 111811 h 114774"/>
                <a:gd name="connsiteX7" fmla="*/ 139572 w 262559"/>
                <a:gd name="connsiteY7" fmla="*/ 111811 h 114774"/>
                <a:gd name="connsiteX8" fmla="*/ 116574 w 262559"/>
                <a:gd name="connsiteY8" fmla="*/ 114117 h 114774"/>
                <a:gd name="connsiteX9" fmla="*/ 61356 w 262559"/>
                <a:gd name="connsiteY9" fmla="*/ 106107 h 114774"/>
                <a:gd name="connsiteX10" fmla="*/ 6138 w 262559"/>
                <a:gd name="connsiteY10" fmla="*/ 53195 h 114774"/>
                <a:gd name="connsiteX11" fmla="*/ 3104 w 262559"/>
                <a:gd name="connsiteY11" fmla="*/ 14299 h 114774"/>
                <a:gd name="connsiteX12" fmla="*/ 37206 w 262559"/>
                <a:gd name="connsiteY12" fmla="*/ 3802 h 114774"/>
                <a:gd name="connsiteX13" fmla="*/ 44487 w 262559"/>
                <a:gd name="connsiteY13" fmla="*/ 11265 h 114774"/>
                <a:gd name="connsiteX14" fmla="*/ 76951 w 262559"/>
                <a:gd name="connsiteY14" fmla="*/ 17636 h 114774"/>
                <a:gd name="connsiteX15" fmla="*/ 103589 w 262559"/>
                <a:gd name="connsiteY15" fmla="*/ 15573 h 114774"/>
                <a:gd name="connsiteX16" fmla="*/ 128710 w 262559"/>
                <a:gd name="connsiteY16" fmla="*/ 12357 h 11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2559" h="114774">
                  <a:moveTo>
                    <a:pt x="133989" y="10112"/>
                  </a:moveTo>
                  <a:cubicBezTo>
                    <a:pt x="147193" y="5040"/>
                    <a:pt x="161125" y="2115"/>
                    <a:pt x="175251" y="1435"/>
                  </a:cubicBezTo>
                  <a:cubicBezTo>
                    <a:pt x="194966" y="652"/>
                    <a:pt x="214462" y="5768"/>
                    <a:pt x="231258" y="16120"/>
                  </a:cubicBezTo>
                  <a:cubicBezTo>
                    <a:pt x="245621" y="24348"/>
                    <a:pt x="256319" y="37734"/>
                    <a:pt x="261173" y="53559"/>
                  </a:cubicBezTo>
                  <a:cubicBezTo>
                    <a:pt x="265560" y="69717"/>
                    <a:pt x="259316" y="86890"/>
                    <a:pt x="245578" y="96459"/>
                  </a:cubicBezTo>
                  <a:cubicBezTo>
                    <a:pt x="236652" y="101107"/>
                    <a:pt x="226810" y="103734"/>
                    <a:pt x="216756" y="104165"/>
                  </a:cubicBezTo>
                  <a:cubicBezTo>
                    <a:pt x="194426" y="106714"/>
                    <a:pt x="172035" y="110233"/>
                    <a:pt x="149644" y="111811"/>
                  </a:cubicBezTo>
                  <a:cubicBezTo>
                    <a:pt x="146295" y="112144"/>
                    <a:pt x="142921" y="112144"/>
                    <a:pt x="139572" y="111811"/>
                  </a:cubicBezTo>
                  <a:cubicBezTo>
                    <a:pt x="131847" y="111793"/>
                    <a:pt x="124141" y="112563"/>
                    <a:pt x="116574" y="114117"/>
                  </a:cubicBezTo>
                  <a:cubicBezTo>
                    <a:pt x="97788" y="116168"/>
                    <a:pt x="78789" y="113407"/>
                    <a:pt x="61356" y="106107"/>
                  </a:cubicBezTo>
                  <a:cubicBezTo>
                    <a:pt x="37102" y="95816"/>
                    <a:pt x="17454" y="76987"/>
                    <a:pt x="6138" y="53195"/>
                  </a:cubicBezTo>
                  <a:cubicBezTo>
                    <a:pt x="434" y="41059"/>
                    <a:pt x="-2721" y="26435"/>
                    <a:pt x="3104" y="14299"/>
                  </a:cubicBezTo>
                  <a:cubicBezTo>
                    <a:pt x="8929" y="2163"/>
                    <a:pt x="26647" y="-4754"/>
                    <a:pt x="37206" y="3802"/>
                  </a:cubicBezTo>
                  <a:cubicBezTo>
                    <a:pt x="39936" y="5986"/>
                    <a:pt x="41939" y="8899"/>
                    <a:pt x="44487" y="11265"/>
                  </a:cubicBezTo>
                  <a:cubicBezTo>
                    <a:pt x="52922" y="18729"/>
                    <a:pt x="65604" y="18486"/>
                    <a:pt x="76951" y="17636"/>
                  </a:cubicBezTo>
                  <a:cubicBezTo>
                    <a:pt x="85810" y="17030"/>
                    <a:pt x="94730" y="16362"/>
                    <a:pt x="103589" y="15573"/>
                  </a:cubicBezTo>
                  <a:cubicBezTo>
                    <a:pt x="112072" y="15731"/>
                    <a:pt x="120537" y="14645"/>
                    <a:pt x="128710" y="12357"/>
                  </a:cubicBezTo>
                  <a:close/>
                </a:path>
              </a:pathLst>
            </a:custGeom>
            <a:solidFill>
              <a:srgbClr val="C4997A"/>
            </a:solidFill>
            <a:ln w="6065" cap="flat">
              <a:noFill/>
              <a:prstDash val="solid"/>
              <a:miter/>
            </a:ln>
          </p:spPr>
          <p:txBody>
            <a:bodyPr rtlCol="0" anchor="ctr">
              <a:noAutofit/>
            </a:bodyPr>
            <a:lstStyle/>
            <a:p>
              <a:endParaRPr lang="en-US"/>
            </a:p>
          </p:txBody>
        </p:sp>
        <p:sp>
          <p:nvSpPr>
            <p:cNvPr id="97" name="任意多边形: 形状 96">
              <a:extLst>
                <a:ext uri="{FF2B5EF4-FFF2-40B4-BE49-F238E27FC236}">
                  <a16:creationId xmlns:a16="http://schemas.microsoft.com/office/drawing/2014/main" id="{1C75BD22-6486-7D56-74EF-CB535B90FF50}"/>
                </a:ext>
              </a:extLst>
            </p:cNvPr>
            <p:cNvSpPr/>
            <p:nvPr/>
          </p:nvSpPr>
          <p:spPr>
            <a:xfrm>
              <a:off x="6009419" y="6120109"/>
              <a:ext cx="259044" cy="103835"/>
            </a:xfrm>
            <a:custGeom>
              <a:avLst/>
              <a:gdLst>
                <a:gd name="connsiteX0" fmla="*/ 54312 w 259044"/>
                <a:gd name="connsiteY0" fmla="*/ 100073 h 103835"/>
                <a:gd name="connsiteX1" fmla="*/ 59166 w 259044"/>
                <a:gd name="connsiteY1" fmla="*/ 103835 h 103835"/>
                <a:gd name="connsiteX2" fmla="*/ 259044 w 259044"/>
                <a:gd name="connsiteY2" fmla="*/ 103835 h 103835"/>
                <a:gd name="connsiteX3" fmla="*/ 254736 w 259044"/>
                <a:gd name="connsiteY3" fmla="*/ 96372 h 103835"/>
                <a:gd name="connsiteX4" fmla="*/ 227370 w 259044"/>
                <a:gd name="connsiteY4" fmla="*/ 77743 h 103835"/>
                <a:gd name="connsiteX5" fmla="*/ 227370 w 259044"/>
                <a:gd name="connsiteY5" fmla="*/ 59540 h 103835"/>
                <a:gd name="connsiteX6" fmla="*/ 188353 w 259044"/>
                <a:gd name="connsiteY6" fmla="*/ 49406 h 103835"/>
                <a:gd name="connsiteX7" fmla="*/ 185562 w 259044"/>
                <a:gd name="connsiteY7" fmla="*/ 24285 h 103835"/>
                <a:gd name="connsiteX8" fmla="*/ 161290 w 259044"/>
                <a:gd name="connsiteY8" fmla="*/ 11178 h 103835"/>
                <a:gd name="connsiteX9" fmla="*/ 130343 w 259044"/>
                <a:gd name="connsiteY9" fmla="*/ 16397 h 103835"/>
                <a:gd name="connsiteX10" fmla="*/ 105040 w 259044"/>
                <a:gd name="connsiteY10" fmla="*/ 10814 h 103835"/>
                <a:gd name="connsiteX11" fmla="*/ 31739 w 259044"/>
                <a:gd name="connsiteY11" fmla="*/ 1834 h 103835"/>
                <a:gd name="connsiteX12" fmla="*/ 10684 w 259044"/>
                <a:gd name="connsiteY12" fmla="*/ 10329 h 103835"/>
                <a:gd name="connsiteX13" fmla="*/ 9349 w 259044"/>
                <a:gd name="connsiteY13" fmla="*/ 62998 h 103835"/>
                <a:gd name="connsiteX14" fmla="*/ 54312 w 259044"/>
                <a:gd name="connsiteY14" fmla="*/ 100073 h 10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044" h="103835">
                  <a:moveTo>
                    <a:pt x="54312" y="100073"/>
                  </a:moveTo>
                  <a:lnTo>
                    <a:pt x="59166" y="103835"/>
                  </a:lnTo>
                  <a:lnTo>
                    <a:pt x="259044" y="103835"/>
                  </a:lnTo>
                  <a:cubicBezTo>
                    <a:pt x="258316" y="101002"/>
                    <a:pt x="256829" y="98417"/>
                    <a:pt x="254736" y="96372"/>
                  </a:cubicBezTo>
                  <a:cubicBezTo>
                    <a:pt x="246544" y="88545"/>
                    <a:pt x="230464" y="88545"/>
                    <a:pt x="227370" y="77743"/>
                  </a:cubicBezTo>
                  <a:cubicBezTo>
                    <a:pt x="225792" y="71676"/>
                    <a:pt x="229736" y="64940"/>
                    <a:pt x="227370" y="59540"/>
                  </a:cubicBezTo>
                  <a:cubicBezTo>
                    <a:pt x="221302" y="46918"/>
                    <a:pt x="197030" y="60207"/>
                    <a:pt x="188353" y="49406"/>
                  </a:cubicBezTo>
                  <a:cubicBezTo>
                    <a:pt x="182770" y="42731"/>
                    <a:pt x="187928" y="32598"/>
                    <a:pt x="185562" y="24285"/>
                  </a:cubicBezTo>
                  <a:cubicBezTo>
                    <a:pt x="182770" y="14333"/>
                    <a:pt x="170817" y="11057"/>
                    <a:pt x="161290" y="11178"/>
                  </a:cubicBezTo>
                  <a:cubicBezTo>
                    <a:pt x="150792" y="11178"/>
                    <a:pt x="140780" y="15365"/>
                    <a:pt x="130343" y="16397"/>
                  </a:cubicBezTo>
                  <a:cubicBezTo>
                    <a:pt x="121581" y="16646"/>
                    <a:pt x="112886" y="14728"/>
                    <a:pt x="105040" y="10814"/>
                  </a:cubicBezTo>
                  <a:cubicBezTo>
                    <a:pt x="82006" y="729"/>
                    <a:pt x="56527" y="-2396"/>
                    <a:pt x="31739" y="1834"/>
                  </a:cubicBezTo>
                  <a:cubicBezTo>
                    <a:pt x="24130" y="2902"/>
                    <a:pt x="16903" y="5820"/>
                    <a:pt x="10684" y="10329"/>
                  </a:cubicBezTo>
                  <a:cubicBezTo>
                    <a:pt x="-4547" y="22465"/>
                    <a:pt x="-2120" y="47282"/>
                    <a:pt x="9349" y="62998"/>
                  </a:cubicBezTo>
                  <a:cubicBezTo>
                    <a:pt x="20817" y="78715"/>
                    <a:pt x="38596" y="88302"/>
                    <a:pt x="54312" y="100073"/>
                  </a:cubicBezTo>
                  <a:close/>
                </a:path>
              </a:pathLst>
            </a:custGeom>
            <a:solidFill>
              <a:srgbClr val="C4997A"/>
            </a:solidFill>
            <a:ln w="6065" cap="flat">
              <a:noFill/>
              <a:prstDash val="solid"/>
              <a:miter/>
            </a:ln>
          </p:spPr>
          <p:txBody>
            <a:bodyPr rtlCol="0" anchor="ctr">
              <a:noAutofit/>
            </a:bodyPr>
            <a:lstStyle/>
            <a:p>
              <a:endParaRPr lang="en-US"/>
            </a:p>
          </p:txBody>
        </p:sp>
        <p:sp>
          <p:nvSpPr>
            <p:cNvPr id="98" name="任意多边形: 形状 97">
              <a:extLst>
                <a:ext uri="{FF2B5EF4-FFF2-40B4-BE49-F238E27FC236}">
                  <a16:creationId xmlns:a16="http://schemas.microsoft.com/office/drawing/2014/main" id="{CFC8231A-2FE6-D69D-F66C-D786CF2AD81F}"/>
                </a:ext>
              </a:extLst>
            </p:cNvPr>
            <p:cNvSpPr/>
            <p:nvPr/>
          </p:nvSpPr>
          <p:spPr>
            <a:xfrm>
              <a:off x="5120307" y="5815679"/>
              <a:ext cx="559448" cy="207169"/>
            </a:xfrm>
            <a:custGeom>
              <a:avLst/>
              <a:gdLst>
                <a:gd name="connsiteX0" fmla="*/ 73283 w 559448"/>
                <a:gd name="connsiteY0" fmla="*/ 42187 h 207169"/>
                <a:gd name="connsiteX1" fmla="*/ 108295 w 559448"/>
                <a:gd name="connsiteY1" fmla="*/ 18644 h 207169"/>
                <a:gd name="connsiteX2" fmla="*/ 249071 w 559448"/>
                <a:gd name="connsiteY2" fmla="*/ 13911 h 207169"/>
                <a:gd name="connsiteX3" fmla="*/ 387663 w 559448"/>
                <a:gd name="connsiteY3" fmla="*/ 61483 h 207169"/>
                <a:gd name="connsiteX4" fmla="*/ 440514 w 559448"/>
                <a:gd name="connsiteY4" fmla="*/ 68219 h 207169"/>
                <a:gd name="connsiteX5" fmla="*/ 553985 w 559448"/>
                <a:gd name="connsiteY5" fmla="*/ 170099 h 207169"/>
                <a:gd name="connsiteX6" fmla="*/ 557686 w 559448"/>
                <a:gd name="connsiteY6" fmla="*/ 195645 h 207169"/>
                <a:gd name="connsiteX7" fmla="*/ 542759 w 559448"/>
                <a:gd name="connsiteY7" fmla="*/ 204869 h 207169"/>
                <a:gd name="connsiteX8" fmla="*/ 467274 w 559448"/>
                <a:gd name="connsiteY8" fmla="*/ 199468 h 207169"/>
                <a:gd name="connsiteX9" fmla="*/ 232991 w 559448"/>
                <a:gd name="connsiteY9" fmla="*/ 140002 h 207169"/>
                <a:gd name="connsiteX10" fmla="*/ 186207 w 559448"/>
                <a:gd name="connsiteY10" fmla="*/ 132235 h 207169"/>
                <a:gd name="connsiteX11" fmla="*/ 140940 w 559448"/>
                <a:gd name="connsiteY11" fmla="*/ 116459 h 207169"/>
                <a:gd name="connsiteX12" fmla="*/ 42579 w 559448"/>
                <a:gd name="connsiteY12" fmla="*/ 77017 h 207169"/>
                <a:gd name="connsiteX13" fmla="*/ 17761 w 559448"/>
                <a:gd name="connsiteY13" fmla="*/ 67066 h 207169"/>
                <a:gd name="connsiteX14" fmla="*/ 3138 w 559448"/>
                <a:gd name="connsiteY14" fmla="*/ 56629 h 207169"/>
                <a:gd name="connsiteX15" fmla="*/ 1014 w 559448"/>
                <a:gd name="connsiteY15" fmla="*/ 45221 h 207169"/>
                <a:gd name="connsiteX16" fmla="*/ 21281 w 559448"/>
                <a:gd name="connsiteY16" fmla="*/ 47042 h 207169"/>
                <a:gd name="connsiteX17" fmla="*/ 48040 w 559448"/>
                <a:gd name="connsiteY17" fmla="*/ 48073 h 207169"/>
                <a:gd name="connsiteX18" fmla="*/ 73283 w 559448"/>
                <a:gd name="connsiteY18" fmla="*/ 42187 h 20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9448" h="207169">
                  <a:moveTo>
                    <a:pt x="73283" y="42187"/>
                  </a:moveTo>
                  <a:cubicBezTo>
                    <a:pt x="85844" y="36423"/>
                    <a:pt x="96523" y="26289"/>
                    <a:pt x="108295" y="18644"/>
                  </a:cubicBezTo>
                  <a:cubicBezTo>
                    <a:pt x="150406" y="-8723"/>
                    <a:pt x="202833" y="-2109"/>
                    <a:pt x="249071" y="13911"/>
                  </a:cubicBezTo>
                  <a:cubicBezTo>
                    <a:pt x="295309" y="29930"/>
                    <a:pt x="340090" y="54505"/>
                    <a:pt x="387663" y="61483"/>
                  </a:cubicBezTo>
                  <a:cubicBezTo>
                    <a:pt x="405260" y="64032"/>
                    <a:pt x="423160" y="64153"/>
                    <a:pt x="440514" y="68219"/>
                  </a:cubicBezTo>
                  <a:cubicBezTo>
                    <a:pt x="488754" y="79566"/>
                    <a:pt x="528742" y="120949"/>
                    <a:pt x="553985" y="170099"/>
                  </a:cubicBezTo>
                  <a:cubicBezTo>
                    <a:pt x="558050" y="177927"/>
                    <a:pt x="561752" y="187878"/>
                    <a:pt x="557686" y="195645"/>
                  </a:cubicBezTo>
                  <a:cubicBezTo>
                    <a:pt x="554391" y="200852"/>
                    <a:pt x="548888" y="204256"/>
                    <a:pt x="542759" y="204869"/>
                  </a:cubicBezTo>
                  <a:cubicBezTo>
                    <a:pt x="517820" y="210208"/>
                    <a:pt x="492152" y="205354"/>
                    <a:pt x="467274" y="199468"/>
                  </a:cubicBezTo>
                  <a:cubicBezTo>
                    <a:pt x="388876" y="180900"/>
                    <a:pt x="312299" y="151714"/>
                    <a:pt x="232991" y="140002"/>
                  </a:cubicBezTo>
                  <a:cubicBezTo>
                    <a:pt x="217336" y="137697"/>
                    <a:pt x="201620" y="136058"/>
                    <a:pt x="186207" y="132235"/>
                  </a:cubicBezTo>
                  <a:cubicBezTo>
                    <a:pt x="170770" y="128030"/>
                    <a:pt x="155643" y="122763"/>
                    <a:pt x="140940" y="116459"/>
                  </a:cubicBezTo>
                  <a:lnTo>
                    <a:pt x="42579" y="77017"/>
                  </a:lnTo>
                  <a:lnTo>
                    <a:pt x="17761" y="67066"/>
                  </a:lnTo>
                  <a:cubicBezTo>
                    <a:pt x="11791" y="65464"/>
                    <a:pt x="6596" y="61756"/>
                    <a:pt x="3138" y="56629"/>
                  </a:cubicBezTo>
                  <a:cubicBezTo>
                    <a:pt x="1621" y="54141"/>
                    <a:pt x="-1656" y="48073"/>
                    <a:pt x="1014" y="45221"/>
                  </a:cubicBezTo>
                  <a:cubicBezTo>
                    <a:pt x="3684" y="42369"/>
                    <a:pt x="17215" y="46556"/>
                    <a:pt x="21281" y="47042"/>
                  </a:cubicBezTo>
                  <a:cubicBezTo>
                    <a:pt x="30152" y="48176"/>
                    <a:pt x="39108" y="48516"/>
                    <a:pt x="48040" y="48073"/>
                  </a:cubicBezTo>
                  <a:cubicBezTo>
                    <a:pt x="50589" y="47891"/>
                    <a:pt x="73283" y="45525"/>
                    <a:pt x="73283" y="42187"/>
                  </a:cubicBezTo>
                  <a:close/>
                </a:path>
              </a:pathLst>
            </a:custGeom>
            <a:solidFill>
              <a:srgbClr val="C9B79F"/>
            </a:solidFill>
            <a:ln w="6065" cap="flat">
              <a:noFill/>
              <a:prstDash val="solid"/>
              <a:miter/>
            </a:ln>
          </p:spPr>
          <p:txBody>
            <a:bodyPr rtlCol="0" anchor="ctr">
              <a:noAutofit/>
            </a:bodyPr>
            <a:lstStyle/>
            <a:p>
              <a:endParaRPr lang="en-US"/>
            </a:p>
          </p:txBody>
        </p:sp>
        <p:sp>
          <p:nvSpPr>
            <p:cNvPr id="99" name="任意多边形: 形状 98">
              <a:extLst>
                <a:ext uri="{FF2B5EF4-FFF2-40B4-BE49-F238E27FC236}">
                  <a16:creationId xmlns:a16="http://schemas.microsoft.com/office/drawing/2014/main" id="{4FD251E5-5400-BCFF-A36C-38BF28FCEA99}"/>
                </a:ext>
              </a:extLst>
            </p:cNvPr>
            <p:cNvSpPr/>
            <p:nvPr/>
          </p:nvSpPr>
          <p:spPr>
            <a:xfrm>
              <a:off x="4574086" y="5806017"/>
              <a:ext cx="1303640" cy="265227"/>
            </a:xfrm>
            <a:custGeom>
              <a:avLst/>
              <a:gdLst>
                <a:gd name="connsiteX0" fmla="*/ 1289404 w 1303640"/>
                <a:gd name="connsiteY0" fmla="*/ 183159 h 265227"/>
                <a:gd name="connsiteX1" fmla="*/ 1301540 w 1303640"/>
                <a:gd name="connsiteY1" fmla="*/ 195294 h 265227"/>
                <a:gd name="connsiteX2" fmla="*/ 1302632 w 1303640"/>
                <a:gd name="connsiteY2" fmla="*/ 213498 h 265227"/>
                <a:gd name="connsiteX3" fmla="*/ 1276843 w 1303640"/>
                <a:gd name="connsiteY3" fmla="*/ 242078 h 265227"/>
                <a:gd name="connsiteX4" fmla="*/ 1246503 w 1303640"/>
                <a:gd name="connsiteY4" fmla="*/ 255610 h 265227"/>
                <a:gd name="connsiteX5" fmla="*/ 1154938 w 1303640"/>
                <a:gd name="connsiteY5" fmla="*/ 264894 h 265227"/>
                <a:gd name="connsiteX6" fmla="*/ 1073628 w 1303640"/>
                <a:gd name="connsiteY6" fmla="*/ 258826 h 265227"/>
                <a:gd name="connsiteX7" fmla="*/ 864163 w 1303640"/>
                <a:gd name="connsiteY7" fmla="*/ 201908 h 265227"/>
                <a:gd name="connsiteX8" fmla="*/ 791833 w 1303640"/>
                <a:gd name="connsiteY8" fmla="*/ 174421 h 265227"/>
                <a:gd name="connsiteX9" fmla="*/ 804818 w 1303640"/>
                <a:gd name="connsiteY9" fmla="*/ 178062 h 265227"/>
                <a:gd name="connsiteX10" fmla="*/ 808095 w 1303640"/>
                <a:gd name="connsiteY10" fmla="*/ 178062 h 265227"/>
                <a:gd name="connsiteX11" fmla="*/ 791833 w 1303640"/>
                <a:gd name="connsiteY11" fmla="*/ 174967 h 265227"/>
                <a:gd name="connsiteX12" fmla="*/ 750571 w 1303640"/>
                <a:gd name="connsiteY12" fmla="*/ 161860 h 265227"/>
                <a:gd name="connsiteX13" fmla="*/ 578120 w 1303640"/>
                <a:gd name="connsiteY13" fmla="*/ 109797 h 265227"/>
                <a:gd name="connsiteX14" fmla="*/ 21206 w 1303640"/>
                <a:gd name="connsiteY14" fmla="*/ 63681 h 265227"/>
                <a:gd name="connsiteX15" fmla="*/ 575 w 1303640"/>
                <a:gd name="connsiteY15" fmla="*/ 55793 h 265227"/>
                <a:gd name="connsiteX16" fmla="*/ 44446 w 1303640"/>
                <a:gd name="connsiteY16" fmla="*/ 37589 h 265227"/>
                <a:gd name="connsiteX17" fmla="*/ 51545 w 1303640"/>
                <a:gd name="connsiteY17" fmla="*/ 24057 h 265227"/>
                <a:gd name="connsiteX18" fmla="*/ 61921 w 1303640"/>
                <a:gd name="connsiteY18" fmla="*/ 20174 h 265227"/>
                <a:gd name="connsiteX19" fmla="*/ 170841 w 1303640"/>
                <a:gd name="connsiteY19" fmla="*/ 20599 h 265227"/>
                <a:gd name="connsiteX20" fmla="*/ 201727 w 1303640"/>
                <a:gd name="connsiteY20" fmla="*/ 8463 h 265227"/>
                <a:gd name="connsiteX21" fmla="*/ 313559 w 1303640"/>
                <a:gd name="connsiteY21" fmla="*/ 4883 h 265227"/>
                <a:gd name="connsiteX22" fmla="*/ 479517 w 1303640"/>
                <a:gd name="connsiteY22" fmla="*/ 32370 h 265227"/>
                <a:gd name="connsiteX23" fmla="*/ 889041 w 1303640"/>
                <a:gd name="connsiteY23" fmla="*/ 152394 h 265227"/>
                <a:gd name="connsiteX24" fmla="*/ 937039 w 1303640"/>
                <a:gd name="connsiteY24" fmla="*/ 150877 h 265227"/>
                <a:gd name="connsiteX25" fmla="*/ 965679 w 1303640"/>
                <a:gd name="connsiteY25" fmla="*/ 140380 h 265227"/>
                <a:gd name="connsiteX26" fmla="*/ 1049174 w 1303640"/>
                <a:gd name="connsiteY26" fmla="*/ 141654 h 265227"/>
                <a:gd name="connsiteX27" fmla="*/ 1240314 w 1303640"/>
                <a:gd name="connsiteY27" fmla="*/ 175513 h 265227"/>
                <a:gd name="connsiteX28" fmla="*/ 1241346 w 1303640"/>
                <a:gd name="connsiteY28" fmla="*/ 175513 h 265227"/>
                <a:gd name="connsiteX29" fmla="*/ 1267923 w 1303640"/>
                <a:gd name="connsiteY29" fmla="*/ 180307 h 265227"/>
                <a:gd name="connsiteX30" fmla="*/ 1281151 w 1303640"/>
                <a:gd name="connsiteY30" fmla="*/ 182855 h 265227"/>
                <a:gd name="connsiteX31" fmla="*/ 1289100 w 1303640"/>
                <a:gd name="connsiteY31" fmla="*/ 182855 h 26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03640" h="265227">
                  <a:moveTo>
                    <a:pt x="1289404" y="183159"/>
                  </a:moveTo>
                  <a:cubicBezTo>
                    <a:pt x="1295114" y="185100"/>
                    <a:pt x="1299598" y="189584"/>
                    <a:pt x="1301540" y="195294"/>
                  </a:cubicBezTo>
                  <a:cubicBezTo>
                    <a:pt x="1303900" y="201077"/>
                    <a:pt x="1304282" y="207473"/>
                    <a:pt x="1302632" y="213498"/>
                  </a:cubicBezTo>
                  <a:cubicBezTo>
                    <a:pt x="1297868" y="225889"/>
                    <a:pt x="1288682" y="236071"/>
                    <a:pt x="1276843" y="242078"/>
                  </a:cubicBezTo>
                  <a:cubicBezTo>
                    <a:pt x="1267280" y="247727"/>
                    <a:pt x="1257098" y="252266"/>
                    <a:pt x="1246503" y="255610"/>
                  </a:cubicBezTo>
                  <a:cubicBezTo>
                    <a:pt x="1217013" y="265015"/>
                    <a:pt x="1185824" y="265925"/>
                    <a:pt x="1154938" y="264894"/>
                  </a:cubicBezTo>
                  <a:cubicBezTo>
                    <a:pt x="1127736" y="264481"/>
                    <a:pt x="1100588" y="262454"/>
                    <a:pt x="1073628" y="258826"/>
                  </a:cubicBezTo>
                  <a:cubicBezTo>
                    <a:pt x="1002148" y="247843"/>
                    <a:pt x="932184" y="226119"/>
                    <a:pt x="864163" y="201908"/>
                  </a:cubicBezTo>
                  <a:cubicBezTo>
                    <a:pt x="822719" y="187224"/>
                    <a:pt x="794200" y="175392"/>
                    <a:pt x="791833" y="174421"/>
                  </a:cubicBezTo>
                  <a:cubicBezTo>
                    <a:pt x="796063" y="175956"/>
                    <a:pt x="800407" y="177176"/>
                    <a:pt x="804818" y="178062"/>
                  </a:cubicBezTo>
                  <a:cubicBezTo>
                    <a:pt x="805911" y="178152"/>
                    <a:pt x="807003" y="178152"/>
                    <a:pt x="808095" y="178062"/>
                  </a:cubicBezTo>
                  <a:lnTo>
                    <a:pt x="791833" y="174967"/>
                  </a:lnTo>
                  <a:lnTo>
                    <a:pt x="750571" y="161860"/>
                  </a:lnTo>
                  <a:cubicBezTo>
                    <a:pt x="693351" y="143656"/>
                    <a:pt x="636009" y="125817"/>
                    <a:pt x="578120" y="109797"/>
                  </a:cubicBezTo>
                  <a:cubicBezTo>
                    <a:pt x="396811" y="59676"/>
                    <a:pt x="205549" y="27516"/>
                    <a:pt x="21206" y="63681"/>
                  </a:cubicBezTo>
                  <a:cubicBezTo>
                    <a:pt x="16291" y="70538"/>
                    <a:pt x="-3612" y="63135"/>
                    <a:pt x="575" y="55793"/>
                  </a:cubicBezTo>
                  <a:cubicBezTo>
                    <a:pt x="17698" y="61727"/>
                    <a:pt x="36552" y="53899"/>
                    <a:pt x="44446" y="37589"/>
                  </a:cubicBezTo>
                  <a:cubicBezTo>
                    <a:pt x="45748" y="32595"/>
                    <a:pt x="48177" y="27965"/>
                    <a:pt x="51545" y="24057"/>
                  </a:cubicBezTo>
                  <a:cubicBezTo>
                    <a:pt x="54576" y="21824"/>
                    <a:pt x="58169" y="20477"/>
                    <a:pt x="61921" y="20174"/>
                  </a:cubicBezTo>
                  <a:cubicBezTo>
                    <a:pt x="98329" y="14652"/>
                    <a:pt x="135707" y="30550"/>
                    <a:pt x="170841" y="20599"/>
                  </a:cubicBezTo>
                  <a:cubicBezTo>
                    <a:pt x="181460" y="17625"/>
                    <a:pt x="191350" y="12346"/>
                    <a:pt x="201727" y="8463"/>
                  </a:cubicBezTo>
                  <a:cubicBezTo>
                    <a:pt x="237103" y="-4523"/>
                    <a:pt x="276180" y="89"/>
                    <a:pt x="313559" y="4883"/>
                  </a:cubicBezTo>
                  <a:cubicBezTo>
                    <a:pt x="369329" y="11054"/>
                    <a:pt x="424729" y="20235"/>
                    <a:pt x="479517" y="32370"/>
                  </a:cubicBezTo>
                  <a:cubicBezTo>
                    <a:pt x="618108" y="65623"/>
                    <a:pt x="747355" y="136860"/>
                    <a:pt x="889041" y="152394"/>
                  </a:cubicBezTo>
                  <a:cubicBezTo>
                    <a:pt x="904994" y="154900"/>
                    <a:pt x="921274" y="154384"/>
                    <a:pt x="937039" y="150877"/>
                  </a:cubicBezTo>
                  <a:cubicBezTo>
                    <a:pt x="946869" y="148146"/>
                    <a:pt x="955971" y="143413"/>
                    <a:pt x="965679" y="140380"/>
                  </a:cubicBezTo>
                  <a:cubicBezTo>
                    <a:pt x="992500" y="131945"/>
                    <a:pt x="1021504" y="136739"/>
                    <a:pt x="1049174" y="141654"/>
                  </a:cubicBezTo>
                  <a:lnTo>
                    <a:pt x="1240314" y="175513"/>
                  </a:lnTo>
                  <a:lnTo>
                    <a:pt x="1241346" y="175513"/>
                  </a:lnTo>
                  <a:cubicBezTo>
                    <a:pt x="1250205" y="177030"/>
                    <a:pt x="1259064" y="178608"/>
                    <a:pt x="1267923" y="180307"/>
                  </a:cubicBezTo>
                  <a:cubicBezTo>
                    <a:pt x="1272353" y="181156"/>
                    <a:pt x="1276722" y="182188"/>
                    <a:pt x="1281151" y="182855"/>
                  </a:cubicBezTo>
                  <a:cubicBezTo>
                    <a:pt x="1283882" y="183280"/>
                    <a:pt x="1286430" y="182855"/>
                    <a:pt x="1289100" y="182855"/>
                  </a:cubicBezTo>
                  <a:close/>
                </a:path>
              </a:pathLst>
            </a:custGeom>
            <a:solidFill>
              <a:srgbClr val="BDA990"/>
            </a:solidFill>
            <a:ln w="6065" cap="flat">
              <a:noFill/>
              <a:prstDash val="solid"/>
              <a:miter/>
            </a:ln>
          </p:spPr>
          <p:txBody>
            <a:bodyPr rtlCol="0" anchor="ctr">
              <a:noAutofit/>
            </a:bodyPr>
            <a:lstStyle/>
            <a:p>
              <a:endParaRPr lang="en-US"/>
            </a:p>
          </p:txBody>
        </p:sp>
        <p:sp>
          <p:nvSpPr>
            <p:cNvPr id="100" name="任意多边形: 形状 99">
              <a:extLst>
                <a:ext uri="{FF2B5EF4-FFF2-40B4-BE49-F238E27FC236}">
                  <a16:creationId xmlns:a16="http://schemas.microsoft.com/office/drawing/2014/main" id="{F78C5509-EAA0-7288-3D0F-E0D6C6DFD116}"/>
                </a:ext>
              </a:extLst>
            </p:cNvPr>
            <p:cNvSpPr/>
            <p:nvPr/>
          </p:nvSpPr>
          <p:spPr>
            <a:xfrm>
              <a:off x="5261004" y="5626617"/>
              <a:ext cx="713103" cy="389148"/>
            </a:xfrm>
            <a:custGeom>
              <a:avLst/>
              <a:gdLst>
                <a:gd name="connsiteX0" fmla="*/ 713104 w 713103"/>
                <a:gd name="connsiteY0" fmla="*/ 329549 h 389148"/>
                <a:gd name="connsiteX1" fmla="*/ 687315 w 713103"/>
                <a:gd name="connsiteY1" fmla="*/ 353821 h 389148"/>
                <a:gd name="connsiteX2" fmla="*/ 631308 w 713103"/>
                <a:gd name="connsiteY2" fmla="*/ 375120 h 389148"/>
                <a:gd name="connsiteX3" fmla="*/ 507097 w 713103"/>
                <a:gd name="connsiteY3" fmla="*/ 384161 h 389148"/>
                <a:gd name="connsiteX4" fmla="*/ 359768 w 713103"/>
                <a:gd name="connsiteY4" fmla="*/ 255703 h 389148"/>
                <a:gd name="connsiteX5" fmla="*/ 239926 w 713103"/>
                <a:gd name="connsiteY5" fmla="*/ 161346 h 389148"/>
                <a:gd name="connsiteX6" fmla="*/ 41929 w 713103"/>
                <a:gd name="connsiteY6" fmla="*/ 73483 h 389148"/>
                <a:gd name="connsiteX7" fmla="*/ 0 w 713103"/>
                <a:gd name="connsiteY7" fmla="*/ 23908 h 389148"/>
                <a:gd name="connsiteX8" fmla="*/ 5765 w 713103"/>
                <a:gd name="connsiteY8" fmla="*/ 0 h 389148"/>
                <a:gd name="connsiteX9" fmla="*/ 70752 w 713103"/>
                <a:gd name="connsiteY9" fmla="*/ 51335 h 389148"/>
                <a:gd name="connsiteX10" fmla="*/ 156674 w 713103"/>
                <a:gd name="connsiteY10" fmla="*/ 90958 h 389148"/>
                <a:gd name="connsiteX11" fmla="*/ 248907 w 713103"/>
                <a:gd name="connsiteY11" fmla="*/ 113046 h 389148"/>
                <a:gd name="connsiteX12" fmla="*/ 260739 w 713103"/>
                <a:gd name="connsiteY12" fmla="*/ 114684 h 389148"/>
                <a:gd name="connsiteX13" fmla="*/ 293020 w 713103"/>
                <a:gd name="connsiteY13" fmla="*/ 129611 h 389148"/>
                <a:gd name="connsiteX14" fmla="*/ 298603 w 713103"/>
                <a:gd name="connsiteY14" fmla="*/ 149089 h 389148"/>
                <a:gd name="connsiteX15" fmla="*/ 324574 w 713103"/>
                <a:gd name="connsiteY15" fmla="*/ 173057 h 389148"/>
                <a:gd name="connsiteX16" fmla="*/ 385253 w 713103"/>
                <a:gd name="connsiteY16" fmla="*/ 235557 h 389148"/>
                <a:gd name="connsiteX17" fmla="*/ 512316 w 713103"/>
                <a:gd name="connsiteY17" fmla="*/ 281188 h 389148"/>
                <a:gd name="connsiteX18" fmla="*/ 576211 w 713103"/>
                <a:gd name="connsiteY18" fmla="*/ 277426 h 389148"/>
                <a:gd name="connsiteX19" fmla="*/ 713104 w 713103"/>
                <a:gd name="connsiteY19" fmla="*/ 329549 h 3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3103" h="389148">
                  <a:moveTo>
                    <a:pt x="713104" y="329549"/>
                  </a:moveTo>
                  <a:cubicBezTo>
                    <a:pt x="706307" y="339361"/>
                    <a:pt x="697521" y="347632"/>
                    <a:pt x="687315" y="353821"/>
                  </a:cubicBezTo>
                  <a:cubicBezTo>
                    <a:pt x="669797" y="363633"/>
                    <a:pt x="650919" y="370811"/>
                    <a:pt x="631308" y="375120"/>
                  </a:cubicBezTo>
                  <a:cubicBezTo>
                    <a:pt x="590653" y="385860"/>
                    <a:pt x="547631" y="395265"/>
                    <a:pt x="507097" y="384161"/>
                  </a:cubicBezTo>
                  <a:cubicBezTo>
                    <a:pt x="443323" y="366503"/>
                    <a:pt x="404488" y="304671"/>
                    <a:pt x="359768" y="255703"/>
                  </a:cubicBezTo>
                  <a:cubicBezTo>
                    <a:pt x="325350" y="217802"/>
                    <a:pt x="284847" y="185909"/>
                    <a:pt x="239926" y="161346"/>
                  </a:cubicBezTo>
                  <a:cubicBezTo>
                    <a:pt x="176577" y="126698"/>
                    <a:pt x="105764" y="107281"/>
                    <a:pt x="41929" y="73483"/>
                  </a:cubicBezTo>
                  <a:cubicBezTo>
                    <a:pt x="21784" y="62864"/>
                    <a:pt x="0" y="46723"/>
                    <a:pt x="0" y="23908"/>
                  </a:cubicBezTo>
                  <a:cubicBezTo>
                    <a:pt x="534" y="15667"/>
                    <a:pt x="2482" y="7579"/>
                    <a:pt x="5765" y="0"/>
                  </a:cubicBezTo>
                  <a:cubicBezTo>
                    <a:pt x="25497" y="19423"/>
                    <a:pt x="47287" y="36632"/>
                    <a:pt x="70752" y="51335"/>
                  </a:cubicBezTo>
                  <a:cubicBezTo>
                    <a:pt x="97851" y="67657"/>
                    <a:pt x="126668" y="80946"/>
                    <a:pt x="156674" y="90958"/>
                  </a:cubicBezTo>
                  <a:cubicBezTo>
                    <a:pt x="186692" y="101068"/>
                    <a:pt x="217566" y="108458"/>
                    <a:pt x="248907" y="113046"/>
                  </a:cubicBezTo>
                  <a:lnTo>
                    <a:pt x="260739" y="114684"/>
                  </a:lnTo>
                  <a:cubicBezTo>
                    <a:pt x="272875" y="116262"/>
                    <a:pt x="287256" y="118749"/>
                    <a:pt x="293020" y="129611"/>
                  </a:cubicBezTo>
                  <a:cubicBezTo>
                    <a:pt x="296297" y="135679"/>
                    <a:pt x="296054" y="142839"/>
                    <a:pt x="298603" y="149089"/>
                  </a:cubicBezTo>
                  <a:cubicBezTo>
                    <a:pt x="303033" y="160193"/>
                    <a:pt x="314744" y="166201"/>
                    <a:pt x="324574" y="173057"/>
                  </a:cubicBezTo>
                  <a:cubicBezTo>
                    <a:pt x="348360" y="189744"/>
                    <a:pt x="363894" y="215533"/>
                    <a:pt x="385253" y="235557"/>
                  </a:cubicBezTo>
                  <a:cubicBezTo>
                    <a:pt x="418869" y="267232"/>
                    <a:pt x="466199" y="282402"/>
                    <a:pt x="512316" y="281188"/>
                  </a:cubicBezTo>
                  <a:cubicBezTo>
                    <a:pt x="533675" y="280642"/>
                    <a:pt x="554791" y="276880"/>
                    <a:pt x="576211" y="277426"/>
                  </a:cubicBezTo>
                  <a:cubicBezTo>
                    <a:pt x="625725" y="278761"/>
                    <a:pt x="670749" y="303093"/>
                    <a:pt x="713104" y="329549"/>
                  </a:cubicBezTo>
                  <a:close/>
                </a:path>
              </a:pathLst>
            </a:custGeom>
            <a:solidFill>
              <a:srgbClr val="A4937D"/>
            </a:solidFill>
            <a:ln w="6065" cap="flat">
              <a:noFill/>
              <a:prstDash val="solid"/>
              <a:miter/>
            </a:ln>
          </p:spPr>
          <p:txBody>
            <a:bodyPr rtlCol="0" anchor="ctr">
              <a:noAutofit/>
            </a:bodyPr>
            <a:lstStyle/>
            <a:p>
              <a:endParaRPr lang="en-US"/>
            </a:p>
          </p:txBody>
        </p:sp>
      </p:grpSp>
    </p:spTree>
    <p:extLst>
      <p:ext uri="{BB962C8B-B14F-4D97-AF65-F5344CB8AC3E}">
        <p14:creationId xmlns:p14="http://schemas.microsoft.com/office/powerpoint/2010/main" val="2759264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a:extLst>
              <a:ext uri="{FF2B5EF4-FFF2-40B4-BE49-F238E27FC236}">
                <a16:creationId xmlns:a16="http://schemas.microsoft.com/office/drawing/2014/main" id="{EF8FDEEB-2870-338C-9902-C59E3BB8002F}"/>
              </a:ext>
            </a:extLst>
          </p:cNvPr>
          <p:cNvGrpSpPr/>
          <p:nvPr>
            <p:custDataLst>
              <p:tags r:id="rId1"/>
            </p:custDataLst>
          </p:nvPr>
        </p:nvGrpSpPr>
        <p:grpSpPr>
          <a:xfrm rot="21268825">
            <a:off x="413946" y="3181542"/>
            <a:ext cx="4357487" cy="2811890"/>
            <a:chOff x="1664141" y="-3394843"/>
            <a:chExt cx="6828680" cy="4406549"/>
          </a:xfrm>
          <a:solidFill>
            <a:schemeClr val="accent1">
              <a:alpha val="20000"/>
            </a:schemeClr>
          </a:solidFill>
        </p:grpSpPr>
        <p:sp>
          <p:nvSpPr>
            <p:cNvPr id="108" name="任意多边形: 形状 107">
              <a:extLst>
                <a:ext uri="{FF2B5EF4-FFF2-40B4-BE49-F238E27FC236}">
                  <a16:creationId xmlns:a16="http://schemas.microsoft.com/office/drawing/2014/main" id="{1617540D-6565-1BE5-FCD9-61B73292F3DE}"/>
                </a:ext>
              </a:extLst>
            </p:cNvPr>
            <p:cNvSpPr/>
            <p:nvPr>
              <p:custDataLst>
                <p:tags r:id="rId32"/>
              </p:custDataLst>
            </p:nvPr>
          </p:nvSpPr>
          <p:spPr>
            <a:xfrm rot="20473046">
              <a:off x="1664141" y="-127924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dirty="0"/>
            </a:p>
          </p:txBody>
        </p:sp>
        <p:sp>
          <p:nvSpPr>
            <p:cNvPr id="109" name="Freeform 227+++++">
              <a:extLst>
                <a:ext uri="{FF2B5EF4-FFF2-40B4-BE49-F238E27FC236}">
                  <a16:creationId xmlns:a16="http://schemas.microsoft.com/office/drawing/2014/main" id="{D964DC57-42D5-6142-2197-38EF37ACEA65}"/>
                </a:ext>
              </a:extLst>
            </p:cNvPr>
            <p:cNvSpPr/>
            <p:nvPr>
              <p:custDataLst>
                <p:tags r:id="rId33"/>
              </p:custDataLst>
            </p:nvPr>
          </p:nvSpPr>
          <p:spPr>
            <a:xfrm rot="8100000">
              <a:off x="5518609" y="-114457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nvGrpSpPr>
            <p:cNvPr id="110" name="组合 109">
              <a:extLst>
                <a:ext uri="{FF2B5EF4-FFF2-40B4-BE49-F238E27FC236}">
                  <a16:creationId xmlns:a16="http://schemas.microsoft.com/office/drawing/2014/main" id="{AD951F24-1DEC-8755-D1B4-9D7F98B1DEFF}"/>
                </a:ext>
              </a:extLst>
            </p:cNvPr>
            <p:cNvGrpSpPr/>
            <p:nvPr/>
          </p:nvGrpSpPr>
          <p:grpSpPr>
            <a:xfrm>
              <a:off x="2202006" y="-3394843"/>
              <a:ext cx="5322371" cy="4089517"/>
              <a:chOff x="2202006" y="-3394843"/>
              <a:chExt cx="5322371" cy="4089517"/>
            </a:xfrm>
            <a:grpFill/>
          </p:grpSpPr>
          <p:sp>
            <p:nvSpPr>
              <p:cNvPr id="111" name="Freeform 227+">
                <a:extLst>
                  <a:ext uri="{FF2B5EF4-FFF2-40B4-BE49-F238E27FC236}">
                    <a16:creationId xmlns:a16="http://schemas.microsoft.com/office/drawing/2014/main" id="{52E45BAD-A148-93BA-A1AE-03DAFFE46509}"/>
                  </a:ext>
                </a:extLst>
              </p:cNvPr>
              <p:cNvSpPr/>
              <p:nvPr>
                <p:custDataLst>
                  <p:tags r:id="rId34"/>
                </p:custDataLst>
              </p:nvPr>
            </p:nvSpPr>
            <p:spPr>
              <a:xfrm rot="673046">
                <a:off x="2202006" y="-1844697"/>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a:p>
            </p:txBody>
          </p:sp>
          <p:sp>
            <p:nvSpPr>
              <p:cNvPr id="112" name="Freeform 227++">
                <a:extLst>
                  <a:ext uri="{FF2B5EF4-FFF2-40B4-BE49-F238E27FC236}">
                    <a16:creationId xmlns:a16="http://schemas.microsoft.com/office/drawing/2014/main" id="{E5208132-6AB1-A3E3-DB60-DB0F4B9F92E7}"/>
                  </a:ext>
                </a:extLst>
              </p:cNvPr>
              <p:cNvSpPr/>
              <p:nvPr>
                <p:custDataLst>
                  <p:tags r:id="rId35"/>
                </p:custDataLst>
              </p:nvPr>
            </p:nvSpPr>
            <p:spPr>
              <a:xfrm rot="1800000">
                <a:off x="2789478" y="-2244162"/>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13" name="Freeform 227+++">
                <a:extLst>
                  <a:ext uri="{FF2B5EF4-FFF2-40B4-BE49-F238E27FC236}">
                    <a16:creationId xmlns:a16="http://schemas.microsoft.com/office/drawing/2014/main" id="{CFE7A1E1-B98D-54F5-14CB-19E969E91EB5}"/>
                  </a:ext>
                </a:extLst>
              </p:cNvPr>
              <p:cNvSpPr/>
              <p:nvPr>
                <p:custDataLst>
                  <p:tags r:id="rId36"/>
                </p:custDataLst>
              </p:nvPr>
            </p:nvSpPr>
            <p:spPr>
              <a:xfrm rot="4500000">
                <a:off x="4261066" y="-2188342"/>
                <a:ext cx="2974209" cy="2156282"/>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14" name="Freeform 227++++">
                <a:extLst>
                  <a:ext uri="{FF2B5EF4-FFF2-40B4-BE49-F238E27FC236}">
                    <a16:creationId xmlns:a16="http://schemas.microsoft.com/office/drawing/2014/main" id="{E0286330-DB63-7BB0-FFAB-165429E66494}"/>
                  </a:ext>
                </a:extLst>
              </p:cNvPr>
              <p:cNvSpPr/>
              <p:nvPr>
                <p:custDataLst>
                  <p:tags r:id="rId37"/>
                </p:custDataLst>
              </p:nvPr>
            </p:nvSpPr>
            <p:spPr>
              <a:xfrm rot="6073046">
                <a:off x="4959131" y="-1870572"/>
                <a:ext cx="2974209" cy="2156283"/>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15" name="Freeform 227+++">
                <a:extLst>
                  <a:ext uri="{FF2B5EF4-FFF2-40B4-BE49-F238E27FC236}">
                    <a16:creationId xmlns:a16="http://schemas.microsoft.com/office/drawing/2014/main" id="{8CDC4488-4E07-7DFE-5CAE-D917C68C5D01}"/>
                  </a:ext>
                </a:extLst>
              </p:cNvPr>
              <p:cNvSpPr/>
              <p:nvPr>
                <p:custDataLst>
                  <p:tags r:id="rId38"/>
                </p:custDataLst>
              </p:nvPr>
            </p:nvSpPr>
            <p:spPr>
              <a:xfrm rot="3600000">
                <a:off x="3273906" y="-2926081"/>
                <a:ext cx="3700530" cy="2763005"/>
              </a:xfrm>
              <a:custGeom>
                <a:avLst/>
                <a:gdLst>
                  <a:gd name="connsiteX0" fmla="*/ 2805331 w 2805330"/>
                  <a:gd name="connsiteY0" fmla="*/ 1971139 h 2033846"/>
                  <a:gd name="connsiteX1" fmla="*/ 0 w 2805330"/>
                  <a:gd name="connsiteY1" fmla="*/ 0 h 2033846"/>
                  <a:gd name="connsiteX2" fmla="*/ 2805331 w 2805330"/>
                  <a:gd name="connsiteY2" fmla="*/ 1971139 h 2033846"/>
                  <a:gd name="connsiteX0" fmla="*/ 2805331 w 2808396"/>
                  <a:gd name="connsiteY0" fmla="*/ 1974843 h 2037550"/>
                  <a:gd name="connsiteX1" fmla="*/ 0 w 2808396"/>
                  <a:gd name="connsiteY1" fmla="*/ 3704 h 2037550"/>
                  <a:gd name="connsiteX2" fmla="*/ 2805331 w 2808396"/>
                  <a:gd name="connsiteY2" fmla="*/ 1974843 h 2037550"/>
                  <a:gd name="connsiteX0" fmla="*/ 2805331 w 2808396"/>
                  <a:gd name="connsiteY0" fmla="*/ 1974843 h 2096889"/>
                  <a:gd name="connsiteX1" fmla="*/ 0 w 2808396"/>
                  <a:gd name="connsiteY1" fmla="*/ 3704 h 2096889"/>
                  <a:gd name="connsiteX2" fmla="*/ 2805331 w 2808396"/>
                  <a:gd name="connsiteY2" fmla="*/ 1974843 h 2096889"/>
                </a:gdLst>
                <a:ahLst/>
                <a:cxnLst>
                  <a:cxn ang="0">
                    <a:pos x="connsiteX0" y="connsiteY0"/>
                  </a:cxn>
                  <a:cxn ang="0">
                    <a:pos x="connsiteX1" y="connsiteY1"/>
                  </a:cxn>
                  <a:cxn ang="0">
                    <a:pos x="connsiteX2" y="connsiteY2"/>
                  </a:cxn>
                </a:cxnLst>
                <a:rect l="l" t="t" r="r" b="b"/>
                <a:pathLst>
                  <a:path w="2808396" h="2096889">
                    <a:moveTo>
                      <a:pt x="2805331" y="1974843"/>
                    </a:moveTo>
                    <a:cubicBezTo>
                      <a:pt x="2805331" y="1974843"/>
                      <a:pt x="868610" y="2831889"/>
                      <a:pt x="0" y="3704"/>
                    </a:cubicBezTo>
                    <a:cubicBezTo>
                      <a:pt x="0" y="3704"/>
                      <a:pt x="2915876" y="-176401"/>
                      <a:pt x="2805331" y="1974843"/>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grpSp>
      <p:grpSp>
        <p:nvGrpSpPr>
          <p:cNvPr id="16" name="图形 134">
            <a:extLst>
              <a:ext uri="{FF2B5EF4-FFF2-40B4-BE49-F238E27FC236}">
                <a16:creationId xmlns:a16="http://schemas.microsoft.com/office/drawing/2014/main" id="{13582066-8D35-F186-C75E-F40FE55BF73E}"/>
              </a:ext>
            </a:extLst>
          </p:cNvPr>
          <p:cNvGrpSpPr/>
          <p:nvPr>
            <p:custDataLst>
              <p:tags r:id="rId2"/>
            </p:custDataLst>
          </p:nvPr>
        </p:nvGrpSpPr>
        <p:grpSpPr>
          <a:xfrm>
            <a:off x="1220599" y="2983932"/>
            <a:ext cx="2804209" cy="2862307"/>
            <a:chOff x="7954111" y="3920526"/>
            <a:chExt cx="1380065" cy="1408656"/>
          </a:xfrm>
        </p:grpSpPr>
        <p:sp>
          <p:nvSpPr>
            <p:cNvPr id="17" name="任意多边形: 形状 16">
              <a:extLst>
                <a:ext uri="{FF2B5EF4-FFF2-40B4-BE49-F238E27FC236}">
                  <a16:creationId xmlns:a16="http://schemas.microsoft.com/office/drawing/2014/main" id="{F3B6C737-519B-F8E9-6AD7-0685B034FA47}"/>
                </a:ext>
              </a:extLst>
            </p:cNvPr>
            <p:cNvSpPr/>
            <p:nvPr>
              <p:custDataLst>
                <p:tags r:id="rId3"/>
              </p:custDataLst>
            </p:nvPr>
          </p:nvSpPr>
          <p:spPr>
            <a:xfrm>
              <a:off x="8508694" y="4082169"/>
              <a:ext cx="624569" cy="624521"/>
            </a:xfrm>
            <a:custGeom>
              <a:avLst/>
              <a:gdLst>
                <a:gd name="connsiteX0" fmla="*/ 169292 w 671579"/>
                <a:gd name="connsiteY0" fmla="*/ 380317 h 671528"/>
                <a:gd name="connsiteX1" fmla="*/ 324549 w 671579"/>
                <a:gd name="connsiteY1" fmla="*/ 442420 h 671528"/>
                <a:gd name="connsiteX2" fmla="*/ 553149 w 671579"/>
                <a:gd name="connsiteY2" fmla="*/ 497284 h 671528"/>
                <a:gd name="connsiteX3" fmla="*/ 542005 w 671579"/>
                <a:gd name="connsiteY3" fmla="*/ 261635 h 671528"/>
                <a:gd name="connsiteX4" fmla="*/ 483807 w 671579"/>
                <a:gd name="connsiteY4" fmla="*/ 137810 h 671528"/>
                <a:gd name="connsiteX5" fmla="*/ 461900 w 671579"/>
                <a:gd name="connsiteY5" fmla="*/ 33036 h 671528"/>
                <a:gd name="connsiteX6" fmla="*/ 564103 w 671579"/>
                <a:gd name="connsiteY6" fmla="*/ 9318 h 671528"/>
                <a:gd name="connsiteX7" fmla="*/ 587820 w 671579"/>
                <a:gd name="connsiteY7" fmla="*/ 53133 h 671528"/>
                <a:gd name="connsiteX8" fmla="*/ 607918 w 671579"/>
                <a:gd name="connsiteY8" fmla="*/ 98853 h 671528"/>
                <a:gd name="connsiteX9" fmla="*/ 607918 w 671579"/>
                <a:gd name="connsiteY9" fmla="*/ 235823 h 671528"/>
                <a:gd name="connsiteX10" fmla="*/ 666401 w 671579"/>
                <a:gd name="connsiteY10" fmla="*/ 601011 h 671528"/>
                <a:gd name="connsiteX11" fmla="*/ 397892 w 671579"/>
                <a:gd name="connsiteY11" fmla="*/ 620061 h 671528"/>
                <a:gd name="connsiteX12" fmla="*/ 225013 w 671579"/>
                <a:gd name="connsiteY12" fmla="*/ 581104 h 671528"/>
                <a:gd name="connsiteX13" fmla="*/ 112618 w 671579"/>
                <a:gd name="connsiteY13" fmla="*/ 663876 h 671528"/>
                <a:gd name="connsiteX14" fmla="*/ 604 w 671579"/>
                <a:gd name="connsiteY14" fmla="*/ 564816 h 671528"/>
                <a:gd name="connsiteX15" fmla="*/ 59087 w 671579"/>
                <a:gd name="connsiteY15" fmla="*/ 426037 h 67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1579" h="671528">
                  <a:moveTo>
                    <a:pt x="169292" y="380317"/>
                  </a:moveTo>
                  <a:cubicBezTo>
                    <a:pt x="235014" y="378507"/>
                    <a:pt x="273400" y="402320"/>
                    <a:pt x="324549" y="442420"/>
                  </a:cubicBezTo>
                  <a:cubicBezTo>
                    <a:pt x="375698" y="482520"/>
                    <a:pt x="553149" y="497284"/>
                    <a:pt x="553149" y="497284"/>
                  </a:cubicBezTo>
                  <a:cubicBezTo>
                    <a:pt x="536766" y="459184"/>
                    <a:pt x="562007" y="303641"/>
                    <a:pt x="542005" y="261635"/>
                  </a:cubicBezTo>
                  <a:cubicBezTo>
                    <a:pt x="522002" y="219630"/>
                    <a:pt x="498380" y="165624"/>
                    <a:pt x="483807" y="137810"/>
                  </a:cubicBezTo>
                  <a:cubicBezTo>
                    <a:pt x="469234" y="109998"/>
                    <a:pt x="446945" y="62373"/>
                    <a:pt x="461900" y="33036"/>
                  </a:cubicBezTo>
                  <a:cubicBezTo>
                    <a:pt x="476854" y="3699"/>
                    <a:pt x="534861" y="-10780"/>
                    <a:pt x="564103" y="9318"/>
                  </a:cubicBezTo>
                  <a:cubicBezTo>
                    <a:pt x="593345" y="29416"/>
                    <a:pt x="587820" y="53133"/>
                    <a:pt x="587820" y="53133"/>
                  </a:cubicBezTo>
                  <a:cubicBezTo>
                    <a:pt x="587820" y="53133"/>
                    <a:pt x="606108" y="51324"/>
                    <a:pt x="607918" y="98853"/>
                  </a:cubicBezTo>
                  <a:cubicBezTo>
                    <a:pt x="609728" y="146383"/>
                    <a:pt x="600679" y="204771"/>
                    <a:pt x="607918" y="235823"/>
                  </a:cubicBezTo>
                  <a:cubicBezTo>
                    <a:pt x="615157" y="266874"/>
                    <a:pt x="691928" y="537098"/>
                    <a:pt x="666401" y="601011"/>
                  </a:cubicBezTo>
                  <a:cubicBezTo>
                    <a:pt x="640874" y="664924"/>
                    <a:pt x="468567" y="639969"/>
                    <a:pt x="397892" y="620061"/>
                  </a:cubicBezTo>
                  <a:cubicBezTo>
                    <a:pt x="327216" y="600154"/>
                    <a:pt x="281020" y="571389"/>
                    <a:pt x="225013" y="581104"/>
                  </a:cubicBezTo>
                  <a:cubicBezTo>
                    <a:pt x="169006" y="590820"/>
                    <a:pt x="112618" y="663876"/>
                    <a:pt x="112618" y="663876"/>
                  </a:cubicBezTo>
                  <a:cubicBezTo>
                    <a:pt x="112618" y="663876"/>
                    <a:pt x="-9588" y="712454"/>
                    <a:pt x="604" y="564816"/>
                  </a:cubicBezTo>
                  <a:cubicBezTo>
                    <a:pt x="-3397" y="522144"/>
                    <a:pt x="59087" y="426037"/>
                    <a:pt x="59087" y="426037"/>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18" name="任意多边形: 形状 17">
              <a:extLst>
                <a:ext uri="{FF2B5EF4-FFF2-40B4-BE49-F238E27FC236}">
                  <a16:creationId xmlns:a16="http://schemas.microsoft.com/office/drawing/2014/main" id="{0FE6BAA5-DACD-DB84-E328-6E0FB8E997BD}"/>
                </a:ext>
              </a:extLst>
            </p:cNvPr>
            <p:cNvSpPr/>
            <p:nvPr>
              <p:custDataLst>
                <p:tags r:id="rId4"/>
              </p:custDataLst>
            </p:nvPr>
          </p:nvSpPr>
          <p:spPr>
            <a:xfrm>
              <a:off x="8508694" y="4435952"/>
              <a:ext cx="170108" cy="270737"/>
            </a:xfrm>
            <a:custGeom>
              <a:avLst/>
              <a:gdLst>
                <a:gd name="connsiteX0" fmla="*/ 182912 w 182912"/>
                <a:gd name="connsiteY0" fmla="*/ 0 h 291115"/>
                <a:gd name="connsiteX1" fmla="*/ 169292 w 182912"/>
                <a:gd name="connsiteY1" fmla="*/ 0 h 291115"/>
                <a:gd name="connsiteX2" fmla="*/ 59087 w 182912"/>
                <a:gd name="connsiteY2" fmla="*/ 45720 h 291115"/>
                <a:gd name="connsiteX3" fmla="*/ 604 w 182912"/>
                <a:gd name="connsiteY3" fmla="*/ 184404 h 291115"/>
                <a:gd name="connsiteX4" fmla="*/ 112618 w 182912"/>
                <a:gd name="connsiteY4" fmla="*/ 283464 h 291115"/>
                <a:gd name="connsiteX5" fmla="*/ 141193 w 182912"/>
                <a:gd name="connsiteY5" fmla="*/ 252222 h 291115"/>
                <a:gd name="connsiteX6" fmla="*/ 182912 w 182912"/>
                <a:gd name="connsiteY6" fmla="*/ 0 h 29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2" h="291115">
                  <a:moveTo>
                    <a:pt x="182912" y="0"/>
                  </a:moveTo>
                  <a:cubicBezTo>
                    <a:pt x="178531" y="0"/>
                    <a:pt x="173959" y="0"/>
                    <a:pt x="169292" y="0"/>
                  </a:cubicBezTo>
                  <a:lnTo>
                    <a:pt x="59087" y="45720"/>
                  </a:lnTo>
                  <a:cubicBezTo>
                    <a:pt x="59087" y="45720"/>
                    <a:pt x="-3397" y="141542"/>
                    <a:pt x="604" y="184404"/>
                  </a:cubicBezTo>
                  <a:cubicBezTo>
                    <a:pt x="-9588" y="332042"/>
                    <a:pt x="112618" y="283464"/>
                    <a:pt x="112618" y="283464"/>
                  </a:cubicBezTo>
                  <a:cubicBezTo>
                    <a:pt x="121508" y="272486"/>
                    <a:pt x="131051" y="262054"/>
                    <a:pt x="141193" y="252222"/>
                  </a:cubicBezTo>
                  <a:cubicBezTo>
                    <a:pt x="32" y="273653"/>
                    <a:pt x="91472" y="69056"/>
                    <a:pt x="18291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19" name="任意多边形: 形状 18">
              <a:extLst>
                <a:ext uri="{FF2B5EF4-FFF2-40B4-BE49-F238E27FC236}">
                  <a16:creationId xmlns:a16="http://schemas.microsoft.com/office/drawing/2014/main" id="{B400287D-73D7-58ED-FE6A-385C598D8B0A}"/>
                </a:ext>
              </a:extLst>
            </p:cNvPr>
            <p:cNvSpPr/>
            <p:nvPr>
              <p:custDataLst>
                <p:tags r:id="rId5"/>
              </p:custDataLst>
            </p:nvPr>
          </p:nvSpPr>
          <p:spPr>
            <a:xfrm>
              <a:off x="8268932" y="3920526"/>
              <a:ext cx="743392" cy="596301"/>
            </a:xfrm>
            <a:custGeom>
              <a:avLst/>
              <a:gdLst>
                <a:gd name="connsiteX0" fmla="*/ 0 w 799346"/>
                <a:gd name="connsiteY0" fmla="*/ 641185 h 641184"/>
                <a:gd name="connsiteX1" fmla="*/ 52006 w 799346"/>
                <a:gd name="connsiteY1" fmla="*/ 368484 h 641184"/>
                <a:gd name="connsiteX2" fmla="*/ 120777 w 799346"/>
                <a:gd name="connsiteY2" fmla="*/ 121310 h 641184"/>
                <a:gd name="connsiteX3" fmla="*/ 204406 w 799346"/>
                <a:gd name="connsiteY3" fmla="*/ 438 h 641184"/>
                <a:gd name="connsiteX4" fmla="*/ 531209 w 799346"/>
                <a:gd name="connsiteY4" fmla="*/ 30061 h 641184"/>
                <a:gd name="connsiteX5" fmla="*/ 686372 w 799346"/>
                <a:gd name="connsiteY5" fmla="*/ 68161 h 641184"/>
                <a:gd name="connsiteX6" fmla="*/ 790480 w 799346"/>
                <a:gd name="connsiteY6" fmla="*/ 169507 h 641184"/>
                <a:gd name="connsiteX7" fmla="*/ 774097 w 799346"/>
                <a:gd name="connsiteY7" fmla="*/ 219799 h 641184"/>
                <a:gd name="connsiteX8" fmla="*/ 666369 w 799346"/>
                <a:gd name="connsiteY8" fmla="*/ 199701 h 641184"/>
                <a:gd name="connsiteX9" fmla="*/ 554927 w 799346"/>
                <a:gd name="connsiteY9" fmla="*/ 112071 h 641184"/>
                <a:gd name="connsiteX10" fmla="*/ 246317 w 799346"/>
                <a:gd name="connsiteY10" fmla="*/ 121120 h 641184"/>
                <a:gd name="connsiteX11" fmla="*/ 221933 w 799346"/>
                <a:gd name="connsiteY11" fmla="*/ 227038 h 641184"/>
                <a:gd name="connsiteX12" fmla="*/ 204406 w 799346"/>
                <a:gd name="connsiteY12" fmla="*/ 467925 h 641184"/>
                <a:gd name="connsiteX13" fmla="*/ 0 w 799346"/>
                <a:gd name="connsiteY13" fmla="*/ 641185 h 641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9346" h="641184">
                  <a:moveTo>
                    <a:pt x="0" y="641185"/>
                  </a:moveTo>
                  <a:cubicBezTo>
                    <a:pt x="0" y="641185"/>
                    <a:pt x="36862" y="430587"/>
                    <a:pt x="52006" y="368484"/>
                  </a:cubicBezTo>
                  <a:cubicBezTo>
                    <a:pt x="67151" y="306381"/>
                    <a:pt x="90106" y="187509"/>
                    <a:pt x="120777" y="121310"/>
                  </a:cubicBezTo>
                  <a:cubicBezTo>
                    <a:pt x="151447" y="55112"/>
                    <a:pt x="170878" y="4439"/>
                    <a:pt x="204406" y="438"/>
                  </a:cubicBezTo>
                  <a:cubicBezTo>
                    <a:pt x="237935" y="-3562"/>
                    <a:pt x="472726" y="20917"/>
                    <a:pt x="531209" y="30061"/>
                  </a:cubicBezTo>
                  <a:cubicBezTo>
                    <a:pt x="589693" y="39205"/>
                    <a:pt x="642557" y="39586"/>
                    <a:pt x="686372" y="68161"/>
                  </a:cubicBezTo>
                  <a:cubicBezTo>
                    <a:pt x="730186" y="96736"/>
                    <a:pt x="781622" y="144837"/>
                    <a:pt x="790480" y="169507"/>
                  </a:cubicBezTo>
                  <a:cubicBezTo>
                    <a:pt x="799338" y="194177"/>
                    <a:pt x="810578" y="210655"/>
                    <a:pt x="774097" y="219799"/>
                  </a:cubicBezTo>
                  <a:cubicBezTo>
                    <a:pt x="736959" y="228359"/>
                    <a:pt x="697925" y="221078"/>
                    <a:pt x="666369" y="199701"/>
                  </a:cubicBezTo>
                  <a:cubicBezTo>
                    <a:pt x="638937" y="179603"/>
                    <a:pt x="590169" y="127883"/>
                    <a:pt x="554927" y="112071"/>
                  </a:cubicBezTo>
                  <a:cubicBezTo>
                    <a:pt x="501967" y="93783"/>
                    <a:pt x="291941" y="135788"/>
                    <a:pt x="246317" y="121120"/>
                  </a:cubicBezTo>
                  <a:cubicBezTo>
                    <a:pt x="240682" y="156954"/>
                    <a:pt x="232535" y="192348"/>
                    <a:pt x="221933" y="227038"/>
                  </a:cubicBezTo>
                  <a:cubicBezTo>
                    <a:pt x="206121" y="276663"/>
                    <a:pt x="183737" y="403536"/>
                    <a:pt x="204406" y="467925"/>
                  </a:cubicBezTo>
                  <a:cubicBezTo>
                    <a:pt x="225076" y="532314"/>
                    <a:pt x="0" y="641185"/>
                    <a:pt x="0" y="641185"/>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20" name="任意多边形: 形状 19">
              <a:extLst>
                <a:ext uri="{FF2B5EF4-FFF2-40B4-BE49-F238E27FC236}">
                  <a16:creationId xmlns:a16="http://schemas.microsoft.com/office/drawing/2014/main" id="{52443315-BF1F-FB41-3213-2161641EDD33}"/>
                </a:ext>
              </a:extLst>
            </p:cNvPr>
            <p:cNvSpPr/>
            <p:nvPr>
              <p:custDataLst>
                <p:tags r:id="rId6"/>
              </p:custDataLst>
            </p:nvPr>
          </p:nvSpPr>
          <p:spPr>
            <a:xfrm>
              <a:off x="8269374" y="4195539"/>
              <a:ext cx="190830" cy="321288"/>
            </a:xfrm>
            <a:custGeom>
              <a:avLst/>
              <a:gdLst>
                <a:gd name="connsiteX0" fmla="*/ 67532 w 205194"/>
                <a:gd name="connsiteY0" fmla="*/ 0 h 345471"/>
                <a:gd name="connsiteX1" fmla="*/ 51530 w 205194"/>
                <a:gd name="connsiteY1" fmla="*/ 72771 h 345471"/>
                <a:gd name="connsiteX2" fmla="*/ 0 w 205194"/>
                <a:gd name="connsiteY2" fmla="*/ 345472 h 345471"/>
                <a:gd name="connsiteX3" fmla="*/ 203930 w 205194"/>
                <a:gd name="connsiteY3" fmla="*/ 172212 h 345471"/>
                <a:gd name="connsiteX4" fmla="*/ 196977 w 205194"/>
                <a:gd name="connsiteY4" fmla="*/ 134112 h 345471"/>
                <a:gd name="connsiteX5" fmla="*/ 67532 w 205194"/>
                <a:gd name="connsiteY5" fmla="*/ 0 h 34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194" h="345471">
                  <a:moveTo>
                    <a:pt x="67532" y="0"/>
                  </a:moveTo>
                  <a:cubicBezTo>
                    <a:pt x="61055" y="27527"/>
                    <a:pt x="55626" y="53054"/>
                    <a:pt x="51530" y="72771"/>
                  </a:cubicBezTo>
                  <a:cubicBezTo>
                    <a:pt x="36862" y="134874"/>
                    <a:pt x="0" y="345472"/>
                    <a:pt x="0" y="345472"/>
                  </a:cubicBezTo>
                  <a:cubicBezTo>
                    <a:pt x="0" y="345472"/>
                    <a:pt x="223933" y="236506"/>
                    <a:pt x="203930" y="172212"/>
                  </a:cubicBezTo>
                  <a:cubicBezTo>
                    <a:pt x="200276" y="159792"/>
                    <a:pt x="197946" y="147021"/>
                    <a:pt x="196977" y="134112"/>
                  </a:cubicBezTo>
                  <a:cubicBezTo>
                    <a:pt x="140399" y="158305"/>
                    <a:pt x="40481" y="124873"/>
                    <a:pt x="6753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21" name="任意多边形: 形状 20">
              <a:extLst>
                <a:ext uri="{FF2B5EF4-FFF2-40B4-BE49-F238E27FC236}">
                  <a16:creationId xmlns:a16="http://schemas.microsoft.com/office/drawing/2014/main" id="{AD7FB230-E2D2-4C64-AFCC-AEE8EA9F8EC2}"/>
                </a:ext>
              </a:extLst>
            </p:cNvPr>
            <p:cNvSpPr/>
            <p:nvPr>
              <p:custDataLst>
                <p:tags r:id="rId7"/>
              </p:custDataLst>
            </p:nvPr>
          </p:nvSpPr>
          <p:spPr>
            <a:xfrm>
              <a:off x="8415363" y="3938386"/>
              <a:ext cx="126757" cy="142616"/>
            </a:xfrm>
            <a:custGeom>
              <a:avLst/>
              <a:gdLst>
                <a:gd name="connsiteX0" fmla="*/ 134297 w 136298"/>
                <a:gd name="connsiteY0" fmla="*/ 70960 h 153351"/>
                <a:gd name="connsiteX1" fmla="*/ 78004 w 136298"/>
                <a:gd name="connsiteY1" fmla="*/ 285 h 153351"/>
                <a:gd name="connsiteX2" fmla="*/ 15044 w 136298"/>
                <a:gd name="connsiteY2" fmla="*/ 41623 h 153351"/>
                <a:gd name="connsiteX3" fmla="*/ 51620 w 136298"/>
                <a:gd name="connsiteY3" fmla="*/ 20668 h 153351"/>
                <a:gd name="connsiteX4" fmla="*/ 90 w 136298"/>
                <a:gd name="connsiteY4" fmla="*/ 88200 h 153351"/>
                <a:gd name="connsiteX5" fmla="*/ 59240 w 136298"/>
                <a:gd name="connsiteY5" fmla="*/ 153351 h 15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8" h="153351">
                  <a:moveTo>
                    <a:pt x="134297" y="70960"/>
                  </a:moveTo>
                  <a:cubicBezTo>
                    <a:pt x="144584" y="43147"/>
                    <a:pt x="113628" y="-4097"/>
                    <a:pt x="78004" y="285"/>
                  </a:cubicBezTo>
                  <a:cubicBezTo>
                    <a:pt x="42381" y="4666"/>
                    <a:pt x="26855" y="12477"/>
                    <a:pt x="15044" y="41623"/>
                  </a:cubicBezTo>
                  <a:cubicBezTo>
                    <a:pt x="15044" y="41623"/>
                    <a:pt x="29236" y="13810"/>
                    <a:pt x="51620" y="20668"/>
                  </a:cubicBezTo>
                  <a:cubicBezTo>
                    <a:pt x="51620" y="20668"/>
                    <a:pt x="2852" y="24669"/>
                    <a:pt x="90" y="88200"/>
                  </a:cubicBezTo>
                  <a:cubicBezTo>
                    <a:pt x="-2673" y="151732"/>
                    <a:pt x="59240" y="153351"/>
                    <a:pt x="59240" y="153351"/>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22" name="任意多边形: 形状 21">
              <a:extLst>
                <a:ext uri="{FF2B5EF4-FFF2-40B4-BE49-F238E27FC236}">
                  <a16:creationId xmlns:a16="http://schemas.microsoft.com/office/drawing/2014/main" id="{7D882859-E772-38BF-1569-3D65AD37B447}"/>
                </a:ext>
              </a:extLst>
            </p:cNvPr>
            <p:cNvSpPr/>
            <p:nvPr>
              <p:custDataLst>
                <p:tags r:id="rId8"/>
              </p:custDataLst>
            </p:nvPr>
          </p:nvSpPr>
          <p:spPr>
            <a:xfrm>
              <a:off x="8429532" y="3964073"/>
              <a:ext cx="112224" cy="117460"/>
            </a:xfrm>
            <a:custGeom>
              <a:avLst/>
              <a:gdLst>
                <a:gd name="connsiteX0" fmla="*/ 110681 w 120671"/>
                <a:gd name="connsiteY0" fmla="*/ 0 h 126301"/>
                <a:gd name="connsiteX1" fmla="*/ 17526 w 120671"/>
                <a:gd name="connsiteY1" fmla="*/ 36195 h 126301"/>
                <a:gd name="connsiteX2" fmla="*/ 76200 w 120671"/>
                <a:gd name="connsiteY2" fmla="*/ 21527 h 126301"/>
                <a:gd name="connsiteX3" fmla="*/ 0 w 120671"/>
                <a:gd name="connsiteY3" fmla="*/ 107251 h 126301"/>
                <a:gd name="connsiteX4" fmla="*/ 43815 w 120671"/>
                <a:gd name="connsiteY4" fmla="*/ 126301 h 126301"/>
                <a:gd name="connsiteX5" fmla="*/ 118872 w 120671"/>
                <a:gd name="connsiteY5" fmla="*/ 43815 h 126301"/>
                <a:gd name="connsiteX6" fmla="*/ 110681 w 120671"/>
                <a:gd name="connsiteY6" fmla="*/ 0 h 12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71" h="126301">
                  <a:moveTo>
                    <a:pt x="110681" y="0"/>
                  </a:moveTo>
                  <a:cubicBezTo>
                    <a:pt x="77248" y="3334"/>
                    <a:pt x="44006" y="22765"/>
                    <a:pt x="17526" y="36195"/>
                  </a:cubicBezTo>
                  <a:cubicBezTo>
                    <a:pt x="39529" y="28861"/>
                    <a:pt x="54197" y="21527"/>
                    <a:pt x="76200" y="21527"/>
                  </a:cubicBezTo>
                  <a:cubicBezTo>
                    <a:pt x="32957" y="21527"/>
                    <a:pt x="10573" y="63056"/>
                    <a:pt x="0" y="107251"/>
                  </a:cubicBezTo>
                  <a:cubicBezTo>
                    <a:pt x="11915" y="118550"/>
                    <a:pt x="27426" y="125294"/>
                    <a:pt x="43815" y="126301"/>
                  </a:cubicBezTo>
                  <a:lnTo>
                    <a:pt x="118872" y="43815"/>
                  </a:lnTo>
                  <a:cubicBezTo>
                    <a:pt x="122984" y="28726"/>
                    <a:pt x="119966" y="12585"/>
                    <a:pt x="110681" y="0"/>
                  </a:cubicBezTo>
                  <a:close/>
                </a:path>
              </a:pathLst>
            </a:custGeom>
            <a:solidFill>
              <a:srgbClr val="000077">
                <a:alpha val="50000"/>
              </a:srgbClr>
            </a:solidFill>
            <a:ln w="9525" cap="flat">
              <a:noFill/>
              <a:prstDash val="solid"/>
              <a:miter/>
            </a:ln>
            <a:effectLst/>
          </p:spPr>
          <p:txBody>
            <a:bodyPr lIns="85039" tIns="42520" rIns="85039" bIns="42520" rtlCol="0" anchor="ctr"/>
            <a:lstStyle/>
            <a:p>
              <a:endParaRPr lang="en-US" sz="1674"/>
            </a:p>
          </p:txBody>
        </p:sp>
        <p:sp>
          <p:nvSpPr>
            <p:cNvPr id="23" name="任意多边形: 形状 22">
              <a:extLst>
                <a:ext uri="{FF2B5EF4-FFF2-40B4-BE49-F238E27FC236}">
                  <a16:creationId xmlns:a16="http://schemas.microsoft.com/office/drawing/2014/main" id="{C25C499F-C239-6900-1901-C0AEFFDA3DE4}"/>
                </a:ext>
              </a:extLst>
            </p:cNvPr>
            <p:cNvSpPr/>
            <p:nvPr>
              <p:custDataLst>
                <p:tags r:id="rId9"/>
              </p:custDataLst>
            </p:nvPr>
          </p:nvSpPr>
          <p:spPr>
            <a:xfrm>
              <a:off x="8424927" y="3976446"/>
              <a:ext cx="344887" cy="303335"/>
            </a:xfrm>
            <a:custGeom>
              <a:avLst/>
              <a:gdLst>
                <a:gd name="connsiteX0" fmla="*/ 63434 w 370846"/>
                <a:gd name="connsiteY0" fmla="*/ 326167 h 326167"/>
                <a:gd name="connsiteX1" fmla="*/ 1712 w 370846"/>
                <a:gd name="connsiteY1" fmla="*/ 178149 h 326167"/>
                <a:gd name="connsiteX2" fmla="*/ 165542 w 370846"/>
                <a:gd name="connsiteY2" fmla="*/ 889 h 326167"/>
                <a:gd name="connsiteX3" fmla="*/ 344517 w 370846"/>
                <a:gd name="connsiteY3" fmla="*/ 81565 h 326167"/>
                <a:gd name="connsiteX4" fmla="*/ 370044 w 370846"/>
                <a:gd name="connsiteY4" fmla="*/ 202723 h 326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46" h="326167">
                  <a:moveTo>
                    <a:pt x="63434" y="326167"/>
                  </a:moveTo>
                  <a:cubicBezTo>
                    <a:pt x="9809" y="320071"/>
                    <a:pt x="-5622" y="247872"/>
                    <a:pt x="1712" y="178149"/>
                  </a:cubicBezTo>
                  <a:cubicBezTo>
                    <a:pt x="9047" y="108426"/>
                    <a:pt x="67244" y="13557"/>
                    <a:pt x="165542" y="889"/>
                  </a:cubicBezTo>
                  <a:cubicBezTo>
                    <a:pt x="232217" y="-7684"/>
                    <a:pt x="324991" y="47752"/>
                    <a:pt x="344517" y="81565"/>
                  </a:cubicBezTo>
                  <a:cubicBezTo>
                    <a:pt x="364815" y="118541"/>
                    <a:pt x="373698" y="160702"/>
                    <a:pt x="370044" y="202723"/>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24" name="任意多边形: 形状 23">
              <a:extLst>
                <a:ext uri="{FF2B5EF4-FFF2-40B4-BE49-F238E27FC236}">
                  <a16:creationId xmlns:a16="http://schemas.microsoft.com/office/drawing/2014/main" id="{A6EBEDB5-5A4B-9F5E-0AE5-EE6CE202F83B}"/>
                </a:ext>
              </a:extLst>
            </p:cNvPr>
            <p:cNvSpPr/>
            <p:nvPr>
              <p:custDataLst>
                <p:tags r:id="rId10"/>
              </p:custDataLst>
            </p:nvPr>
          </p:nvSpPr>
          <p:spPr>
            <a:xfrm>
              <a:off x="8685801" y="4082154"/>
              <a:ext cx="83687" cy="273985"/>
            </a:xfrm>
            <a:custGeom>
              <a:avLst/>
              <a:gdLst>
                <a:gd name="connsiteX0" fmla="*/ 74009 w 89986"/>
                <a:gd name="connsiteY0" fmla="*/ 0 h 294608"/>
                <a:gd name="connsiteX1" fmla="*/ 53816 w 89986"/>
                <a:gd name="connsiteY1" fmla="*/ 185642 h 294608"/>
                <a:gd name="connsiteX2" fmla="*/ 0 w 89986"/>
                <a:gd name="connsiteY2" fmla="*/ 294608 h 294608"/>
                <a:gd name="connsiteX3" fmla="*/ 22003 w 89986"/>
                <a:gd name="connsiteY3" fmla="*/ 229648 h 294608"/>
                <a:gd name="connsiteX4" fmla="*/ 35528 w 89986"/>
                <a:gd name="connsiteY4" fmla="*/ 47434 h 2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86" h="294608">
                  <a:moveTo>
                    <a:pt x="74009" y="0"/>
                  </a:moveTo>
                  <a:cubicBezTo>
                    <a:pt x="97917" y="36385"/>
                    <a:pt x="97917" y="145256"/>
                    <a:pt x="53816" y="185642"/>
                  </a:cubicBezTo>
                  <a:cubicBezTo>
                    <a:pt x="9716" y="226028"/>
                    <a:pt x="59912" y="264128"/>
                    <a:pt x="0" y="294608"/>
                  </a:cubicBezTo>
                  <a:cubicBezTo>
                    <a:pt x="20772" y="280112"/>
                    <a:pt x="29690" y="253783"/>
                    <a:pt x="22003" y="229648"/>
                  </a:cubicBezTo>
                  <a:cubicBezTo>
                    <a:pt x="11049" y="184404"/>
                    <a:pt x="35528" y="47434"/>
                    <a:pt x="35528" y="47434"/>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25" name="任意多边形: 形状 24">
              <a:extLst>
                <a:ext uri="{FF2B5EF4-FFF2-40B4-BE49-F238E27FC236}">
                  <a16:creationId xmlns:a16="http://schemas.microsoft.com/office/drawing/2014/main" id="{A476E3F2-06A3-E32F-DFED-5619A3C8545A}"/>
                </a:ext>
              </a:extLst>
            </p:cNvPr>
            <p:cNvSpPr/>
            <p:nvPr>
              <p:custDataLst>
                <p:tags r:id="rId11"/>
              </p:custDataLst>
            </p:nvPr>
          </p:nvSpPr>
          <p:spPr>
            <a:xfrm>
              <a:off x="8924088" y="4405391"/>
              <a:ext cx="207105" cy="274188"/>
            </a:xfrm>
            <a:custGeom>
              <a:avLst/>
              <a:gdLst>
                <a:gd name="connsiteX0" fmla="*/ 102870 w 222694"/>
                <a:gd name="connsiteY0" fmla="*/ 0 h 294826"/>
                <a:gd name="connsiteX1" fmla="*/ 106108 w 222694"/>
                <a:gd name="connsiteY1" fmla="*/ 149733 h 294826"/>
                <a:gd name="connsiteX2" fmla="*/ 42958 w 222694"/>
                <a:gd name="connsiteY2" fmla="*/ 142303 h 294826"/>
                <a:gd name="connsiteX3" fmla="*/ 0 w 222694"/>
                <a:gd name="connsiteY3" fmla="*/ 284226 h 294826"/>
                <a:gd name="connsiteX4" fmla="*/ 219075 w 222694"/>
                <a:gd name="connsiteY4" fmla="*/ 253746 h 294826"/>
                <a:gd name="connsiteX5" fmla="*/ 222695 w 222694"/>
                <a:gd name="connsiteY5" fmla="*/ 239649 h 294826"/>
                <a:gd name="connsiteX6" fmla="*/ 102870 w 222694"/>
                <a:gd name="connsiteY6" fmla="*/ 0 h 29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94" h="294826">
                  <a:moveTo>
                    <a:pt x="102870" y="0"/>
                  </a:moveTo>
                  <a:cubicBezTo>
                    <a:pt x="101632" y="58388"/>
                    <a:pt x="96012" y="126111"/>
                    <a:pt x="106108" y="149733"/>
                  </a:cubicBezTo>
                  <a:cubicBezTo>
                    <a:pt x="106108" y="149733"/>
                    <a:pt x="79058" y="147447"/>
                    <a:pt x="42958" y="142303"/>
                  </a:cubicBezTo>
                  <a:cubicBezTo>
                    <a:pt x="50863" y="190691"/>
                    <a:pt x="18002" y="235934"/>
                    <a:pt x="0" y="284226"/>
                  </a:cubicBezTo>
                  <a:cubicBezTo>
                    <a:pt x="81248" y="298990"/>
                    <a:pt x="198596" y="305657"/>
                    <a:pt x="219075" y="253746"/>
                  </a:cubicBezTo>
                  <a:cubicBezTo>
                    <a:pt x="220780" y="249188"/>
                    <a:pt x="221990" y="244463"/>
                    <a:pt x="222695" y="239649"/>
                  </a:cubicBezTo>
                  <a:cubicBezTo>
                    <a:pt x="138113" y="192119"/>
                    <a:pt x="134302" y="85058"/>
                    <a:pt x="10287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26" name="任意多边形: 形状 25">
              <a:extLst>
                <a:ext uri="{FF2B5EF4-FFF2-40B4-BE49-F238E27FC236}">
                  <a16:creationId xmlns:a16="http://schemas.microsoft.com/office/drawing/2014/main" id="{510D701E-28A8-1B9B-3F6B-9550D5272A5E}"/>
                </a:ext>
              </a:extLst>
            </p:cNvPr>
            <p:cNvSpPr/>
            <p:nvPr>
              <p:custDataLst>
                <p:tags r:id="rId12"/>
              </p:custDataLst>
            </p:nvPr>
          </p:nvSpPr>
          <p:spPr>
            <a:xfrm>
              <a:off x="8201770" y="4342895"/>
              <a:ext cx="464366" cy="505023"/>
            </a:xfrm>
            <a:custGeom>
              <a:avLst/>
              <a:gdLst>
                <a:gd name="connsiteX0" fmla="*/ 396353 w 499318"/>
                <a:gd name="connsiteY0" fmla="*/ 482204 h 543036"/>
                <a:gd name="connsiteX1" fmla="*/ 442645 w 499318"/>
                <a:gd name="connsiteY1" fmla="*/ 383525 h 543036"/>
                <a:gd name="connsiteX2" fmla="*/ 362635 w 499318"/>
                <a:gd name="connsiteY2" fmla="*/ 292657 h 543036"/>
                <a:gd name="connsiteX3" fmla="*/ 499318 w 499318"/>
                <a:gd name="connsiteY3" fmla="*/ 99966 h 543036"/>
                <a:gd name="connsiteX4" fmla="*/ 480268 w 499318"/>
                <a:gd name="connsiteY4" fmla="*/ 98156 h 543036"/>
                <a:gd name="connsiteX5" fmla="*/ 331298 w 499318"/>
                <a:gd name="connsiteY5" fmla="*/ 112825 h 543036"/>
                <a:gd name="connsiteX6" fmla="*/ 270052 w 499318"/>
                <a:gd name="connsiteY6" fmla="*/ 2525 h 543036"/>
                <a:gd name="connsiteX7" fmla="*/ 243668 w 499318"/>
                <a:gd name="connsiteY7" fmla="*/ 2525 h 543036"/>
                <a:gd name="connsiteX8" fmla="*/ 72217 w 499318"/>
                <a:gd name="connsiteY8" fmla="*/ 171213 h 543036"/>
                <a:gd name="connsiteX9" fmla="*/ 399 w 499318"/>
                <a:gd name="connsiteY9" fmla="*/ 286275 h 543036"/>
                <a:gd name="connsiteX10" fmla="*/ 38499 w 499318"/>
                <a:gd name="connsiteY10" fmla="*/ 403147 h 543036"/>
                <a:gd name="connsiteX11" fmla="*/ 65074 w 499318"/>
                <a:gd name="connsiteY11" fmla="*/ 524686 h 543036"/>
                <a:gd name="connsiteX12" fmla="*/ 396353 w 499318"/>
                <a:gd name="connsiteY12" fmla="*/ 482204 h 54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318" h="543036">
                  <a:moveTo>
                    <a:pt x="396353" y="482204"/>
                  </a:moveTo>
                  <a:cubicBezTo>
                    <a:pt x="407644" y="447524"/>
                    <a:pt x="423193" y="414378"/>
                    <a:pt x="442645" y="383525"/>
                  </a:cubicBezTo>
                  <a:cubicBezTo>
                    <a:pt x="442645" y="383525"/>
                    <a:pt x="345204" y="383525"/>
                    <a:pt x="362635" y="292657"/>
                  </a:cubicBezTo>
                  <a:cubicBezTo>
                    <a:pt x="374160" y="232649"/>
                    <a:pt x="499318" y="99966"/>
                    <a:pt x="499318" y="99966"/>
                  </a:cubicBezTo>
                  <a:lnTo>
                    <a:pt x="480268" y="98156"/>
                  </a:lnTo>
                  <a:lnTo>
                    <a:pt x="331298" y="112825"/>
                  </a:lnTo>
                  <a:lnTo>
                    <a:pt x="270052" y="2525"/>
                  </a:lnTo>
                  <a:cubicBezTo>
                    <a:pt x="261579" y="-842"/>
                    <a:pt x="252140" y="-842"/>
                    <a:pt x="243668" y="2525"/>
                  </a:cubicBezTo>
                  <a:cubicBezTo>
                    <a:pt x="232714" y="8717"/>
                    <a:pt x="103459" y="118254"/>
                    <a:pt x="72217" y="171213"/>
                  </a:cubicBezTo>
                  <a:cubicBezTo>
                    <a:pt x="40975" y="224172"/>
                    <a:pt x="-4745" y="233316"/>
                    <a:pt x="399" y="286275"/>
                  </a:cubicBezTo>
                  <a:cubicBezTo>
                    <a:pt x="5542" y="339234"/>
                    <a:pt x="27736" y="373905"/>
                    <a:pt x="38499" y="403147"/>
                  </a:cubicBezTo>
                  <a:cubicBezTo>
                    <a:pt x="43642" y="416863"/>
                    <a:pt x="47548" y="463250"/>
                    <a:pt x="65074" y="524686"/>
                  </a:cubicBezTo>
                  <a:cubicBezTo>
                    <a:pt x="180707" y="557071"/>
                    <a:pt x="303770" y="548784"/>
                    <a:pt x="396353" y="482204"/>
                  </a:cubicBezTo>
                  <a:close/>
                </a:path>
              </a:pathLst>
            </a:custGeom>
            <a:solidFill>
              <a:srgbClr val="FFFFFF"/>
            </a:solidFill>
            <a:ln w="9525" cap="flat">
              <a:noFill/>
              <a:prstDash val="solid"/>
              <a:miter/>
            </a:ln>
            <a:effectLst/>
          </p:spPr>
          <p:txBody>
            <a:bodyPr lIns="85039" tIns="42520" rIns="85039" bIns="42520" rtlCol="0" anchor="ctr"/>
            <a:lstStyle/>
            <a:p>
              <a:endParaRPr lang="en-US" sz="1674"/>
            </a:p>
          </p:txBody>
        </p:sp>
        <p:sp>
          <p:nvSpPr>
            <p:cNvPr id="27" name="任意多边形: 形状 26">
              <a:extLst>
                <a:ext uri="{FF2B5EF4-FFF2-40B4-BE49-F238E27FC236}">
                  <a16:creationId xmlns:a16="http://schemas.microsoft.com/office/drawing/2014/main" id="{BF4CF687-7725-F25F-C9B0-2846E39AB51A}"/>
                </a:ext>
              </a:extLst>
            </p:cNvPr>
            <p:cNvSpPr/>
            <p:nvPr>
              <p:custDataLst>
                <p:tags r:id="rId13"/>
              </p:custDataLst>
            </p:nvPr>
          </p:nvSpPr>
          <p:spPr>
            <a:xfrm>
              <a:off x="8235979" y="4679466"/>
              <a:ext cx="377450" cy="168454"/>
            </a:xfrm>
            <a:custGeom>
              <a:avLst/>
              <a:gdLst>
                <a:gd name="connsiteX0" fmla="*/ 0 w 405860"/>
                <a:gd name="connsiteY0" fmla="*/ 35528 h 181133"/>
                <a:gd name="connsiteX1" fmla="*/ 2286 w 405860"/>
                <a:gd name="connsiteY1" fmla="*/ 41243 h 181133"/>
                <a:gd name="connsiteX2" fmla="*/ 28861 w 405860"/>
                <a:gd name="connsiteY2" fmla="*/ 162782 h 181133"/>
                <a:gd name="connsiteX3" fmla="*/ 359569 w 405860"/>
                <a:gd name="connsiteY3" fmla="*/ 120301 h 181133"/>
                <a:gd name="connsiteX4" fmla="*/ 405860 w 405860"/>
                <a:gd name="connsiteY4" fmla="*/ 21622 h 181133"/>
                <a:gd name="connsiteX5" fmla="*/ 344138 w 405860"/>
                <a:gd name="connsiteY5" fmla="*/ 0 h 181133"/>
                <a:gd name="connsiteX6" fmla="*/ 0 w 405860"/>
                <a:gd name="connsiteY6" fmla="*/ 35528 h 18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860" h="181133">
                  <a:moveTo>
                    <a:pt x="0" y="35528"/>
                  </a:moveTo>
                  <a:cubicBezTo>
                    <a:pt x="826" y="37433"/>
                    <a:pt x="1588" y="39338"/>
                    <a:pt x="2286" y="41243"/>
                  </a:cubicBezTo>
                  <a:cubicBezTo>
                    <a:pt x="7429" y="54959"/>
                    <a:pt x="11335" y="101346"/>
                    <a:pt x="28861" y="162782"/>
                  </a:cubicBezTo>
                  <a:cubicBezTo>
                    <a:pt x="143923" y="195167"/>
                    <a:pt x="266986" y="186881"/>
                    <a:pt x="359569" y="120301"/>
                  </a:cubicBezTo>
                  <a:cubicBezTo>
                    <a:pt x="370860" y="85620"/>
                    <a:pt x="386408" y="52474"/>
                    <a:pt x="405860" y="21622"/>
                  </a:cubicBezTo>
                  <a:cubicBezTo>
                    <a:pt x="405860" y="21622"/>
                    <a:pt x="368522" y="21622"/>
                    <a:pt x="344138" y="0"/>
                  </a:cubicBezTo>
                  <a:cubicBezTo>
                    <a:pt x="264986" y="92869"/>
                    <a:pt x="109823" y="81534"/>
                    <a:pt x="0" y="35528"/>
                  </a:cubicBezTo>
                  <a:close/>
                </a:path>
              </a:pathLst>
            </a:custGeom>
            <a:solidFill>
              <a:srgbClr val="E657FF">
                <a:alpha val="14000"/>
              </a:srgbClr>
            </a:solidFill>
            <a:ln w="9525" cap="flat">
              <a:noFill/>
              <a:prstDash val="solid"/>
              <a:miter/>
            </a:ln>
            <a:effectLst/>
          </p:spPr>
          <p:txBody>
            <a:bodyPr lIns="85039" tIns="42520" rIns="85039" bIns="42520" rtlCol="0" anchor="ctr"/>
            <a:lstStyle/>
            <a:p>
              <a:endParaRPr lang="en-US" sz="1674"/>
            </a:p>
          </p:txBody>
        </p:sp>
        <p:sp>
          <p:nvSpPr>
            <p:cNvPr id="28" name="任意多边形: 形状 27">
              <a:extLst>
                <a:ext uri="{FF2B5EF4-FFF2-40B4-BE49-F238E27FC236}">
                  <a16:creationId xmlns:a16="http://schemas.microsoft.com/office/drawing/2014/main" id="{223C9CB0-4161-02D4-C362-6565DC9AA06C}"/>
                </a:ext>
              </a:extLst>
            </p:cNvPr>
            <p:cNvSpPr/>
            <p:nvPr>
              <p:custDataLst>
                <p:tags r:id="rId14"/>
              </p:custDataLst>
            </p:nvPr>
          </p:nvSpPr>
          <p:spPr>
            <a:xfrm>
              <a:off x="8262819" y="4791345"/>
              <a:ext cx="350609" cy="265950"/>
            </a:xfrm>
            <a:custGeom>
              <a:avLst/>
              <a:gdLst>
                <a:gd name="connsiteX0" fmla="*/ 0 w 376999"/>
                <a:gd name="connsiteY0" fmla="*/ 42481 h 285968"/>
                <a:gd name="connsiteX1" fmla="*/ 134112 w 376999"/>
                <a:gd name="connsiteY1" fmla="*/ 284416 h 285968"/>
                <a:gd name="connsiteX2" fmla="*/ 377000 w 376999"/>
                <a:gd name="connsiteY2" fmla="*/ 81629 h 285968"/>
                <a:gd name="connsiteX3" fmla="*/ 325946 w 376999"/>
                <a:gd name="connsiteY3" fmla="*/ 30575 h 285968"/>
                <a:gd name="connsiteX4" fmla="*/ 330708 w 376999"/>
                <a:gd name="connsiteY4" fmla="*/ 0 h 285968"/>
                <a:gd name="connsiteX5" fmla="*/ 0 w 376999"/>
                <a:gd name="connsiteY5" fmla="*/ 42481 h 28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999" h="285968">
                  <a:moveTo>
                    <a:pt x="0" y="42481"/>
                  </a:moveTo>
                  <a:cubicBezTo>
                    <a:pt x="24815" y="132655"/>
                    <a:pt x="70792" y="215589"/>
                    <a:pt x="134112" y="284416"/>
                  </a:cubicBezTo>
                  <a:cubicBezTo>
                    <a:pt x="134112" y="284416"/>
                    <a:pt x="334137" y="317182"/>
                    <a:pt x="377000" y="81629"/>
                  </a:cubicBezTo>
                  <a:cubicBezTo>
                    <a:pt x="377000" y="81629"/>
                    <a:pt x="325946" y="79819"/>
                    <a:pt x="325946" y="30575"/>
                  </a:cubicBezTo>
                  <a:cubicBezTo>
                    <a:pt x="326190" y="20222"/>
                    <a:pt x="327791" y="9940"/>
                    <a:pt x="330708" y="0"/>
                  </a:cubicBezTo>
                  <a:cubicBezTo>
                    <a:pt x="238125" y="66580"/>
                    <a:pt x="115062" y="74867"/>
                    <a:pt x="0" y="42481"/>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29" name="任意多边形: 形状 28">
              <a:extLst>
                <a:ext uri="{FF2B5EF4-FFF2-40B4-BE49-F238E27FC236}">
                  <a16:creationId xmlns:a16="http://schemas.microsoft.com/office/drawing/2014/main" id="{58F135B5-F8DD-6104-CE50-E442EE01D6E9}"/>
                </a:ext>
              </a:extLst>
            </p:cNvPr>
            <p:cNvSpPr/>
            <p:nvPr>
              <p:custDataLst>
                <p:tags r:id="rId15"/>
              </p:custDataLst>
            </p:nvPr>
          </p:nvSpPr>
          <p:spPr>
            <a:xfrm>
              <a:off x="8383026" y="4791345"/>
              <a:ext cx="230403" cy="266548"/>
            </a:xfrm>
            <a:custGeom>
              <a:avLst/>
              <a:gdLst>
                <a:gd name="connsiteX0" fmla="*/ 196691 w 247745"/>
                <a:gd name="connsiteY0" fmla="*/ 30575 h 286611"/>
                <a:gd name="connsiteX1" fmla="*/ 201454 w 247745"/>
                <a:gd name="connsiteY1" fmla="*/ 0 h 286611"/>
                <a:gd name="connsiteX2" fmla="*/ 136589 w 247745"/>
                <a:gd name="connsiteY2" fmla="*/ 35623 h 286611"/>
                <a:gd name="connsiteX3" fmla="*/ 0 w 247745"/>
                <a:gd name="connsiteY3" fmla="*/ 279178 h 286611"/>
                <a:gd name="connsiteX4" fmla="*/ 4858 w 247745"/>
                <a:gd name="connsiteY4" fmla="*/ 284702 h 286611"/>
                <a:gd name="connsiteX5" fmla="*/ 247745 w 247745"/>
                <a:gd name="connsiteY5" fmla="*/ 81915 h 286611"/>
                <a:gd name="connsiteX6" fmla="*/ 196691 w 247745"/>
                <a:gd name="connsiteY6" fmla="*/ 30575 h 28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45" h="286611">
                  <a:moveTo>
                    <a:pt x="196691" y="30575"/>
                  </a:moveTo>
                  <a:cubicBezTo>
                    <a:pt x="196936" y="20222"/>
                    <a:pt x="198537" y="9940"/>
                    <a:pt x="201454" y="0"/>
                  </a:cubicBezTo>
                  <a:cubicBezTo>
                    <a:pt x="181349" y="14449"/>
                    <a:pt x="159569" y="26413"/>
                    <a:pt x="136589" y="35623"/>
                  </a:cubicBezTo>
                  <a:cubicBezTo>
                    <a:pt x="170783" y="139827"/>
                    <a:pt x="92012" y="235648"/>
                    <a:pt x="0" y="279178"/>
                  </a:cubicBezTo>
                  <a:lnTo>
                    <a:pt x="4858" y="284702"/>
                  </a:lnTo>
                  <a:cubicBezTo>
                    <a:pt x="4858" y="284702"/>
                    <a:pt x="199073" y="320516"/>
                    <a:pt x="247745" y="81915"/>
                  </a:cubicBezTo>
                  <a:cubicBezTo>
                    <a:pt x="247745" y="81629"/>
                    <a:pt x="196691" y="79819"/>
                    <a:pt x="196691" y="30575"/>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30" name="任意多边形: 形状 29">
              <a:extLst>
                <a:ext uri="{FF2B5EF4-FFF2-40B4-BE49-F238E27FC236}">
                  <a16:creationId xmlns:a16="http://schemas.microsoft.com/office/drawing/2014/main" id="{85529F7B-00D9-66B8-1655-A2B67BF6C191}"/>
                </a:ext>
              </a:extLst>
            </p:cNvPr>
            <p:cNvSpPr/>
            <p:nvPr>
              <p:custDataLst>
                <p:tags r:id="rId16"/>
              </p:custDataLst>
            </p:nvPr>
          </p:nvSpPr>
          <p:spPr>
            <a:xfrm>
              <a:off x="8945831" y="4403428"/>
              <a:ext cx="266150" cy="556689"/>
            </a:xfrm>
            <a:custGeom>
              <a:avLst/>
              <a:gdLst>
                <a:gd name="connsiteX0" fmla="*/ 286184 w 286183"/>
                <a:gd name="connsiteY0" fmla="*/ 548751 h 598591"/>
                <a:gd name="connsiteX1" fmla="*/ 181409 w 286183"/>
                <a:gd name="connsiteY1" fmla="*/ 318436 h 598591"/>
                <a:gd name="connsiteX2" fmla="*/ 114734 w 286183"/>
                <a:gd name="connsiteY2" fmla="*/ 151177 h 598591"/>
                <a:gd name="connsiteX3" fmla="*/ 95684 w 286183"/>
                <a:gd name="connsiteY3" fmla="*/ 52593 h 598591"/>
                <a:gd name="connsiteX4" fmla="*/ 71776 w 286183"/>
                <a:gd name="connsiteY4" fmla="*/ 206 h 598591"/>
                <a:gd name="connsiteX5" fmla="*/ 39677 w 286183"/>
                <a:gd name="connsiteY5" fmla="*/ 62309 h 598591"/>
                <a:gd name="connsiteX6" fmla="*/ 37296 w 286183"/>
                <a:gd name="connsiteY6" fmla="*/ 180419 h 598591"/>
                <a:gd name="connsiteX7" fmla="*/ 720 w 286183"/>
                <a:gd name="connsiteY7" fmla="*/ 318436 h 598591"/>
                <a:gd name="connsiteX8" fmla="*/ 93303 w 286183"/>
                <a:gd name="connsiteY8" fmla="*/ 393493 h 598591"/>
                <a:gd name="connsiteX9" fmla="*/ 137499 w 286183"/>
                <a:gd name="connsiteY9" fmla="*/ 598566 h 598591"/>
                <a:gd name="connsiteX10" fmla="*/ 286184 w 286183"/>
                <a:gd name="connsiteY10" fmla="*/ 548751 h 59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183" h="598591">
                  <a:moveTo>
                    <a:pt x="286184" y="548751"/>
                  </a:moveTo>
                  <a:cubicBezTo>
                    <a:pt x="236654" y="443976"/>
                    <a:pt x="188838" y="341963"/>
                    <a:pt x="181409" y="318436"/>
                  </a:cubicBezTo>
                  <a:cubicBezTo>
                    <a:pt x="166740" y="270144"/>
                    <a:pt x="133784" y="197469"/>
                    <a:pt x="114734" y="151177"/>
                  </a:cubicBezTo>
                  <a:cubicBezTo>
                    <a:pt x="95684" y="104886"/>
                    <a:pt x="97684" y="75739"/>
                    <a:pt x="95684" y="52593"/>
                  </a:cubicBezTo>
                  <a:cubicBezTo>
                    <a:pt x="93684" y="29448"/>
                    <a:pt x="93303" y="3825"/>
                    <a:pt x="71776" y="206"/>
                  </a:cubicBezTo>
                  <a:cubicBezTo>
                    <a:pt x="50250" y="-3414"/>
                    <a:pt x="55584" y="41640"/>
                    <a:pt x="39677" y="62309"/>
                  </a:cubicBezTo>
                  <a:cubicBezTo>
                    <a:pt x="23770" y="82978"/>
                    <a:pt x="31200" y="123174"/>
                    <a:pt x="37296" y="180419"/>
                  </a:cubicBezTo>
                  <a:cubicBezTo>
                    <a:pt x="43392" y="237664"/>
                    <a:pt x="-6519" y="258333"/>
                    <a:pt x="720" y="318436"/>
                  </a:cubicBezTo>
                  <a:cubicBezTo>
                    <a:pt x="7959" y="378539"/>
                    <a:pt x="54345" y="339867"/>
                    <a:pt x="93303" y="393493"/>
                  </a:cubicBezTo>
                  <a:cubicBezTo>
                    <a:pt x="114448" y="422068"/>
                    <a:pt x="124068" y="512175"/>
                    <a:pt x="137499" y="598566"/>
                  </a:cubicBezTo>
                  <a:cubicBezTo>
                    <a:pt x="191696" y="599424"/>
                    <a:pt x="242464" y="578754"/>
                    <a:pt x="286184" y="548751"/>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1" name="任意多边形: 形状 30">
              <a:extLst>
                <a:ext uri="{FF2B5EF4-FFF2-40B4-BE49-F238E27FC236}">
                  <a16:creationId xmlns:a16="http://schemas.microsoft.com/office/drawing/2014/main" id="{FE5F0DCC-ADF9-4C3F-2527-27D18E5F00CF}"/>
                </a:ext>
              </a:extLst>
            </p:cNvPr>
            <p:cNvSpPr/>
            <p:nvPr>
              <p:custDataLst>
                <p:tags r:id="rId17"/>
              </p:custDataLst>
            </p:nvPr>
          </p:nvSpPr>
          <p:spPr>
            <a:xfrm>
              <a:off x="9056342" y="4848746"/>
              <a:ext cx="155904" cy="111371"/>
            </a:xfrm>
            <a:custGeom>
              <a:avLst/>
              <a:gdLst>
                <a:gd name="connsiteX0" fmla="*/ 0 w 167639"/>
                <a:gd name="connsiteY0" fmla="*/ 0 h 119754"/>
                <a:gd name="connsiteX1" fmla="*/ 18479 w 167639"/>
                <a:gd name="connsiteY1" fmla="*/ 119729 h 119754"/>
                <a:gd name="connsiteX2" fmla="*/ 167640 w 167639"/>
                <a:gd name="connsiteY2" fmla="*/ 69914 h 119754"/>
                <a:gd name="connsiteX3" fmla="*/ 162782 w 167639"/>
                <a:gd name="connsiteY3" fmla="*/ 59531 h 119754"/>
                <a:gd name="connsiteX4" fmla="*/ 0 w 167639"/>
                <a:gd name="connsiteY4" fmla="*/ 0 h 11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39" h="119754">
                  <a:moveTo>
                    <a:pt x="0" y="0"/>
                  </a:moveTo>
                  <a:cubicBezTo>
                    <a:pt x="6477" y="35909"/>
                    <a:pt x="12002" y="78200"/>
                    <a:pt x="18479" y="119729"/>
                  </a:cubicBezTo>
                  <a:cubicBezTo>
                    <a:pt x="72866" y="120587"/>
                    <a:pt x="123253" y="99917"/>
                    <a:pt x="167640" y="69914"/>
                  </a:cubicBezTo>
                  <a:lnTo>
                    <a:pt x="162782" y="59531"/>
                  </a:lnTo>
                  <a:cubicBezTo>
                    <a:pt x="103537" y="61436"/>
                    <a:pt x="41148" y="42481"/>
                    <a:pt x="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32" name="任意多边形: 形状 31">
              <a:extLst>
                <a:ext uri="{FF2B5EF4-FFF2-40B4-BE49-F238E27FC236}">
                  <a16:creationId xmlns:a16="http://schemas.microsoft.com/office/drawing/2014/main" id="{66977F36-A929-3DDC-B4BA-089FA110F2B1}"/>
                </a:ext>
              </a:extLst>
            </p:cNvPr>
            <p:cNvSpPr/>
            <p:nvPr>
              <p:custDataLst>
                <p:tags r:id="rId18"/>
              </p:custDataLst>
            </p:nvPr>
          </p:nvSpPr>
          <p:spPr>
            <a:xfrm>
              <a:off x="7954111" y="4867260"/>
              <a:ext cx="1380065" cy="443410"/>
            </a:xfrm>
            <a:custGeom>
              <a:avLst/>
              <a:gdLst>
                <a:gd name="connsiteX0" fmla="*/ 1468658 w 1483940"/>
                <a:gd name="connsiteY0" fmla="*/ 302609 h 476785"/>
                <a:gd name="connsiteX1" fmla="*/ 1352834 w 1483940"/>
                <a:gd name="connsiteY1" fmla="*/ 50006 h 476785"/>
                <a:gd name="connsiteX2" fmla="*/ 1203673 w 1483940"/>
                <a:gd name="connsiteY2" fmla="*/ 99822 h 476785"/>
                <a:gd name="connsiteX3" fmla="*/ 1254441 w 1483940"/>
                <a:gd name="connsiteY3" fmla="*/ 273367 h 476785"/>
                <a:gd name="connsiteX4" fmla="*/ 964691 w 1483940"/>
                <a:gd name="connsiteY4" fmla="*/ 163830 h 476785"/>
                <a:gd name="connsiteX5" fmla="*/ 867250 w 1483940"/>
                <a:gd name="connsiteY5" fmla="*/ 46863 h 476785"/>
                <a:gd name="connsiteX6" fmla="*/ 708944 w 1483940"/>
                <a:gd name="connsiteY6" fmla="*/ 0 h 476785"/>
                <a:gd name="connsiteX7" fmla="*/ 455389 w 1483940"/>
                <a:gd name="connsiteY7" fmla="*/ 190500 h 476785"/>
                <a:gd name="connsiteX8" fmla="*/ 380 w 1483940"/>
                <a:gd name="connsiteY8" fmla="*/ 323850 h 476785"/>
                <a:gd name="connsiteX9" fmla="*/ 239076 w 1483940"/>
                <a:gd name="connsiteY9" fmla="*/ 443103 h 476785"/>
                <a:gd name="connsiteX10" fmla="*/ 631030 w 1483940"/>
                <a:gd name="connsiteY10" fmla="*/ 440722 h 476785"/>
                <a:gd name="connsiteX11" fmla="*/ 808862 w 1483940"/>
                <a:gd name="connsiteY11" fmla="*/ 379857 h 476785"/>
                <a:gd name="connsiteX12" fmla="*/ 1376171 w 1483940"/>
                <a:gd name="connsiteY12" fmla="*/ 475107 h 476785"/>
                <a:gd name="connsiteX13" fmla="*/ 1468658 w 1483940"/>
                <a:gd name="connsiteY13" fmla="*/ 302609 h 47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940" h="476785">
                  <a:moveTo>
                    <a:pt x="1468658" y="302609"/>
                  </a:moveTo>
                  <a:cubicBezTo>
                    <a:pt x="1459133" y="274034"/>
                    <a:pt x="1404841" y="160306"/>
                    <a:pt x="1352834" y="50006"/>
                  </a:cubicBezTo>
                  <a:cubicBezTo>
                    <a:pt x="1308829" y="80010"/>
                    <a:pt x="1258061" y="100679"/>
                    <a:pt x="1203673" y="99822"/>
                  </a:cubicBezTo>
                  <a:cubicBezTo>
                    <a:pt x="1214912" y="172688"/>
                    <a:pt x="1228819" y="243268"/>
                    <a:pt x="1254441" y="273367"/>
                  </a:cubicBezTo>
                  <a:cubicBezTo>
                    <a:pt x="1230057" y="258794"/>
                    <a:pt x="993837" y="185738"/>
                    <a:pt x="964691" y="163830"/>
                  </a:cubicBezTo>
                  <a:cubicBezTo>
                    <a:pt x="935544" y="141923"/>
                    <a:pt x="928115" y="93154"/>
                    <a:pt x="867250" y="46863"/>
                  </a:cubicBezTo>
                  <a:cubicBezTo>
                    <a:pt x="806385" y="571"/>
                    <a:pt x="740663" y="17717"/>
                    <a:pt x="708944" y="0"/>
                  </a:cubicBezTo>
                  <a:cubicBezTo>
                    <a:pt x="708944" y="0"/>
                    <a:pt x="660272" y="209550"/>
                    <a:pt x="455389" y="190500"/>
                  </a:cubicBezTo>
                  <a:cubicBezTo>
                    <a:pt x="250506" y="171450"/>
                    <a:pt x="-11336" y="202406"/>
                    <a:pt x="380" y="323850"/>
                  </a:cubicBezTo>
                  <a:cubicBezTo>
                    <a:pt x="12095" y="445294"/>
                    <a:pt x="173258" y="440722"/>
                    <a:pt x="239076" y="443103"/>
                  </a:cubicBezTo>
                  <a:cubicBezTo>
                    <a:pt x="304894" y="445484"/>
                    <a:pt x="533684" y="440722"/>
                    <a:pt x="631030" y="440722"/>
                  </a:cubicBezTo>
                  <a:cubicBezTo>
                    <a:pt x="728375" y="440722"/>
                    <a:pt x="789335" y="382238"/>
                    <a:pt x="808862" y="379857"/>
                  </a:cubicBezTo>
                  <a:cubicBezTo>
                    <a:pt x="828388" y="377476"/>
                    <a:pt x="1239773" y="491871"/>
                    <a:pt x="1376171" y="475107"/>
                  </a:cubicBezTo>
                  <a:cubicBezTo>
                    <a:pt x="1512569" y="458343"/>
                    <a:pt x="1488185" y="358616"/>
                    <a:pt x="1468658" y="302609"/>
                  </a:cubicBezTo>
                  <a:close/>
                </a:path>
              </a:pathLst>
            </a:custGeom>
            <a:solidFill>
              <a:srgbClr val="FFFFFF"/>
            </a:solidFill>
            <a:ln w="9525" cap="flat">
              <a:noFill/>
              <a:prstDash val="solid"/>
              <a:miter/>
            </a:ln>
            <a:effectLst/>
          </p:spPr>
          <p:txBody>
            <a:bodyPr lIns="85039" tIns="42520" rIns="85039" bIns="42520" rtlCol="0" anchor="ctr"/>
            <a:lstStyle/>
            <a:p>
              <a:endParaRPr lang="en-US" sz="1674"/>
            </a:p>
          </p:txBody>
        </p:sp>
        <p:sp>
          <p:nvSpPr>
            <p:cNvPr id="33" name="任意多边形: 形状 32">
              <a:extLst>
                <a:ext uri="{FF2B5EF4-FFF2-40B4-BE49-F238E27FC236}">
                  <a16:creationId xmlns:a16="http://schemas.microsoft.com/office/drawing/2014/main" id="{3E2C4D14-63EB-706A-E883-7EE0FF68DF96}"/>
                </a:ext>
              </a:extLst>
            </p:cNvPr>
            <p:cNvSpPr/>
            <p:nvPr>
              <p:custDataLst>
                <p:tags r:id="rId19"/>
              </p:custDataLst>
            </p:nvPr>
          </p:nvSpPr>
          <p:spPr>
            <a:xfrm>
              <a:off x="8269075" y="4210329"/>
              <a:ext cx="379787" cy="422875"/>
            </a:xfrm>
            <a:custGeom>
              <a:avLst/>
              <a:gdLst>
                <a:gd name="connsiteX0" fmla="*/ 238828 w 408373"/>
                <a:gd name="connsiteY0" fmla="*/ 1432 h 454704"/>
                <a:gd name="connsiteX1" fmla="*/ 202919 w 408373"/>
                <a:gd name="connsiteY1" fmla="*/ 136496 h 454704"/>
                <a:gd name="connsiteX2" fmla="*/ 32803 w 408373"/>
                <a:gd name="connsiteY2" fmla="*/ 437962 h 454704"/>
                <a:gd name="connsiteX3" fmla="*/ 408373 w 408373"/>
                <a:gd name="connsiteY3" fmla="*/ 240700 h 454704"/>
                <a:gd name="connsiteX4" fmla="*/ 348747 w 408373"/>
                <a:gd name="connsiteY4" fmla="*/ 204219 h 454704"/>
                <a:gd name="connsiteX5" fmla="*/ 359986 w 408373"/>
                <a:gd name="connsiteY5" fmla="*/ 114684 h 454704"/>
                <a:gd name="connsiteX6" fmla="*/ 238828 w 408373"/>
                <a:gd name="connsiteY6" fmla="*/ 1432 h 45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373" h="454704">
                  <a:moveTo>
                    <a:pt x="238828" y="1432"/>
                  </a:moveTo>
                  <a:cubicBezTo>
                    <a:pt x="238828" y="1432"/>
                    <a:pt x="208063" y="118780"/>
                    <a:pt x="202919" y="136496"/>
                  </a:cubicBezTo>
                  <a:cubicBezTo>
                    <a:pt x="190727" y="176787"/>
                    <a:pt x="-94928" y="354238"/>
                    <a:pt x="32803" y="437962"/>
                  </a:cubicBezTo>
                  <a:cubicBezTo>
                    <a:pt x="166153" y="525592"/>
                    <a:pt x="408373" y="240700"/>
                    <a:pt x="408373" y="240700"/>
                  </a:cubicBezTo>
                  <a:cubicBezTo>
                    <a:pt x="408373" y="240700"/>
                    <a:pt x="363415" y="238890"/>
                    <a:pt x="348747" y="204219"/>
                  </a:cubicBezTo>
                  <a:cubicBezTo>
                    <a:pt x="334078" y="169548"/>
                    <a:pt x="359986" y="114684"/>
                    <a:pt x="359986" y="114684"/>
                  </a:cubicBezTo>
                  <a:cubicBezTo>
                    <a:pt x="359986" y="114684"/>
                    <a:pt x="297312" y="-14951"/>
                    <a:pt x="238828" y="1432"/>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4" name="任意多边形: 形状 33">
              <a:extLst>
                <a:ext uri="{FF2B5EF4-FFF2-40B4-BE49-F238E27FC236}">
                  <a16:creationId xmlns:a16="http://schemas.microsoft.com/office/drawing/2014/main" id="{E7D2851F-03BE-B6FE-AF62-9098D789611A}"/>
                </a:ext>
              </a:extLst>
            </p:cNvPr>
            <p:cNvSpPr/>
            <p:nvPr>
              <p:custDataLst>
                <p:tags r:id="rId20"/>
              </p:custDataLst>
            </p:nvPr>
          </p:nvSpPr>
          <p:spPr>
            <a:xfrm>
              <a:off x="8483922" y="4210329"/>
              <a:ext cx="164586" cy="263092"/>
            </a:xfrm>
            <a:custGeom>
              <a:avLst/>
              <a:gdLst>
                <a:gd name="connsiteX0" fmla="*/ 117348 w 176974"/>
                <a:gd name="connsiteY0" fmla="*/ 204219 h 282895"/>
                <a:gd name="connsiteX1" fmla="*/ 128587 w 176974"/>
                <a:gd name="connsiteY1" fmla="*/ 114684 h 282895"/>
                <a:gd name="connsiteX2" fmla="*/ 7810 w 176974"/>
                <a:gd name="connsiteY2" fmla="*/ 1432 h 282895"/>
                <a:gd name="connsiteX3" fmla="*/ 0 w 176974"/>
                <a:gd name="connsiteY3" fmla="*/ 31054 h 282895"/>
                <a:gd name="connsiteX4" fmla="*/ 137922 w 176974"/>
                <a:gd name="connsiteY4" fmla="*/ 282895 h 282895"/>
                <a:gd name="connsiteX5" fmla="*/ 176974 w 176974"/>
                <a:gd name="connsiteY5" fmla="*/ 240700 h 282895"/>
                <a:gd name="connsiteX6" fmla="*/ 117348 w 176974"/>
                <a:gd name="connsiteY6" fmla="*/ 204219 h 28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974" h="282895">
                  <a:moveTo>
                    <a:pt x="117348" y="204219"/>
                  </a:moveTo>
                  <a:cubicBezTo>
                    <a:pt x="102775" y="169548"/>
                    <a:pt x="128587" y="114684"/>
                    <a:pt x="128587" y="114684"/>
                  </a:cubicBezTo>
                  <a:cubicBezTo>
                    <a:pt x="128587" y="114684"/>
                    <a:pt x="66294" y="-14951"/>
                    <a:pt x="7810" y="1432"/>
                  </a:cubicBezTo>
                  <a:cubicBezTo>
                    <a:pt x="7810" y="1432"/>
                    <a:pt x="6001" y="8575"/>
                    <a:pt x="0" y="31054"/>
                  </a:cubicBezTo>
                  <a:cubicBezTo>
                    <a:pt x="10192" y="125161"/>
                    <a:pt x="54388" y="236699"/>
                    <a:pt x="137922" y="282895"/>
                  </a:cubicBezTo>
                  <a:cubicBezTo>
                    <a:pt x="162211" y="258035"/>
                    <a:pt x="176974" y="240700"/>
                    <a:pt x="176974" y="240700"/>
                  </a:cubicBezTo>
                  <a:cubicBezTo>
                    <a:pt x="176974" y="240700"/>
                    <a:pt x="132016" y="238890"/>
                    <a:pt x="117348" y="204219"/>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5" name="任意多边形: 形状 34">
              <a:extLst>
                <a:ext uri="{FF2B5EF4-FFF2-40B4-BE49-F238E27FC236}">
                  <a16:creationId xmlns:a16="http://schemas.microsoft.com/office/drawing/2014/main" id="{A339D55A-B2AA-1C02-31C7-C5A6DDBE5EEB}"/>
                </a:ext>
              </a:extLst>
            </p:cNvPr>
            <p:cNvSpPr/>
            <p:nvPr>
              <p:custDataLst>
                <p:tags r:id="rId21"/>
              </p:custDataLst>
            </p:nvPr>
          </p:nvSpPr>
          <p:spPr>
            <a:xfrm>
              <a:off x="8462167" y="4045611"/>
              <a:ext cx="283515" cy="337949"/>
            </a:xfrm>
            <a:custGeom>
              <a:avLst/>
              <a:gdLst>
                <a:gd name="connsiteX0" fmla="*/ 295330 w 304855"/>
                <a:gd name="connsiteY0" fmla="*/ 56438 h 363386"/>
                <a:gd name="connsiteX1" fmla="*/ 304855 w 304855"/>
                <a:gd name="connsiteY1" fmla="*/ 173786 h 363386"/>
                <a:gd name="connsiteX2" fmla="*/ 280567 w 304855"/>
                <a:gd name="connsiteY2" fmla="*/ 226364 h 363386"/>
                <a:gd name="connsiteX3" fmla="*/ 261517 w 304855"/>
                <a:gd name="connsiteY3" fmla="*/ 289039 h 363386"/>
                <a:gd name="connsiteX4" fmla="*/ 162361 w 304855"/>
                <a:gd name="connsiteY4" fmla="*/ 363334 h 363386"/>
                <a:gd name="connsiteX5" fmla="*/ 59206 w 304855"/>
                <a:gd name="connsiteY5" fmla="*/ 281324 h 363386"/>
                <a:gd name="connsiteX6" fmla="*/ 38060 w 304855"/>
                <a:gd name="connsiteY6" fmla="*/ 186074 h 363386"/>
                <a:gd name="connsiteX7" fmla="*/ 627 w 304855"/>
                <a:gd name="connsiteY7" fmla="*/ 149688 h 363386"/>
                <a:gd name="connsiteX8" fmla="*/ 46156 w 304855"/>
                <a:gd name="connsiteY8" fmla="*/ 99110 h 363386"/>
                <a:gd name="connsiteX9" fmla="*/ 164457 w 304855"/>
                <a:gd name="connsiteY9" fmla="*/ 50 h 363386"/>
                <a:gd name="connsiteX10" fmla="*/ 295330 w 304855"/>
                <a:gd name="connsiteY10" fmla="*/ 56438 h 36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5" h="363386">
                  <a:moveTo>
                    <a:pt x="295330" y="56438"/>
                  </a:moveTo>
                  <a:cubicBezTo>
                    <a:pt x="300526" y="95364"/>
                    <a:pt x="303706" y="134532"/>
                    <a:pt x="304855" y="173786"/>
                  </a:cubicBezTo>
                  <a:cubicBezTo>
                    <a:pt x="303808" y="210172"/>
                    <a:pt x="285805" y="216268"/>
                    <a:pt x="280567" y="226364"/>
                  </a:cubicBezTo>
                  <a:cubicBezTo>
                    <a:pt x="275328" y="236461"/>
                    <a:pt x="275518" y="262750"/>
                    <a:pt x="261517" y="289039"/>
                  </a:cubicBezTo>
                  <a:cubicBezTo>
                    <a:pt x="247515" y="315328"/>
                    <a:pt x="196175" y="365239"/>
                    <a:pt x="162361" y="363334"/>
                  </a:cubicBezTo>
                  <a:cubicBezTo>
                    <a:pt x="122452" y="360762"/>
                    <a:pt x="75874" y="312661"/>
                    <a:pt x="59206" y="281324"/>
                  </a:cubicBezTo>
                  <a:cubicBezTo>
                    <a:pt x="42537" y="249986"/>
                    <a:pt x="38060" y="186074"/>
                    <a:pt x="38060" y="186074"/>
                  </a:cubicBezTo>
                  <a:cubicBezTo>
                    <a:pt x="38060" y="186074"/>
                    <a:pt x="4627" y="192170"/>
                    <a:pt x="627" y="149688"/>
                  </a:cubicBezTo>
                  <a:cubicBezTo>
                    <a:pt x="-3374" y="107206"/>
                    <a:pt x="11771" y="81965"/>
                    <a:pt x="46156" y="99110"/>
                  </a:cubicBezTo>
                  <a:cubicBezTo>
                    <a:pt x="46156" y="99110"/>
                    <a:pt x="52157" y="2050"/>
                    <a:pt x="164457" y="50"/>
                  </a:cubicBezTo>
                  <a:cubicBezTo>
                    <a:pt x="276757" y="-1950"/>
                    <a:pt x="295330" y="56438"/>
                    <a:pt x="295330" y="56438"/>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6" name="任意多边形: 形状 35">
              <a:extLst>
                <a:ext uri="{FF2B5EF4-FFF2-40B4-BE49-F238E27FC236}">
                  <a16:creationId xmlns:a16="http://schemas.microsoft.com/office/drawing/2014/main" id="{3DB20C73-0F0D-9AB9-B5C6-006DC4E7B0E1}"/>
                </a:ext>
              </a:extLst>
            </p:cNvPr>
            <p:cNvSpPr/>
            <p:nvPr>
              <p:custDataLst>
                <p:tags r:id="rId22"/>
              </p:custDataLst>
            </p:nvPr>
          </p:nvSpPr>
          <p:spPr>
            <a:xfrm>
              <a:off x="8461614" y="4045150"/>
              <a:ext cx="194069" cy="336235"/>
            </a:xfrm>
            <a:custGeom>
              <a:avLst/>
              <a:gdLst>
                <a:gd name="connsiteX0" fmla="*/ 85804 w 208676"/>
                <a:gd name="connsiteY0" fmla="*/ 183807 h 361543"/>
                <a:gd name="connsiteX1" fmla="*/ 208677 w 208676"/>
                <a:gd name="connsiteY1" fmla="*/ 2832 h 361543"/>
                <a:gd name="connsiteX2" fmla="*/ 164481 w 208676"/>
                <a:gd name="connsiteY2" fmla="*/ 70 h 361543"/>
                <a:gd name="connsiteX3" fmla="*/ 46180 w 208676"/>
                <a:gd name="connsiteY3" fmla="*/ 99130 h 361543"/>
                <a:gd name="connsiteX4" fmla="*/ 651 w 208676"/>
                <a:gd name="connsiteY4" fmla="*/ 149707 h 361543"/>
                <a:gd name="connsiteX5" fmla="*/ 38084 w 208676"/>
                <a:gd name="connsiteY5" fmla="*/ 186093 h 361543"/>
                <a:gd name="connsiteX6" fmla="*/ 59230 w 208676"/>
                <a:gd name="connsiteY6" fmla="*/ 281343 h 361543"/>
                <a:gd name="connsiteX7" fmla="*/ 151908 w 208676"/>
                <a:gd name="connsiteY7" fmla="*/ 361543 h 361543"/>
                <a:gd name="connsiteX8" fmla="*/ 85804 w 208676"/>
                <a:gd name="connsiteY8" fmla="*/ 183807 h 3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676" h="361543">
                  <a:moveTo>
                    <a:pt x="85804" y="183807"/>
                  </a:moveTo>
                  <a:cubicBezTo>
                    <a:pt x="98758" y="105511"/>
                    <a:pt x="146669" y="50457"/>
                    <a:pt x="208677" y="2832"/>
                  </a:cubicBezTo>
                  <a:cubicBezTo>
                    <a:pt x="194050" y="651"/>
                    <a:pt x="179265" y="-273"/>
                    <a:pt x="164481" y="70"/>
                  </a:cubicBezTo>
                  <a:cubicBezTo>
                    <a:pt x="52181" y="2070"/>
                    <a:pt x="46180" y="99130"/>
                    <a:pt x="46180" y="99130"/>
                  </a:cubicBezTo>
                  <a:cubicBezTo>
                    <a:pt x="11795" y="81985"/>
                    <a:pt x="-3445" y="107226"/>
                    <a:pt x="651" y="149707"/>
                  </a:cubicBezTo>
                  <a:cubicBezTo>
                    <a:pt x="4747" y="192189"/>
                    <a:pt x="38084" y="186093"/>
                    <a:pt x="38084" y="186093"/>
                  </a:cubicBezTo>
                  <a:cubicBezTo>
                    <a:pt x="38084" y="186093"/>
                    <a:pt x="43228" y="251530"/>
                    <a:pt x="59230" y="281343"/>
                  </a:cubicBezTo>
                  <a:cubicBezTo>
                    <a:pt x="75232" y="311156"/>
                    <a:pt x="114665" y="352495"/>
                    <a:pt x="151908" y="361543"/>
                  </a:cubicBezTo>
                  <a:cubicBezTo>
                    <a:pt x="95139" y="327539"/>
                    <a:pt x="79423" y="247434"/>
                    <a:pt x="85804" y="183807"/>
                  </a:cubicBezTo>
                  <a:close/>
                </a:path>
              </a:pathLst>
            </a:custGeom>
            <a:solidFill>
              <a:srgbClr val="FFCDCE">
                <a:alpha val="40000"/>
              </a:srgbClr>
            </a:solidFill>
            <a:ln w="9525" cap="flat">
              <a:noFill/>
              <a:prstDash val="solid"/>
              <a:miter/>
            </a:ln>
            <a:effectLst/>
          </p:spPr>
          <p:txBody>
            <a:bodyPr lIns="85039" tIns="42520" rIns="85039" bIns="42520" rtlCol="0" anchor="ctr"/>
            <a:lstStyle/>
            <a:p>
              <a:endParaRPr lang="en-US" sz="1674"/>
            </a:p>
          </p:txBody>
        </p:sp>
        <p:sp>
          <p:nvSpPr>
            <p:cNvPr id="37" name="任意多边形: 形状 36">
              <a:extLst>
                <a:ext uri="{FF2B5EF4-FFF2-40B4-BE49-F238E27FC236}">
                  <a16:creationId xmlns:a16="http://schemas.microsoft.com/office/drawing/2014/main" id="{62164CDF-8CF8-C172-6572-190E946D0119}"/>
                </a:ext>
              </a:extLst>
            </p:cNvPr>
            <p:cNvSpPr/>
            <p:nvPr>
              <p:custDataLst>
                <p:tags r:id="rId23"/>
              </p:custDataLst>
            </p:nvPr>
          </p:nvSpPr>
          <p:spPr>
            <a:xfrm>
              <a:off x="8291697" y="4584505"/>
              <a:ext cx="30561" cy="30383"/>
            </a:xfrm>
            <a:custGeom>
              <a:avLst/>
              <a:gdLst>
                <a:gd name="connsiteX0" fmla="*/ 0 w 32861"/>
                <a:gd name="connsiteY0" fmla="*/ 29432 h 32670"/>
                <a:gd name="connsiteX1" fmla="*/ 16383 w 32861"/>
                <a:gd name="connsiteY1" fmla="*/ 0 h 32670"/>
                <a:gd name="connsiteX2" fmla="*/ 32861 w 32861"/>
                <a:gd name="connsiteY2" fmla="*/ 14668 h 32670"/>
                <a:gd name="connsiteX3" fmla="*/ 4286 w 32861"/>
                <a:gd name="connsiteY3" fmla="*/ 32671 h 32670"/>
              </a:gdLst>
              <a:ahLst/>
              <a:cxnLst>
                <a:cxn ang="0">
                  <a:pos x="connsiteX0" y="connsiteY0"/>
                </a:cxn>
                <a:cxn ang="0">
                  <a:pos x="connsiteX1" y="connsiteY1"/>
                </a:cxn>
                <a:cxn ang="0">
                  <a:pos x="connsiteX2" y="connsiteY2"/>
                </a:cxn>
                <a:cxn ang="0">
                  <a:pos x="connsiteX3" y="connsiteY3"/>
                </a:cxn>
              </a:cxnLst>
              <a:rect l="l" t="t" r="r" b="b"/>
              <a:pathLst>
                <a:path w="32861" h="32670">
                  <a:moveTo>
                    <a:pt x="0" y="29432"/>
                  </a:moveTo>
                  <a:cubicBezTo>
                    <a:pt x="8726" y="21831"/>
                    <a:pt x="14521" y="11420"/>
                    <a:pt x="16383" y="0"/>
                  </a:cubicBezTo>
                  <a:cubicBezTo>
                    <a:pt x="19957" y="6693"/>
                    <a:pt x="25799" y="11894"/>
                    <a:pt x="32861" y="14668"/>
                  </a:cubicBezTo>
                  <a:cubicBezTo>
                    <a:pt x="22078" y="18390"/>
                    <a:pt x="12299" y="24551"/>
                    <a:pt x="4286" y="32671"/>
                  </a:cubicBezTo>
                  <a:close/>
                </a:path>
              </a:pathLst>
            </a:custGeom>
            <a:solidFill>
              <a:srgbClr val="FFCDCE">
                <a:alpha val="35000"/>
              </a:srgbClr>
            </a:solidFill>
            <a:ln w="9525" cap="flat">
              <a:noFill/>
              <a:prstDash val="solid"/>
              <a:miter/>
            </a:ln>
            <a:effectLst/>
          </p:spPr>
          <p:txBody>
            <a:bodyPr lIns="85039" tIns="42520" rIns="85039" bIns="42520" rtlCol="0" anchor="ctr"/>
            <a:lstStyle/>
            <a:p>
              <a:endParaRPr lang="en-US" sz="1674"/>
            </a:p>
          </p:txBody>
        </p:sp>
        <p:sp>
          <p:nvSpPr>
            <p:cNvPr id="38" name="任意多边形: 形状 37">
              <a:extLst>
                <a:ext uri="{FF2B5EF4-FFF2-40B4-BE49-F238E27FC236}">
                  <a16:creationId xmlns:a16="http://schemas.microsoft.com/office/drawing/2014/main" id="{86926EDC-FB23-F911-B4DB-C57E0976D67A}"/>
                </a:ext>
              </a:extLst>
            </p:cNvPr>
            <p:cNvSpPr/>
            <p:nvPr>
              <p:custDataLst>
                <p:tags r:id="rId24"/>
              </p:custDataLst>
            </p:nvPr>
          </p:nvSpPr>
          <p:spPr>
            <a:xfrm>
              <a:off x="8488950" y="4018767"/>
              <a:ext cx="265856" cy="308406"/>
            </a:xfrm>
            <a:custGeom>
              <a:avLst/>
              <a:gdLst>
                <a:gd name="connsiteX0" fmla="*/ 275675 w 285867"/>
                <a:gd name="connsiteY0" fmla="*/ 104829 h 331619"/>
                <a:gd name="connsiteX1" fmla="*/ 112703 w 285867"/>
                <a:gd name="connsiteY1" fmla="*/ 141596 h 331619"/>
                <a:gd name="connsiteX2" fmla="*/ 190522 w 285867"/>
                <a:gd name="connsiteY2" fmla="*/ 114069 h 331619"/>
                <a:gd name="connsiteX3" fmla="*/ 41646 w 285867"/>
                <a:gd name="connsiteY3" fmla="*/ 156264 h 331619"/>
                <a:gd name="connsiteX4" fmla="*/ 15548 w 285867"/>
                <a:gd name="connsiteY4" fmla="*/ 331620 h 331619"/>
                <a:gd name="connsiteX5" fmla="*/ 29740 w 285867"/>
                <a:gd name="connsiteY5" fmla="*/ 264945 h 331619"/>
                <a:gd name="connsiteX6" fmla="*/ 5927 w 285867"/>
                <a:gd name="connsiteY6" fmla="*/ 105306 h 331619"/>
                <a:gd name="connsiteX7" fmla="*/ 171567 w 285867"/>
                <a:gd name="connsiteY7" fmla="*/ 1674 h 331619"/>
                <a:gd name="connsiteX8" fmla="*/ 285867 w 285867"/>
                <a:gd name="connsiteY8" fmla="*/ 68348 h 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7" h="331619">
                  <a:moveTo>
                    <a:pt x="275675" y="104829"/>
                  </a:moveTo>
                  <a:cubicBezTo>
                    <a:pt x="238909" y="138834"/>
                    <a:pt x="191093" y="162646"/>
                    <a:pt x="112703" y="141596"/>
                  </a:cubicBezTo>
                  <a:cubicBezTo>
                    <a:pt x="112703" y="141596"/>
                    <a:pt x="165947" y="134166"/>
                    <a:pt x="190522" y="114069"/>
                  </a:cubicBezTo>
                  <a:cubicBezTo>
                    <a:pt x="133372" y="137691"/>
                    <a:pt x="57172" y="111306"/>
                    <a:pt x="41646" y="156264"/>
                  </a:cubicBezTo>
                  <a:cubicBezTo>
                    <a:pt x="26120" y="201222"/>
                    <a:pt x="70221" y="312093"/>
                    <a:pt x="15548" y="331620"/>
                  </a:cubicBezTo>
                  <a:cubicBezTo>
                    <a:pt x="15548" y="331620"/>
                    <a:pt x="52124" y="317999"/>
                    <a:pt x="29740" y="264945"/>
                  </a:cubicBezTo>
                  <a:cubicBezTo>
                    <a:pt x="16595" y="233322"/>
                    <a:pt x="-12456" y="183315"/>
                    <a:pt x="5927" y="105306"/>
                  </a:cubicBezTo>
                  <a:cubicBezTo>
                    <a:pt x="24311" y="27296"/>
                    <a:pt x="87652" y="-8423"/>
                    <a:pt x="171567" y="1674"/>
                  </a:cubicBezTo>
                  <a:cubicBezTo>
                    <a:pt x="255482" y="11770"/>
                    <a:pt x="285867" y="68348"/>
                    <a:pt x="285867" y="68348"/>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39" name="任意多边形: 形状 38">
              <a:extLst>
                <a:ext uri="{FF2B5EF4-FFF2-40B4-BE49-F238E27FC236}">
                  <a16:creationId xmlns:a16="http://schemas.microsoft.com/office/drawing/2014/main" id="{B21A94BA-8343-097B-9F20-E4CB31512171}"/>
                </a:ext>
              </a:extLst>
            </p:cNvPr>
            <p:cNvSpPr/>
            <p:nvPr>
              <p:custDataLst>
                <p:tags r:id="rId25"/>
              </p:custDataLst>
            </p:nvPr>
          </p:nvSpPr>
          <p:spPr>
            <a:xfrm>
              <a:off x="8503410" y="4326818"/>
              <a:ext cx="709" cy="8858"/>
            </a:xfrm>
            <a:custGeom>
              <a:avLst/>
              <a:gdLst>
                <a:gd name="connsiteX0" fmla="*/ 762 w 762"/>
                <a:gd name="connsiteY0" fmla="*/ 0 h 9525"/>
                <a:gd name="connsiteX1" fmla="*/ 0 w 762"/>
                <a:gd name="connsiteY1" fmla="*/ 0 h 9525"/>
              </a:gdLst>
              <a:ahLst/>
              <a:cxnLst>
                <a:cxn ang="0">
                  <a:pos x="connsiteX0" y="connsiteY0"/>
                </a:cxn>
                <a:cxn ang="0">
                  <a:pos x="connsiteX1" y="connsiteY1"/>
                </a:cxn>
              </a:cxnLst>
              <a:rect l="l" t="t" r="r" b="b"/>
              <a:pathLst>
                <a:path w="762" h="9525">
                  <a:moveTo>
                    <a:pt x="762" y="0"/>
                  </a:moveTo>
                  <a:lnTo>
                    <a:pt x="0" y="0"/>
                  </a:ln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40" name="任意多边形: 形状 39">
              <a:extLst>
                <a:ext uri="{FF2B5EF4-FFF2-40B4-BE49-F238E27FC236}">
                  <a16:creationId xmlns:a16="http://schemas.microsoft.com/office/drawing/2014/main" id="{1E48C9FC-82D2-F640-7008-614239F01D89}"/>
                </a:ext>
              </a:extLst>
            </p:cNvPr>
            <p:cNvSpPr/>
            <p:nvPr>
              <p:custDataLst>
                <p:tags r:id="rId26"/>
              </p:custDataLst>
            </p:nvPr>
          </p:nvSpPr>
          <p:spPr>
            <a:xfrm>
              <a:off x="8504118" y="4066031"/>
              <a:ext cx="250511" cy="260875"/>
            </a:xfrm>
            <a:custGeom>
              <a:avLst/>
              <a:gdLst>
                <a:gd name="connsiteX0" fmla="*/ 260128 w 269367"/>
                <a:gd name="connsiteY0" fmla="*/ 4191 h 280511"/>
                <a:gd name="connsiteX1" fmla="*/ 142780 w 269367"/>
                <a:gd name="connsiteY1" fmla="*/ 44006 h 280511"/>
                <a:gd name="connsiteX2" fmla="*/ 201549 w 269367"/>
                <a:gd name="connsiteY2" fmla="*/ 0 h 280511"/>
                <a:gd name="connsiteX3" fmla="*/ 25336 w 269367"/>
                <a:gd name="connsiteY3" fmla="*/ 73438 h 280511"/>
                <a:gd name="connsiteX4" fmla="*/ 20384 w 269367"/>
                <a:gd name="connsiteY4" fmla="*/ 239554 h 280511"/>
                <a:gd name="connsiteX5" fmla="*/ 0 w 269367"/>
                <a:gd name="connsiteY5" fmla="*/ 280511 h 280511"/>
                <a:gd name="connsiteX6" fmla="*/ 25336 w 269367"/>
                <a:gd name="connsiteY6" fmla="*/ 105537 h 280511"/>
                <a:gd name="connsiteX7" fmla="*/ 174212 w 269367"/>
                <a:gd name="connsiteY7" fmla="*/ 63056 h 280511"/>
                <a:gd name="connsiteX8" fmla="*/ 96393 w 269367"/>
                <a:gd name="connsiteY8" fmla="*/ 90583 h 280511"/>
                <a:gd name="connsiteX9" fmla="*/ 259366 w 269367"/>
                <a:gd name="connsiteY9" fmla="*/ 53816 h 280511"/>
                <a:gd name="connsiteX10" fmla="*/ 269367 w 269367"/>
                <a:gd name="connsiteY10" fmla="*/ 17145 h 280511"/>
                <a:gd name="connsiteX11" fmla="*/ 260128 w 269367"/>
                <a:gd name="connsiteY11" fmla="*/ 419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367" h="280511">
                  <a:moveTo>
                    <a:pt x="260128" y="4191"/>
                  </a:moveTo>
                  <a:cubicBezTo>
                    <a:pt x="234220" y="37814"/>
                    <a:pt x="182594" y="44006"/>
                    <a:pt x="142780" y="44006"/>
                  </a:cubicBezTo>
                  <a:cubicBezTo>
                    <a:pt x="166676" y="36199"/>
                    <a:pt x="187331" y="20732"/>
                    <a:pt x="201549" y="0"/>
                  </a:cubicBezTo>
                  <a:cubicBezTo>
                    <a:pt x="150114" y="44006"/>
                    <a:pt x="69437" y="22003"/>
                    <a:pt x="25336" y="73438"/>
                  </a:cubicBezTo>
                  <a:cubicBezTo>
                    <a:pt x="-15145" y="108776"/>
                    <a:pt x="28194" y="193072"/>
                    <a:pt x="20384" y="239554"/>
                  </a:cubicBezTo>
                  <a:cubicBezTo>
                    <a:pt x="23454" y="256221"/>
                    <a:pt x="15148" y="272911"/>
                    <a:pt x="0" y="280511"/>
                  </a:cubicBezTo>
                  <a:cubicBezTo>
                    <a:pt x="53149" y="260318"/>
                    <a:pt x="9525" y="150209"/>
                    <a:pt x="25336" y="105537"/>
                  </a:cubicBezTo>
                  <a:cubicBezTo>
                    <a:pt x="41148" y="60865"/>
                    <a:pt x="116586" y="86868"/>
                    <a:pt x="174212" y="63056"/>
                  </a:cubicBezTo>
                  <a:cubicBezTo>
                    <a:pt x="149638" y="83153"/>
                    <a:pt x="96393" y="90583"/>
                    <a:pt x="96393" y="90583"/>
                  </a:cubicBezTo>
                  <a:cubicBezTo>
                    <a:pt x="174784" y="111633"/>
                    <a:pt x="222599" y="87821"/>
                    <a:pt x="259366" y="53816"/>
                  </a:cubicBezTo>
                  <a:lnTo>
                    <a:pt x="269367" y="17145"/>
                  </a:lnTo>
                  <a:cubicBezTo>
                    <a:pt x="266695" y="12550"/>
                    <a:pt x="263602" y="8213"/>
                    <a:pt x="260128" y="4191"/>
                  </a:cubicBezTo>
                  <a:close/>
                </a:path>
              </a:pathLst>
            </a:custGeom>
            <a:solidFill>
              <a:srgbClr val="000077">
                <a:alpha val="40000"/>
              </a:srgbClr>
            </a:solidFill>
            <a:ln w="9525" cap="flat">
              <a:noFill/>
              <a:prstDash val="solid"/>
              <a:miter/>
            </a:ln>
            <a:effectLst/>
          </p:spPr>
          <p:txBody>
            <a:bodyPr lIns="85039" tIns="42520" rIns="85039" bIns="42520" rtlCol="0" anchor="ctr"/>
            <a:lstStyle/>
            <a:p>
              <a:endParaRPr lang="en-US" sz="1674"/>
            </a:p>
          </p:txBody>
        </p:sp>
        <p:sp>
          <p:nvSpPr>
            <p:cNvPr id="41" name="任意多边形: 形状 40">
              <a:extLst>
                <a:ext uri="{FF2B5EF4-FFF2-40B4-BE49-F238E27FC236}">
                  <a16:creationId xmlns:a16="http://schemas.microsoft.com/office/drawing/2014/main" id="{5857985F-0B11-32EA-0CBD-A71BBB668C1A}"/>
                </a:ext>
              </a:extLst>
            </p:cNvPr>
            <p:cNvSpPr/>
            <p:nvPr>
              <p:custDataLst>
                <p:tags r:id="rId27"/>
              </p:custDataLst>
            </p:nvPr>
          </p:nvSpPr>
          <p:spPr>
            <a:xfrm>
              <a:off x="8851362" y="4024132"/>
              <a:ext cx="85821" cy="78231"/>
            </a:xfrm>
            <a:custGeom>
              <a:avLst/>
              <a:gdLst>
                <a:gd name="connsiteX0" fmla="*/ 571 w 92281"/>
                <a:gd name="connsiteY0" fmla="*/ 0 h 84119"/>
                <a:gd name="connsiteX1" fmla="*/ 46006 w 92281"/>
                <a:gd name="connsiteY1" fmla="*/ 29242 h 84119"/>
                <a:gd name="connsiteX2" fmla="*/ 65056 w 92281"/>
                <a:gd name="connsiteY2" fmla="*/ 46672 h 84119"/>
                <a:gd name="connsiteX3" fmla="*/ 76867 w 92281"/>
                <a:gd name="connsiteY3" fmla="*/ 52102 h 84119"/>
                <a:gd name="connsiteX4" fmla="*/ 89630 w 92281"/>
                <a:gd name="connsiteY4" fmla="*/ 60770 h 84119"/>
                <a:gd name="connsiteX5" fmla="*/ 92202 w 92281"/>
                <a:gd name="connsiteY5" fmla="*/ 68771 h 84119"/>
                <a:gd name="connsiteX6" fmla="*/ 90011 w 92281"/>
                <a:gd name="connsiteY6" fmla="*/ 77534 h 84119"/>
                <a:gd name="connsiteX7" fmla="*/ 75248 w 92281"/>
                <a:gd name="connsiteY7" fmla="*/ 84106 h 84119"/>
                <a:gd name="connsiteX8" fmla="*/ 47625 w 92281"/>
                <a:gd name="connsiteY8" fmla="*/ 78962 h 84119"/>
                <a:gd name="connsiteX9" fmla="*/ 0 w 92281"/>
                <a:gd name="connsiteY9" fmla="*/ 52292 h 84119"/>
                <a:gd name="connsiteX10" fmla="*/ 24194 w 92281"/>
                <a:gd name="connsiteY10" fmla="*/ 64294 h 84119"/>
                <a:gd name="connsiteX11" fmla="*/ 49149 w 92281"/>
                <a:gd name="connsiteY11" fmla="*/ 73819 h 84119"/>
                <a:gd name="connsiteX12" fmla="*/ 74676 w 92281"/>
                <a:gd name="connsiteY12" fmla="*/ 77343 h 84119"/>
                <a:gd name="connsiteX13" fmla="*/ 84201 w 92281"/>
                <a:gd name="connsiteY13" fmla="*/ 73724 h 84119"/>
                <a:gd name="connsiteX14" fmla="*/ 83629 w 92281"/>
                <a:gd name="connsiteY14" fmla="*/ 64960 h 84119"/>
                <a:gd name="connsiteX15" fmla="*/ 61531 w 92281"/>
                <a:gd name="connsiteY15" fmla="*/ 52769 h 84119"/>
                <a:gd name="connsiteX16" fmla="*/ 41624 w 92281"/>
                <a:gd name="connsiteY16" fmla="*/ 33719 h 84119"/>
                <a:gd name="connsiteX17" fmla="*/ 22574 w 92281"/>
                <a:gd name="connsiteY17" fmla="*/ 14669 h 84119"/>
                <a:gd name="connsiteX18" fmla="*/ 571 w 92281"/>
                <a:gd name="connsiteY18" fmla="*/ 0 h 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281" h="84119">
                  <a:moveTo>
                    <a:pt x="571" y="0"/>
                  </a:moveTo>
                  <a:cubicBezTo>
                    <a:pt x="18859" y="3429"/>
                    <a:pt x="33052" y="16955"/>
                    <a:pt x="46006" y="29242"/>
                  </a:cubicBezTo>
                  <a:cubicBezTo>
                    <a:pt x="51787" y="35645"/>
                    <a:pt x="58169" y="41482"/>
                    <a:pt x="65056" y="46672"/>
                  </a:cubicBezTo>
                  <a:cubicBezTo>
                    <a:pt x="68856" y="48764"/>
                    <a:pt x="72809" y="50579"/>
                    <a:pt x="76867" y="52102"/>
                  </a:cubicBezTo>
                  <a:cubicBezTo>
                    <a:pt x="81896" y="53633"/>
                    <a:pt x="86354" y="56656"/>
                    <a:pt x="89630" y="60770"/>
                  </a:cubicBezTo>
                  <a:cubicBezTo>
                    <a:pt x="91107" y="63196"/>
                    <a:pt x="91992" y="65938"/>
                    <a:pt x="92202" y="68771"/>
                  </a:cubicBezTo>
                  <a:cubicBezTo>
                    <a:pt x="92545" y="71859"/>
                    <a:pt x="91773" y="74970"/>
                    <a:pt x="90011" y="77534"/>
                  </a:cubicBezTo>
                  <a:cubicBezTo>
                    <a:pt x="86373" y="81898"/>
                    <a:pt x="80924" y="84326"/>
                    <a:pt x="75248" y="84106"/>
                  </a:cubicBezTo>
                  <a:cubicBezTo>
                    <a:pt x="65808" y="84065"/>
                    <a:pt x="56445" y="82323"/>
                    <a:pt x="47625" y="78962"/>
                  </a:cubicBezTo>
                  <a:cubicBezTo>
                    <a:pt x="30442" y="72643"/>
                    <a:pt x="14364" y="63641"/>
                    <a:pt x="0" y="52292"/>
                  </a:cubicBezTo>
                  <a:cubicBezTo>
                    <a:pt x="8001" y="56579"/>
                    <a:pt x="15907" y="60770"/>
                    <a:pt x="24194" y="64294"/>
                  </a:cubicBezTo>
                  <a:cubicBezTo>
                    <a:pt x="32252" y="68113"/>
                    <a:pt x="40596" y="71297"/>
                    <a:pt x="49149" y="73819"/>
                  </a:cubicBezTo>
                  <a:cubicBezTo>
                    <a:pt x="57426" y="76283"/>
                    <a:pt x="66037" y="77472"/>
                    <a:pt x="74676" y="77343"/>
                  </a:cubicBezTo>
                  <a:cubicBezTo>
                    <a:pt x="78229" y="77572"/>
                    <a:pt x="81696" y="76251"/>
                    <a:pt x="84201" y="73724"/>
                  </a:cubicBezTo>
                  <a:cubicBezTo>
                    <a:pt x="85449" y="70884"/>
                    <a:pt x="85239" y="67614"/>
                    <a:pt x="83629" y="64960"/>
                  </a:cubicBezTo>
                  <a:cubicBezTo>
                    <a:pt x="80105" y="59722"/>
                    <a:pt x="69437" y="58103"/>
                    <a:pt x="61531" y="52769"/>
                  </a:cubicBezTo>
                  <a:cubicBezTo>
                    <a:pt x="54169" y="47225"/>
                    <a:pt x="47482" y="40831"/>
                    <a:pt x="41624" y="33719"/>
                  </a:cubicBezTo>
                  <a:cubicBezTo>
                    <a:pt x="35671" y="26988"/>
                    <a:pt x="29308" y="20626"/>
                    <a:pt x="22574" y="14669"/>
                  </a:cubicBezTo>
                  <a:cubicBezTo>
                    <a:pt x="16278" y="8383"/>
                    <a:pt x="8801" y="3399"/>
                    <a:pt x="571" y="0"/>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42" name="任意多边形: 形状 41">
              <a:extLst>
                <a:ext uri="{FF2B5EF4-FFF2-40B4-BE49-F238E27FC236}">
                  <a16:creationId xmlns:a16="http://schemas.microsoft.com/office/drawing/2014/main" id="{D64EBE10-C1C2-D9E1-724E-1579A06DE63B}"/>
                </a:ext>
              </a:extLst>
            </p:cNvPr>
            <p:cNvSpPr/>
            <p:nvPr>
              <p:custDataLst>
                <p:tags r:id="rId28"/>
              </p:custDataLst>
            </p:nvPr>
          </p:nvSpPr>
          <p:spPr>
            <a:xfrm>
              <a:off x="8933921" y="4093492"/>
              <a:ext cx="85370" cy="68739"/>
            </a:xfrm>
            <a:custGeom>
              <a:avLst/>
              <a:gdLst>
                <a:gd name="connsiteX0" fmla="*/ 81630 w 91796"/>
                <a:gd name="connsiteY0" fmla="*/ 0 h 73913"/>
                <a:gd name="connsiteX1" fmla="*/ 68676 w 91796"/>
                <a:gd name="connsiteY1" fmla="*/ 37243 h 73913"/>
                <a:gd name="connsiteX2" fmla="*/ 286 w 91796"/>
                <a:gd name="connsiteY2" fmla="*/ 34576 h 73913"/>
                <a:gd name="connsiteX3" fmla="*/ 2382 w 91796"/>
                <a:gd name="connsiteY3" fmla="*/ 67437 h 73913"/>
                <a:gd name="connsiteX4" fmla="*/ 3334 w 91796"/>
                <a:gd name="connsiteY4" fmla="*/ 70866 h 73913"/>
                <a:gd name="connsiteX5" fmla="*/ 32290 w 91796"/>
                <a:gd name="connsiteY5" fmla="*/ 52578 h 73913"/>
                <a:gd name="connsiteX6" fmla="*/ 87535 w 91796"/>
                <a:gd name="connsiteY6" fmla="*/ 30575 h 73913"/>
                <a:gd name="connsiteX7" fmla="*/ 81630 w 91796"/>
                <a:gd name="connsiteY7" fmla="*/ 0 h 7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96" h="73913">
                  <a:moveTo>
                    <a:pt x="81630" y="0"/>
                  </a:moveTo>
                  <a:cubicBezTo>
                    <a:pt x="81630" y="0"/>
                    <a:pt x="100680" y="28575"/>
                    <a:pt x="68676" y="37243"/>
                  </a:cubicBezTo>
                  <a:cubicBezTo>
                    <a:pt x="45997" y="41828"/>
                    <a:pt x="22546" y="40914"/>
                    <a:pt x="286" y="34576"/>
                  </a:cubicBezTo>
                  <a:cubicBezTo>
                    <a:pt x="-457" y="45574"/>
                    <a:pt x="248" y="56621"/>
                    <a:pt x="2382" y="67437"/>
                  </a:cubicBezTo>
                  <a:cubicBezTo>
                    <a:pt x="5906" y="79629"/>
                    <a:pt x="3334" y="70866"/>
                    <a:pt x="3334" y="70866"/>
                  </a:cubicBezTo>
                  <a:cubicBezTo>
                    <a:pt x="8811" y="59840"/>
                    <a:pt x="19984" y="52787"/>
                    <a:pt x="32290" y="52578"/>
                  </a:cubicBezTo>
                  <a:cubicBezTo>
                    <a:pt x="52826" y="52498"/>
                    <a:pt x="72571" y="44635"/>
                    <a:pt x="87535" y="30575"/>
                  </a:cubicBezTo>
                  <a:cubicBezTo>
                    <a:pt x="99822" y="17145"/>
                    <a:pt x="81630" y="0"/>
                    <a:pt x="8163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43" name="任意多边形: 形状 42">
              <a:extLst>
                <a:ext uri="{FF2B5EF4-FFF2-40B4-BE49-F238E27FC236}">
                  <a16:creationId xmlns:a16="http://schemas.microsoft.com/office/drawing/2014/main" id="{F376852C-154D-1CBB-D37C-C742B9457412}"/>
                </a:ext>
              </a:extLst>
            </p:cNvPr>
            <p:cNvSpPr/>
            <p:nvPr>
              <p:custDataLst>
                <p:tags r:id="rId29"/>
              </p:custDataLst>
            </p:nvPr>
          </p:nvSpPr>
          <p:spPr>
            <a:xfrm>
              <a:off x="8167682" y="5103879"/>
              <a:ext cx="384004" cy="86427"/>
            </a:xfrm>
            <a:custGeom>
              <a:avLst/>
              <a:gdLst>
                <a:gd name="connsiteX0" fmla="*/ 176403 w 412908"/>
                <a:gd name="connsiteY0" fmla="*/ 45418 h 92932"/>
                <a:gd name="connsiteX1" fmla="*/ 0 w 412908"/>
                <a:gd name="connsiteY1" fmla="*/ 1222 h 92932"/>
                <a:gd name="connsiteX2" fmla="*/ 183451 w 412908"/>
                <a:gd name="connsiteY2" fmla="*/ 23320 h 92932"/>
                <a:gd name="connsiteX3" fmla="*/ 366713 w 412908"/>
                <a:gd name="connsiteY3" fmla="*/ 81994 h 92932"/>
                <a:gd name="connsiteX4" fmla="*/ 412909 w 412908"/>
                <a:gd name="connsiteY4" fmla="*/ 63706 h 92932"/>
                <a:gd name="connsiteX5" fmla="*/ 355759 w 412908"/>
                <a:gd name="connsiteY5" fmla="*/ 92281 h 92932"/>
                <a:gd name="connsiteX6" fmla="*/ 176403 w 412908"/>
                <a:gd name="connsiteY6" fmla="*/ 45418 h 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08" h="92932">
                  <a:moveTo>
                    <a:pt x="176403" y="45418"/>
                  </a:moveTo>
                  <a:cubicBezTo>
                    <a:pt x="176403" y="45418"/>
                    <a:pt x="45910" y="1222"/>
                    <a:pt x="0" y="1222"/>
                  </a:cubicBezTo>
                  <a:cubicBezTo>
                    <a:pt x="0" y="1222"/>
                    <a:pt x="108299" y="-7827"/>
                    <a:pt x="183451" y="23320"/>
                  </a:cubicBezTo>
                  <a:cubicBezTo>
                    <a:pt x="258604" y="54467"/>
                    <a:pt x="331375" y="89043"/>
                    <a:pt x="366713" y="81994"/>
                  </a:cubicBezTo>
                  <a:cubicBezTo>
                    <a:pt x="402050" y="74946"/>
                    <a:pt x="412909" y="63706"/>
                    <a:pt x="412909" y="63706"/>
                  </a:cubicBezTo>
                  <a:cubicBezTo>
                    <a:pt x="412909" y="63706"/>
                    <a:pt x="399383" y="85137"/>
                    <a:pt x="355759" y="92281"/>
                  </a:cubicBezTo>
                  <a:cubicBezTo>
                    <a:pt x="312134" y="99425"/>
                    <a:pt x="176403" y="45418"/>
                    <a:pt x="176403" y="45418"/>
                  </a:cubicBezTo>
                  <a:close/>
                </a:path>
              </a:pathLst>
            </a:custGeom>
            <a:solidFill>
              <a:srgbClr val="E657FF">
                <a:alpha val="20000"/>
              </a:srgbClr>
            </a:solidFill>
            <a:ln w="9525" cap="flat">
              <a:noFill/>
              <a:prstDash val="solid"/>
              <a:miter/>
            </a:ln>
            <a:effectLst/>
          </p:spPr>
          <p:txBody>
            <a:bodyPr lIns="85039" tIns="42520" rIns="85039" bIns="42520" rtlCol="0" anchor="ctr"/>
            <a:lstStyle/>
            <a:p>
              <a:endParaRPr lang="en-US" sz="1674"/>
            </a:p>
          </p:txBody>
        </p:sp>
        <p:sp>
          <p:nvSpPr>
            <p:cNvPr id="44" name="任意多边形: 形状 43">
              <a:extLst>
                <a:ext uri="{FF2B5EF4-FFF2-40B4-BE49-F238E27FC236}">
                  <a16:creationId xmlns:a16="http://schemas.microsoft.com/office/drawing/2014/main" id="{15BBD49F-9746-24FA-A6CC-8C8E9F4DE090}"/>
                </a:ext>
              </a:extLst>
            </p:cNvPr>
            <p:cNvSpPr/>
            <p:nvPr>
              <p:custDataLst>
                <p:tags r:id="rId30"/>
              </p:custDataLst>
            </p:nvPr>
          </p:nvSpPr>
          <p:spPr>
            <a:xfrm>
              <a:off x="8310531" y="5142376"/>
              <a:ext cx="511935" cy="186806"/>
            </a:xfrm>
            <a:custGeom>
              <a:avLst/>
              <a:gdLst>
                <a:gd name="connsiteX0" fmla="*/ 3752 w 550467"/>
                <a:gd name="connsiteY0" fmla="*/ 148613 h 200866"/>
                <a:gd name="connsiteX1" fmla="*/ 238257 w 550467"/>
                <a:gd name="connsiteY1" fmla="*/ 154995 h 200866"/>
                <a:gd name="connsiteX2" fmla="*/ 404850 w 550467"/>
                <a:gd name="connsiteY2" fmla="*/ 166996 h 200866"/>
                <a:gd name="connsiteX3" fmla="*/ 494956 w 550467"/>
                <a:gd name="connsiteY3" fmla="*/ 190809 h 200866"/>
                <a:gd name="connsiteX4" fmla="*/ 548296 w 550467"/>
                <a:gd name="connsiteY4" fmla="*/ 192142 h 200866"/>
                <a:gd name="connsiteX5" fmla="*/ 509529 w 550467"/>
                <a:gd name="connsiteY5" fmla="*/ 140136 h 200866"/>
                <a:gd name="connsiteX6" fmla="*/ 412089 w 550467"/>
                <a:gd name="connsiteY6" fmla="*/ 90225 h 200866"/>
                <a:gd name="connsiteX7" fmla="*/ 311886 w 550467"/>
                <a:gd name="connsiteY7" fmla="*/ 3738 h 200866"/>
                <a:gd name="connsiteX8" fmla="*/ 211683 w 550467"/>
                <a:gd name="connsiteY8" fmla="*/ 50410 h 200866"/>
                <a:gd name="connsiteX9" fmla="*/ 22802 w 550467"/>
                <a:gd name="connsiteY9" fmla="*/ 4024 h 200866"/>
                <a:gd name="connsiteX10" fmla="*/ 3752 w 550467"/>
                <a:gd name="connsiteY10" fmla="*/ 148613 h 20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467" h="200866">
                  <a:moveTo>
                    <a:pt x="3752" y="148613"/>
                  </a:moveTo>
                  <a:cubicBezTo>
                    <a:pt x="111289" y="149851"/>
                    <a:pt x="215683" y="151375"/>
                    <a:pt x="238257" y="154995"/>
                  </a:cubicBezTo>
                  <a:cubicBezTo>
                    <a:pt x="284454" y="162424"/>
                    <a:pt x="358368" y="164520"/>
                    <a:pt x="404850" y="166996"/>
                  </a:cubicBezTo>
                  <a:cubicBezTo>
                    <a:pt x="451332" y="169473"/>
                    <a:pt x="474668" y="183475"/>
                    <a:pt x="494956" y="190809"/>
                  </a:cubicBezTo>
                  <a:cubicBezTo>
                    <a:pt x="515244" y="198143"/>
                    <a:pt x="536485" y="208525"/>
                    <a:pt x="548296" y="192142"/>
                  </a:cubicBezTo>
                  <a:cubicBezTo>
                    <a:pt x="560107" y="175759"/>
                    <a:pt x="520388" y="161758"/>
                    <a:pt x="509529" y="140136"/>
                  </a:cubicBezTo>
                  <a:cubicBezTo>
                    <a:pt x="498671" y="118514"/>
                    <a:pt x="461904" y="108322"/>
                    <a:pt x="412089" y="90225"/>
                  </a:cubicBezTo>
                  <a:cubicBezTo>
                    <a:pt x="362273" y="72127"/>
                    <a:pt x="364464" y="22026"/>
                    <a:pt x="311886" y="3738"/>
                  </a:cubicBezTo>
                  <a:cubicBezTo>
                    <a:pt x="259308" y="-14550"/>
                    <a:pt x="272166" y="39647"/>
                    <a:pt x="211683" y="50410"/>
                  </a:cubicBezTo>
                  <a:cubicBezTo>
                    <a:pt x="178917" y="56221"/>
                    <a:pt x="100240" y="27931"/>
                    <a:pt x="22802" y="4024"/>
                  </a:cubicBezTo>
                  <a:cubicBezTo>
                    <a:pt x="1653" y="49086"/>
                    <a:pt x="-5004" y="99607"/>
                    <a:pt x="3752" y="148613"/>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45" name="任意多边形: 形状 44">
              <a:extLst>
                <a:ext uri="{FF2B5EF4-FFF2-40B4-BE49-F238E27FC236}">
                  <a16:creationId xmlns:a16="http://schemas.microsoft.com/office/drawing/2014/main" id="{63F36144-A417-E4F6-10F8-8992CA4A8B6B}"/>
                </a:ext>
              </a:extLst>
            </p:cNvPr>
            <p:cNvSpPr/>
            <p:nvPr>
              <p:custDataLst>
                <p:tags r:id="rId31"/>
              </p:custDataLst>
            </p:nvPr>
          </p:nvSpPr>
          <p:spPr>
            <a:xfrm>
              <a:off x="8310531" y="5146118"/>
              <a:ext cx="177200" cy="134468"/>
            </a:xfrm>
            <a:custGeom>
              <a:avLst/>
              <a:gdLst>
                <a:gd name="connsiteX0" fmla="*/ 190537 w 190537"/>
                <a:gd name="connsiteY0" fmla="*/ 46482 h 144589"/>
                <a:gd name="connsiteX1" fmla="*/ 22802 w 190537"/>
                <a:gd name="connsiteY1" fmla="*/ 0 h 144589"/>
                <a:gd name="connsiteX2" fmla="*/ 3752 w 190537"/>
                <a:gd name="connsiteY2" fmla="*/ 144590 h 144589"/>
                <a:gd name="connsiteX3" fmla="*/ 24802 w 190537"/>
                <a:gd name="connsiteY3" fmla="*/ 144590 h 144589"/>
                <a:gd name="connsiteX4" fmla="*/ 190537 w 190537"/>
                <a:gd name="connsiteY4" fmla="*/ 46482 h 144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37" h="144589">
                  <a:moveTo>
                    <a:pt x="190537" y="46482"/>
                  </a:moveTo>
                  <a:cubicBezTo>
                    <a:pt x="151389" y="42386"/>
                    <a:pt x="86715" y="19717"/>
                    <a:pt x="22802" y="0"/>
                  </a:cubicBezTo>
                  <a:cubicBezTo>
                    <a:pt x="1653" y="45063"/>
                    <a:pt x="-5004" y="95583"/>
                    <a:pt x="3752" y="144590"/>
                  </a:cubicBezTo>
                  <a:lnTo>
                    <a:pt x="24802" y="144590"/>
                  </a:lnTo>
                  <a:cubicBezTo>
                    <a:pt x="59378" y="84011"/>
                    <a:pt x="125862" y="60770"/>
                    <a:pt x="190537" y="46482"/>
                  </a:cubicBezTo>
                  <a:close/>
                </a:path>
              </a:pathLst>
            </a:custGeom>
            <a:solidFill>
              <a:srgbClr val="FFCDCE">
                <a:alpha val="50000"/>
              </a:srgbClr>
            </a:solidFill>
            <a:ln w="9525" cap="flat">
              <a:noFill/>
              <a:prstDash val="solid"/>
              <a:miter/>
            </a:ln>
            <a:effectLst/>
          </p:spPr>
          <p:txBody>
            <a:bodyPr lIns="85039" tIns="42520" rIns="85039" bIns="42520" rtlCol="0" anchor="ctr"/>
            <a:lstStyle/>
            <a:p>
              <a:endParaRPr lang="en-US" sz="1674"/>
            </a:p>
          </p:txBody>
        </p:sp>
      </p:grpSp>
      <p:sp>
        <p:nvSpPr>
          <p:cNvPr id="8" name="文本框 7">
            <a:extLst>
              <a:ext uri="{FF2B5EF4-FFF2-40B4-BE49-F238E27FC236}">
                <a16:creationId xmlns:a16="http://schemas.microsoft.com/office/drawing/2014/main" id="{68223CAC-1051-F8E1-3E0C-BD774BFA03CD}"/>
              </a:ext>
            </a:extLst>
          </p:cNvPr>
          <p:cNvSpPr txBox="1"/>
          <p:nvPr/>
        </p:nvSpPr>
        <p:spPr>
          <a:xfrm>
            <a:off x="4652298" y="2537185"/>
            <a:ext cx="5716835" cy="830997"/>
          </a:xfrm>
          <a:prstGeom prst="rect">
            <a:avLst/>
          </a:prstGeom>
          <a:noFill/>
        </p:spPr>
        <p:txBody>
          <a:bodyPr wrap="square" lIns="0" tIns="0" rIns="0" bIns="0" rtlCol="0" anchor="t">
            <a:noAutofit/>
          </a:bodyPr>
          <a:lstStyle/>
          <a:p>
            <a:pPr algn="ctr"/>
            <a:r>
              <a:rPr lang="zh-CN" altLang="en-US" sz="5400" dirty="0">
                <a:gradFill flip="none" rotWithShape="1">
                  <a:gsLst>
                    <a:gs pos="0">
                      <a:schemeClr val="accent1"/>
                    </a:gs>
                    <a:gs pos="100000">
                      <a:schemeClr val="accent3"/>
                    </a:gs>
                  </a:gsLst>
                  <a:lin ang="16200000" scaled="1"/>
                  <a:tileRect/>
                </a:gradFill>
                <a:latin typeface="+mj-ea"/>
                <a:ea typeface="+mj-ea"/>
              </a:rPr>
              <a:t>瑜伽的理疗功效</a:t>
            </a:r>
            <a:endParaRPr lang="en-US" sz="5400" dirty="0">
              <a:gradFill flip="none" rotWithShape="1">
                <a:gsLst>
                  <a:gs pos="0">
                    <a:schemeClr val="accent1"/>
                  </a:gs>
                  <a:gs pos="100000">
                    <a:schemeClr val="accent3"/>
                  </a:gs>
                </a:gsLst>
                <a:lin ang="16200000" scaled="1"/>
                <a:tileRect/>
              </a:gradFill>
              <a:latin typeface="+mj-ea"/>
              <a:ea typeface="+mj-ea"/>
            </a:endParaRPr>
          </a:p>
        </p:txBody>
      </p:sp>
      <p:sp>
        <p:nvSpPr>
          <p:cNvPr id="9" name="文本框 8">
            <a:extLst>
              <a:ext uri="{FF2B5EF4-FFF2-40B4-BE49-F238E27FC236}">
                <a16:creationId xmlns:a16="http://schemas.microsoft.com/office/drawing/2014/main" id="{71904005-504D-4461-AC75-7B5CA8D9973F}"/>
              </a:ext>
            </a:extLst>
          </p:cNvPr>
          <p:cNvSpPr txBox="1"/>
          <p:nvPr/>
        </p:nvSpPr>
        <p:spPr>
          <a:xfrm>
            <a:off x="2417817" y="2298592"/>
            <a:ext cx="2401298" cy="2123658"/>
          </a:xfrm>
          <a:prstGeom prst="rect">
            <a:avLst/>
          </a:prstGeom>
          <a:noFill/>
        </p:spPr>
        <p:txBody>
          <a:bodyPr wrap="none" lIns="0" tIns="0" rIns="0" bIns="0" rtlCol="0" anchor="t">
            <a:noAutofit/>
          </a:bodyPr>
          <a:lstStyle/>
          <a:p>
            <a:r>
              <a:rPr kumimoji="1" lang="en-US" altLang="zh-CN" sz="13800" dirty="0">
                <a:solidFill>
                  <a:schemeClr val="accent1">
                    <a:lumMod val="100000"/>
                  </a:schemeClr>
                </a:solidFill>
                <a:latin typeface="+mj-ea"/>
                <a:ea typeface="+mj-ea"/>
              </a:rPr>
              <a:t>03</a:t>
            </a:r>
            <a:endParaRPr kumimoji="1" lang="zh-CN" altLang="en-US" sz="13800" dirty="0">
              <a:solidFill>
                <a:schemeClr val="accent1">
                  <a:lumMod val="100000"/>
                </a:schemeClr>
              </a:solidFill>
              <a:latin typeface="+mj-ea"/>
              <a:ea typeface="+mj-ea"/>
            </a:endParaRPr>
          </a:p>
        </p:txBody>
      </p:sp>
      <p:sp>
        <p:nvSpPr>
          <p:cNvPr id="10" name="文本框 9">
            <a:extLst>
              <a:ext uri="{FF2B5EF4-FFF2-40B4-BE49-F238E27FC236}">
                <a16:creationId xmlns:a16="http://schemas.microsoft.com/office/drawing/2014/main" id="{3E1FC392-BC35-18FB-9214-E90411AD7008}"/>
              </a:ext>
            </a:extLst>
          </p:cNvPr>
          <p:cNvSpPr txBox="1"/>
          <p:nvPr/>
        </p:nvSpPr>
        <p:spPr>
          <a:xfrm>
            <a:off x="4866295" y="3589756"/>
            <a:ext cx="5366956" cy="307777"/>
          </a:xfrm>
          <a:prstGeom prst="rect">
            <a:avLst/>
          </a:prstGeom>
          <a:noFill/>
        </p:spPr>
        <p:txBody>
          <a:bodyPr wrap="square" lIns="0" tIns="0" rIns="0" bIns="0" rtlCol="0" anchor="t">
            <a:noAutofit/>
          </a:bodyPr>
          <a:lstStyle/>
          <a:p>
            <a:pPr algn="dist"/>
            <a:r>
              <a:rPr lang="en-US" sz="2000" b="0" i="0" dirty="0">
                <a:solidFill>
                  <a:schemeClr val="accent1"/>
                </a:solidFill>
                <a:effectLst/>
                <a:latin typeface="+mj-lt"/>
              </a:rPr>
              <a:t>Physiotherapeutic effects</a:t>
            </a:r>
            <a:endParaRPr kumimoji="1" lang="zh-CN" altLang="en-US" sz="2000" dirty="0">
              <a:solidFill>
                <a:schemeClr val="accent1"/>
              </a:solidFill>
              <a:latin typeface="+mj-lt"/>
            </a:endParaRPr>
          </a:p>
        </p:txBody>
      </p:sp>
      <p:cxnSp>
        <p:nvCxnSpPr>
          <p:cNvPr id="11" name="直线连接符 8">
            <a:extLst>
              <a:ext uri="{FF2B5EF4-FFF2-40B4-BE49-F238E27FC236}">
                <a16:creationId xmlns:a16="http://schemas.microsoft.com/office/drawing/2014/main" id="{D3AA503E-B878-DCB9-0DAE-04C0FBCF40E3}"/>
              </a:ext>
            </a:extLst>
          </p:cNvPr>
          <p:cNvCxnSpPr>
            <a:cxnSpLocks/>
          </p:cNvCxnSpPr>
          <p:nvPr/>
        </p:nvCxnSpPr>
        <p:spPr>
          <a:xfrm>
            <a:off x="4833047" y="3419943"/>
            <a:ext cx="5400204" cy="0"/>
          </a:xfrm>
          <a:prstGeom prst="line">
            <a:avLst/>
          </a:prstGeom>
          <a:ln w="19050">
            <a:headEnd type="oval"/>
            <a:tailEnd type="oval"/>
          </a:ln>
        </p:spPr>
        <p:style>
          <a:lnRef idx="1">
            <a:schemeClr val="accent1"/>
          </a:lnRef>
          <a:fillRef idx="0">
            <a:schemeClr val="accent1"/>
          </a:fillRef>
          <a:effectRef idx="0">
            <a:schemeClr val="accent1"/>
          </a:effectRef>
          <a:fontRef idx="minor">
            <a:schemeClr val="tx1"/>
          </a:fontRef>
        </p:style>
      </p:cxnSp>
      <p:pic>
        <p:nvPicPr>
          <p:cNvPr id="76" name="图片 75">
            <a:extLst>
              <a:ext uri="{FF2B5EF4-FFF2-40B4-BE49-F238E27FC236}">
                <a16:creationId xmlns:a16="http://schemas.microsoft.com/office/drawing/2014/main" id="{C78D5F1B-125E-05C2-F26B-B856798D4216}"/>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a:stretch/>
        </p:blipFill>
        <p:spPr>
          <a:xfrm>
            <a:off x="1220503" y="2982402"/>
            <a:ext cx="2011700" cy="1349270"/>
          </a:xfrm>
          <a:prstGeom prst="rect">
            <a:avLst/>
          </a:prstGeom>
        </p:spPr>
      </p:pic>
    </p:spTree>
    <p:extLst>
      <p:ext uri="{BB962C8B-B14F-4D97-AF65-F5344CB8AC3E}">
        <p14:creationId xmlns:p14="http://schemas.microsoft.com/office/powerpoint/2010/main" val="349080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a:extLst>
              <a:ext uri="{FF2B5EF4-FFF2-40B4-BE49-F238E27FC236}">
                <a16:creationId xmlns:a16="http://schemas.microsoft.com/office/drawing/2014/main" id="{2B43D6F7-7609-3035-FE83-994AD44887D6}"/>
              </a:ext>
            </a:extLst>
          </p:cNvPr>
          <p:cNvGrpSpPr/>
          <p:nvPr/>
        </p:nvGrpSpPr>
        <p:grpSpPr>
          <a:xfrm>
            <a:off x="709863" y="1706297"/>
            <a:ext cx="6569242" cy="4814819"/>
            <a:chOff x="709863" y="1706297"/>
            <a:chExt cx="6569242" cy="4814819"/>
          </a:xfrm>
        </p:grpSpPr>
        <p:sp>
          <p:nvSpPr>
            <p:cNvPr id="47" name="矩形: 圆角 46">
              <a:extLst>
                <a:ext uri="{FF2B5EF4-FFF2-40B4-BE49-F238E27FC236}">
                  <a16:creationId xmlns:a16="http://schemas.microsoft.com/office/drawing/2014/main" id="{ACB51F1D-2FD0-3EDB-EAC6-94FE7503A52F}"/>
                </a:ext>
              </a:extLst>
            </p:cNvPr>
            <p:cNvSpPr/>
            <p:nvPr/>
          </p:nvSpPr>
          <p:spPr>
            <a:xfrm>
              <a:off x="709863" y="1706297"/>
              <a:ext cx="6569242" cy="4814819"/>
            </a:xfrm>
            <a:prstGeom prst="roundRect">
              <a:avLst>
                <a:gd name="adj" fmla="val 2923"/>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dirty="0">
                <a:cs typeface="+mn-ea"/>
                <a:sym typeface="+mn-lt"/>
              </a:endParaRPr>
            </a:p>
          </p:txBody>
        </p:sp>
        <p:sp>
          <p:nvSpPr>
            <p:cNvPr id="7" name="文本框 6">
              <a:extLst>
                <a:ext uri="{FF2B5EF4-FFF2-40B4-BE49-F238E27FC236}">
                  <a16:creationId xmlns:a16="http://schemas.microsoft.com/office/drawing/2014/main" id="{29285ACF-0F3B-8DB9-32CF-6F57DB89DD99}"/>
                </a:ext>
              </a:extLst>
            </p:cNvPr>
            <p:cNvSpPr txBox="1"/>
            <p:nvPr/>
          </p:nvSpPr>
          <p:spPr>
            <a:xfrm>
              <a:off x="1264920" y="2374093"/>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有支撑的摊尸式</a:t>
              </a:r>
              <a:endParaRPr lang="en-US" sz="1600" dirty="0">
                <a:solidFill>
                  <a:srgbClr val="222222"/>
                </a:solidFill>
                <a:effectLst/>
                <a:cs typeface="+mn-ea"/>
                <a:sym typeface="+mn-lt"/>
              </a:endParaRPr>
            </a:p>
          </p:txBody>
        </p:sp>
        <p:sp>
          <p:nvSpPr>
            <p:cNvPr id="8" name="文本框 7">
              <a:extLst>
                <a:ext uri="{FF2B5EF4-FFF2-40B4-BE49-F238E27FC236}">
                  <a16:creationId xmlns:a16="http://schemas.microsoft.com/office/drawing/2014/main" id="{68AA76AB-707F-2493-831F-B8570F80883C}"/>
                </a:ext>
              </a:extLst>
            </p:cNvPr>
            <p:cNvSpPr txBox="1"/>
            <p:nvPr/>
          </p:nvSpPr>
          <p:spPr>
            <a:xfrm>
              <a:off x="1264920" y="2778138"/>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有支撑的仰卧束角式</a:t>
              </a:r>
              <a:endParaRPr lang="en-US" sz="1600" dirty="0">
                <a:solidFill>
                  <a:srgbClr val="222222"/>
                </a:solidFill>
                <a:effectLst/>
                <a:cs typeface="+mn-ea"/>
                <a:sym typeface="+mn-lt"/>
              </a:endParaRPr>
            </a:p>
          </p:txBody>
        </p:sp>
        <p:sp>
          <p:nvSpPr>
            <p:cNvPr id="9" name="文本框 8">
              <a:extLst>
                <a:ext uri="{FF2B5EF4-FFF2-40B4-BE49-F238E27FC236}">
                  <a16:creationId xmlns:a16="http://schemas.microsoft.com/office/drawing/2014/main" id="{98C47036-7BF8-331F-1EF1-B9D96DB67F3D}"/>
                </a:ext>
              </a:extLst>
            </p:cNvPr>
            <p:cNvSpPr txBox="1"/>
            <p:nvPr/>
          </p:nvSpPr>
          <p:spPr>
            <a:xfrm>
              <a:off x="1264920" y="3182183"/>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以板凳为支撑的前伸展式</a:t>
              </a:r>
              <a:endParaRPr lang="en-US" sz="1600" dirty="0">
                <a:solidFill>
                  <a:srgbClr val="222222"/>
                </a:solidFill>
                <a:effectLst/>
                <a:cs typeface="+mn-ea"/>
                <a:sym typeface="+mn-lt"/>
              </a:endParaRPr>
            </a:p>
          </p:txBody>
        </p:sp>
        <p:sp>
          <p:nvSpPr>
            <p:cNvPr id="10" name="文本框 9">
              <a:extLst>
                <a:ext uri="{FF2B5EF4-FFF2-40B4-BE49-F238E27FC236}">
                  <a16:creationId xmlns:a16="http://schemas.microsoft.com/office/drawing/2014/main" id="{BAA7D6F6-E587-F1AA-E3DD-13B3C11A5310}"/>
                </a:ext>
              </a:extLst>
            </p:cNvPr>
            <p:cNvSpPr txBox="1"/>
            <p:nvPr/>
          </p:nvSpPr>
          <p:spPr>
            <a:xfrm>
              <a:off x="1264920" y="3586228"/>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以支架为支撑的三角式</a:t>
              </a:r>
              <a:endParaRPr lang="en-US" sz="1600" dirty="0">
                <a:solidFill>
                  <a:srgbClr val="222222"/>
                </a:solidFill>
                <a:effectLst/>
                <a:cs typeface="+mn-ea"/>
                <a:sym typeface="+mn-lt"/>
              </a:endParaRPr>
            </a:p>
          </p:txBody>
        </p:sp>
        <p:sp>
          <p:nvSpPr>
            <p:cNvPr id="11" name="文本框 10">
              <a:extLst>
                <a:ext uri="{FF2B5EF4-FFF2-40B4-BE49-F238E27FC236}">
                  <a16:creationId xmlns:a16="http://schemas.microsoft.com/office/drawing/2014/main" id="{26FB9F10-B444-1D55-3E4F-55DF0BBB5CCB}"/>
                </a:ext>
              </a:extLst>
            </p:cNvPr>
            <p:cNvSpPr txBox="1"/>
            <p:nvPr/>
          </p:nvSpPr>
          <p:spPr>
            <a:xfrm>
              <a:off x="1264920" y="3990273"/>
              <a:ext cx="2819400" cy="299634"/>
            </a:xfrm>
            <a:prstGeom prst="rect">
              <a:avLst/>
            </a:prstGeom>
            <a:noFill/>
          </p:spPr>
          <p:txBody>
            <a:bodyPr wrap="square" lIns="0" tIns="0" rIns="0" bIns="0" rtlCol="0" anchor="t">
              <a:noAutofit/>
            </a:bodyPr>
            <a:lstStyle/>
            <a:p>
              <a:pPr algn="just">
                <a:lnSpc>
                  <a:spcPct val="130000"/>
                </a:lnSpc>
              </a:pPr>
              <a:r>
                <a:rPr lang="zh-CN" altLang="en-US" sz="1600" b="0" i="0">
                  <a:solidFill>
                    <a:srgbClr val="222222"/>
                  </a:solidFill>
                  <a:effectLst/>
                  <a:cs typeface="+mn-ea"/>
                  <a:sym typeface="+mn-lt"/>
                </a:rPr>
                <a:t>以支架为支撑的侧角式</a:t>
              </a:r>
              <a:endParaRPr lang="en-US" sz="1600" dirty="0">
                <a:solidFill>
                  <a:srgbClr val="222222"/>
                </a:solidFill>
                <a:effectLst/>
                <a:cs typeface="+mn-ea"/>
                <a:sym typeface="+mn-lt"/>
              </a:endParaRPr>
            </a:p>
          </p:txBody>
        </p:sp>
        <p:sp>
          <p:nvSpPr>
            <p:cNvPr id="12" name="文本框 11">
              <a:extLst>
                <a:ext uri="{FF2B5EF4-FFF2-40B4-BE49-F238E27FC236}">
                  <a16:creationId xmlns:a16="http://schemas.microsoft.com/office/drawing/2014/main" id="{5B121541-C151-E038-B99A-7EB91AE64D67}"/>
                </a:ext>
              </a:extLst>
            </p:cNvPr>
            <p:cNvSpPr txBox="1"/>
            <p:nvPr/>
          </p:nvSpPr>
          <p:spPr>
            <a:xfrm>
              <a:off x="1264920" y="4394318"/>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以支架为支撑的半月式</a:t>
              </a:r>
              <a:endParaRPr lang="en-US" sz="1600" dirty="0">
                <a:solidFill>
                  <a:srgbClr val="222222"/>
                </a:solidFill>
                <a:effectLst/>
                <a:cs typeface="+mn-ea"/>
                <a:sym typeface="+mn-lt"/>
              </a:endParaRPr>
            </a:p>
          </p:txBody>
        </p:sp>
        <p:sp>
          <p:nvSpPr>
            <p:cNvPr id="13" name="文本框 12">
              <a:extLst>
                <a:ext uri="{FF2B5EF4-FFF2-40B4-BE49-F238E27FC236}">
                  <a16:creationId xmlns:a16="http://schemas.microsoft.com/office/drawing/2014/main" id="{74C39800-F9CB-E966-7D14-3E4409BCAA6C}"/>
                </a:ext>
              </a:extLst>
            </p:cNvPr>
            <p:cNvSpPr txBox="1"/>
            <p:nvPr/>
          </p:nvSpPr>
          <p:spPr>
            <a:xfrm>
              <a:off x="1264920" y="4798363"/>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三角前弯式，凹背</a:t>
              </a:r>
              <a:endParaRPr lang="en-US" sz="1600" dirty="0">
                <a:solidFill>
                  <a:srgbClr val="222222"/>
                </a:solidFill>
                <a:effectLst/>
                <a:cs typeface="+mn-ea"/>
                <a:sym typeface="+mn-lt"/>
              </a:endParaRPr>
            </a:p>
          </p:txBody>
        </p:sp>
        <p:sp>
          <p:nvSpPr>
            <p:cNvPr id="14" name="文本框 13">
              <a:extLst>
                <a:ext uri="{FF2B5EF4-FFF2-40B4-BE49-F238E27FC236}">
                  <a16:creationId xmlns:a16="http://schemas.microsoft.com/office/drawing/2014/main" id="{CE06194A-6BA5-725E-7EEE-52A8327790E9}"/>
                </a:ext>
              </a:extLst>
            </p:cNvPr>
            <p:cNvSpPr txBox="1"/>
            <p:nvPr/>
          </p:nvSpPr>
          <p:spPr>
            <a:xfrm>
              <a:off x="1264920" y="5202408"/>
              <a:ext cx="2514600" cy="619721"/>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巴拉瓦伽式，坐于椅子上，双手置于支架上</a:t>
              </a:r>
              <a:endParaRPr lang="en-US" sz="1600" dirty="0">
                <a:solidFill>
                  <a:srgbClr val="222222"/>
                </a:solidFill>
                <a:effectLst/>
                <a:cs typeface="+mn-ea"/>
                <a:sym typeface="+mn-lt"/>
              </a:endParaRPr>
            </a:p>
          </p:txBody>
        </p:sp>
        <p:sp>
          <p:nvSpPr>
            <p:cNvPr id="15" name="文本框 14">
              <a:extLst>
                <a:ext uri="{FF2B5EF4-FFF2-40B4-BE49-F238E27FC236}">
                  <a16:creationId xmlns:a16="http://schemas.microsoft.com/office/drawing/2014/main" id="{422A7C7D-7726-2CB9-8464-55610A86676E}"/>
                </a:ext>
              </a:extLst>
            </p:cNvPr>
            <p:cNvSpPr txBox="1"/>
            <p:nvPr/>
          </p:nvSpPr>
          <p:spPr>
            <a:xfrm>
              <a:off x="1264920" y="5926540"/>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以绳索为道具的下犬式</a:t>
              </a:r>
              <a:endParaRPr lang="en-US" sz="1600" dirty="0">
                <a:solidFill>
                  <a:srgbClr val="222222"/>
                </a:solidFill>
                <a:effectLst/>
                <a:cs typeface="+mn-ea"/>
                <a:sym typeface="+mn-lt"/>
              </a:endParaRPr>
            </a:p>
          </p:txBody>
        </p:sp>
        <p:sp>
          <p:nvSpPr>
            <p:cNvPr id="16" name="文本框 15">
              <a:extLst>
                <a:ext uri="{FF2B5EF4-FFF2-40B4-BE49-F238E27FC236}">
                  <a16:creationId xmlns:a16="http://schemas.microsoft.com/office/drawing/2014/main" id="{EBB25DC8-8296-579D-239F-520CDDC8BB45}"/>
                </a:ext>
              </a:extLst>
            </p:cNvPr>
            <p:cNvSpPr txBox="1"/>
            <p:nvPr/>
          </p:nvSpPr>
          <p:spPr>
            <a:xfrm>
              <a:off x="4163525" y="2374093"/>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头倒立</a:t>
              </a:r>
              <a:endParaRPr lang="en-US" sz="1600" dirty="0">
                <a:solidFill>
                  <a:srgbClr val="222222"/>
                </a:solidFill>
                <a:effectLst/>
                <a:cs typeface="+mn-ea"/>
                <a:sym typeface="+mn-lt"/>
              </a:endParaRPr>
            </a:p>
          </p:txBody>
        </p:sp>
        <p:sp>
          <p:nvSpPr>
            <p:cNvPr id="17" name="文本框 16">
              <a:extLst>
                <a:ext uri="{FF2B5EF4-FFF2-40B4-BE49-F238E27FC236}">
                  <a16:creationId xmlns:a16="http://schemas.microsoft.com/office/drawing/2014/main" id="{D6E5A83D-A224-1CBD-EA7E-460040F94E94}"/>
                </a:ext>
              </a:extLst>
            </p:cNvPr>
            <p:cNvSpPr txBox="1"/>
            <p:nvPr/>
          </p:nvSpPr>
          <p:spPr>
            <a:xfrm>
              <a:off x="4163525" y="2778507"/>
              <a:ext cx="2819400" cy="299634"/>
            </a:xfrm>
            <a:prstGeom prst="rect">
              <a:avLst/>
            </a:prstGeom>
            <a:noFill/>
          </p:spPr>
          <p:txBody>
            <a:bodyPr wrap="square" lIns="0" tIns="0" rIns="0" bIns="0" rtlCol="0" anchor="t">
              <a:noAutofit/>
            </a:bodyPr>
            <a:lstStyle/>
            <a:p>
              <a:pPr algn="just">
                <a:lnSpc>
                  <a:spcPct val="130000"/>
                </a:lnSpc>
              </a:pPr>
              <a:r>
                <a:rPr lang="zh-CN" altLang="en-US" sz="1600" b="0" i="0">
                  <a:solidFill>
                    <a:srgbClr val="222222"/>
                  </a:solidFill>
                  <a:effectLst/>
                  <a:cs typeface="+mn-ea"/>
                  <a:sym typeface="+mn-lt"/>
                </a:rPr>
                <a:t>以板凳为支撑的直棍式</a:t>
              </a:r>
              <a:endParaRPr lang="en-US" sz="1600" dirty="0">
                <a:solidFill>
                  <a:srgbClr val="222222"/>
                </a:solidFill>
                <a:effectLst/>
                <a:cs typeface="+mn-ea"/>
                <a:sym typeface="+mn-lt"/>
              </a:endParaRPr>
            </a:p>
          </p:txBody>
        </p:sp>
        <p:sp>
          <p:nvSpPr>
            <p:cNvPr id="18" name="文本框 17">
              <a:extLst>
                <a:ext uri="{FF2B5EF4-FFF2-40B4-BE49-F238E27FC236}">
                  <a16:creationId xmlns:a16="http://schemas.microsoft.com/office/drawing/2014/main" id="{466D6DE5-CCDD-FCCD-3366-F594FD83C683}"/>
                </a:ext>
              </a:extLst>
            </p:cNvPr>
            <p:cNvSpPr txBox="1"/>
            <p:nvPr/>
          </p:nvSpPr>
          <p:spPr>
            <a:xfrm>
              <a:off x="4163525" y="3182921"/>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有</a:t>
              </a:r>
              <a:r>
                <a:rPr lang="en-US" altLang="zh-CN" sz="1600" b="0" i="0" dirty="0">
                  <a:solidFill>
                    <a:srgbClr val="222222"/>
                  </a:solidFill>
                  <a:effectLst/>
                  <a:cs typeface="+mn-ea"/>
                  <a:sym typeface="+mn-lt"/>
                </a:rPr>
                <a:t>/</a:t>
              </a:r>
              <a:r>
                <a:rPr lang="zh-CN" altLang="en-US" sz="1600" b="0" i="0" dirty="0">
                  <a:solidFill>
                    <a:srgbClr val="222222"/>
                  </a:solidFill>
                  <a:effectLst/>
                  <a:cs typeface="+mn-ea"/>
                  <a:sym typeface="+mn-lt"/>
                </a:rPr>
                <a:t>无支撑的弓式</a:t>
              </a:r>
              <a:endParaRPr lang="en-US" sz="1600" dirty="0">
                <a:solidFill>
                  <a:srgbClr val="222222"/>
                </a:solidFill>
                <a:effectLst/>
                <a:cs typeface="+mn-ea"/>
                <a:sym typeface="+mn-lt"/>
              </a:endParaRPr>
            </a:p>
          </p:txBody>
        </p:sp>
        <p:sp>
          <p:nvSpPr>
            <p:cNvPr id="19" name="文本框 18">
              <a:extLst>
                <a:ext uri="{FF2B5EF4-FFF2-40B4-BE49-F238E27FC236}">
                  <a16:creationId xmlns:a16="http://schemas.microsoft.com/office/drawing/2014/main" id="{E01DD007-590C-5E1F-DD69-41291384FE6D}"/>
                </a:ext>
              </a:extLst>
            </p:cNvPr>
            <p:cNvSpPr txBox="1"/>
            <p:nvPr/>
          </p:nvSpPr>
          <p:spPr>
            <a:xfrm>
              <a:off x="4163525" y="3587335"/>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以椅子为道具的肩倒立式</a:t>
              </a:r>
              <a:endParaRPr lang="en-US" sz="1600" dirty="0">
                <a:solidFill>
                  <a:srgbClr val="222222"/>
                </a:solidFill>
                <a:effectLst/>
                <a:cs typeface="+mn-ea"/>
                <a:sym typeface="+mn-lt"/>
              </a:endParaRPr>
            </a:p>
          </p:txBody>
        </p:sp>
        <p:sp>
          <p:nvSpPr>
            <p:cNvPr id="20" name="文本框 19">
              <a:extLst>
                <a:ext uri="{FF2B5EF4-FFF2-40B4-BE49-F238E27FC236}">
                  <a16:creationId xmlns:a16="http://schemas.microsoft.com/office/drawing/2014/main" id="{19A34A6D-5E99-1DE4-39B5-40A709295A96}"/>
                </a:ext>
              </a:extLst>
            </p:cNvPr>
            <p:cNvSpPr txBox="1"/>
            <p:nvPr/>
          </p:nvSpPr>
          <p:spPr>
            <a:xfrm>
              <a:off x="4163525" y="3991749"/>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有支撑的犁式</a:t>
              </a:r>
              <a:endParaRPr lang="en-US" sz="1600" dirty="0">
                <a:solidFill>
                  <a:srgbClr val="222222"/>
                </a:solidFill>
                <a:effectLst/>
                <a:cs typeface="+mn-ea"/>
                <a:sym typeface="+mn-lt"/>
              </a:endParaRPr>
            </a:p>
          </p:txBody>
        </p:sp>
        <p:sp>
          <p:nvSpPr>
            <p:cNvPr id="21" name="文本框 20">
              <a:extLst>
                <a:ext uri="{FF2B5EF4-FFF2-40B4-BE49-F238E27FC236}">
                  <a16:creationId xmlns:a16="http://schemas.microsoft.com/office/drawing/2014/main" id="{F85041FC-73AF-A0BD-8DC3-27162E292DCE}"/>
                </a:ext>
              </a:extLst>
            </p:cNvPr>
            <p:cNvSpPr txBox="1"/>
            <p:nvPr/>
          </p:nvSpPr>
          <p:spPr>
            <a:xfrm>
              <a:off x="4163525" y="4396163"/>
              <a:ext cx="2819400" cy="616772"/>
            </a:xfrm>
            <a:prstGeom prst="rect">
              <a:avLst/>
            </a:prstGeom>
            <a:noFill/>
          </p:spPr>
          <p:txBody>
            <a:bodyPr wrap="square" lIns="0" tIns="0" rIns="0" bIns="0" rtlCol="0" anchor="t">
              <a:noAutofit/>
            </a:bodyPr>
            <a:lstStyle/>
            <a:p>
              <a:pPr>
                <a:lnSpc>
                  <a:spcPct val="130000"/>
                </a:lnSpc>
              </a:pPr>
              <a:r>
                <a:rPr lang="zh-CN" altLang="en-US" sz="1600" b="0" i="0" dirty="0">
                  <a:solidFill>
                    <a:srgbClr val="222222"/>
                  </a:solidFill>
                  <a:effectLst/>
                  <a:cs typeface="+mn-ea"/>
                  <a:sym typeface="+mn-lt"/>
                </a:rPr>
                <a:t>有支撑的毗湿摩式</a:t>
              </a:r>
              <a:r>
                <a:rPr lang="en-US" altLang="zh-CN" sz="1600" b="0" i="0" dirty="0">
                  <a:solidFill>
                    <a:srgbClr val="222222"/>
                  </a:solidFill>
                  <a:effectLst/>
                  <a:cs typeface="+mn-ea"/>
                  <a:sym typeface="+mn-lt"/>
                </a:rPr>
                <a:t>(</a:t>
              </a:r>
              <a:r>
                <a:rPr lang="en-US" altLang="zh-CN" sz="1600" b="0" i="0" dirty="0" err="1">
                  <a:solidFill>
                    <a:srgbClr val="222222"/>
                  </a:solidFill>
                  <a:effectLst/>
                  <a:cs typeface="+mn-ea"/>
                  <a:sym typeface="+mn-lt"/>
                </a:rPr>
                <a:t>Bhismacharyasana</a:t>
              </a:r>
              <a:r>
                <a:rPr lang="en-US" altLang="zh-CN" sz="1600" b="0" i="0" dirty="0">
                  <a:solidFill>
                    <a:srgbClr val="222222"/>
                  </a:solidFill>
                  <a:effectLst/>
                  <a:cs typeface="+mn-ea"/>
                  <a:sym typeface="+mn-lt"/>
                </a:rPr>
                <a:t>) </a:t>
              </a:r>
              <a:endParaRPr lang="en-US" sz="1600" dirty="0">
                <a:solidFill>
                  <a:srgbClr val="222222"/>
                </a:solidFill>
                <a:effectLst/>
                <a:cs typeface="+mn-ea"/>
                <a:sym typeface="+mn-lt"/>
              </a:endParaRPr>
            </a:p>
          </p:txBody>
        </p:sp>
        <p:sp>
          <p:nvSpPr>
            <p:cNvPr id="22" name="文本框 21">
              <a:extLst>
                <a:ext uri="{FF2B5EF4-FFF2-40B4-BE49-F238E27FC236}">
                  <a16:creationId xmlns:a16="http://schemas.microsoft.com/office/drawing/2014/main" id="{DBDD4724-C70F-CE80-17BC-D92321DDC8D6}"/>
                </a:ext>
              </a:extLst>
            </p:cNvPr>
            <p:cNvSpPr txBox="1"/>
            <p:nvPr/>
          </p:nvSpPr>
          <p:spPr>
            <a:xfrm>
              <a:off x="4163525" y="5117715"/>
              <a:ext cx="2819400"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有支撑的桥式肩倒立</a:t>
              </a:r>
              <a:endParaRPr lang="en-US" sz="1600" dirty="0">
                <a:solidFill>
                  <a:srgbClr val="222222"/>
                </a:solidFill>
                <a:effectLst/>
                <a:cs typeface="+mn-ea"/>
                <a:sym typeface="+mn-lt"/>
              </a:endParaRPr>
            </a:p>
          </p:txBody>
        </p:sp>
        <p:sp>
          <p:nvSpPr>
            <p:cNvPr id="23" name="文本框 22">
              <a:extLst>
                <a:ext uri="{FF2B5EF4-FFF2-40B4-BE49-F238E27FC236}">
                  <a16:creationId xmlns:a16="http://schemas.microsoft.com/office/drawing/2014/main" id="{DCC2875F-CC21-FFAA-6DE3-6A39EE9EA542}"/>
                </a:ext>
              </a:extLst>
            </p:cNvPr>
            <p:cNvSpPr txBox="1"/>
            <p:nvPr/>
          </p:nvSpPr>
          <p:spPr>
            <a:xfrm>
              <a:off x="4163525" y="5522129"/>
              <a:ext cx="3025942" cy="299634"/>
            </a:xfrm>
            <a:prstGeom prst="rect">
              <a:avLst/>
            </a:prstGeom>
            <a:noFill/>
          </p:spPr>
          <p:txBody>
            <a:bodyPr wrap="square" lIns="0" tIns="0" rIns="0" bIns="0" rtlCol="0" anchor="t">
              <a:noAutofit/>
            </a:bodyPr>
            <a:lstStyle/>
            <a:p>
              <a:pPr algn="just">
                <a:lnSpc>
                  <a:spcPct val="130000"/>
                </a:lnSpc>
              </a:pPr>
              <a:r>
                <a:rPr lang="zh-CN" altLang="en-US" sz="1600" b="0" i="0" dirty="0">
                  <a:solidFill>
                    <a:srgbClr val="222222"/>
                  </a:solidFill>
                  <a:effectLst/>
                  <a:cs typeface="+mn-ea"/>
                  <a:sym typeface="+mn-lt"/>
                </a:rPr>
                <a:t>以桥式长凳为支撑的靠墙倒箭式</a:t>
              </a:r>
              <a:endParaRPr lang="en-US" sz="1600" dirty="0">
                <a:solidFill>
                  <a:srgbClr val="222222"/>
                </a:solidFill>
                <a:effectLst/>
                <a:cs typeface="+mn-ea"/>
                <a:sym typeface="+mn-lt"/>
              </a:endParaRPr>
            </a:p>
          </p:txBody>
        </p:sp>
        <p:sp>
          <p:nvSpPr>
            <p:cNvPr id="24" name="文本框 23">
              <a:extLst>
                <a:ext uri="{FF2B5EF4-FFF2-40B4-BE49-F238E27FC236}">
                  <a16:creationId xmlns:a16="http://schemas.microsoft.com/office/drawing/2014/main" id="{1FAAFEB3-D020-6EF8-321E-C0C7FB0FF641}"/>
                </a:ext>
              </a:extLst>
            </p:cNvPr>
            <p:cNvSpPr txBox="1"/>
            <p:nvPr/>
          </p:nvSpPr>
          <p:spPr>
            <a:xfrm>
              <a:off x="4163525" y="5926540"/>
              <a:ext cx="2819400" cy="299634"/>
            </a:xfrm>
            <a:prstGeom prst="rect">
              <a:avLst/>
            </a:prstGeom>
            <a:noFill/>
          </p:spPr>
          <p:txBody>
            <a:bodyPr wrap="square" lIns="0" tIns="0" rIns="0" bIns="0" rtlCol="0" anchor="t">
              <a:noAutofit/>
            </a:bodyPr>
            <a:lstStyle/>
            <a:p>
              <a:pPr algn="just">
                <a:lnSpc>
                  <a:spcPct val="130000"/>
                </a:lnSpc>
              </a:pPr>
              <a:r>
                <a:rPr lang="zh-CN" altLang="en-US" sz="1600" b="0" i="0">
                  <a:solidFill>
                    <a:srgbClr val="222222"/>
                  </a:solidFill>
                  <a:effectLst/>
                  <a:cs typeface="+mn-ea"/>
                  <a:sym typeface="+mn-lt"/>
                </a:rPr>
                <a:t>有支撑的挺卧式</a:t>
              </a:r>
              <a:endParaRPr lang="en-US" sz="1600" dirty="0">
                <a:solidFill>
                  <a:srgbClr val="222222"/>
                </a:solidFill>
                <a:effectLst/>
                <a:cs typeface="+mn-ea"/>
                <a:sym typeface="+mn-lt"/>
              </a:endParaRPr>
            </a:p>
          </p:txBody>
        </p:sp>
        <p:sp>
          <p:nvSpPr>
            <p:cNvPr id="25" name="椭圆 24">
              <a:extLst>
                <a:ext uri="{FF2B5EF4-FFF2-40B4-BE49-F238E27FC236}">
                  <a16:creationId xmlns:a16="http://schemas.microsoft.com/office/drawing/2014/main" id="{613AEDC0-BF0E-0220-D2B3-4D89AE4A4C95}"/>
                </a:ext>
              </a:extLst>
            </p:cNvPr>
            <p:cNvSpPr/>
            <p:nvPr/>
          </p:nvSpPr>
          <p:spPr>
            <a:xfrm>
              <a:off x="1050669" y="2468407"/>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6" name="椭圆 25">
              <a:extLst>
                <a:ext uri="{FF2B5EF4-FFF2-40B4-BE49-F238E27FC236}">
                  <a16:creationId xmlns:a16="http://schemas.microsoft.com/office/drawing/2014/main" id="{2DE2BB52-4E64-49F1-C2F0-F344FFF6CD1B}"/>
                </a:ext>
              </a:extLst>
            </p:cNvPr>
            <p:cNvSpPr/>
            <p:nvPr/>
          </p:nvSpPr>
          <p:spPr>
            <a:xfrm>
              <a:off x="1050669" y="2879962"/>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7" name="椭圆 26">
              <a:extLst>
                <a:ext uri="{FF2B5EF4-FFF2-40B4-BE49-F238E27FC236}">
                  <a16:creationId xmlns:a16="http://schemas.microsoft.com/office/drawing/2014/main" id="{52F6ECA6-3F11-D30D-471B-804BFB7B5C9C}"/>
                </a:ext>
              </a:extLst>
            </p:cNvPr>
            <p:cNvSpPr/>
            <p:nvPr/>
          </p:nvSpPr>
          <p:spPr>
            <a:xfrm>
              <a:off x="1050669" y="3264477"/>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8" name="椭圆 27">
              <a:extLst>
                <a:ext uri="{FF2B5EF4-FFF2-40B4-BE49-F238E27FC236}">
                  <a16:creationId xmlns:a16="http://schemas.microsoft.com/office/drawing/2014/main" id="{01D18C8E-B8FE-1D81-DE51-73A89A350AE3}"/>
                </a:ext>
              </a:extLst>
            </p:cNvPr>
            <p:cNvSpPr/>
            <p:nvPr/>
          </p:nvSpPr>
          <p:spPr>
            <a:xfrm>
              <a:off x="1050669" y="3669747"/>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9" name="椭圆 28">
              <a:extLst>
                <a:ext uri="{FF2B5EF4-FFF2-40B4-BE49-F238E27FC236}">
                  <a16:creationId xmlns:a16="http://schemas.microsoft.com/office/drawing/2014/main" id="{413CE89F-56E8-3FC1-94EB-D98811A4876A}"/>
                </a:ext>
              </a:extLst>
            </p:cNvPr>
            <p:cNvSpPr/>
            <p:nvPr/>
          </p:nvSpPr>
          <p:spPr>
            <a:xfrm>
              <a:off x="1050669" y="4120672"/>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0" name="椭圆 29">
              <a:extLst>
                <a:ext uri="{FF2B5EF4-FFF2-40B4-BE49-F238E27FC236}">
                  <a16:creationId xmlns:a16="http://schemas.microsoft.com/office/drawing/2014/main" id="{4C00FBD9-3DBC-1F6B-C52A-394CE39628C4}"/>
                </a:ext>
              </a:extLst>
            </p:cNvPr>
            <p:cNvSpPr/>
            <p:nvPr/>
          </p:nvSpPr>
          <p:spPr>
            <a:xfrm>
              <a:off x="1050669" y="4585795"/>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1" name="椭圆 30">
              <a:extLst>
                <a:ext uri="{FF2B5EF4-FFF2-40B4-BE49-F238E27FC236}">
                  <a16:creationId xmlns:a16="http://schemas.microsoft.com/office/drawing/2014/main" id="{A70A0EA6-63E2-F1DC-08A2-BCD5FDE791F7}"/>
                </a:ext>
              </a:extLst>
            </p:cNvPr>
            <p:cNvSpPr/>
            <p:nvPr/>
          </p:nvSpPr>
          <p:spPr>
            <a:xfrm>
              <a:off x="1050669" y="4904364"/>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2" name="椭圆 31">
              <a:extLst>
                <a:ext uri="{FF2B5EF4-FFF2-40B4-BE49-F238E27FC236}">
                  <a16:creationId xmlns:a16="http://schemas.microsoft.com/office/drawing/2014/main" id="{903B46F9-5D0F-B1E1-F15F-920C85D4DB41}"/>
                </a:ext>
              </a:extLst>
            </p:cNvPr>
            <p:cNvSpPr/>
            <p:nvPr/>
          </p:nvSpPr>
          <p:spPr>
            <a:xfrm>
              <a:off x="1050669" y="5305213"/>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3" name="椭圆 32">
              <a:extLst>
                <a:ext uri="{FF2B5EF4-FFF2-40B4-BE49-F238E27FC236}">
                  <a16:creationId xmlns:a16="http://schemas.microsoft.com/office/drawing/2014/main" id="{5DE0204A-FA7B-F31D-71B6-9E5CF04502D3}"/>
                </a:ext>
              </a:extLst>
            </p:cNvPr>
            <p:cNvSpPr/>
            <p:nvPr/>
          </p:nvSpPr>
          <p:spPr>
            <a:xfrm>
              <a:off x="1050669" y="6032898"/>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4" name="椭圆 33">
              <a:extLst>
                <a:ext uri="{FF2B5EF4-FFF2-40B4-BE49-F238E27FC236}">
                  <a16:creationId xmlns:a16="http://schemas.microsoft.com/office/drawing/2014/main" id="{2AB7CCF3-2D75-4229-6E8D-C363DC312F24}"/>
                </a:ext>
              </a:extLst>
            </p:cNvPr>
            <p:cNvSpPr/>
            <p:nvPr/>
          </p:nvSpPr>
          <p:spPr>
            <a:xfrm>
              <a:off x="3966967" y="6032898"/>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5" name="椭圆 34">
              <a:extLst>
                <a:ext uri="{FF2B5EF4-FFF2-40B4-BE49-F238E27FC236}">
                  <a16:creationId xmlns:a16="http://schemas.microsoft.com/office/drawing/2014/main" id="{CECA7F6E-0B2B-64B1-9138-479F8A814A47}"/>
                </a:ext>
              </a:extLst>
            </p:cNvPr>
            <p:cNvSpPr/>
            <p:nvPr/>
          </p:nvSpPr>
          <p:spPr>
            <a:xfrm>
              <a:off x="3966967" y="5604423"/>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6" name="椭圆 35">
              <a:extLst>
                <a:ext uri="{FF2B5EF4-FFF2-40B4-BE49-F238E27FC236}">
                  <a16:creationId xmlns:a16="http://schemas.microsoft.com/office/drawing/2014/main" id="{038FF568-88D0-C436-5E16-BE3251824FE5}"/>
                </a:ext>
              </a:extLst>
            </p:cNvPr>
            <p:cNvSpPr/>
            <p:nvPr/>
          </p:nvSpPr>
          <p:spPr>
            <a:xfrm>
              <a:off x="3966967" y="5200009"/>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7" name="椭圆 36">
              <a:extLst>
                <a:ext uri="{FF2B5EF4-FFF2-40B4-BE49-F238E27FC236}">
                  <a16:creationId xmlns:a16="http://schemas.microsoft.com/office/drawing/2014/main" id="{BE00D61C-EA48-643A-E8C2-7A4EC48FA969}"/>
                </a:ext>
              </a:extLst>
            </p:cNvPr>
            <p:cNvSpPr/>
            <p:nvPr/>
          </p:nvSpPr>
          <p:spPr>
            <a:xfrm>
              <a:off x="3966967" y="4476612"/>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8" name="椭圆 37">
              <a:extLst>
                <a:ext uri="{FF2B5EF4-FFF2-40B4-BE49-F238E27FC236}">
                  <a16:creationId xmlns:a16="http://schemas.microsoft.com/office/drawing/2014/main" id="{1F55BA64-180D-4B8F-EC9B-293069FC72A9}"/>
                </a:ext>
              </a:extLst>
            </p:cNvPr>
            <p:cNvSpPr/>
            <p:nvPr/>
          </p:nvSpPr>
          <p:spPr>
            <a:xfrm>
              <a:off x="3966967" y="4072198"/>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9" name="椭圆 38">
              <a:extLst>
                <a:ext uri="{FF2B5EF4-FFF2-40B4-BE49-F238E27FC236}">
                  <a16:creationId xmlns:a16="http://schemas.microsoft.com/office/drawing/2014/main" id="{E5C1B23E-9953-4E65-F18F-7AB11E636A24}"/>
                </a:ext>
              </a:extLst>
            </p:cNvPr>
            <p:cNvSpPr/>
            <p:nvPr/>
          </p:nvSpPr>
          <p:spPr>
            <a:xfrm>
              <a:off x="3966967" y="3672948"/>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40" name="椭圆 39">
              <a:extLst>
                <a:ext uri="{FF2B5EF4-FFF2-40B4-BE49-F238E27FC236}">
                  <a16:creationId xmlns:a16="http://schemas.microsoft.com/office/drawing/2014/main" id="{F1525B65-6440-BDE0-FA1C-20B8933E7DDD}"/>
                </a:ext>
              </a:extLst>
            </p:cNvPr>
            <p:cNvSpPr/>
            <p:nvPr/>
          </p:nvSpPr>
          <p:spPr>
            <a:xfrm>
              <a:off x="3966967" y="3264477"/>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41" name="椭圆 40">
              <a:extLst>
                <a:ext uri="{FF2B5EF4-FFF2-40B4-BE49-F238E27FC236}">
                  <a16:creationId xmlns:a16="http://schemas.microsoft.com/office/drawing/2014/main" id="{621A3B41-6C4C-E786-CC2D-AADC77D9BDDF}"/>
                </a:ext>
              </a:extLst>
            </p:cNvPr>
            <p:cNvSpPr/>
            <p:nvPr/>
          </p:nvSpPr>
          <p:spPr>
            <a:xfrm>
              <a:off x="3966967" y="2872105"/>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42" name="椭圆 41">
              <a:extLst>
                <a:ext uri="{FF2B5EF4-FFF2-40B4-BE49-F238E27FC236}">
                  <a16:creationId xmlns:a16="http://schemas.microsoft.com/office/drawing/2014/main" id="{93FD5F55-7EB6-39D0-5A39-90D4E3EA7AEE}"/>
                </a:ext>
              </a:extLst>
            </p:cNvPr>
            <p:cNvSpPr/>
            <p:nvPr/>
          </p:nvSpPr>
          <p:spPr>
            <a:xfrm>
              <a:off x="3966967" y="2463634"/>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cxnSp>
          <p:nvCxnSpPr>
            <p:cNvPr id="44" name="直接连接符 43">
              <a:extLst>
                <a:ext uri="{FF2B5EF4-FFF2-40B4-BE49-F238E27FC236}">
                  <a16:creationId xmlns:a16="http://schemas.microsoft.com/office/drawing/2014/main" id="{3C2CE339-3B61-4B21-8DB1-7D63232541A0}"/>
                </a:ext>
              </a:extLst>
            </p:cNvPr>
            <p:cNvCxnSpPr>
              <a:cxnSpLocks/>
              <a:endCxn id="33" idx="4"/>
            </p:cNvCxnSpPr>
            <p:nvPr/>
          </p:nvCxnSpPr>
          <p:spPr>
            <a:xfrm>
              <a:off x="1118192" y="2463634"/>
              <a:ext cx="0" cy="370431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A655CD31-CEE0-5169-ACEE-554E068163F9}"/>
                </a:ext>
              </a:extLst>
            </p:cNvPr>
            <p:cNvCxnSpPr>
              <a:cxnSpLocks/>
            </p:cNvCxnSpPr>
            <p:nvPr/>
          </p:nvCxnSpPr>
          <p:spPr>
            <a:xfrm>
              <a:off x="4021713" y="2463634"/>
              <a:ext cx="0" cy="370431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48" name="矩形: 圆顶角 47">
              <a:extLst>
                <a:ext uri="{FF2B5EF4-FFF2-40B4-BE49-F238E27FC236}">
                  <a16:creationId xmlns:a16="http://schemas.microsoft.com/office/drawing/2014/main" id="{81295CAE-1242-BAE6-ABF4-06E108261893}"/>
                </a:ext>
              </a:extLst>
            </p:cNvPr>
            <p:cNvSpPr/>
            <p:nvPr/>
          </p:nvSpPr>
          <p:spPr>
            <a:xfrm>
              <a:off x="709863" y="6416674"/>
              <a:ext cx="6569241" cy="102929"/>
            </a:xfrm>
            <a:prstGeom prst="round2SameRect">
              <a:avLst>
                <a:gd name="adj1" fmla="val 16667"/>
                <a:gd name="adj2" fmla="val 41405"/>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grpSp>
      <p:sp>
        <p:nvSpPr>
          <p:cNvPr id="2" name="标题 1">
            <a:extLst>
              <a:ext uri="{FF2B5EF4-FFF2-40B4-BE49-F238E27FC236}">
                <a16:creationId xmlns:a16="http://schemas.microsoft.com/office/drawing/2014/main" id="{16ED8A2B-0530-02E1-44D5-5E5706C9223C}"/>
              </a:ext>
            </a:extLst>
          </p:cNvPr>
          <p:cNvSpPr>
            <a:spLocks noGrp="1"/>
          </p:cNvSpPr>
          <p:nvPr>
            <p:ph type="title"/>
          </p:nvPr>
        </p:nvSpPr>
        <p:spPr/>
        <p:txBody>
          <a:bodyPr>
            <a:noAutofit/>
          </a:bodyPr>
          <a:lstStyle/>
          <a:p>
            <a:r>
              <a:rPr lang="zh-CN" altLang="en-US" dirty="0">
                <a:latin typeface="+mj-ea"/>
                <a:cs typeface="+mn-ea"/>
                <a:sym typeface="+mn-lt"/>
              </a:rPr>
              <a:t>改善心脏副交感神经调节能力</a:t>
            </a:r>
            <a:r>
              <a:rPr lang="en-US" altLang="zh-CN" dirty="0">
                <a:latin typeface="+mj-ea"/>
                <a:cs typeface="+mn-ea"/>
                <a:sym typeface="+mn-lt"/>
              </a:rPr>
              <a:t>——</a:t>
            </a:r>
            <a:r>
              <a:rPr lang="zh-CN" altLang="en-US" dirty="0">
                <a:latin typeface="+mj-ea"/>
                <a:cs typeface="+mn-ea"/>
                <a:sym typeface="+mn-lt"/>
              </a:rPr>
              <a:t>疗法</a:t>
            </a:r>
            <a:endParaRPr lang="en-US" dirty="0">
              <a:latin typeface="+mj-ea"/>
              <a:cs typeface="+mn-ea"/>
              <a:sym typeface="+mn-lt"/>
            </a:endParaRPr>
          </a:p>
        </p:txBody>
      </p:sp>
      <p:grpSp>
        <p:nvGrpSpPr>
          <p:cNvPr id="3" name="组合 2">
            <a:extLst>
              <a:ext uri="{FF2B5EF4-FFF2-40B4-BE49-F238E27FC236}">
                <a16:creationId xmlns:a16="http://schemas.microsoft.com/office/drawing/2014/main" id="{4CD6DD1D-F48A-E98E-FE5A-9B2E24A15BFB}"/>
              </a:ext>
            </a:extLst>
          </p:cNvPr>
          <p:cNvGrpSpPr/>
          <p:nvPr/>
        </p:nvGrpSpPr>
        <p:grpSpPr>
          <a:xfrm>
            <a:off x="905828" y="1557065"/>
            <a:ext cx="2209800" cy="667796"/>
            <a:chOff x="2552700" y="1929242"/>
            <a:chExt cx="2209800" cy="667796"/>
          </a:xfrm>
        </p:grpSpPr>
        <p:sp>
          <p:nvSpPr>
            <p:cNvPr id="4" name="矩形: 圆角 3">
              <a:extLst>
                <a:ext uri="{FF2B5EF4-FFF2-40B4-BE49-F238E27FC236}">
                  <a16:creationId xmlns:a16="http://schemas.microsoft.com/office/drawing/2014/main" id="{E0232DC5-961A-7609-5B48-922AC76C6412}"/>
                </a:ext>
              </a:extLst>
            </p:cNvPr>
            <p:cNvSpPr/>
            <p:nvPr/>
          </p:nvSpPr>
          <p:spPr>
            <a:xfrm>
              <a:off x="2552700" y="1929242"/>
              <a:ext cx="2209800" cy="667796"/>
            </a:xfrm>
            <a:prstGeom prst="roundRect">
              <a:avLst>
                <a:gd name="adj" fmla="val 50000"/>
              </a:avLst>
            </a:prstGeom>
            <a:solidFill>
              <a:schemeClr val="accent1"/>
            </a:solidFill>
            <a:ln w="0" cap="flat" cmpd="sng" algn="ctr">
              <a:noFill/>
              <a:prstDash val="solid"/>
              <a:miter lim="800000"/>
            </a:ln>
            <a:effectLst>
              <a:outerShdw blurRad="330200" dist="279400" dir="16200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5" name="文本框 4">
              <a:extLst>
                <a:ext uri="{FF2B5EF4-FFF2-40B4-BE49-F238E27FC236}">
                  <a16:creationId xmlns:a16="http://schemas.microsoft.com/office/drawing/2014/main" id="{C0EFEAFA-9AF8-BEFD-2CD4-01D2DDF7CB82}"/>
                </a:ext>
              </a:extLst>
            </p:cNvPr>
            <p:cNvSpPr txBox="1"/>
            <p:nvPr/>
          </p:nvSpPr>
          <p:spPr>
            <a:xfrm>
              <a:off x="2552700" y="2078474"/>
              <a:ext cx="2209800"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cs typeface="+mn-ea"/>
                  <a:sym typeface="+mn-lt"/>
                </a:rPr>
                <a:t>体式序列</a:t>
              </a:r>
              <a:endParaRPr lang="en-US" sz="2400" dirty="0">
                <a:solidFill>
                  <a:schemeClr val="bg1"/>
                </a:solidFill>
                <a:latin typeface="+mj-ea"/>
                <a:ea typeface="+mj-ea"/>
                <a:cs typeface="+mn-ea"/>
                <a:sym typeface="+mn-lt"/>
              </a:endParaRPr>
            </a:p>
          </p:txBody>
        </p:sp>
      </p:grpSp>
      <p:sp>
        <p:nvSpPr>
          <p:cNvPr id="49" name="文本框 48">
            <a:extLst>
              <a:ext uri="{FF2B5EF4-FFF2-40B4-BE49-F238E27FC236}">
                <a16:creationId xmlns:a16="http://schemas.microsoft.com/office/drawing/2014/main" id="{9CC9DD0C-F390-101B-0ECE-72A3F11B89A2}"/>
              </a:ext>
            </a:extLst>
          </p:cNvPr>
          <p:cNvSpPr txBox="1"/>
          <p:nvPr/>
        </p:nvSpPr>
        <p:spPr>
          <a:xfrm>
            <a:off x="7687434" y="1819539"/>
            <a:ext cx="3458079" cy="1579984"/>
          </a:xfrm>
          <a:prstGeom prst="rect">
            <a:avLst/>
          </a:prstGeom>
          <a:noFill/>
        </p:spPr>
        <p:txBody>
          <a:bodyPr wrap="square" lIns="0" tIns="0" rIns="0" bIns="0" rtlCol="0" anchor="t">
            <a:noAutofit/>
          </a:bodyPr>
          <a:lstStyle/>
          <a:p>
            <a:pPr algn="l">
              <a:lnSpc>
                <a:spcPct val="130000"/>
              </a:lnSpc>
            </a:pPr>
            <a:r>
              <a:rPr lang="zh-CN" altLang="en-US" sz="1600" dirty="0">
                <a:cs typeface="+mn-ea"/>
                <a:sym typeface="+mn-lt"/>
              </a:rPr>
              <a:t>某某先生设计的各体位式都能通过开放胸腔这一动作对发生过心肌梗死的心脏病患者起到疗效，因此站立式中我们也运用支架这一道具，以及在仰卧动作中使用特殊道具来支撑胸椎。</a:t>
            </a:r>
            <a:endParaRPr lang="en-US" sz="1600" dirty="0">
              <a:cs typeface="+mn-ea"/>
              <a:sym typeface="+mn-lt"/>
            </a:endParaRPr>
          </a:p>
        </p:txBody>
      </p:sp>
      <p:pic>
        <p:nvPicPr>
          <p:cNvPr id="52" name="图形 51">
            <a:extLst>
              <a:ext uri="{FF2B5EF4-FFF2-40B4-BE49-F238E27FC236}">
                <a16:creationId xmlns:a16="http://schemas.microsoft.com/office/drawing/2014/main" id="{A9C1EFDB-EACC-E015-1F6F-5F6146610B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0617" y="3990273"/>
            <a:ext cx="4200462" cy="2385532"/>
          </a:xfrm>
          <a:prstGeom prst="rect">
            <a:avLst/>
          </a:prstGeom>
          <a:effectLst>
            <a:outerShdw blurRad="292100" dist="38100" dir="5400000" algn="t" rotWithShape="0">
              <a:schemeClr val="accent1">
                <a:alpha val="23000"/>
              </a:schemeClr>
            </a:outerShdw>
          </a:effectLst>
        </p:spPr>
      </p:pic>
      <p:cxnSp>
        <p:nvCxnSpPr>
          <p:cNvPr id="54" name="直接连接符 53">
            <a:extLst>
              <a:ext uri="{FF2B5EF4-FFF2-40B4-BE49-F238E27FC236}">
                <a16:creationId xmlns:a16="http://schemas.microsoft.com/office/drawing/2014/main" id="{446A2EDF-1822-7845-4410-74645F08A869}"/>
              </a:ext>
            </a:extLst>
          </p:cNvPr>
          <p:cNvCxnSpPr/>
          <p:nvPr/>
        </p:nvCxnSpPr>
        <p:spPr>
          <a:xfrm>
            <a:off x="7687433" y="1706297"/>
            <a:ext cx="3458079" cy="0"/>
          </a:xfrm>
          <a:prstGeom prst="line">
            <a:avLst/>
          </a:prstGeom>
          <a:ln w="44450" cap="rn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204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圆角 55">
            <a:extLst>
              <a:ext uri="{FF2B5EF4-FFF2-40B4-BE49-F238E27FC236}">
                <a16:creationId xmlns:a16="http://schemas.microsoft.com/office/drawing/2014/main" id="{7B604BE7-5F29-98BD-F86E-54F317E1115F}"/>
              </a:ext>
            </a:extLst>
          </p:cNvPr>
          <p:cNvSpPr/>
          <p:nvPr/>
        </p:nvSpPr>
        <p:spPr>
          <a:xfrm>
            <a:off x="991062" y="3731816"/>
            <a:ext cx="10248144" cy="2438176"/>
          </a:xfrm>
          <a:prstGeom prst="roundRect">
            <a:avLst>
              <a:gd name="adj" fmla="val 1950"/>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cs typeface="+mn-ea"/>
              <a:sym typeface="+mn-lt"/>
            </a:endParaRPr>
          </a:p>
        </p:txBody>
      </p:sp>
      <p:sp>
        <p:nvSpPr>
          <p:cNvPr id="2" name="标题 1">
            <a:extLst>
              <a:ext uri="{FF2B5EF4-FFF2-40B4-BE49-F238E27FC236}">
                <a16:creationId xmlns:a16="http://schemas.microsoft.com/office/drawing/2014/main" id="{1BD358BF-AB42-5F23-EB1C-7E8E766AD5F5}"/>
              </a:ext>
            </a:extLst>
          </p:cNvPr>
          <p:cNvSpPr>
            <a:spLocks noGrp="1"/>
          </p:cNvSpPr>
          <p:nvPr>
            <p:ph type="title"/>
          </p:nvPr>
        </p:nvSpPr>
        <p:spPr>
          <a:xfrm>
            <a:off x="802786" y="424410"/>
            <a:ext cx="8662542" cy="690270"/>
          </a:xfrm>
        </p:spPr>
        <p:txBody>
          <a:bodyPr>
            <a:noAutofit/>
          </a:bodyPr>
          <a:lstStyle/>
          <a:p>
            <a:r>
              <a:rPr lang="zh-CN" altLang="en-US" dirty="0">
                <a:latin typeface="+mj-ea"/>
                <a:cs typeface="+mn-ea"/>
                <a:sym typeface="+mn-lt"/>
              </a:rPr>
              <a:t>轻微抑郁症状青年人群的瑜伽干预疗法</a:t>
            </a:r>
            <a:endParaRPr lang="en-US" dirty="0">
              <a:latin typeface="+mj-ea"/>
              <a:cs typeface="+mn-ea"/>
              <a:sym typeface="+mn-lt"/>
            </a:endParaRPr>
          </a:p>
        </p:txBody>
      </p:sp>
      <p:grpSp>
        <p:nvGrpSpPr>
          <p:cNvPr id="43" name="组合 42">
            <a:extLst>
              <a:ext uri="{FF2B5EF4-FFF2-40B4-BE49-F238E27FC236}">
                <a16:creationId xmlns:a16="http://schemas.microsoft.com/office/drawing/2014/main" id="{80A92AB2-603E-1A54-6661-A4B62E4BC74D}"/>
              </a:ext>
            </a:extLst>
          </p:cNvPr>
          <p:cNvGrpSpPr/>
          <p:nvPr/>
        </p:nvGrpSpPr>
        <p:grpSpPr>
          <a:xfrm>
            <a:off x="952794" y="1518057"/>
            <a:ext cx="4926021" cy="2045474"/>
            <a:chOff x="952794" y="1216614"/>
            <a:chExt cx="4926021" cy="2045474"/>
          </a:xfrm>
        </p:grpSpPr>
        <p:sp>
          <p:nvSpPr>
            <p:cNvPr id="40" name="矩形: 圆角 39">
              <a:extLst>
                <a:ext uri="{FF2B5EF4-FFF2-40B4-BE49-F238E27FC236}">
                  <a16:creationId xmlns:a16="http://schemas.microsoft.com/office/drawing/2014/main" id="{6CEF5E38-F705-DA79-58F6-09075A1C929F}"/>
                </a:ext>
              </a:extLst>
            </p:cNvPr>
            <p:cNvSpPr/>
            <p:nvPr/>
          </p:nvSpPr>
          <p:spPr>
            <a:xfrm>
              <a:off x="952794" y="1216614"/>
              <a:ext cx="4926021" cy="2045474"/>
            </a:xfrm>
            <a:prstGeom prst="roundRect">
              <a:avLst>
                <a:gd name="adj" fmla="val 2923"/>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cs typeface="+mn-ea"/>
                <a:sym typeface="+mn-lt"/>
              </a:endParaRPr>
            </a:p>
          </p:txBody>
        </p:sp>
        <p:sp>
          <p:nvSpPr>
            <p:cNvPr id="3" name="文本框 2">
              <a:extLst>
                <a:ext uri="{FF2B5EF4-FFF2-40B4-BE49-F238E27FC236}">
                  <a16:creationId xmlns:a16="http://schemas.microsoft.com/office/drawing/2014/main" id="{F454398F-56A2-B9B2-9560-61E94BA33D78}"/>
                </a:ext>
              </a:extLst>
            </p:cNvPr>
            <p:cNvSpPr txBox="1"/>
            <p:nvPr/>
          </p:nvSpPr>
          <p:spPr>
            <a:xfrm>
              <a:off x="2592793" y="2190429"/>
              <a:ext cx="2908847" cy="939809"/>
            </a:xfrm>
            <a:prstGeom prst="rect">
              <a:avLst/>
            </a:prstGeom>
            <a:noFill/>
          </p:spPr>
          <p:txBody>
            <a:bodyPr wrap="square" lIns="0" tIns="0" rIns="0" bIns="0" rtlCol="0" anchor="t">
              <a:noAutofit/>
            </a:bodyPr>
            <a:lstStyle/>
            <a:p>
              <a:pPr algn="just">
                <a:lnSpc>
                  <a:spcPct val="130000"/>
                </a:lnSpc>
              </a:pPr>
              <a:r>
                <a:rPr lang="zh-CN" altLang="en-US" sz="1600" dirty="0">
                  <a:cs typeface="+mn-ea"/>
                  <a:sym typeface="+mn-lt"/>
                </a:rPr>
                <a:t>患有轻度抑郁症，没有接受过精神疾病诊断，没有接受过治疗。没接受过有意义的瑜伽训练。</a:t>
              </a:r>
              <a:endParaRPr lang="en-US" sz="1600" dirty="0">
                <a:cs typeface="+mn-ea"/>
                <a:sym typeface="+mn-lt"/>
              </a:endParaRPr>
            </a:p>
          </p:txBody>
        </p:sp>
        <p:grpSp>
          <p:nvGrpSpPr>
            <p:cNvPr id="8" name="图形 6">
              <a:extLst>
                <a:ext uri="{FF2B5EF4-FFF2-40B4-BE49-F238E27FC236}">
                  <a16:creationId xmlns:a16="http://schemas.microsoft.com/office/drawing/2014/main" id="{00FFD206-51F0-4085-5E24-46BED7855B36}"/>
                </a:ext>
              </a:extLst>
            </p:cNvPr>
            <p:cNvGrpSpPr/>
            <p:nvPr/>
          </p:nvGrpSpPr>
          <p:grpSpPr>
            <a:xfrm>
              <a:off x="1115070" y="1512280"/>
              <a:ext cx="1323559" cy="1454142"/>
              <a:chOff x="424323" y="2911555"/>
              <a:chExt cx="1137761" cy="1250012"/>
            </a:xfrm>
            <a:solidFill>
              <a:schemeClr val="accent1"/>
            </a:solidFill>
          </p:grpSpPr>
          <p:sp>
            <p:nvSpPr>
              <p:cNvPr id="10" name="任意多边形: 形状 9">
                <a:extLst>
                  <a:ext uri="{FF2B5EF4-FFF2-40B4-BE49-F238E27FC236}">
                    <a16:creationId xmlns:a16="http://schemas.microsoft.com/office/drawing/2014/main" id="{23184F53-3D2F-1A7B-02D8-E75917C300D5}"/>
                  </a:ext>
                </a:extLst>
              </p:cNvPr>
              <p:cNvSpPr/>
              <p:nvPr/>
            </p:nvSpPr>
            <p:spPr>
              <a:xfrm>
                <a:off x="1038971" y="2911555"/>
                <a:ext cx="218891" cy="208738"/>
              </a:xfrm>
              <a:custGeom>
                <a:avLst/>
                <a:gdLst>
                  <a:gd name="connsiteX0" fmla="*/ 0 w 218891"/>
                  <a:gd name="connsiteY0" fmla="*/ 37574 h 208738"/>
                  <a:gd name="connsiteX1" fmla="*/ 197453 w 218891"/>
                  <a:gd name="connsiteY1" fmla="*/ 76436 h 208738"/>
                  <a:gd name="connsiteX2" fmla="*/ 215360 w 218891"/>
                  <a:gd name="connsiteY2" fmla="*/ 208739 h 208738"/>
                </a:gdLst>
                <a:ahLst/>
                <a:cxnLst>
                  <a:cxn ang="0">
                    <a:pos x="connsiteX0" y="connsiteY0"/>
                  </a:cxn>
                  <a:cxn ang="0">
                    <a:pos x="connsiteX1" y="connsiteY1"/>
                  </a:cxn>
                  <a:cxn ang="0">
                    <a:pos x="connsiteX2" y="connsiteY2"/>
                  </a:cxn>
                </a:cxnLst>
                <a:rect l="l" t="t" r="r" b="b"/>
                <a:pathLst>
                  <a:path w="218891" h="208738">
                    <a:moveTo>
                      <a:pt x="0" y="37574"/>
                    </a:moveTo>
                    <a:cubicBezTo>
                      <a:pt x="26003" y="-42721"/>
                      <a:pt x="164211" y="22620"/>
                      <a:pt x="197453" y="76436"/>
                    </a:cubicBezTo>
                    <a:cubicBezTo>
                      <a:pt x="230696" y="130253"/>
                      <a:pt x="215360" y="208739"/>
                      <a:pt x="215360" y="208739"/>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1" name="任意多边形: 形状 10">
                <a:extLst>
                  <a:ext uri="{FF2B5EF4-FFF2-40B4-BE49-F238E27FC236}">
                    <a16:creationId xmlns:a16="http://schemas.microsoft.com/office/drawing/2014/main" id="{5AE9FF62-BA75-3F92-91B7-D77F4C3AA72F}"/>
                  </a:ext>
                </a:extLst>
              </p:cNvPr>
              <p:cNvSpPr/>
              <p:nvPr/>
            </p:nvSpPr>
            <p:spPr>
              <a:xfrm>
                <a:off x="674552" y="2915977"/>
                <a:ext cx="641588" cy="550664"/>
              </a:xfrm>
              <a:custGeom>
                <a:avLst/>
                <a:gdLst>
                  <a:gd name="connsiteX0" fmla="*/ 5612 w 641588"/>
                  <a:gd name="connsiteY0" fmla="*/ 385768 h 550664"/>
                  <a:gd name="connsiteX1" fmla="*/ 337653 w 641588"/>
                  <a:gd name="connsiteY1" fmla="*/ 101 h 550664"/>
                  <a:gd name="connsiteX2" fmla="*/ 593685 w 641588"/>
                  <a:gd name="connsiteY2" fmla="*/ 142309 h 550664"/>
                  <a:gd name="connsiteX3" fmla="*/ 565777 w 641588"/>
                  <a:gd name="connsiteY3" fmla="*/ 496353 h 550664"/>
                  <a:gd name="connsiteX4" fmla="*/ 5612 w 641588"/>
                  <a:gd name="connsiteY4" fmla="*/ 385768 h 55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588" h="550664">
                    <a:moveTo>
                      <a:pt x="5612" y="385768"/>
                    </a:moveTo>
                    <a:cubicBezTo>
                      <a:pt x="-36203" y="100018"/>
                      <a:pt x="163727" y="-3709"/>
                      <a:pt x="337653" y="101"/>
                    </a:cubicBezTo>
                    <a:cubicBezTo>
                      <a:pt x="511580" y="3911"/>
                      <a:pt x="593685" y="142309"/>
                      <a:pt x="593685" y="142309"/>
                    </a:cubicBezTo>
                    <a:cubicBezTo>
                      <a:pt x="593685" y="142309"/>
                      <a:pt x="718177" y="327285"/>
                      <a:pt x="565777" y="496353"/>
                    </a:cubicBezTo>
                    <a:cubicBezTo>
                      <a:pt x="413377" y="665422"/>
                      <a:pt x="5612" y="385768"/>
                      <a:pt x="5612" y="385768"/>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2" name="任意多边形: 形状 11">
                <a:extLst>
                  <a:ext uri="{FF2B5EF4-FFF2-40B4-BE49-F238E27FC236}">
                    <a16:creationId xmlns:a16="http://schemas.microsoft.com/office/drawing/2014/main" id="{545A3FA1-7814-D9DC-525F-302EA9AA72E6}"/>
                  </a:ext>
                </a:extLst>
              </p:cNvPr>
              <p:cNvSpPr/>
              <p:nvPr/>
            </p:nvSpPr>
            <p:spPr>
              <a:xfrm>
                <a:off x="424323" y="3672649"/>
                <a:ext cx="1137761" cy="488918"/>
              </a:xfrm>
              <a:custGeom>
                <a:avLst/>
                <a:gdLst>
                  <a:gd name="connsiteX0" fmla="*/ 1137761 w 1137761"/>
                  <a:gd name="connsiteY0" fmla="*/ 488918 h 488918"/>
                  <a:gd name="connsiteX1" fmla="*/ 0 w 1137761"/>
                  <a:gd name="connsiteY1" fmla="*/ 488918 h 488918"/>
                  <a:gd name="connsiteX2" fmla="*/ 128588 w 1137761"/>
                  <a:gd name="connsiteY2" fmla="*/ 162687 h 488918"/>
                  <a:gd name="connsiteX3" fmla="*/ 481013 w 1137761"/>
                  <a:gd name="connsiteY3" fmla="*/ 0 h 488918"/>
                  <a:gd name="connsiteX4" fmla="*/ 568833 w 1137761"/>
                  <a:gd name="connsiteY4" fmla="*/ 14669 h 488918"/>
                  <a:gd name="connsiteX5" fmla="*/ 656558 w 1137761"/>
                  <a:gd name="connsiteY5" fmla="*/ 0 h 488918"/>
                  <a:gd name="connsiteX6" fmla="*/ 1008983 w 1137761"/>
                  <a:gd name="connsiteY6" fmla="*/ 162687 h 488918"/>
                  <a:gd name="connsiteX7" fmla="*/ 1137761 w 1137761"/>
                  <a:gd name="connsiteY7" fmla="*/ 488918 h 48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761" h="488918">
                    <a:moveTo>
                      <a:pt x="1137761" y="488918"/>
                    </a:moveTo>
                    <a:lnTo>
                      <a:pt x="0" y="488918"/>
                    </a:lnTo>
                    <a:cubicBezTo>
                      <a:pt x="0" y="488918"/>
                      <a:pt x="53150" y="284035"/>
                      <a:pt x="128588" y="162687"/>
                    </a:cubicBezTo>
                    <a:cubicBezTo>
                      <a:pt x="204025" y="41338"/>
                      <a:pt x="481013" y="0"/>
                      <a:pt x="481013" y="0"/>
                    </a:cubicBezTo>
                    <a:lnTo>
                      <a:pt x="568833" y="14669"/>
                    </a:lnTo>
                    <a:lnTo>
                      <a:pt x="656558" y="0"/>
                    </a:lnTo>
                    <a:cubicBezTo>
                      <a:pt x="656558" y="0"/>
                      <a:pt x="933831" y="41243"/>
                      <a:pt x="1008983" y="162687"/>
                    </a:cubicBezTo>
                    <a:cubicBezTo>
                      <a:pt x="1084136" y="284131"/>
                      <a:pt x="1137761" y="488918"/>
                      <a:pt x="1137761" y="488918"/>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3" name="任意多边形: 形状 12">
                <a:extLst>
                  <a:ext uri="{FF2B5EF4-FFF2-40B4-BE49-F238E27FC236}">
                    <a16:creationId xmlns:a16="http://schemas.microsoft.com/office/drawing/2014/main" id="{79C336E6-486C-31C7-F82E-0243DB286FF3}"/>
                  </a:ext>
                </a:extLst>
              </p:cNvPr>
              <p:cNvSpPr/>
              <p:nvPr/>
            </p:nvSpPr>
            <p:spPr>
              <a:xfrm>
                <a:off x="688165" y="3660848"/>
                <a:ext cx="609599" cy="246761"/>
              </a:xfrm>
              <a:custGeom>
                <a:avLst/>
                <a:gdLst>
                  <a:gd name="connsiteX0" fmla="*/ 0 w 609599"/>
                  <a:gd name="connsiteY0" fmla="*/ 73618 h 246761"/>
                  <a:gd name="connsiteX1" fmla="*/ 609600 w 609599"/>
                  <a:gd name="connsiteY1" fmla="*/ 73618 h 246761"/>
                  <a:gd name="connsiteX2" fmla="*/ 0 w 609599"/>
                  <a:gd name="connsiteY2" fmla="*/ 73618 h 246761"/>
                </a:gdLst>
                <a:ahLst/>
                <a:cxnLst>
                  <a:cxn ang="0">
                    <a:pos x="connsiteX0" y="connsiteY0"/>
                  </a:cxn>
                  <a:cxn ang="0">
                    <a:pos x="connsiteX1" y="connsiteY1"/>
                  </a:cxn>
                  <a:cxn ang="0">
                    <a:pos x="connsiteX2" y="connsiteY2"/>
                  </a:cxn>
                </a:cxnLst>
                <a:rect l="l" t="t" r="r" b="b"/>
                <a:pathLst>
                  <a:path w="609599" h="246761">
                    <a:moveTo>
                      <a:pt x="0" y="73618"/>
                    </a:moveTo>
                    <a:cubicBezTo>
                      <a:pt x="107061" y="294026"/>
                      <a:pt x="431959" y="314695"/>
                      <a:pt x="609600" y="73618"/>
                    </a:cubicBezTo>
                    <a:cubicBezTo>
                      <a:pt x="609695" y="73618"/>
                      <a:pt x="350615" y="-92022"/>
                      <a:pt x="0" y="73618"/>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4" name="任意多边形: 形状 13">
                <a:extLst>
                  <a:ext uri="{FF2B5EF4-FFF2-40B4-BE49-F238E27FC236}">
                    <a16:creationId xmlns:a16="http://schemas.microsoft.com/office/drawing/2014/main" id="{EFD29795-10CF-EEFB-4BA4-012FCB3B82B1}"/>
                  </a:ext>
                </a:extLst>
              </p:cNvPr>
              <p:cNvSpPr/>
              <p:nvPr/>
            </p:nvSpPr>
            <p:spPr>
              <a:xfrm>
                <a:off x="905145" y="3530059"/>
                <a:ext cx="172021" cy="250983"/>
              </a:xfrm>
              <a:custGeom>
                <a:avLst/>
                <a:gdLst>
                  <a:gd name="connsiteX0" fmla="*/ 85725 w 172021"/>
                  <a:gd name="connsiteY0" fmla="*/ 250984 h 250983"/>
                  <a:gd name="connsiteX1" fmla="*/ 85725 w 172021"/>
                  <a:gd name="connsiteY1" fmla="*/ 250984 h 250983"/>
                  <a:gd name="connsiteX2" fmla="*/ 0 w 172021"/>
                  <a:gd name="connsiteY2" fmla="*/ 165259 h 250983"/>
                  <a:gd name="connsiteX3" fmla="*/ 0 w 172021"/>
                  <a:gd name="connsiteY3" fmla="*/ 0 h 250983"/>
                  <a:gd name="connsiteX4" fmla="*/ 172021 w 172021"/>
                  <a:gd name="connsiteY4" fmla="*/ 0 h 250983"/>
                  <a:gd name="connsiteX5" fmla="*/ 172021 w 172021"/>
                  <a:gd name="connsiteY5" fmla="*/ 164783 h 250983"/>
                  <a:gd name="connsiteX6" fmla="*/ 85725 w 172021"/>
                  <a:gd name="connsiteY6" fmla="*/ 250984 h 25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21" h="250983">
                    <a:moveTo>
                      <a:pt x="85725" y="250984"/>
                    </a:moveTo>
                    <a:lnTo>
                      <a:pt x="85725" y="250984"/>
                    </a:lnTo>
                    <a:cubicBezTo>
                      <a:pt x="38489" y="250727"/>
                      <a:pt x="260" y="212493"/>
                      <a:pt x="0" y="165259"/>
                    </a:cubicBezTo>
                    <a:lnTo>
                      <a:pt x="0" y="0"/>
                    </a:lnTo>
                    <a:lnTo>
                      <a:pt x="172021" y="0"/>
                    </a:lnTo>
                    <a:lnTo>
                      <a:pt x="172021" y="164783"/>
                    </a:lnTo>
                    <a:cubicBezTo>
                      <a:pt x="171969" y="212408"/>
                      <a:pt x="133348" y="250984"/>
                      <a:pt x="85725" y="250984"/>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5" name="任意多边形: 形状 14">
                <a:extLst>
                  <a:ext uri="{FF2B5EF4-FFF2-40B4-BE49-F238E27FC236}">
                    <a16:creationId xmlns:a16="http://schemas.microsoft.com/office/drawing/2014/main" id="{A0A2D972-5C1F-56BB-4F91-2433441C5934}"/>
                  </a:ext>
                </a:extLst>
              </p:cNvPr>
              <p:cNvSpPr/>
              <p:nvPr/>
            </p:nvSpPr>
            <p:spPr>
              <a:xfrm>
                <a:off x="905145" y="3511009"/>
                <a:ext cx="172021" cy="151447"/>
              </a:xfrm>
              <a:custGeom>
                <a:avLst/>
                <a:gdLst>
                  <a:gd name="connsiteX0" fmla="*/ 172021 w 172021"/>
                  <a:gd name="connsiteY0" fmla="*/ 0 h 151447"/>
                  <a:gd name="connsiteX1" fmla="*/ 172021 w 172021"/>
                  <a:gd name="connsiteY1" fmla="*/ 101156 h 151447"/>
                  <a:gd name="connsiteX2" fmla="*/ 85725 w 172021"/>
                  <a:gd name="connsiteY2" fmla="*/ 151448 h 151447"/>
                  <a:gd name="connsiteX3" fmla="*/ 0 w 172021"/>
                  <a:gd name="connsiteY3" fmla="*/ 107823 h 151447"/>
                  <a:gd name="connsiteX4" fmla="*/ 0 w 172021"/>
                  <a:gd name="connsiteY4" fmla="*/ 0 h 15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21" h="151447">
                    <a:moveTo>
                      <a:pt x="172021" y="0"/>
                    </a:moveTo>
                    <a:lnTo>
                      <a:pt x="172021" y="101156"/>
                    </a:lnTo>
                    <a:cubicBezTo>
                      <a:pt x="172021" y="101156"/>
                      <a:pt x="143446" y="151448"/>
                      <a:pt x="85725" y="151448"/>
                    </a:cubicBezTo>
                    <a:cubicBezTo>
                      <a:pt x="39719" y="151448"/>
                      <a:pt x="0" y="107823"/>
                      <a:pt x="0" y="107823"/>
                    </a:cubicBezTo>
                    <a:lnTo>
                      <a:pt x="0" y="0"/>
                    </a:lnTo>
                    <a:close/>
                  </a:path>
                </a:pathLst>
              </a:custGeom>
              <a:grpFill/>
              <a:ln w="9525" cap="flat">
                <a:noFill/>
                <a:prstDash val="solid"/>
                <a:miter/>
              </a:ln>
            </p:spPr>
            <p:txBody>
              <a:bodyPr rtlCol="0" anchor="ctr">
                <a:noAutofit/>
              </a:bodyPr>
              <a:lstStyle/>
              <a:p>
                <a:endParaRPr lang="en-US">
                  <a:cs typeface="+mn-ea"/>
                  <a:sym typeface="+mn-lt"/>
                </a:endParaRPr>
              </a:p>
            </p:txBody>
          </p:sp>
          <p:sp>
            <p:nvSpPr>
              <p:cNvPr id="16" name="任意多边形: 形状 15">
                <a:extLst>
                  <a:ext uri="{FF2B5EF4-FFF2-40B4-BE49-F238E27FC236}">
                    <a16:creationId xmlns:a16="http://schemas.microsoft.com/office/drawing/2014/main" id="{5835A051-F883-F153-5D9D-9A998E6E9AAF}"/>
                  </a:ext>
                </a:extLst>
              </p:cNvPr>
              <p:cNvSpPr/>
              <p:nvPr/>
            </p:nvSpPr>
            <p:spPr>
              <a:xfrm>
                <a:off x="648922" y="3297475"/>
                <a:ext cx="138547" cy="162745"/>
              </a:xfrm>
              <a:custGeom>
                <a:avLst/>
                <a:gdLst>
                  <a:gd name="connsiteX0" fmla="*/ 100774 w 138547"/>
                  <a:gd name="connsiteY0" fmla="*/ 36465 h 162745"/>
                  <a:gd name="connsiteX1" fmla="*/ 0 w 138547"/>
                  <a:gd name="connsiteY1" fmla="*/ 61039 h 162745"/>
                  <a:gd name="connsiteX2" fmla="*/ 123158 w 138547"/>
                  <a:gd name="connsiteY2" fmla="*/ 143621 h 162745"/>
                  <a:gd name="connsiteX3" fmla="*/ 100774 w 138547"/>
                  <a:gd name="connsiteY3" fmla="*/ 36465 h 162745"/>
                </a:gdLst>
                <a:ahLst/>
                <a:cxnLst>
                  <a:cxn ang="0">
                    <a:pos x="connsiteX0" y="connsiteY0"/>
                  </a:cxn>
                  <a:cxn ang="0">
                    <a:pos x="connsiteX1" y="connsiteY1"/>
                  </a:cxn>
                  <a:cxn ang="0">
                    <a:pos x="connsiteX2" y="connsiteY2"/>
                  </a:cxn>
                  <a:cxn ang="0">
                    <a:pos x="connsiteX3" y="connsiteY3"/>
                  </a:cxn>
                </a:cxnLst>
                <a:rect l="l" t="t" r="r" b="b"/>
                <a:pathLst>
                  <a:path w="138547" h="162745">
                    <a:moveTo>
                      <a:pt x="100774" y="36465"/>
                    </a:moveTo>
                    <a:cubicBezTo>
                      <a:pt x="54102" y="-34306"/>
                      <a:pt x="0" y="11224"/>
                      <a:pt x="0" y="61039"/>
                    </a:cubicBezTo>
                    <a:cubicBezTo>
                      <a:pt x="0" y="133239"/>
                      <a:pt x="78391" y="195437"/>
                      <a:pt x="123158" y="143621"/>
                    </a:cubicBezTo>
                    <a:cubicBezTo>
                      <a:pt x="167926" y="91805"/>
                      <a:pt x="100774" y="36465"/>
                      <a:pt x="100774" y="36465"/>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7" name="任意多边形: 形状 16">
                <a:extLst>
                  <a:ext uri="{FF2B5EF4-FFF2-40B4-BE49-F238E27FC236}">
                    <a16:creationId xmlns:a16="http://schemas.microsoft.com/office/drawing/2014/main" id="{733CD2FA-3945-A2A1-A976-DFA6FD0A0CD5}"/>
                  </a:ext>
                </a:extLst>
              </p:cNvPr>
              <p:cNvSpPr/>
              <p:nvPr/>
            </p:nvSpPr>
            <p:spPr>
              <a:xfrm>
                <a:off x="682304" y="3342800"/>
                <a:ext cx="57200" cy="40764"/>
              </a:xfrm>
              <a:custGeom>
                <a:avLst/>
                <a:gdLst>
                  <a:gd name="connsiteX0" fmla="*/ 57200 w 57200"/>
                  <a:gd name="connsiteY0" fmla="*/ 24287 h 40764"/>
                  <a:gd name="connsiteX1" fmla="*/ 3384 w 57200"/>
                  <a:gd name="connsiteY1" fmla="*/ 40765 h 40764"/>
                </a:gdLst>
                <a:ahLst/>
                <a:cxnLst>
                  <a:cxn ang="0">
                    <a:pos x="connsiteX0" y="connsiteY0"/>
                  </a:cxn>
                  <a:cxn ang="0">
                    <a:pos x="connsiteX1" y="connsiteY1"/>
                  </a:cxn>
                </a:cxnLst>
                <a:rect l="l" t="t" r="r" b="b"/>
                <a:pathLst>
                  <a:path w="57200" h="40764">
                    <a:moveTo>
                      <a:pt x="57200" y="24287"/>
                    </a:moveTo>
                    <a:cubicBezTo>
                      <a:pt x="28149" y="-29911"/>
                      <a:pt x="-11951" y="20667"/>
                      <a:pt x="3384" y="40765"/>
                    </a:cubicBezTo>
                  </a:path>
                </a:pathLst>
              </a:custGeom>
              <a:grpFill/>
              <a:ln w="9525" cap="rnd">
                <a:solidFill>
                  <a:srgbClr val="E07E61"/>
                </a:solidFill>
                <a:prstDash val="solid"/>
                <a:miter/>
              </a:ln>
            </p:spPr>
            <p:txBody>
              <a:bodyPr rtlCol="0" anchor="ctr">
                <a:noAutofit/>
              </a:bodyPr>
              <a:lstStyle/>
              <a:p>
                <a:endParaRPr lang="en-US">
                  <a:cs typeface="+mn-ea"/>
                  <a:sym typeface="+mn-lt"/>
                </a:endParaRPr>
              </a:p>
            </p:txBody>
          </p:sp>
          <p:sp>
            <p:nvSpPr>
              <p:cNvPr id="18" name="任意多边形: 形状 17">
                <a:extLst>
                  <a:ext uri="{FF2B5EF4-FFF2-40B4-BE49-F238E27FC236}">
                    <a16:creationId xmlns:a16="http://schemas.microsoft.com/office/drawing/2014/main" id="{1A2FF6A4-B105-0BF5-17DF-AD56EE46B4E4}"/>
                  </a:ext>
                </a:extLst>
              </p:cNvPr>
              <p:cNvSpPr/>
              <p:nvPr/>
            </p:nvSpPr>
            <p:spPr>
              <a:xfrm>
                <a:off x="1177696" y="3297475"/>
                <a:ext cx="138451" cy="162745"/>
              </a:xfrm>
              <a:custGeom>
                <a:avLst/>
                <a:gdLst>
                  <a:gd name="connsiteX0" fmla="*/ 37773 w 138451"/>
                  <a:gd name="connsiteY0" fmla="*/ 36465 h 162745"/>
                  <a:gd name="connsiteX1" fmla="*/ 138452 w 138451"/>
                  <a:gd name="connsiteY1" fmla="*/ 61039 h 162745"/>
                  <a:gd name="connsiteX2" fmla="*/ 15389 w 138451"/>
                  <a:gd name="connsiteY2" fmla="*/ 143621 h 162745"/>
                  <a:gd name="connsiteX3" fmla="*/ 37773 w 138451"/>
                  <a:gd name="connsiteY3" fmla="*/ 36465 h 162745"/>
                </a:gdLst>
                <a:ahLst/>
                <a:cxnLst>
                  <a:cxn ang="0">
                    <a:pos x="connsiteX0" y="connsiteY0"/>
                  </a:cxn>
                  <a:cxn ang="0">
                    <a:pos x="connsiteX1" y="connsiteY1"/>
                  </a:cxn>
                  <a:cxn ang="0">
                    <a:pos x="connsiteX2" y="connsiteY2"/>
                  </a:cxn>
                  <a:cxn ang="0">
                    <a:pos x="connsiteX3" y="connsiteY3"/>
                  </a:cxn>
                </a:cxnLst>
                <a:rect l="l" t="t" r="r" b="b"/>
                <a:pathLst>
                  <a:path w="138451" h="162745">
                    <a:moveTo>
                      <a:pt x="37773" y="36465"/>
                    </a:moveTo>
                    <a:cubicBezTo>
                      <a:pt x="84350" y="-34306"/>
                      <a:pt x="138452" y="11224"/>
                      <a:pt x="138452" y="61039"/>
                    </a:cubicBezTo>
                    <a:cubicBezTo>
                      <a:pt x="138452" y="133239"/>
                      <a:pt x="60156" y="195437"/>
                      <a:pt x="15389" y="143621"/>
                    </a:cubicBezTo>
                    <a:cubicBezTo>
                      <a:pt x="-29379" y="91805"/>
                      <a:pt x="37773" y="36465"/>
                      <a:pt x="37773" y="36465"/>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19" name="任意多边形: 形状 18">
                <a:extLst>
                  <a:ext uri="{FF2B5EF4-FFF2-40B4-BE49-F238E27FC236}">
                    <a16:creationId xmlns:a16="http://schemas.microsoft.com/office/drawing/2014/main" id="{610B8362-4386-FF20-48B0-F5A231872DFC}"/>
                  </a:ext>
                </a:extLst>
              </p:cNvPr>
              <p:cNvSpPr/>
              <p:nvPr/>
            </p:nvSpPr>
            <p:spPr>
              <a:xfrm>
                <a:off x="1225661" y="3342800"/>
                <a:ext cx="57141" cy="40764"/>
              </a:xfrm>
              <a:custGeom>
                <a:avLst/>
                <a:gdLst>
                  <a:gd name="connsiteX0" fmla="*/ 0 w 57141"/>
                  <a:gd name="connsiteY0" fmla="*/ 24287 h 40764"/>
                  <a:gd name="connsiteX1" fmla="*/ 53816 w 57141"/>
                  <a:gd name="connsiteY1" fmla="*/ 40765 h 40764"/>
                </a:gdLst>
                <a:ahLst/>
                <a:cxnLst>
                  <a:cxn ang="0">
                    <a:pos x="connsiteX0" y="connsiteY0"/>
                  </a:cxn>
                  <a:cxn ang="0">
                    <a:pos x="connsiteX1" y="connsiteY1"/>
                  </a:cxn>
                </a:cxnLst>
                <a:rect l="l" t="t" r="r" b="b"/>
                <a:pathLst>
                  <a:path w="57141" h="40764">
                    <a:moveTo>
                      <a:pt x="0" y="24287"/>
                    </a:moveTo>
                    <a:cubicBezTo>
                      <a:pt x="28575" y="-29911"/>
                      <a:pt x="69056" y="20667"/>
                      <a:pt x="53816" y="40765"/>
                    </a:cubicBezTo>
                  </a:path>
                </a:pathLst>
              </a:custGeom>
              <a:grpFill/>
              <a:ln w="9525" cap="rnd">
                <a:solidFill>
                  <a:srgbClr val="E07E61"/>
                </a:solidFill>
                <a:prstDash val="solid"/>
                <a:miter/>
              </a:ln>
            </p:spPr>
            <p:txBody>
              <a:bodyPr rtlCol="0" anchor="ctr">
                <a:noAutofit/>
              </a:bodyPr>
              <a:lstStyle/>
              <a:p>
                <a:endParaRPr lang="en-US">
                  <a:cs typeface="+mn-ea"/>
                  <a:sym typeface="+mn-lt"/>
                </a:endParaRPr>
              </a:p>
            </p:txBody>
          </p:sp>
          <p:sp>
            <p:nvSpPr>
              <p:cNvPr id="20" name="任意多边形: 形状 19">
                <a:extLst>
                  <a:ext uri="{FF2B5EF4-FFF2-40B4-BE49-F238E27FC236}">
                    <a16:creationId xmlns:a16="http://schemas.microsoft.com/office/drawing/2014/main" id="{DEC987C4-FBC7-90F3-0F75-06448A28A2D7}"/>
                  </a:ext>
                </a:extLst>
              </p:cNvPr>
              <p:cNvSpPr/>
              <p:nvPr/>
            </p:nvSpPr>
            <p:spPr>
              <a:xfrm>
                <a:off x="722795" y="3076288"/>
                <a:ext cx="519462" cy="535876"/>
              </a:xfrm>
              <a:custGeom>
                <a:avLst/>
                <a:gdLst>
                  <a:gd name="connsiteX0" fmla="*/ 259502 w 519462"/>
                  <a:gd name="connsiteY0" fmla="*/ 535877 h 535876"/>
                  <a:gd name="connsiteX1" fmla="*/ 9375 w 519462"/>
                  <a:gd name="connsiteY1" fmla="*/ 127730 h 535876"/>
                  <a:gd name="connsiteX2" fmla="*/ 510105 w 519462"/>
                  <a:gd name="connsiteY2" fmla="*/ 127730 h 535876"/>
                  <a:gd name="connsiteX3" fmla="*/ 259502 w 519462"/>
                  <a:gd name="connsiteY3" fmla="*/ 535877 h 535876"/>
                </a:gdLst>
                <a:ahLst/>
                <a:cxnLst>
                  <a:cxn ang="0">
                    <a:pos x="connsiteX0" y="connsiteY0"/>
                  </a:cxn>
                  <a:cxn ang="0">
                    <a:pos x="connsiteX1" y="connsiteY1"/>
                  </a:cxn>
                  <a:cxn ang="0">
                    <a:pos x="connsiteX2" y="connsiteY2"/>
                  </a:cxn>
                  <a:cxn ang="0">
                    <a:pos x="connsiteX3" y="connsiteY3"/>
                  </a:cxn>
                </a:cxnLst>
                <a:rect l="l" t="t" r="r" b="b"/>
                <a:pathLst>
                  <a:path w="519462" h="535876">
                    <a:moveTo>
                      <a:pt x="259502" y="535877"/>
                    </a:moveTo>
                    <a:cubicBezTo>
                      <a:pt x="75288" y="535877"/>
                      <a:pt x="-33678" y="334423"/>
                      <a:pt x="9375" y="127730"/>
                    </a:cubicBezTo>
                    <a:cubicBezTo>
                      <a:pt x="44904" y="-42577"/>
                      <a:pt x="474576" y="-42577"/>
                      <a:pt x="510105" y="127730"/>
                    </a:cubicBezTo>
                    <a:cubicBezTo>
                      <a:pt x="553158" y="334423"/>
                      <a:pt x="443906" y="535972"/>
                      <a:pt x="259502" y="535877"/>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21" name="任意多边形: 形状 20">
                <a:extLst>
                  <a:ext uri="{FF2B5EF4-FFF2-40B4-BE49-F238E27FC236}">
                    <a16:creationId xmlns:a16="http://schemas.microsoft.com/office/drawing/2014/main" id="{53A56809-F875-2450-C9C0-705AEB0152A0}"/>
                  </a:ext>
                </a:extLst>
              </p:cNvPr>
              <p:cNvSpPr/>
              <p:nvPr/>
            </p:nvSpPr>
            <p:spPr>
              <a:xfrm>
                <a:off x="957723" y="3401866"/>
                <a:ext cx="62602" cy="24084"/>
              </a:xfrm>
              <a:custGeom>
                <a:avLst/>
                <a:gdLst>
                  <a:gd name="connsiteX0" fmla="*/ 0 w 62602"/>
                  <a:gd name="connsiteY0" fmla="*/ 3320 h 24084"/>
                  <a:gd name="connsiteX1" fmla="*/ 62579 w 62602"/>
                  <a:gd name="connsiteY1" fmla="*/ 3320 h 24084"/>
                  <a:gd name="connsiteX2" fmla="*/ 31337 w 62602"/>
                  <a:gd name="connsiteY2" fmla="*/ 24085 h 24084"/>
                  <a:gd name="connsiteX3" fmla="*/ 0 w 62602"/>
                  <a:gd name="connsiteY3" fmla="*/ 3320 h 24084"/>
                </a:gdLst>
                <a:ahLst/>
                <a:cxnLst>
                  <a:cxn ang="0">
                    <a:pos x="connsiteX0" y="connsiteY0"/>
                  </a:cxn>
                  <a:cxn ang="0">
                    <a:pos x="connsiteX1" y="connsiteY1"/>
                  </a:cxn>
                  <a:cxn ang="0">
                    <a:pos x="connsiteX2" y="connsiteY2"/>
                  </a:cxn>
                  <a:cxn ang="0">
                    <a:pos x="connsiteX3" y="connsiteY3"/>
                  </a:cxn>
                </a:cxnLst>
                <a:rect l="l" t="t" r="r" b="b"/>
                <a:pathLst>
                  <a:path w="62602" h="24084">
                    <a:moveTo>
                      <a:pt x="0" y="3320"/>
                    </a:moveTo>
                    <a:cubicBezTo>
                      <a:pt x="19050" y="12845"/>
                      <a:pt x="61722" y="-7634"/>
                      <a:pt x="62579" y="3320"/>
                    </a:cubicBezTo>
                    <a:cubicBezTo>
                      <a:pt x="63437" y="14274"/>
                      <a:pt x="39910" y="24085"/>
                      <a:pt x="31337" y="24085"/>
                    </a:cubicBezTo>
                    <a:cubicBezTo>
                      <a:pt x="22765" y="24085"/>
                      <a:pt x="0" y="3320"/>
                      <a:pt x="0" y="3320"/>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22" name="任意多边形: 形状 21">
                <a:extLst>
                  <a:ext uri="{FF2B5EF4-FFF2-40B4-BE49-F238E27FC236}">
                    <a16:creationId xmlns:a16="http://schemas.microsoft.com/office/drawing/2014/main" id="{B31ACD92-724F-75FE-EB3A-551AF868A06C}"/>
                  </a:ext>
                </a:extLst>
              </p:cNvPr>
              <p:cNvSpPr/>
              <p:nvPr/>
            </p:nvSpPr>
            <p:spPr>
              <a:xfrm>
                <a:off x="949397" y="3349656"/>
                <a:ext cx="33185" cy="70770"/>
              </a:xfrm>
              <a:custGeom>
                <a:avLst/>
                <a:gdLst>
                  <a:gd name="connsiteX0" fmla="*/ 9087 w 33185"/>
                  <a:gd name="connsiteY0" fmla="*/ 0 h 70770"/>
                  <a:gd name="connsiteX1" fmla="*/ 33185 w 33185"/>
                  <a:gd name="connsiteY1" fmla="*/ 70771 h 70770"/>
                </a:gdLst>
                <a:ahLst/>
                <a:cxnLst>
                  <a:cxn ang="0">
                    <a:pos x="connsiteX0" y="connsiteY0"/>
                  </a:cxn>
                  <a:cxn ang="0">
                    <a:pos x="connsiteX1" y="connsiteY1"/>
                  </a:cxn>
                </a:cxnLst>
                <a:rect l="l" t="t" r="r" b="b"/>
                <a:pathLst>
                  <a:path w="33185" h="70770">
                    <a:moveTo>
                      <a:pt x="9087" y="0"/>
                    </a:moveTo>
                    <a:cubicBezTo>
                      <a:pt x="-17773" y="58102"/>
                      <a:pt x="22422" y="69437"/>
                      <a:pt x="33185" y="70771"/>
                    </a:cubicBezTo>
                  </a:path>
                </a:pathLst>
              </a:custGeom>
              <a:grpFill/>
              <a:ln w="9525" cap="rnd">
                <a:solidFill>
                  <a:srgbClr val="E07E61"/>
                </a:solidFill>
                <a:prstDash val="solid"/>
                <a:miter/>
              </a:ln>
            </p:spPr>
            <p:txBody>
              <a:bodyPr rtlCol="0" anchor="ctr">
                <a:noAutofit/>
              </a:bodyPr>
              <a:lstStyle/>
              <a:p>
                <a:endParaRPr lang="en-US">
                  <a:cs typeface="+mn-ea"/>
                  <a:sym typeface="+mn-lt"/>
                </a:endParaRPr>
              </a:p>
            </p:txBody>
          </p:sp>
          <p:sp>
            <p:nvSpPr>
              <p:cNvPr id="23" name="任意多边形: 形状 22">
                <a:extLst>
                  <a:ext uri="{FF2B5EF4-FFF2-40B4-BE49-F238E27FC236}">
                    <a16:creationId xmlns:a16="http://schemas.microsoft.com/office/drawing/2014/main" id="{FDAD53D5-2B58-BC49-FD33-2CE9AFF5054E}"/>
                  </a:ext>
                </a:extLst>
              </p:cNvPr>
              <p:cNvSpPr/>
              <p:nvPr/>
            </p:nvSpPr>
            <p:spPr>
              <a:xfrm>
                <a:off x="819748" y="3176407"/>
                <a:ext cx="91475" cy="41668"/>
              </a:xfrm>
              <a:custGeom>
                <a:avLst/>
                <a:gdLst>
                  <a:gd name="connsiteX0" fmla="*/ 90349 w 91475"/>
                  <a:gd name="connsiteY0" fmla="*/ 14848 h 41668"/>
                  <a:gd name="connsiteX1" fmla="*/ 1767 w 91475"/>
                  <a:gd name="connsiteY1" fmla="*/ 19229 h 41668"/>
                  <a:gd name="connsiteX2" fmla="*/ 47296 w 91475"/>
                  <a:gd name="connsiteY2" fmla="*/ 41518 h 41668"/>
                  <a:gd name="connsiteX3" fmla="*/ 90349 w 91475"/>
                  <a:gd name="connsiteY3" fmla="*/ 14848 h 41668"/>
                </a:gdLst>
                <a:ahLst/>
                <a:cxnLst>
                  <a:cxn ang="0">
                    <a:pos x="connsiteX0" y="connsiteY0"/>
                  </a:cxn>
                  <a:cxn ang="0">
                    <a:pos x="connsiteX1" y="connsiteY1"/>
                  </a:cxn>
                  <a:cxn ang="0">
                    <a:pos x="connsiteX2" y="connsiteY2"/>
                  </a:cxn>
                  <a:cxn ang="0">
                    <a:pos x="connsiteX3" y="connsiteY3"/>
                  </a:cxn>
                </a:cxnLst>
                <a:rect l="l" t="t" r="r" b="b"/>
                <a:pathLst>
                  <a:path w="91475" h="41668">
                    <a:moveTo>
                      <a:pt x="90349" y="14848"/>
                    </a:moveTo>
                    <a:cubicBezTo>
                      <a:pt x="78824" y="-10870"/>
                      <a:pt x="11387" y="941"/>
                      <a:pt x="1767" y="19229"/>
                    </a:cubicBezTo>
                    <a:cubicBezTo>
                      <a:pt x="-7853" y="37517"/>
                      <a:pt x="23865" y="42661"/>
                      <a:pt x="47296" y="41518"/>
                    </a:cubicBezTo>
                    <a:cubicBezTo>
                      <a:pt x="70728" y="40375"/>
                      <a:pt x="97303" y="31231"/>
                      <a:pt x="90349" y="14848"/>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24" name="任意多边形: 形状 23">
                <a:extLst>
                  <a:ext uri="{FF2B5EF4-FFF2-40B4-BE49-F238E27FC236}">
                    <a16:creationId xmlns:a16="http://schemas.microsoft.com/office/drawing/2014/main" id="{B2E05E06-C85A-A022-9225-59BBFB7613DB}"/>
                  </a:ext>
                </a:extLst>
              </p:cNvPr>
              <p:cNvSpPr/>
              <p:nvPr/>
            </p:nvSpPr>
            <p:spPr>
              <a:xfrm>
                <a:off x="1054222" y="3176407"/>
                <a:ext cx="91458" cy="41668"/>
              </a:xfrm>
              <a:custGeom>
                <a:avLst/>
                <a:gdLst>
                  <a:gd name="connsiteX0" fmla="*/ 1227 w 91458"/>
                  <a:gd name="connsiteY0" fmla="*/ 14848 h 41668"/>
                  <a:gd name="connsiteX1" fmla="*/ 89715 w 91458"/>
                  <a:gd name="connsiteY1" fmla="*/ 19229 h 41668"/>
                  <a:gd name="connsiteX2" fmla="*/ 44280 w 91458"/>
                  <a:gd name="connsiteY2" fmla="*/ 41518 h 41668"/>
                  <a:gd name="connsiteX3" fmla="*/ 1227 w 91458"/>
                  <a:gd name="connsiteY3" fmla="*/ 14848 h 41668"/>
                </a:gdLst>
                <a:ahLst/>
                <a:cxnLst>
                  <a:cxn ang="0">
                    <a:pos x="connsiteX0" y="connsiteY0"/>
                  </a:cxn>
                  <a:cxn ang="0">
                    <a:pos x="connsiteX1" y="connsiteY1"/>
                  </a:cxn>
                  <a:cxn ang="0">
                    <a:pos x="connsiteX2" y="connsiteY2"/>
                  </a:cxn>
                  <a:cxn ang="0">
                    <a:pos x="connsiteX3" y="connsiteY3"/>
                  </a:cxn>
                </a:cxnLst>
                <a:rect l="l" t="t" r="r" b="b"/>
                <a:pathLst>
                  <a:path w="91458" h="41668">
                    <a:moveTo>
                      <a:pt x="1227" y="14848"/>
                    </a:moveTo>
                    <a:cubicBezTo>
                      <a:pt x="12753" y="-10870"/>
                      <a:pt x="80190" y="941"/>
                      <a:pt x="89715" y="19229"/>
                    </a:cubicBezTo>
                    <a:cubicBezTo>
                      <a:pt x="99240" y="37517"/>
                      <a:pt x="67712" y="42661"/>
                      <a:pt x="44280" y="41518"/>
                    </a:cubicBezTo>
                    <a:cubicBezTo>
                      <a:pt x="20849" y="40375"/>
                      <a:pt x="-6107" y="31231"/>
                      <a:pt x="1227" y="14848"/>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25" name="任意多边形: 形状 24">
                <a:extLst>
                  <a:ext uri="{FF2B5EF4-FFF2-40B4-BE49-F238E27FC236}">
                    <a16:creationId xmlns:a16="http://schemas.microsoft.com/office/drawing/2014/main" id="{BCFFD9C4-F429-A111-3A21-70A0A5F84F3A}"/>
                  </a:ext>
                </a:extLst>
              </p:cNvPr>
              <p:cNvSpPr/>
              <p:nvPr/>
            </p:nvSpPr>
            <p:spPr>
              <a:xfrm>
                <a:off x="860948" y="3271830"/>
                <a:ext cx="37147" cy="37147"/>
              </a:xfrm>
              <a:custGeom>
                <a:avLst/>
                <a:gdLst>
                  <a:gd name="connsiteX0" fmla="*/ 0 w 37147"/>
                  <a:gd name="connsiteY0" fmla="*/ 18485 h 37147"/>
                  <a:gd name="connsiteX1" fmla="*/ 18484 w 37147"/>
                  <a:gd name="connsiteY1" fmla="*/ 37147 h 37147"/>
                  <a:gd name="connsiteX2" fmla="*/ 37148 w 37147"/>
                  <a:gd name="connsiteY2" fmla="*/ 18663 h 37147"/>
                  <a:gd name="connsiteX3" fmla="*/ 19050 w 37147"/>
                  <a:gd name="connsiteY3" fmla="*/ 6 h 37147"/>
                  <a:gd name="connsiteX4" fmla="*/ 6 w 37147"/>
                  <a:gd name="connsiteY4" fmla="*/ 18097 h 37147"/>
                  <a:gd name="connsiteX5" fmla="*/ 0 w 37147"/>
                  <a:gd name="connsiteY5" fmla="*/ 18485 h 3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 h="37147">
                    <a:moveTo>
                      <a:pt x="0" y="18485"/>
                    </a:moveTo>
                    <a:cubicBezTo>
                      <a:pt x="-49" y="28742"/>
                      <a:pt x="8227" y="37098"/>
                      <a:pt x="18484" y="37147"/>
                    </a:cubicBezTo>
                    <a:cubicBezTo>
                      <a:pt x="28743" y="37197"/>
                      <a:pt x="37098" y="28921"/>
                      <a:pt x="37148" y="18663"/>
                    </a:cubicBezTo>
                    <a:cubicBezTo>
                      <a:pt x="37195" y="8556"/>
                      <a:pt x="29154" y="265"/>
                      <a:pt x="19050" y="6"/>
                    </a:cubicBezTo>
                    <a:cubicBezTo>
                      <a:pt x="8796" y="-257"/>
                      <a:pt x="269" y="7842"/>
                      <a:pt x="6" y="18097"/>
                    </a:cubicBezTo>
                    <a:cubicBezTo>
                      <a:pt x="3" y="18227"/>
                      <a:pt x="1" y="18355"/>
                      <a:pt x="0" y="18485"/>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26" name="任意多边形: 形状 25">
                <a:extLst>
                  <a:ext uri="{FF2B5EF4-FFF2-40B4-BE49-F238E27FC236}">
                    <a16:creationId xmlns:a16="http://schemas.microsoft.com/office/drawing/2014/main" id="{7BB6BE9F-0C34-F258-3460-6D2255AA362A}"/>
                  </a:ext>
                </a:extLst>
              </p:cNvPr>
              <p:cNvSpPr/>
              <p:nvPr/>
            </p:nvSpPr>
            <p:spPr>
              <a:xfrm>
                <a:off x="1066975" y="3271837"/>
                <a:ext cx="37147" cy="37146"/>
              </a:xfrm>
              <a:custGeom>
                <a:avLst/>
                <a:gdLst>
                  <a:gd name="connsiteX0" fmla="*/ 37147 w 37147"/>
                  <a:gd name="connsiteY0" fmla="*/ 18478 h 37146"/>
                  <a:gd name="connsiteX1" fmla="*/ 18668 w 37147"/>
                  <a:gd name="connsiteY1" fmla="*/ 37147 h 37146"/>
                  <a:gd name="connsiteX2" fmla="*/ 0 w 37147"/>
                  <a:gd name="connsiteY2" fmla="*/ 18668 h 37146"/>
                  <a:gd name="connsiteX3" fmla="*/ 18479 w 37147"/>
                  <a:gd name="connsiteY3" fmla="*/ 0 h 37146"/>
                  <a:gd name="connsiteX4" fmla="*/ 18668 w 37147"/>
                  <a:gd name="connsiteY4" fmla="*/ 0 h 37146"/>
                  <a:gd name="connsiteX5" fmla="*/ 37147 w 37147"/>
                  <a:gd name="connsiteY5" fmla="*/ 18478 h 37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 h="37146">
                    <a:moveTo>
                      <a:pt x="37147" y="18478"/>
                    </a:moveTo>
                    <a:cubicBezTo>
                      <a:pt x="37199" y="28736"/>
                      <a:pt x="28926" y="37094"/>
                      <a:pt x="18668" y="37147"/>
                    </a:cubicBezTo>
                    <a:cubicBezTo>
                      <a:pt x="8411" y="37200"/>
                      <a:pt x="53" y="28926"/>
                      <a:pt x="0" y="18668"/>
                    </a:cubicBezTo>
                    <a:cubicBezTo>
                      <a:pt x="-53" y="8411"/>
                      <a:pt x="8220" y="52"/>
                      <a:pt x="18479" y="0"/>
                    </a:cubicBezTo>
                    <a:cubicBezTo>
                      <a:pt x="18542" y="0"/>
                      <a:pt x="18605" y="0"/>
                      <a:pt x="18668" y="0"/>
                    </a:cubicBezTo>
                    <a:cubicBezTo>
                      <a:pt x="28873" y="0"/>
                      <a:pt x="37147" y="8273"/>
                      <a:pt x="37147" y="18478"/>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29" name="任意多边形: 形状 28">
                <a:extLst>
                  <a:ext uri="{FF2B5EF4-FFF2-40B4-BE49-F238E27FC236}">
                    <a16:creationId xmlns:a16="http://schemas.microsoft.com/office/drawing/2014/main" id="{568D7A69-FDCE-9080-BDF2-9065303E6E8B}"/>
                  </a:ext>
                </a:extLst>
              </p:cNvPr>
              <p:cNvSpPr/>
              <p:nvPr/>
            </p:nvSpPr>
            <p:spPr>
              <a:xfrm>
                <a:off x="688196" y="3010511"/>
                <a:ext cx="332296" cy="576222"/>
              </a:xfrm>
              <a:custGeom>
                <a:avLst/>
                <a:gdLst>
                  <a:gd name="connsiteX0" fmla="*/ 332296 w 332296"/>
                  <a:gd name="connsiteY0" fmla="*/ 16248 h 576222"/>
                  <a:gd name="connsiteX1" fmla="*/ 131224 w 332296"/>
                  <a:gd name="connsiteY1" fmla="*/ 576222 h 576222"/>
                  <a:gd name="connsiteX2" fmla="*/ 131224 w 332296"/>
                  <a:gd name="connsiteY2" fmla="*/ 576222 h 576222"/>
                  <a:gd name="connsiteX3" fmla="*/ 22639 w 332296"/>
                  <a:gd name="connsiteY3" fmla="*/ 117022 h 576222"/>
                  <a:gd name="connsiteX4" fmla="*/ 332296 w 332296"/>
                  <a:gd name="connsiteY4" fmla="*/ 16248 h 576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96" h="576222">
                    <a:moveTo>
                      <a:pt x="332296" y="16248"/>
                    </a:moveTo>
                    <a:cubicBezTo>
                      <a:pt x="26163" y="117022"/>
                      <a:pt x="75121" y="405153"/>
                      <a:pt x="131224" y="576222"/>
                    </a:cubicBezTo>
                    <a:lnTo>
                      <a:pt x="131224" y="576222"/>
                    </a:lnTo>
                    <a:cubicBezTo>
                      <a:pt x="131224" y="576222"/>
                      <a:pt x="-65277" y="293806"/>
                      <a:pt x="22639" y="117022"/>
                    </a:cubicBezTo>
                    <a:cubicBezTo>
                      <a:pt x="110554" y="-59762"/>
                      <a:pt x="332296" y="16248"/>
                      <a:pt x="332296" y="16248"/>
                    </a:cubicBezTo>
                    <a:close/>
                  </a:path>
                </a:pathLst>
              </a:custGeom>
              <a:grpFill/>
              <a:ln w="9525" cap="flat">
                <a:noFill/>
                <a:prstDash val="solid"/>
                <a:miter/>
              </a:ln>
            </p:spPr>
            <p:txBody>
              <a:bodyPr rtlCol="0" anchor="ctr">
                <a:noAutofit/>
              </a:bodyPr>
              <a:lstStyle/>
              <a:p>
                <a:endParaRPr lang="en-US">
                  <a:cs typeface="+mn-ea"/>
                  <a:sym typeface="+mn-lt"/>
                </a:endParaRPr>
              </a:p>
            </p:txBody>
          </p:sp>
        </p:grpSp>
        <p:sp>
          <p:nvSpPr>
            <p:cNvPr id="30" name="文本框 29">
              <a:extLst>
                <a:ext uri="{FF2B5EF4-FFF2-40B4-BE49-F238E27FC236}">
                  <a16:creationId xmlns:a16="http://schemas.microsoft.com/office/drawing/2014/main" id="{BCEDFF97-2395-1D10-81BD-E27AF158F9BD}"/>
                </a:ext>
              </a:extLst>
            </p:cNvPr>
            <p:cNvSpPr txBox="1"/>
            <p:nvPr/>
          </p:nvSpPr>
          <p:spPr>
            <a:xfrm>
              <a:off x="2577334" y="1455302"/>
              <a:ext cx="555689" cy="369332"/>
            </a:xfrm>
            <a:prstGeom prst="rect">
              <a:avLst/>
            </a:prstGeom>
            <a:noFill/>
          </p:spPr>
          <p:txBody>
            <a:bodyPr wrap="square" lIns="0" tIns="0" rIns="0" bIns="0" rtlCol="0" anchor="t">
              <a:noAutofit/>
            </a:bodyPr>
            <a:lstStyle/>
            <a:p>
              <a:pPr algn="l"/>
              <a:r>
                <a:rPr lang="en-US" sz="2400" dirty="0">
                  <a:solidFill>
                    <a:schemeClr val="accent1"/>
                  </a:solidFill>
                  <a:latin typeface="+mj-lt"/>
                  <a:cs typeface="+mn-ea"/>
                  <a:sym typeface="+mn-lt"/>
                </a:rPr>
                <a:t>28</a:t>
              </a:r>
            </a:p>
          </p:txBody>
        </p:sp>
        <p:sp>
          <p:nvSpPr>
            <p:cNvPr id="31" name="文本框 30">
              <a:extLst>
                <a:ext uri="{FF2B5EF4-FFF2-40B4-BE49-F238E27FC236}">
                  <a16:creationId xmlns:a16="http://schemas.microsoft.com/office/drawing/2014/main" id="{A4F0B3A7-A008-0015-388D-2A30460CE778}"/>
                </a:ext>
              </a:extLst>
            </p:cNvPr>
            <p:cNvSpPr txBox="1"/>
            <p:nvPr/>
          </p:nvSpPr>
          <p:spPr>
            <a:xfrm>
              <a:off x="2999200" y="1555553"/>
              <a:ext cx="555689" cy="246221"/>
            </a:xfrm>
            <a:prstGeom prst="rect">
              <a:avLst/>
            </a:prstGeom>
            <a:noFill/>
          </p:spPr>
          <p:txBody>
            <a:bodyPr wrap="square" lIns="0" tIns="0" rIns="0" bIns="0" rtlCol="0" anchor="t">
              <a:noAutofit/>
            </a:bodyPr>
            <a:lstStyle/>
            <a:p>
              <a:pPr algn="l"/>
              <a:r>
                <a:rPr lang="zh-CN" altLang="en-US" sz="1600" dirty="0">
                  <a:solidFill>
                    <a:schemeClr val="accent1"/>
                  </a:solidFill>
                  <a:latin typeface="+mj-ea"/>
                  <a:ea typeface="+mj-ea"/>
                  <a:cs typeface="+mn-ea"/>
                  <a:sym typeface="+mn-lt"/>
                </a:rPr>
                <a:t>名</a:t>
              </a:r>
              <a:endParaRPr lang="en-US" sz="1600" dirty="0">
                <a:solidFill>
                  <a:schemeClr val="accent1"/>
                </a:solidFill>
                <a:latin typeface="+mj-ea"/>
                <a:ea typeface="+mj-ea"/>
                <a:cs typeface="+mn-ea"/>
                <a:sym typeface="+mn-lt"/>
              </a:endParaRPr>
            </a:p>
          </p:txBody>
        </p:sp>
        <p:sp>
          <p:nvSpPr>
            <p:cNvPr id="32" name="文本框 31">
              <a:extLst>
                <a:ext uri="{FF2B5EF4-FFF2-40B4-BE49-F238E27FC236}">
                  <a16:creationId xmlns:a16="http://schemas.microsoft.com/office/drawing/2014/main" id="{B2E7C510-945B-4BAA-8A75-61CC7E6C62AE}"/>
                </a:ext>
              </a:extLst>
            </p:cNvPr>
            <p:cNvSpPr txBox="1"/>
            <p:nvPr/>
          </p:nvSpPr>
          <p:spPr>
            <a:xfrm>
              <a:off x="3213207" y="1555553"/>
              <a:ext cx="1075820" cy="246221"/>
            </a:xfrm>
            <a:prstGeom prst="rect">
              <a:avLst/>
            </a:prstGeom>
            <a:noFill/>
          </p:spPr>
          <p:txBody>
            <a:bodyPr wrap="square" lIns="0" tIns="0" rIns="0" bIns="0" rtlCol="0" anchor="t">
              <a:noAutofit/>
            </a:bodyPr>
            <a:lstStyle/>
            <a:p>
              <a:pPr algn="l"/>
              <a:r>
                <a:rPr lang="zh-CN" altLang="en-US" sz="1600" dirty="0">
                  <a:cs typeface="+mn-ea"/>
                  <a:sym typeface="+mn-lt"/>
                </a:rPr>
                <a:t>志愿者</a:t>
              </a:r>
              <a:endParaRPr lang="en-US" sz="1600" dirty="0">
                <a:cs typeface="+mn-ea"/>
                <a:sym typeface="+mn-lt"/>
              </a:endParaRPr>
            </a:p>
          </p:txBody>
        </p:sp>
        <p:sp>
          <p:nvSpPr>
            <p:cNvPr id="33" name="文本框 32">
              <a:extLst>
                <a:ext uri="{FF2B5EF4-FFF2-40B4-BE49-F238E27FC236}">
                  <a16:creationId xmlns:a16="http://schemas.microsoft.com/office/drawing/2014/main" id="{400449E4-5F04-DBDA-E717-F7E321F03033}"/>
                </a:ext>
              </a:extLst>
            </p:cNvPr>
            <p:cNvSpPr txBox="1"/>
            <p:nvPr/>
          </p:nvSpPr>
          <p:spPr>
            <a:xfrm>
              <a:off x="2592793" y="1857098"/>
              <a:ext cx="1225046" cy="369332"/>
            </a:xfrm>
            <a:prstGeom prst="rect">
              <a:avLst/>
            </a:prstGeom>
            <a:noFill/>
          </p:spPr>
          <p:txBody>
            <a:bodyPr wrap="square" lIns="0" tIns="0" rIns="0" bIns="0" rtlCol="0" anchor="t">
              <a:noAutofit/>
            </a:bodyPr>
            <a:lstStyle/>
            <a:p>
              <a:pPr algn="l"/>
              <a:r>
                <a:rPr lang="en-US" altLang="zh-CN" sz="2400" dirty="0">
                  <a:solidFill>
                    <a:schemeClr val="accent1"/>
                  </a:solidFill>
                  <a:latin typeface="+mj-lt"/>
                  <a:cs typeface="+mn-ea"/>
                  <a:sym typeface="+mn-lt"/>
                </a:rPr>
                <a:t>18~29</a:t>
              </a:r>
              <a:endParaRPr lang="en-US" sz="2400" dirty="0">
                <a:solidFill>
                  <a:schemeClr val="accent1"/>
                </a:solidFill>
                <a:latin typeface="+mj-lt"/>
                <a:cs typeface="+mn-ea"/>
                <a:sym typeface="+mn-lt"/>
              </a:endParaRPr>
            </a:p>
          </p:txBody>
        </p:sp>
        <p:sp>
          <p:nvSpPr>
            <p:cNvPr id="34" name="文本框 33">
              <a:extLst>
                <a:ext uri="{FF2B5EF4-FFF2-40B4-BE49-F238E27FC236}">
                  <a16:creationId xmlns:a16="http://schemas.microsoft.com/office/drawing/2014/main" id="{66911FE9-630D-91F2-D720-B01D97C74740}"/>
                </a:ext>
              </a:extLst>
            </p:cNvPr>
            <p:cNvSpPr txBox="1"/>
            <p:nvPr/>
          </p:nvSpPr>
          <p:spPr>
            <a:xfrm>
              <a:off x="3629018" y="1958725"/>
              <a:ext cx="555689" cy="246221"/>
            </a:xfrm>
            <a:prstGeom prst="rect">
              <a:avLst/>
            </a:prstGeom>
            <a:noFill/>
          </p:spPr>
          <p:txBody>
            <a:bodyPr wrap="square" lIns="0" tIns="0" rIns="0" bIns="0" rtlCol="0" anchor="t">
              <a:noAutofit/>
            </a:bodyPr>
            <a:lstStyle/>
            <a:p>
              <a:pPr algn="l"/>
              <a:r>
                <a:rPr lang="zh-CN" altLang="en-US" sz="1600" dirty="0">
                  <a:solidFill>
                    <a:schemeClr val="accent1"/>
                  </a:solidFill>
                  <a:latin typeface="+mj-ea"/>
                  <a:ea typeface="+mj-ea"/>
                  <a:cs typeface="+mn-ea"/>
                  <a:sym typeface="+mn-lt"/>
                </a:rPr>
                <a:t>岁</a:t>
              </a:r>
              <a:endParaRPr lang="en-US" sz="1600" dirty="0">
                <a:solidFill>
                  <a:schemeClr val="accent1"/>
                </a:solidFill>
                <a:latin typeface="+mj-ea"/>
                <a:ea typeface="+mj-ea"/>
                <a:cs typeface="+mn-ea"/>
                <a:sym typeface="+mn-lt"/>
              </a:endParaRPr>
            </a:p>
          </p:txBody>
        </p:sp>
      </p:grpSp>
      <p:sp>
        <p:nvSpPr>
          <p:cNvPr id="35" name="任意多边形: 形状 34">
            <a:extLst>
              <a:ext uri="{FF2B5EF4-FFF2-40B4-BE49-F238E27FC236}">
                <a16:creationId xmlns:a16="http://schemas.microsoft.com/office/drawing/2014/main" id="{369C8390-4168-EBB9-BD57-4B93B9F23DD0}"/>
              </a:ext>
            </a:extLst>
          </p:cNvPr>
          <p:cNvSpPr/>
          <p:nvPr/>
        </p:nvSpPr>
        <p:spPr>
          <a:xfrm>
            <a:off x="5870684" y="2315950"/>
            <a:ext cx="778993" cy="557345"/>
          </a:xfrm>
          <a:custGeom>
            <a:avLst/>
            <a:gdLst>
              <a:gd name="connsiteX0" fmla="*/ 575267 w 895671"/>
              <a:gd name="connsiteY0" fmla="*/ 0 h 640825"/>
              <a:gd name="connsiteX1" fmla="*/ 621606 w 895671"/>
              <a:gd name="connsiteY1" fmla="*/ 19203 h 640825"/>
              <a:gd name="connsiteX2" fmla="*/ 876468 w 895671"/>
              <a:gd name="connsiteY2" fmla="*/ 274066 h 640825"/>
              <a:gd name="connsiteX3" fmla="*/ 876468 w 895671"/>
              <a:gd name="connsiteY3" fmla="*/ 366744 h 640825"/>
              <a:gd name="connsiteX4" fmla="*/ 621606 w 895671"/>
              <a:gd name="connsiteY4" fmla="*/ 621607 h 640825"/>
              <a:gd name="connsiteX5" fmla="*/ 575267 w 895671"/>
              <a:gd name="connsiteY5" fmla="*/ 640825 h 640825"/>
              <a:gd name="connsiteX6" fmla="*/ 528929 w 895671"/>
              <a:gd name="connsiteY6" fmla="*/ 621607 h 640825"/>
              <a:gd name="connsiteX7" fmla="*/ 528929 w 895671"/>
              <a:gd name="connsiteY7" fmla="*/ 528928 h 640825"/>
              <a:gd name="connsiteX8" fmla="*/ 737453 w 895671"/>
              <a:gd name="connsiteY8" fmla="*/ 320404 h 640825"/>
              <a:gd name="connsiteX9" fmla="*/ 528929 w 895671"/>
              <a:gd name="connsiteY9" fmla="*/ 111880 h 640825"/>
              <a:gd name="connsiteX10" fmla="*/ 528929 w 895671"/>
              <a:gd name="connsiteY10" fmla="*/ 19203 h 640825"/>
              <a:gd name="connsiteX11" fmla="*/ 575267 w 895671"/>
              <a:gd name="connsiteY11" fmla="*/ 0 h 640825"/>
              <a:gd name="connsiteX12" fmla="*/ 320404 w 895671"/>
              <a:gd name="connsiteY12" fmla="*/ 0 h 640825"/>
              <a:gd name="connsiteX13" fmla="*/ 366744 w 895671"/>
              <a:gd name="connsiteY13" fmla="*/ 19203 h 640825"/>
              <a:gd name="connsiteX14" fmla="*/ 621607 w 895671"/>
              <a:gd name="connsiteY14" fmla="*/ 274066 h 640825"/>
              <a:gd name="connsiteX15" fmla="*/ 621607 w 895671"/>
              <a:gd name="connsiteY15" fmla="*/ 366744 h 640825"/>
              <a:gd name="connsiteX16" fmla="*/ 366744 w 895671"/>
              <a:gd name="connsiteY16" fmla="*/ 621607 h 640825"/>
              <a:gd name="connsiteX17" fmla="*/ 320404 w 895671"/>
              <a:gd name="connsiteY17" fmla="*/ 640825 h 640825"/>
              <a:gd name="connsiteX18" fmla="*/ 274066 w 895671"/>
              <a:gd name="connsiteY18" fmla="*/ 621607 h 640825"/>
              <a:gd name="connsiteX19" fmla="*/ 274066 w 895671"/>
              <a:gd name="connsiteY19" fmla="*/ 528928 h 640825"/>
              <a:gd name="connsiteX20" fmla="*/ 482590 w 895671"/>
              <a:gd name="connsiteY20" fmla="*/ 320404 h 640825"/>
              <a:gd name="connsiteX21" fmla="*/ 274066 w 895671"/>
              <a:gd name="connsiteY21" fmla="*/ 111880 h 640825"/>
              <a:gd name="connsiteX22" fmla="*/ 274066 w 895671"/>
              <a:gd name="connsiteY22" fmla="*/ 19203 h 640825"/>
              <a:gd name="connsiteX23" fmla="*/ 320404 w 895671"/>
              <a:gd name="connsiteY23" fmla="*/ 0 h 640825"/>
              <a:gd name="connsiteX24" fmla="*/ 65541 w 895671"/>
              <a:gd name="connsiteY24" fmla="*/ 0 h 640825"/>
              <a:gd name="connsiteX25" fmla="*/ 111879 w 895671"/>
              <a:gd name="connsiteY25" fmla="*/ 19203 h 640825"/>
              <a:gd name="connsiteX26" fmla="*/ 366744 w 895671"/>
              <a:gd name="connsiteY26" fmla="*/ 274066 h 640825"/>
              <a:gd name="connsiteX27" fmla="*/ 366744 w 895671"/>
              <a:gd name="connsiteY27" fmla="*/ 366744 h 640825"/>
              <a:gd name="connsiteX28" fmla="*/ 111879 w 895671"/>
              <a:gd name="connsiteY28" fmla="*/ 621607 h 640825"/>
              <a:gd name="connsiteX29" fmla="*/ 65541 w 895671"/>
              <a:gd name="connsiteY29" fmla="*/ 640825 h 640825"/>
              <a:gd name="connsiteX30" fmla="*/ 19203 w 895671"/>
              <a:gd name="connsiteY30" fmla="*/ 621607 h 640825"/>
              <a:gd name="connsiteX31" fmla="*/ 19203 w 895671"/>
              <a:gd name="connsiteY31" fmla="*/ 528928 h 640825"/>
              <a:gd name="connsiteX32" fmla="*/ 227727 w 895671"/>
              <a:gd name="connsiteY32" fmla="*/ 320404 h 640825"/>
              <a:gd name="connsiteX33" fmla="*/ 19203 w 895671"/>
              <a:gd name="connsiteY33" fmla="*/ 111880 h 640825"/>
              <a:gd name="connsiteX34" fmla="*/ 19203 w 895671"/>
              <a:gd name="connsiteY34" fmla="*/ 19203 h 640825"/>
              <a:gd name="connsiteX35" fmla="*/ 65541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575267" y="0"/>
                </a:moveTo>
                <a:cubicBezTo>
                  <a:pt x="592035" y="0"/>
                  <a:pt x="608803" y="6401"/>
                  <a:pt x="621606" y="19203"/>
                </a:cubicBezTo>
                <a:lnTo>
                  <a:pt x="876468" y="274066"/>
                </a:lnTo>
                <a:cubicBezTo>
                  <a:pt x="902073" y="299670"/>
                  <a:pt x="902073" y="341138"/>
                  <a:pt x="876468" y="366744"/>
                </a:cubicBezTo>
                <a:lnTo>
                  <a:pt x="621606" y="621607"/>
                </a:lnTo>
                <a:cubicBezTo>
                  <a:pt x="608836" y="634441"/>
                  <a:pt x="592052"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1" y="6401"/>
                  <a:pt x="558499" y="0"/>
                  <a:pt x="575267"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path>
            </a:pathLst>
          </a:custGeom>
          <a:gradFill>
            <a:gsLst>
              <a:gs pos="0">
                <a:schemeClr val="accent1">
                  <a:alpha val="0"/>
                </a:schemeClr>
              </a:gs>
              <a:gs pos="100000">
                <a:schemeClr val="accent1">
                  <a:alpha val="70000"/>
                </a:schemeClr>
              </a:gs>
            </a:gsLst>
            <a:lin ang="0" scaled="0"/>
          </a:gradFill>
          <a:ln w="3575" cap="flat">
            <a:noFill/>
            <a:prstDash val="solid"/>
            <a:miter/>
          </a:ln>
        </p:spPr>
        <p:txBody>
          <a:bodyPr wrap="square" rtlCol="0" anchor="ctr">
            <a:noAutofit/>
          </a:bodyPr>
          <a:lstStyle/>
          <a:p>
            <a:endParaRPr lang="zh-CN" altLang="en-US">
              <a:cs typeface="+mn-ea"/>
              <a:sym typeface="+mn-lt"/>
            </a:endParaRPr>
          </a:p>
        </p:txBody>
      </p:sp>
      <p:grpSp>
        <p:nvGrpSpPr>
          <p:cNvPr id="44" name="组合 43">
            <a:extLst>
              <a:ext uri="{FF2B5EF4-FFF2-40B4-BE49-F238E27FC236}">
                <a16:creationId xmlns:a16="http://schemas.microsoft.com/office/drawing/2014/main" id="{0960F3F4-92E3-23A1-22E3-E610D0B12516}"/>
              </a:ext>
            </a:extLst>
          </p:cNvPr>
          <p:cNvGrpSpPr/>
          <p:nvPr/>
        </p:nvGrpSpPr>
        <p:grpSpPr>
          <a:xfrm>
            <a:off x="6729789" y="1518057"/>
            <a:ext cx="4509417" cy="2045474"/>
            <a:chOff x="6729789" y="1216614"/>
            <a:chExt cx="4509417" cy="2045474"/>
          </a:xfrm>
        </p:grpSpPr>
        <p:sp>
          <p:nvSpPr>
            <p:cNvPr id="41" name="矩形: 圆角 40">
              <a:extLst>
                <a:ext uri="{FF2B5EF4-FFF2-40B4-BE49-F238E27FC236}">
                  <a16:creationId xmlns:a16="http://schemas.microsoft.com/office/drawing/2014/main" id="{13236417-0115-2226-1845-4EC5444CEFB3}"/>
                </a:ext>
              </a:extLst>
            </p:cNvPr>
            <p:cNvSpPr/>
            <p:nvPr/>
          </p:nvSpPr>
          <p:spPr>
            <a:xfrm>
              <a:off x="6729789" y="1216614"/>
              <a:ext cx="4509417" cy="2045474"/>
            </a:xfrm>
            <a:prstGeom prst="roundRect">
              <a:avLst>
                <a:gd name="adj" fmla="val 2923"/>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cs typeface="+mn-ea"/>
                <a:sym typeface="+mn-lt"/>
              </a:endParaRPr>
            </a:p>
          </p:txBody>
        </p:sp>
        <p:sp>
          <p:nvSpPr>
            <p:cNvPr id="4" name="文本框 3">
              <a:extLst>
                <a:ext uri="{FF2B5EF4-FFF2-40B4-BE49-F238E27FC236}">
                  <a16:creationId xmlns:a16="http://schemas.microsoft.com/office/drawing/2014/main" id="{EDE29F5F-FCD1-BA9F-9303-5D81ECE3ECD9}"/>
                </a:ext>
              </a:extLst>
            </p:cNvPr>
            <p:cNvSpPr txBox="1"/>
            <p:nvPr/>
          </p:nvSpPr>
          <p:spPr>
            <a:xfrm>
              <a:off x="7224853" y="2473373"/>
              <a:ext cx="3482390" cy="619721"/>
            </a:xfrm>
            <a:prstGeom prst="rect">
              <a:avLst/>
            </a:prstGeom>
            <a:noFill/>
          </p:spPr>
          <p:txBody>
            <a:bodyPr wrap="square" lIns="0" tIns="0" rIns="0" bIns="0" rtlCol="0" anchor="t">
              <a:noAutofit/>
            </a:bodyPr>
            <a:lstStyle/>
            <a:p>
              <a:pPr algn="l">
                <a:lnSpc>
                  <a:spcPct val="130000"/>
                </a:lnSpc>
              </a:pPr>
              <a:r>
                <a:rPr lang="zh-CN" altLang="en-US" sz="1600" dirty="0">
                  <a:cs typeface="+mn-ea"/>
                  <a:sym typeface="+mn-lt"/>
                </a:rPr>
                <a:t>着重于可以缓解抑郁的体式，尤其是背弯体式、站立体式和倒立体式。</a:t>
              </a:r>
              <a:endParaRPr lang="en-US" sz="1600" dirty="0">
                <a:cs typeface="+mn-ea"/>
                <a:sym typeface="+mn-lt"/>
              </a:endParaRPr>
            </a:p>
          </p:txBody>
        </p:sp>
        <p:sp>
          <p:nvSpPr>
            <p:cNvPr id="36" name="文本框 35">
              <a:extLst>
                <a:ext uri="{FF2B5EF4-FFF2-40B4-BE49-F238E27FC236}">
                  <a16:creationId xmlns:a16="http://schemas.microsoft.com/office/drawing/2014/main" id="{15766807-93BB-C867-293A-091BC7F40DF0}"/>
                </a:ext>
              </a:extLst>
            </p:cNvPr>
            <p:cNvSpPr txBox="1"/>
            <p:nvPr/>
          </p:nvSpPr>
          <p:spPr>
            <a:xfrm>
              <a:off x="7156407" y="1972884"/>
              <a:ext cx="965200" cy="299634"/>
            </a:xfrm>
            <a:prstGeom prst="rect">
              <a:avLst/>
            </a:prstGeom>
            <a:noFill/>
          </p:spPr>
          <p:txBody>
            <a:bodyPr wrap="square" lIns="0" tIns="0" rIns="0" bIns="0" rtlCol="0" anchor="t">
              <a:noAutofit/>
            </a:bodyPr>
            <a:lstStyle/>
            <a:p>
              <a:pPr algn="ctr">
                <a:lnSpc>
                  <a:spcPct val="130000"/>
                </a:lnSpc>
              </a:pPr>
              <a:r>
                <a:rPr lang="zh-CN" altLang="en-US" sz="1600" dirty="0">
                  <a:latin typeface="+mj-ea"/>
                  <a:ea typeface="+mj-ea"/>
                  <a:cs typeface="+mn-ea"/>
                  <a:sym typeface="+mn-lt"/>
                </a:rPr>
                <a:t>连续</a:t>
              </a:r>
              <a:r>
                <a:rPr lang="zh-CN" altLang="en-US" sz="1600" dirty="0">
                  <a:solidFill>
                    <a:schemeClr val="accent1"/>
                  </a:solidFill>
                  <a:latin typeface="+mj-ea"/>
                  <a:ea typeface="+mj-ea"/>
                  <a:cs typeface="+mn-ea"/>
                  <a:sym typeface="+mn-lt"/>
                </a:rPr>
                <a:t>五周</a:t>
              </a:r>
              <a:endParaRPr lang="en-US" sz="1600" dirty="0">
                <a:latin typeface="+mj-ea"/>
                <a:ea typeface="+mj-ea"/>
                <a:cs typeface="+mn-ea"/>
                <a:sym typeface="+mn-lt"/>
              </a:endParaRPr>
            </a:p>
          </p:txBody>
        </p:sp>
        <p:sp>
          <p:nvSpPr>
            <p:cNvPr id="37" name="文本框 36">
              <a:extLst>
                <a:ext uri="{FF2B5EF4-FFF2-40B4-BE49-F238E27FC236}">
                  <a16:creationId xmlns:a16="http://schemas.microsoft.com/office/drawing/2014/main" id="{5ED4D170-AC55-67F2-6D75-E937510D5CB9}"/>
                </a:ext>
              </a:extLst>
            </p:cNvPr>
            <p:cNvSpPr txBox="1"/>
            <p:nvPr/>
          </p:nvSpPr>
          <p:spPr>
            <a:xfrm>
              <a:off x="8379764" y="1972884"/>
              <a:ext cx="965200" cy="299634"/>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j-ea"/>
                  <a:ea typeface="+mj-ea"/>
                  <a:cs typeface="+mn-ea"/>
                  <a:sym typeface="+mn-lt"/>
                </a:rPr>
                <a:t>每周两次</a:t>
              </a:r>
              <a:endParaRPr lang="en-US" sz="1600" dirty="0">
                <a:solidFill>
                  <a:schemeClr val="accent1"/>
                </a:solidFill>
                <a:latin typeface="+mj-ea"/>
                <a:ea typeface="+mj-ea"/>
                <a:cs typeface="+mn-ea"/>
                <a:sym typeface="+mn-lt"/>
              </a:endParaRPr>
            </a:p>
          </p:txBody>
        </p:sp>
        <p:sp>
          <p:nvSpPr>
            <p:cNvPr id="38" name="文本框 37">
              <a:extLst>
                <a:ext uri="{FF2B5EF4-FFF2-40B4-BE49-F238E27FC236}">
                  <a16:creationId xmlns:a16="http://schemas.microsoft.com/office/drawing/2014/main" id="{40659C07-8010-0A39-109E-701457AB71E3}"/>
                </a:ext>
              </a:extLst>
            </p:cNvPr>
            <p:cNvSpPr txBox="1"/>
            <p:nvPr/>
          </p:nvSpPr>
          <p:spPr>
            <a:xfrm>
              <a:off x="9465328" y="1972884"/>
              <a:ext cx="1321286" cy="299634"/>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j-ea"/>
                  <a:ea typeface="+mj-ea"/>
                  <a:cs typeface="+mn-ea"/>
                  <a:sym typeface="+mn-lt"/>
                </a:rPr>
                <a:t>每次一小时</a:t>
              </a:r>
              <a:endParaRPr lang="en-US" sz="1600" dirty="0">
                <a:solidFill>
                  <a:schemeClr val="accent1"/>
                </a:solidFill>
                <a:latin typeface="+mj-ea"/>
                <a:ea typeface="+mj-ea"/>
                <a:cs typeface="+mn-ea"/>
                <a:sym typeface="+mn-lt"/>
              </a:endParaRPr>
            </a:p>
          </p:txBody>
        </p:sp>
        <p:sp>
          <p:nvSpPr>
            <p:cNvPr id="39" name="文本框 38">
              <a:extLst>
                <a:ext uri="{FF2B5EF4-FFF2-40B4-BE49-F238E27FC236}">
                  <a16:creationId xmlns:a16="http://schemas.microsoft.com/office/drawing/2014/main" id="{F91A56A6-8864-4C18-D683-12E2945105DB}"/>
                </a:ext>
              </a:extLst>
            </p:cNvPr>
            <p:cNvSpPr txBox="1"/>
            <p:nvPr/>
          </p:nvSpPr>
          <p:spPr>
            <a:xfrm>
              <a:off x="7846364" y="1489349"/>
              <a:ext cx="2052320" cy="276999"/>
            </a:xfrm>
            <a:prstGeom prst="rect">
              <a:avLst/>
            </a:prstGeom>
            <a:noFill/>
          </p:spPr>
          <p:txBody>
            <a:bodyPr wrap="square" lIns="0" tIns="0" rIns="0" bIns="0" rtlCol="0" anchor="t">
              <a:noAutofit/>
            </a:bodyPr>
            <a:lstStyle/>
            <a:p>
              <a:pPr algn="ctr"/>
              <a:r>
                <a:rPr lang="zh-CN" altLang="en-US" sz="1800" dirty="0">
                  <a:solidFill>
                    <a:schemeClr val="accent1"/>
                  </a:solidFill>
                  <a:latin typeface="+mj-ea"/>
                  <a:ea typeface="+mj-ea"/>
                  <a:cs typeface="+mn-ea"/>
                  <a:sym typeface="+mn-lt"/>
                </a:rPr>
                <a:t>某某瑜伽课程</a:t>
              </a:r>
              <a:endParaRPr lang="en-US" dirty="0">
                <a:latin typeface="+mj-ea"/>
                <a:ea typeface="+mj-ea"/>
                <a:cs typeface="+mn-ea"/>
                <a:sym typeface="+mn-lt"/>
              </a:endParaRPr>
            </a:p>
          </p:txBody>
        </p:sp>
      </p:grpSp>
      <p:sp>
        <p:nvSpPr>
          <p:cNvPr id="42" name="文本框 41">
            <a:extLst>
              <a:ext uri="{FF2B5EF4-FFF2-40B4-BE49-F238E27FC236}">
                <a16:creationId xmlns:a16="http://schemas.microsoft.com/office/drawing/2014/main" id="{EE9BC981-18B7-F3CE-6B71-683344004E3B}"/>
              </a:ext>
            </a:extLst>
          </p:cNvPr>
          <p:cNvSpPr txBox="1"/>
          <p:nvPr/>
        </p:nvSpPr>
        <p:spPr>
          <a:xfrm>
            <a:off x="2152522" y="3995224"/>
            <a:ext cx="3695263" cy="1057277"/>
          </a:xfrm>
          <a:prstGeom prst="rect">
            <a:avLst/>
          </a:prstGeom>
          <a:noFill/>
        </p:spPr>
        <p:txBody>
          <a:bodyPr wrap="square" lIns="0" tIns="0" rIns="0" bIns="0" rtlCol="0" anchor="t">
            <a:noAutofit/>
          </a:bodyPr>
          <a:lstStyle/>
          <a:p>
            <a:pPr>
              <a:lnSpc>
                <a:spcPct val="130000"/>
              </a:lnSpc>
            </a:pPr>
            <a:r>
              <a:rPr lang="zh-CN" altLang="en-US" dirty="0">
                <a:cs typeface="+mn-ea"/>
                <a:sym typeface="+mn-lt"/>
              </a:rPr>
              <a:t>参与者自报抑郁症状和特质焦虑显著减轻，这些效果在瑜伽课程中间显示出来并以之持续到课程结束。</a:t>
            </a:r>
            <a:endParaRPr lang="en-US" dirty="0">
              <a:cs typeface="+mn-ea"/>
              <a:sym typeface="+mn-lt"/>
            </a:endParaRPr>
          </a:p>
        </p:txBody>
      </p:sp>
      <p:grpSp>
        <p:nvGrpSpPr>
          <p:cNvPr id="45" name="组合 44">
            <a:extLst>
              <a:ext uri="{FF2B5EF4-FFF2-40B4-BE49-F238E27FC236}">
                <a16:creationId xmlns:a16="http://schemas.microsoft.com/office/drawing/2014/main" id="{9BCC70EF-ADCE-7FD2-2915-FF22C901E79E}"/>
              </a:ext>
            </a:extLst>
          </p:cNvPr>
          <p:cNvGrpSpPr/>
          <p:nvPr/>
        </p:nvGrpSpPr>
        <p:grpSpPr>
          <a:xfrm>
            <a:off x="991061" y="3731521"/>
            <a:ext cx="699086" cy="2438171"/>
            <a:chOff x="3308057" y="1850946"/>
            <a:chExt cx="699086" cy="2438171"/>
          </a:xfrm>
        </p:grpSpPr>
        <p:sp>
          <p:nvSpPr>
            <p:cNvPr id="46" name="矩形: 圆角 45">
              <a:extLst>
                <a:ext uri="{FF2B5EF4-FFF2-40B4-BE49-F238E27FC236}">
                  <a16:creationId xmlns:a16="http://schemas.microsoft.com/office/drawing/2014/main" id="{8E778060-912C-A432-4244-8092FD9D3357}"/>
                </a:ext>
              </a:extLst>
            </p:cNvPr>
            <p:cNvSpPr/>
            <p:nvPr/>
          </p:nvSpPr>
          <p:spPr>
            <a:xfrm>
              <a:off x="3308057" y="1850946"/>
              <a:ext cx="699086" cy="2438171"/>
            </a:xfrm>
            <a:prstGeom prst="roundRect">
              <a:avLst>
                <a:gd name="adj" fmla="val 12178"/>
              </a:avLst>
            </a:prstGeom>
            <a:solidFill>
              <a:schemeClr val="accent1"/>
            </a:solidFill>
            <a:ln w="0" cap="flat" cmpd="sng" algn="ctr">
              <a:noFill/>
              <a:prstDash val="solid"/>
              <a:miter lim="800000"/>
            </a:ln>
            <a:effectLst>
              <a:outerShdw blurRad="330200" dist="279400" dir="16200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mn-ea"/>
                <a:sym typeface="+mn-lt"/>
              </a:endParaRPr>
            </a:p>
          </p:txBody>
        </p:sp>
        <p:sp>
          <p:nvSpPr>
            <p:cNvPr id="47" name="文本框 46">
              <a:extLst>
                <a:ext uri="{FF2B5EF4-FFF2-40B4-BE49-F238E27FC236}">
                  <a16:creationId xmlns:a16="http://schemas.microsoft.com/office/drawing/2014/main" id="{09F1592D-A705-211B-F40A-3C21898ABECA}"/>
                </a:ext>
              </a:extLst>
            </p:cNvPr>
            <p:cNvSpPr txBox="1"/>
            <p:nvPr/>
          </p:nvSpPr>
          <p:spPr>
            <a:xfrm>
              <a:off x="3473624" y="2507173"/>
              <a:ext cx="369332" cy="1025425"/>
            </a:xfrm>
            <a:prstGeom prst="rect">
              <a:avLst/>
            </a:prstGeom>
            <a:noFill/>
          </p:spPr>
          <p:txBody>
            <a:bodyPr vert="eaVert" wrap="square" lIns="0" tIns="0" rIns="0" bIns="0" rtlCol="0" anchor="t">
              <a:noAutofit/>
            </a:bodyPr>
            <a:lstStyle/>
            <a:p>
              <a:pPr algn="dist"/>
              <a:r>
                <a:rPr lang="zh-CN" altLang="en-US" sz="2400" dirty="0">
                  <a:solidFill>
                    <a:schemeClr val="bg1"/>
                  </a:solidFill>
                  <a:latin typeface="+mj-ea"/>
                  <a:ea typeface="+mj-ea"/>
                  <a:cs typeface="+mn-ea"/>
                  <a:sym typeface="+mn-lt"/>
                </a:rPr>
                <a:t>结果</a:t>
              </a:r>
              <a:endParaRPr lang="en-US" sz="2400" dirty="0">
                <a:solidFill>
                  <a:schemeClr val="bg1"/>
                </a:solidFill>
                <a:latin typeface="+mj-ea"/>
                <a:ea typeface="+mj-ea"/>
                <a:cs typeface="+mn-ea"/>
                <a:sym typeface="+mn-lt"/>
              </a:endParaRPr>
            </a:p>
          </p:txBody>
        </p:sp>
      </p:grpSp>
      <p:sp>
        <p:nvSpPr>
          <p:cNvPr id="48" name="文本框 47">
            <a:extLst>
              <a:ext uri="{FF2B5EF4-FFF2-40B4-BE49-F238E27FC236}">
                <a16:creationId xmlns:a16="http://schemas.microsoft.com/office/drawing/2014/main" id="{B0ACE4ED-29EE-C830-6166-02018F85515D}"/>
              </a:ext>
            </a:extLst>
          </p:cNvPr>
          <p:cNvSpPr txBox="1"/>
          <p:nvPr/>
        </p:nvSpPr>
        <p:spPr>
          <a:xfrm>
            <a:off x="2152522" y="5299069"/>
            <a:ext cx="3695263" cy="697179"/>
          </a:xfrm>
          <a:prstGeom prst="rect">
            <a:avLst/>
          </a:prstGeom>
          <a:noFill/>
        </p:spPr>
        <p:txBody>
          <a:bodyPr wrap="square" lIns="0" tIns="0" rIns="0" bIns="0" rtlCol="0" anchor="t">
            <a:noAutofit/>
          </a:bodyPr>
          <a:lstStyle/>
          <a:p>
            <a:pPr>
              <a:lnSpc>
                <a:spcPct val="130000"/>
              </a:lnSpc>
            </a:pPr>
            <a:r>
              <a:rPr lang="zh-CN" altLang="en-US" dirty="0">
                <a:cs typeface="+mn-ea"/>
                <a:sym typeface="+mn-lt"/>
              </a:rPr>
              <a:t>在应激情绪上的变化，患者报告在瑜伽练习课后负面情绪和疲劳感减轻了。</a:t>
            </a:r>
            <a:endParaRPr lang="en-US" dirty="0">
              <a:cs typeface="+mn-ea"/>
              <a:sym typeface="+mn-lt"/>
            </a:endParaRPr>
          </a:p>
        </p:txBody>
      </p:sp>
      <p:sp>
        <p:nvSpPr>
          <p:cNvPr id="49" name="文本框 48">
            <a:extLst>
              <a:ext uri="{FF2B5EF4-FFF2-40B4-BE49-F238E27FC236}">
                <a16:creationId xmlns:a16="http://schemas.microsoft.com/office/drawing/2014/main" id="{0015B171-3327-47A2-7CD8-8813FA036734}"/>
              </a:ext>
            </a:extLst>
          </p:cNvPr>
          <p:cNvSpPr txBox="1"/>
          <p:nvPr/>
        </p:nvSpPr>
        <p:spPr>
          <a:xfrm>
            <a:off x="6788140" y="3995224"/>
            <a:ext cx="3695263" cy="1417376"/>
          </a:xfrm>
          <a:prstGeom prst="rect">
            <a:avLst/>
          </a:prstGeom>
          <a:noFill/>
        </p:spPr>
        <p:txBody>
          <a:bodyPr wrap="square" lIns="0" tIns="0" rIns="0" bIns="0" rtlCol="0" anchor="t">
            <a:noAutofit/>
          </a:bodyPr>
          <a:lstStyle/>
          <a:p>
            <a:pPr>
              <a:lnSpc>
                <a:spcPct val="130000"/>
              </a:lnSpc>
            </a:pPr>
            <a:r>
              <a:rPr lang="zh-CN" altLang="en-US" dirty="0">
                <a:cs typeface="+mn-ea"/>
                <a:sym typeface="+mn-lt"/>
              </a:rPr>
              <a:t>与对照组相比较，瑜伽组在课程结束后的早晨皮质醇水平有升高的趋势。这些发现提供了启发性的证据，证明瑜伽在改善情绪上有效性。</a:t>
            </a:r>
            <a:endParaRPr lang="en-US" dirty="0">
              <a:cs typeface="+mn-ea"/>
              <a:sym typeface="+mn-lt"/>
            </a:endParaRPr>
          </a:p>
        </p:txBody>
      </p:sp>
      <p:cxnSp>
        <p:nvCxnSpPr>
          <p:cNvPr id="51" name="直接连接符 50">
            <a:extLst>
              <a:ext uri="{FF2B5EF4-FFF2-40B4-BE49-F238E27FC236}">
                <a16:creationId xmlns:a16="http://schemas.microsoft.com/office/drawing/2014/main" id="{1BBACC46-0F23-54A2-228D-B1E74BC99E40}"/>
              </a:ext>
            </a:extLst>
          </p:cNvPr>
          <p:cNvCxnSpPr>
            <a:cxnSpLocks/>
          </p:cNvCxnSpPr>
          <p:nvPr/>
        </p:nvCxnSpPr>
        <p:spPr>
          <a:xfrm>
            <a:off x="2152522" y="3897420"/>
            <a:ext cx="3695263"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84307D10-E24D-8B76-4E0C-4C697BBE60FD}"/>
              </a:ext>
            </a:extLst>
          </p:cNvPr>
          <p:cNvCxnSpPr>
            <a:cxnSpLocks/>
          </p:cNvCxnSpPr>
          <p:nvPr/>
        </p:nvCxnSpPr>
        <p:spPr>
          <a:xfrm>
            <a:off x="2152522" y="5188988"/>
            <a:ext cx="3695263"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D990D885-6651-5737-C67E-7088D160B9F0}"/>
              </a:ext>
            </a:extLst>
          </p:cNvPr>
          <p:cNvCxnSpPr>
            <a:cxnSpLocks/>
          </p:cNvCxnSpPr>
          <p:nvPr/>
        </p:nvCxnSpPr>
        <p:spPr>
          <a:xfrm>
            <a:off x="6788139" y="3897420"/>
            <a:ext cx="3695263" cy="0"/>
          </a:xfrm>
          <a:prstGeom prst="line">
            <a:avLst/>
          </a:prstGeom>
          <a:ln w="222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7050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25A26E-CB59-D8E9-372B-633C54D8CC71}"/>
              </a:ext>
            </a:extLst>
          </p:cNvPr>
          <p:cNvSpPr>
            <a:spLocks noGrp="1"/>
          </p:cNvSpPr>
          <p:nvPr>
            <p:ph type="title"/>
          </p:nvPr>
        </p:nvSpPr>
        <p:spPr/>
        <p:txBody>
          <a:bodyPr>
            <a:noAutofit/>
          </a:bodyPr>
          <a:lstStyle/>
          <a:p>
            <a:r>
              <a:rPr lang="zh-CN" altLang="en-US" dirty="0">
                <a:latin typeface="+mj-ea"/>
                <a:cs typeface="+mn-ea"/>
                <a:sym typeface="+mn-lt"/>
              </a:rPr>
              <a:t>对于精神压力过大、应激性疾病的作用</a:t>
            </a:r>
            <a:endParaRPr lang="en-US" dirty="0">
              <a:latin typeface="+mj-ea"/>
              <a:cs typeface="+mn-ea"/>
              <a:sym typeface="+mn-lt"/>
            </a:endParaRPr>
          </a:p>
        </p:txBody>
      </p:sp>
      <p:sp>
        <p:nvSpPr>
          <p:cNvPr id="80" name="矩形: 圆角 79">
            <a:extLst>
              <a:ext uri="{FF2B5EF4-FFF2-40B4-BE49-F238E27FC236}">
                <a16:creationId xmlns:a16="http://schemas.microsoft.com/office/drawing/2014/main" id="{9AC2D30D-9AD2-C744-78B8-3B6684EF1F14}"/>
              </a:ext>
            </a:extLst>
          </p:cNvPr>
          <p:cNvSpPr/>
          <p:nvPr/>
        </p:nvSpPr>
        <p:spPr>
          <a:xfrm>
            <a:off x="5198794" y="1520206"/>
            <a:ext cx="6027821" cy="4691114"/>
          </a:xfrm>
          <a:prstGeom prst="roundRect">
            <a:avLst>
              <a:gd name="adj" fmla="val 1950"/>
            </a:avLst>
          </a:prstGeom>
          <a:gradFill>
            <a:gsLst>
              <a:gs pos="0">
                <a:schemeClr val="accent3"/>
              </a:gs>
              <a:gs pos="100000">
                <a:schemeClr val="accent1">
                  <a:alpha val="70000"/>
                </a:schemeClr>
              </a:gs>
            </a:gsLst>
            <a:lin ang="0" scaled="0"/>
          </a:gra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dirty="0">
              <a:cs typeface="+mn-ea"/>
              <a:sym typeface="+mn-lt"/>
            </a:endParaRPr>
          </a:p>
        </p:txBody>
      </p:sp>
      <p:grpSp>
        <p:nvGrpSpPr>
          <p:cNvPr id="75" name="组合 74">
            <a:extLst>
              <a:ext uri="{FF2B5EF4-FFF2-40B4-BE49-F238E27FC236}">
                <a16:creationId xmlns:a16="http://schemas.microsoft.com/office/drawing/2014/main" id="{A6B0827F-EF28-1AB2-7328-B715744CFA88}"/>
              </a:ext>
            </a:extLst>
          </p:cNvPr>
          <p:cNvGrpSpPr/>
          <p:nvPr/>
        </p:nvGrpSpPr>
        <p:grpSpPr>
          <a:xfrm>
            <a:off x="965385" y="1471982"/>
            <a:ext cx="6143785" cy="4735459"/>
            <a:chOff x="1015003" y="1205182"/>
            <a:chExt cx="6143785" cy="4735459"/>
          </a:xfrm>
        </p:grpSpPr>
        <p:sp>
          <p:nvSpPr>
            <p:cNvPr id="67" name="矩形: 圆角 66">
              <a:extLst>
                <a:ext uri="{FF2B5EF4-FFF2-40B4-BE49-F238E27FC236}">
                  <a16:creationId xmlns:a16="http://schemas.microsoft.com/office/drawing/2014/main" id="{C83E631C-8E1F-3A26-5319-2D297DF442F7}"/>
                </a:ext>
              </a:extLst>
            </p:cNvPr>
            <p:cNvSpPr/>
            <p:nvPr/>
          </p:nvSpPr>
          <p:spPr>
            <a:xfrm>
              <a:off x="1130967" y="1249527"/>
              <a:ext cx="6027821" cy="4691114"/>
            </a:xfrm>
            <a:prstGeom prst="roundRect">
              <a:avLst>
                <a:gd name="adj" fmla="val 1950"/>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dirty="0">
                <a:cs typeface="+mn-ea"/>
                <a:sym typeface="+mn-lt"/>
              </a:endParaRPr>
            </a:p>
          </p:txBody>
        </p:sp>
        <p:sp>
          <p:nvSpPr>
            <p:cNvPr id="74" name="直角三角形 71">
              <a:extLst>
                <a:ext uri="{FF2B5EF4-FFF2-40B4-BE49-F238E27FC236}">
                  <a16:creationId xmlns:a16="http://schemas.microsoft.com/office/drawing/2014/main" id="{D8E1EA77-CE8A-B7E3-5060-660B5BFDCB55}"/>
                </a:ext>
              </a:extLst>
            </p:cNvPr>
            <p:cNvSpPr/>
            <p:nvPr/>
          </p:nvSpPr>
          <p:spPr>
            <a:xfrm>
              <a:off x="1015003" y="1205182"/>
              <a:ext cx="1142317" cy="1084630"/>
            </a:xfrm>
            <a:custGeom>
              <a:avLst/>
              <a:gdLst>
                <a:gd name="connsiteX0" fmla="*/ 144000 w 947943"/>
                <a:gd name="connsiteY0" fmla="*/ 0 h 900072"/>
                <a:gd name="connsiteX1" fmla="*/ 803596 w 947943"/>
                <a:gd name="connsiteY1" fmla="*/ 0 h 900072"/>
                <a:gd name="connsiteX2" fmla="*/ 901520 w 947943"/>
                <a:gd name="connsiteY2" fmla="*/ 249578 h 900072"/>
                <a:gd name="connsiteX3" fmla="*/ 241924 w 947943"/>
                <a:gd name="connsiteY3" fmla="*/ 861356 h 900072"/>
                <a:gd name="connsiteX4" fmla="*/ 0 w 947943"/>
                <a:gd name="connsiteY4" fmla="*/ 755778 h 900072"/>
                <a:gd name="connsiteX5" fmla="*/ 0 w 947943"/>
                <a:gd name="connsiteY5" fmla="*/ 144000 h 900072"/>
                <a:gd name="connsiteX6" fmla="*/ 144000 w 947943"/>
                <a:gd name="connsiteY6" fmla="*/ 0 h 90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943" h="900072">
                  <a:moveTo>
                    <a:pt x="144000" y="0"/>
                  </a:moveTo>
                  <a:lnTo>
                    <a:pt x="803596" y="0"/>
                  </a:lnTo>
                  <a:cubicBezTo>
                    <a:pt x="934618" y="0"/>
                    <a:pt x="997584" y="160479"/>
                    <a:pt x="901520" y="249578"/>
                  </a:cubicBezTo>
                  <a:lnTo>
                    <a:pt x="241924" y="861356"/>
                  </a:lnTo>
                  <a:cubicBezTo>
                    <a:pt x="149751" y="946847"/>
                    <a:pt x="0" y="881494"/>
                    <a:pt x="0" y="755778"/>
                  </a:cubicBezTo>
                  <a:lnTo>
                    <a:pt x="0" y="144000"/>
                  </a:lnTo>
                  <a:cubicBezTo>
                    <a:pt x="0" y="64512"/>
                    <a:pt x="64512" y="0"/>
                    <a:pt x="144000" y="0"/>
                  </a:cubicBezTo>
                </a:path>
              </a:pathLst>
            </a:custGeom>
            <a:solidFill>
              <a:schemeClr val="accent1"/>
            </a:solidFill>
            <a:ln w="0" cap="flat" cmpd="sng" algn="ctr">
              <a:noFill/>
              <a:prstDash val="solid"/>
              <a:miter lim="800000"/>
            </a:ln>
            <a:effectLst>
              <a:outerShdw blurRad="241300" dist="1016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lt1"/>
                </a:solidFill>
              </a:endParaRPr>
            </a:p>
          </p:txBody>
        </p:sp>
      </p:grpSp>
      <p:sp>
        <p:nvSpPr>
          <p:cNvPr id="3" name="文本框 2">
            <a:extLst>
              <a:ext uri="{FF2B5EF4-FFF2-40B4-BE49-F238E27FC236}">
                <a16:creationId xmlns:a16="http://schemas.microsoft.com/office/drawing/2014/main" id="{87C1F5A3-63DD-3113-076C-B837B5FE5E91}"/>
              </a:ext>
            </a:extLst>
          </p:cNvPr>
          <p:cNvSpPr txBox="1"/>
          <p:nvPr/>
        </p:nvSpPr>
        <p:spPr>
          <a:xfrm>
            <a:off x="3269060" y="1755779"/>
            <a:ext cx="3520440" cy="299634"/>
          </a:xfrm>
          <a:prstGeom prst="rect">
            <a:avLst/>
          </a:prstGeom>
          <a:noFill/>
        </p:spPr>
        <p:txBody>
          <a:bodyPr wrap="square" lIns="0" tIns="0" rIns="0" bIns="0" rtlCol="0" anchor="t">
            <a:noAutofit/>
          </a:bodyPr>
          <a:lstStyle/>
          <a:p>
            <a:pPr algn="l">
              <a:lnSpc>
                <a:spcPct val="130000"/>
              </a:lnSpc>
            </a:pPr>
            <a:r>
              <a:rPr lang="zh-CN" altLang="en-US" sz="1600" dirty="0">
                <a:solidFill>
                  <a:schemeClr val="accent2"/>
                </a:solidFill>
                <a:cs typeface="+mn-ea"/>
              </a:rPr>
              <a:t>改善抑郁和压力问题</a:t>
            </a:r>
            <a:endParaRPr lang="en-US" sz="1600" dirty="0">
              <a:solidFill>
                <a:schemeClr val="accent2"/>
              </a:solidFill>
              <a:cs typeface="+mn-ea"/>
            </a:endParaRPr>
          </a:p>
        </p:txBody>
      </p:sp>
      <p:grpSp>
        <p:nvGrpSpPr>
          <p:cNvPr id="17" name="组合 16">
            <a:extLst>
              <a:ext uri="{FF2B5EF4-FFF2-40B4-BE49-F238E27FC236}">
                <a16:creationId xmlns:a16="http://schemas.microsoft.com/office/drawing/2014/main" id="{583B34E9-65D5-B7CA-891D-1D736D0C6E4D}"/>
              </a:ext>
            </a:extLst>
          </p:cNvPr>
          <p:cNvGrpSpPr/>
          <p:nvPr/>
        </p:nvGrpSpPr>
        <p:grpSpPr>
          <a:xfrm>
            <a:off x="2723888" y="2219683"/>
            <a:ext cx="2311400" cy="1535853"/>
            <a:chOff x="584200" y="2019138"/>
            <a:chExt cx="2311400" cy="1535853"/>
          </a:xfrm>
        </p:grpSpPr>
        <p:graphicFrame>
          <p:nvGraphicFramePr>
            <p:cNvPr id="8" name="图表 7">
              <a:extLst>
                <a:ext uri="{FF2B5EF4-FFF2-40B4-BE49-F238E27FC236}">
                  <a16:creationId xmlns:a16="http://schemas.microsoft.com/office/drawing/2014/main" id="{4C8ED6FF-C270-38AE-FCE4-143BFA7326F9}"/>
                </a:ext>
              </a:extLst>
            </p:cNvPr>
            <p:cNvGraphicFramePr/>
            <p:nvPr>
              <p:extLst>
                <p:ext uri="{D42A27DB-BD31-4B8C-83A1-F6EECF244321}">
                  <p14:modId xmlns:p14="http://schemas.microsoft.com/office/powerpoint/2010/main" val="546223774"/>
                </p:ext>
              </p:extLst>
            </p:nvPr>
          </p:nvGraphicFramePr>
          <p:xfrm>
            <a:off x="584200" y="2019138"/>
            <a:ext cx="2311400" cy="1535853"/>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a:extLst>
                <a:ext uri="{FF2B5EF4-FFF2-40B4-BE49-F238E27FC236}">
                  <a16:creationId xmlns:a16="http://schemas.microsoft.com/office/drawing/2014/main" id="{D80155EB-F86A-083F-D0C2-CA74348AA9E6}"/>
                </a:ext>
              </a:extLst>
            </p:cNvPr>
            <p:cNvGrpSpPr/>
            <p:nvPr/>
          </p:nvGrpSpPr>
          <p:grpSpPr>
            <a:xfrm>
              <a:off x="1356360" y="2575560"/>
              <a:ext cx="1016000" cy="492443"/>
              <a:chOff x="1356360" y="2575560"/>
              <a:chExt cx="1016000" cy="492443"/>
            </a:xfrm>
          </p:grpSpPr>
          <p:sp>
            <p:nvSpPr>
              <p:cNvPr id="10" name="文本框 9">
                <a:extLst>
                  <a:ext uri="{FF2B5EF4-FFF2-40B4-BE49-F238E27FC236}">
                    <a16:creationId xmlns:a16="http://schemas.microsoft.com/office/drawing/2014/main" id="{CF48FFF7-8D47-B3E3-01AA-81186515B971}"/>
                  </a:ext>
                </a:extLst>
              </p:cNvPr>
              <p:cNvSpPr txBox="1"/>
              <p:nvPr/>
            </p:nvSpPr>
            <p:spPr>
              <a:xfrm>
                <a:off x="1356360" y="2575560"/>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ea typeface="+mj-ea"/>
                  </a:rPr>
                  <a:t>50</a:t>
                </a:r>
              </a:p>
            </p:txBody>
          </p:sp>
          <p:sp>
            <p:nvSpPr>
              <p:cNvPr id="11" name="文本框 10">
                <a:extLst>
                  <a:ext uri="{FF2B5EF4-FFF2-40B4-BE49-F238E27FC236}">
                    <a16:creationId xmlns:a16="http://schemas.microsoft.com/office/drawing/2014/main" id="{EF9E9F82-EB18-E5D0-E0BC-BF366DE36643}"/>
                  </a:ext>
                </a:extLst>
              </p:cNvPr>
              <p:cNvSpPr txBox="1"/>
              <p:nvPr/>
            </p:nvSpPr>
            <p:spPr>
              <a:xfrm>
                <a:off x="1747520" y="2719685"/>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ea typeface="+mj-ea"/>
                  </a:rPr>
                  <a:t>%</a:t>
                </a:r>
              </a:p>
            </p:txBody>
          </p:sp>
        </p:grpSp>
      </p:grpSp>
      <p:grpSp>
        <p:nvGrpSpPr>
          <p:cNvPr id="16" name="组合 15">
            <a:extLst>
              <a:ext uri="{FF2B5EF4-FFF2-40B4-BE49-F238E27FC236}">
                <a16:creationId xmlns:a16="http://schemas.microsoft.com/office/drawing/2014/main" id="{8FFA1861-6A09-0E4D-CCF8-23D2CDB979AA}"/>
              </a:ext>
            </a:extLst>
          </p:cNvPr>
          <p:cNvGrpSpPr/>
          <p:nvPr/>
        </p:nvGrpSpPr>
        <p:grpSpPr>
          <a:xfrm>
            <a:off x="4666859" y="2219682"/>
            <a:ext cx="2311400" cy="1535853"/>
            <a:chOff x="2895600" y="2019138"/>
            <a:chExt cx="2311400" cy="1535853"/>
          </a:xfrm>
        </p:grpSpPr>
        <p:graphicFrame>
          <p:nvGraphicFramePr>
            <p:cNvPr id="9" name="图表 8">
              <a:extLst>
                <a:ext uri="{FF2B5EF4-FFF2-40B4-BE49-F238E27FC236}">
                  <a16:creationId xmlns:a16="http://schemas.microsoft.com/office/drawing/2014/main" id="{5DE60A91-E919-3C68-5535-B8942EFAE521}"/>
                </a:ext>
              </a:extLst>
            </p:cNvPr>
            <p:cNvGraphicFramePr/>
            <p:nvPr>
              <p:extLst>
                <p:ext uri="{D42A27DB-BD31-4B8C-83A1-F6EECF244321}">
                  <p14:modId xmlns:p14="http://schemas.microsoft.com/office/powerpoint/2010/main" val="3351139053"/>
                </p:ext>
              </p:extLst>
            </p:nvPr>
          </p:nvGraphicFramePr>
          <p:xfrm>
            <a:off x="2895600" y="2019138"/>
            <a:ext cx="2311400" cy="1535853"/>
          </p:xfrm>
          <a:graphic>
            <a:graphicData uri="http://schemas.openxmlformats.org/drawingml/2006/chart">
              <c:chart xmlns:c="http://schemas.openxmlformats.org/drawingml/2006/chart" xmlns:r="http://schemas.openxmlformats.org/officeDocument/2006/relationships" r:id="rId4"/>
            </a:graphicData>
          </a:graphic>
        </p:graphicFrame>
        <p:grpSp>
          <p:nvGrpSpPr>
            <p:cNvPr id="13" name="组合 12">
              <a:extLst>
                <a:ext uri="{FF2B5EF4-FFF2-40B4-BE49-F238E27FC236}">
                  <a16:creationId xmlns:a16="http://schemas.microsoft.com/office/drawing/2014/main" id="{14AAC2E4-8160-BA51-781C-12CFBBF3C1E0}"/>
                </a:ext>
              </a:extLst>
            </p:cNvPr>
            <p:cNvGrpSpPr/>
            <p:nvPr/>
          </p:nvGrpSpPr>
          <p:grpSpPr>
            <a:xfrm>
              <a:off x="3683000" y="2575560"/>
              <a:ext cx="1016000" cy="492443"/>
              <a:chOff x="1356360" y="2575560"/>
              <a:chExt cx="1016000" cy="492443"/>
            </a:xfrm>
          </p:grpSpPr>
          <p:sp>
            <p:nvSpPr>
              <p:cNvPr id="14" name="文本框 13">
                <a:extLst>
                  <a:ext uri="{FF2B5EF4-FFF2-40B4-BE49-F238E27FC236}">
                    <a16:creationId xmlns:a16="http://schemas.microsoft.com/office/drawing/2014/main" id="{BB427973-CC63-F010-0358-4C11B9E17355}"/>
                  </a:ext>
                </a:extLst>
              </p:cNvPr>
              <p:cNvSpPr txBox="1"/>
              <p:nvPr/>
            </p:nvSpPr>
            <p:spPr>
              <a:xfrm>
                <a:off x="1356360" y="2575560"/>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ea typeface="+mj-ea"/>
                  </a:rPr>
                  <a:t>30</a:t>
                </a:r>
              </a:p>
            </p:txBody>
          </p:sp>
          <p:sp>
            <p:nvSpPr>
              <p:cNvPr id="15" name="文本框 14">
                <a:extLst>
                  <a:ext uri="{FF2B5EF4-FFF2-40B4-BE49-F238E27FC236}">
                    <a16:creationId xmlns:a16="http://schemas.microsoft.com/office/drawing/2014/main" id="{5A3CB3C3-0242-F880-9E9E-A151E4868DBD}"/>
                  </a:ext>
                </a:extLst>
              </p:cNvPr>
              <p:cNvSpPr txBox="1"/>
              <p:nvPr/>
            </p:nvSpPr>
            <p:spPr>
              <a:xfrm>
                <a:off x="1747520" y="2719685"/>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ea typeface="+mj-ea"/>
                  </a:rPr>
                  <a:t>%</a:t>
                </a:r>
              </a:p>
            </p:txBody>
          </p:sp>
        </p:grpSp>
      </p:grpSp>
      <p:sp>
        <p:nvSpPr>
          <p:cNvPr id="18" name="文本框 17">
            <a:extLst>
              <a:ext uri="{FF2B5EF4-FFF2-40B4-BE49-F238E27FC236}">
                <a16:creationId xmlns:a16="http://schemas.microsoft.com/office/drawing/2014/main" id="{7A143A98-FB9C-FA00-E205-A9BD737DEF87}"/>
              </a:ext>
            </a:extLst>
          </p:cNvPr>
          <p:cNvSpPr txBox="1"/>
          <p:nvPr/>
        </p:nvSpPr>
        <p:spPr>
          <a:xfrm>
            <a:off x="3269060" y="4135324"/>
            <a:ext cx="1619791" cy="299634"/>
          </a:xfrm>
          <a:prstGeom prst="rect">
            <a:avLst/>
          </a:prstGeom>
          <a:noFill/>
        </p:spPr>
        <p:txBody>
          <a:bodyPr wrap="square" lIns="0" tIns="0" rIns="0" bIns="0" rtlCol="0" anchor="t">
            <a:noAutofit/>
          </a:bodyPr>
          <a:lstStyle/>
          <a:p>
            <a:pPr algn="l">
              <a:lnSpc>
                <a:spcPct val="130000"/>
              </a:lnSpc>
            </a:pPr>
            <a:r>
              <a:rPr lang="zh-CN" altLang="en-US" sz="1600" dirty="0">
                <a:solidFill>
                  <a:schemeClr val="accent2"/>
                </a:solidFill>
                <a:cs typeface="+mn-ea"/>
                <a:sym typeface="+mn-lt"/>
              </a:rPr>
              <a:t>幸福指数</a:t>
            </a:r>
            <a:endParaRPr lang="en-US" sz="1600" dirty="0">
              <a:solidFill>
                <a:schemeClr val="accent2"/>
              </a:solidFill>
              <a:cs typeface="+mn-ea"/>
              <a:sym typeface="+mn-lt"/>
            </a:endParaRPr>
          </a:p>
        </p:txBody>
      </p:sp>
      <p:grpSp>
        <p:nvGrpSpPr>
          <p:cNvPr id="19" name="组合 18">
            <a:extLst>
              <a:ext uri="{FF2B5EF4-FFF2-40B4-BE49-F238E27FC236}">
                <a16:creationId xmlns:a16="http://schemas.microsoft.com/office/drawing/2014/main" id="{FD1A766B-488A-51E2-B002-C4A3BD74F666}"/>
              </a:ext>
            </a:extLst>
          </p:cNvPr>
          <p:cNvGrpSpPr/>
          <p:nvPr/>
        </p:nvGrpSpPr>
        <p:grpSpPr>
          <a:xfrm>
            <a:off x="2717880" y="4479037"/>
            <a:ext cx="2311400" cy="1535853"/>
            <a:chOff x="584200" y="2019138"/>
            <a:chExt cx="2311400" cy="1535853"/>
          </a:xfrm>
        </p:grpSpPr>
        <p:graphicFrame>
          <p:nvGraphicFramePr>
            <p:cNvPr id="20" name="图表 19">
              <a:extLst>
                <a:ext uri="{FF2B5EF4-FFF2-40B4-BE49-F238E27FC236}">
                  <a16:creationId xmlns:a16="http://schemas.microsoft.com/office/drawing/2014/main" id="{F8FB08B6-DA42-A799-2436-39E52224DC75}"/>
                </a:ext>
              </a:extLst>
            </p:cNvPr>
            <p:cNvGraphicFramePr/>
            <p:nvPr>
              <p:extLst>
                <p:ext uri="{D42A27DB-BD31-4B8C-83A1-F6EECF244321}">
                  <p14:modId xmlns:p14="http://schemas.microsoft.com/office/powerpoint/2010/main" val="3645019821"/>
                </p:ext>
              </p:extLst>
            </p:nvPr>
          </p:nvGraphicFramePr>
          <p:xfrm>
            <a:off x="584200" y="2019138"/>
            <a:ext cx="2311400" cy="1535853"/>
          </p:xfrm>
          <a:graphic>
            <a:graphicData uri="http://schemas.openxmlformats.org/drawingml/2006/chart">
              <c:chart xmlns:c="http://schemas.openxmlformats.org/drawingml/2006/chart" xmlns:r="http://schemas.openxmlformats.org/officeDocument/2006/relationships" r:id="rId5"/>
            </a:graphicData>
          </a:graphic>
        </p:graphicFrame>
        <p:grpSp>
          <p:nvGrpSpPr>
            <p:cNvPr id="21" name="组合 20">
              <a:extLst>
                <a:ext uri="{FF2B5EF4-FFF2-40B4-BE49-F238E27FC236}">
                  <a16:creationId xmlns:a16="http://schemas.microsoft.com/office/drawing/2014/main" id="{B5734B10-2FBA-D828-E732-0DFFF9A6810A}"/>
                </a:ext>
              </a:extLst>
            </p:cNvPr>
            <p:cNvGrpSpPr/>
            <p:nvPr/>
          </p:nvGrpSpPr>
          <p:grpSpPr>
            <a:xfrm>
              <a:off x="1356360" y="2575560"/>
              <a:ext cx="1016000" cy="492443"/>
              <a:chOff x="1356360" y="2575560"/>
              <a:chExt cx="1016000" cy="492443"/>
            </a:xfrm>
          </p:grpSpPr>
          <p:sp>
            <p:nvSpPr>
              <p:cNvPr id="22" name="文本框 21">
                <a:extLst>
                  <a:ext uri="{FF2B5EF4-FFF2-40B4-BE49-F238E27FC236}">
                    <a16:creationId xmlns:a16="http://schemas.microsoft.com/office/drawing/2014/main" id="{14706CDF-2E7F-B2D5-E03D-F7A6089234AA}"/>
                  </a:ext>
                </a:extLst>
              </p:cNvPr>
              <p:cNvSpPr txBox="1"/>
              <p:nvPr/>
            </p:nvSpPr>
            <p:spPr>
              <a:xfrm>
                <a:off x="1356360" y="2575560"/>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ea typeface="+mj-ea"/>
                  </a:rPr>
                  <a:t>65</a:t>
                </a:r>
              </a:p>
            </p:txBody>
          </p:sp>
          <p:sp>
            <p:nvSpPr>
              <p:cNvPr id="23" name="文本框 22">
                <a:extLst>
                  <a:ext uri="{FF2B5EF4-FFF2-40B4-BE49-F238E27FC236}">
                    <a16:creationId xmlns:a16="http://schemas.microsoft.com/office/drawing/2014/main" id="{CA6F8274-AEAF-A749-69A7-9EBFCE916010}"/>
                  </a:ext>
                </a:extLst>
              </p:cNvPr>
              <p:cNvSpPr txBox="1"/>
              <p:nvPr/>
            </p:nvSpPr>
            <p:spPr>
              <a:xfrm>
                <a:off x="1747520" y="2719685"/>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ea typeface="+mj-ea"/>
                  </a:rPr>
                  <a:t>%</a:t>
                </a:r>
              </a:p>
            </p:txBody>
          </p:sp>
        </p:grpSp>
      </p:grpSp>
      <p:sp>
        <p:nvSpPr>
          <p:cNvPr id="24" name="箭头: 右 23">
            <a:extLst>
              <a:ext uri="{FF2B5EF4-FFF2-40B4-BE49-F238E27FC236}">
                <a16:creationId xmlns:a16="http://schemas.microsoft.com/office/drawing/2014/main" id="{0FFA4E0D-0625-92FE-179C-45B08492F138}"/>
              </a:ext>
            </a:extLst>
          </p:cNvPr>
          <p:cNvSpPr/>
          <p:nvPr/>
        </p:nvSpPr>
        <p:spPr>
          <a:xfrm rot="16200000">
            <a:off x="4234710" y="4600414"/>
            <a:ext cx="722549" cy="481699"/>
          </a:xfrm>
          <a:prstGeom prst="rightArrow">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cs typeface="+mn-ea"/>
            </a:endParaRPr>
          </a:p>
        </p:txBody>
      </p:sp>
      <p:grpSp>
        <p:nvGrpSpPr>
          <p:cNvPr id="25" name="组合 24">
            <a:extLst>
              <a:ext uri="{FF2B5EF4-FFF2-40B4-BE49-F238E27FC236}">
                <a16:creationId xmlns:a16="http://schemas.microsoft.com/office/drawing/2014/main" id="{8438856C-5590-7B2A-0318-5CCBD4507785}"/>
              </a:ext>
            </a:extLst>
          </p:cNvPr>
          <p:cNvGrpSpPr/>
          <p:nvPr/>
        </p:nvGrpSpPr>
        <p:grpSpPr>
          <a:xfrm>
            <a:off x="4653231" y="4479037"/>
            <a:ext cx="2311400" cy="1535853"/>
            <a:chOff x="584200" y="2019138"/>
            <a:chExt cx="2311400" cy="1535853"/>
          </a:xfrm>
        </p:grpSpPr>
        <p:graphicFrame>
          <p:nvGraphicFramePr>
            <p:cNvPr id="26" name="图表 25">
              <a:extLst>
                <a:ext uri="{FF2B5EF4-FFF2-40B4-BE49-F238E27FC236}">
                  <a16:creationId xmlns:a16="http://schemas.microsoft.com/office/drawing/2014/main" id="{70BB61E4-589B-31A4-62C1-E2D30422E108}"/>
                </a:ext>
              </a:extLst>
            </p:cNvPr>
            <p:cNvGraphicFramePr/>
            <p:nvPr>
              <p:extLst>
                <p:ext uri="{D42A27DB-BD31-4B8C-83A1-F6EECF244321}">
                  <p14:modId xmlns:p14="http://schemas.microsoft.com/office/powerpoint/2010/main" val="546223774"/>
                </p:ext>
              </p:extLst>
            </p:nvPr>
          </p:nvGraphicFramePr>
          <p:xfrm>
            <a:off x="584200" y="2019138"/>
            <a:ext cx="2311400" cy="1535853"/>
          </p:xfrm>
          <a:graphic>
            <a:graphicData uri="http://schemas.openxmlformats.org/drawingml/2006/chart">
              <c:chart xmlns:c="http://schemas.openxmlformats.org/drawingml/2006/chart" xmlns:r="http://schemas.openxmlformats.org/officeDocument/2006/relationships" r:id="rId6"/>
            </a:graphicData>
          </a:graphic>
        </p:graphicFrame>
        <p:grpSp>
          <p:nvGrpSpPr>
            <p:cNvPr id="27" name="组合 26">
              <a:extLst>
                <a:ext uri="{FF2B5EF4-FFF2-40B4-BE49-F238E27FC236}">
                  <a16:creationId xmlns:a16="http://schemas.microsoft.com/office/drawing/2014/main" id="{02E50D14-BB92-286E-94AA-24D42656CEF1}"/>
                </a:ext>
              </a:extLst>
            </p:cNvPr>
            <p:cNvGrpSpPr/>
            <p:nvPr/>
          </p:nvGrpSpPr>
          <p:grpSpPr>
            <a:xfrm>
              <a:off x="1356360" y="2575560"/>
              <a:ext cx="1016000" cy="492443"/>
              <a:chOff x="1356360" y="2575560"/>
              <a:chExt cx="1016000" cy="492443"/>
            </a:xfrm>
          </p:grpSpPr>
          <p:sp>
            <p:nvSpPr>
              <p:cNvPr id="28" name="文本框 27">
                <a:extLst>
                  <a:ext uri="{FF2B5EF4-FFF2-40B4-BE49-F238E27FC236}">
                    <a16:creationId xmlns:a16="http://schemas.microsoft.com/office/drawing/2014/main" id="{54082A53-0191-77B6-13F4-87BBBC642E38}"/>
                  </a:ext>
                </a:extLst>
              </p:cNvPr>
              <p:cNvSpPr txBox="1"/>
              <p:nvPr/>
            </p:nvSpPr>
            <p:spPr>
              <a:xfrm>
                <a:off x="1356360" y="2575560"/>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ea typeface="+mj-ea"/>
                  </a:rPr>
                  <a:t>50</a:t>
                </a:r>
              </a:p>
            </p:txBody>
          </p:sp>
          <p:sp>
            <p:nvSpPr>
              <p:cNvPr id="29" name="文本框 28">
                <a:extLst>
                  <a:ext uri="{FF2B5EF4-FFF2-40B4-BE49-F238E27FC236}">
                    <a16:creationId xmlns:a16="http://schemas.microsoft.com/office/drawing/2014/main" id="{3573201B-E109-932A-966A-1EDE9EF48D9C}"/>
                  </a:ext>
                </a:extLst>
              </p:cNvPr>
              <p:cNvSpPr txBox="1"/>
              <p:nvPr/>
            </p:nvSpPr>
            <p:spPr>
              <a:xfrm>
                <a:off x="1747520" y="2719685"/>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ea typeface="+mj-ea"/>
                  </a:rPr>
                  <a:t>%</a:t>
                </a:r>
              </a:p>
            </p:txBody>
          </p:sp>
        </p:grpSp>
      </p:grpSp>
      <p:sp>
        <p:nvSpPr>
          <p:cNvPr id="30" name="文本框 29">
            <a:extLst>
              <a:ext uri="{FF2B5EF4-FFF2-40B4-BE49-F238E27FC236}">
                <a16:creationId xmlns:a16="http://schemas.microsoft.com/office/drawing/2014/main" id="{510C6900-610C-2B3F-85CB-925634D65CDC}"/>
              </a:ext>
            </a:extLst>
          </p:cNvPr>
          <p:cNvSpPr txBox="1"/>
          <p:nvPr/>
        </p:nvSpPr>
        <p:spPr>
          <a:xfrm>
            <a:off x="5280011" y="4135324"/>
            <a:ext cx="1619791" cy="299634"/>
          </a:xfrm>
          <a:prstGeom prst="rect">
            <a:avLst/>
          </a:prstGeom>
          <a:noFill/>
        </p:spPr>
        <p:txBody>
          <a:bodyPr wrap="square" lIns="0" tIns="0" rIns="0" bIns="0" rtlCol="0" anchor="t">
            <a:noAutofit/>
          </a:bodyPr>
          <a:lstStyle/>
          <a:p>
            <a:pPr algn="l">
              <a:lnSpc>
                <a:spcPct val="130000"/>
              </a:lnSpc>
            </a:pPr>
            <a:r>
              <a:rPr lang="zh-CN" altLang="en-US" sz="1600" dirty="0">
                <a:solidFill>
                  <a:schemeClr val="accent2"/>
                </a:solidFill>
                <a:cs typeface="+mn-ea"/>
              </a:rPr>
              <a:t>睡眠增加</a:t>
            </a:r>
            <a:endParaRPr lang="en-US" sz="1600" dirty="0">
              <a:solidFill>
                <a:schemeClr val="accent2"/>
              </a:solidFill>
              <a:cs typeface="+mn-ea"/>
            </a:endParaRPr>
          </a:p>
        </p:txBody>
      </p:sp>
      <p:sp>
        <p:nvSpPr>
          <p:cNvPr id="31" name="箭头: 右 30">
            <a:extLst>
              <a:ext uri="{FF2B5EF4-FFF2-40B4-BE49-F238E27FC236}">
                <a16:creationId xmlns:a16="http://schemas.microsoft.com/office/drawing/2014/main" id="{1CD67EF0-D6DD-EA90-1854-695C8C33F141}"/>
              </a:ext>
            </a:extLst>
          </p:cNvPr>
          <p:cNvSpPr/>
          <p:nvPr/>
        </p:nvSpPr>
        <p:spPr>
          <a:xfrm rot="16200000">
            <a:off x="6122139" y="4600414"/>
            <a:ext cx="722549" cy="481699"/>
          </a:xfrm>
          <a:prstGeom prst="rightArrow">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cs typeface="+mn-ea"/>
              <a:sym typeface="+mn-lt"/>
            </a:endParaRPr>
          </a:p>
        </p:txBody>
      </p:sp>
      <p:grpSp>
        <p:nvGrpSpPr>
          <p:cNvPr id="57" name="组合 56">
            <a:extLst>
              <a:ext uri="{FF2B5EF4-FFF2-40B4-BE49-F238E27FC236}">
                <a16:creationId xmlns:a16="http://schemas.microsoft.com/office/drawing/2014/main" id="{A3ACF26E-D334-9EEE-7301-8FAA705180F8}"/>
              </a:ext>
            </a:extLst>
          </p:cNvPr>
          <p:cNvGrpSpPr/>
          <p:nvPr/>
        </p:nvGrpSpPr>
        <p:grpSpPr>
          <a:xfrm>
            <a:off x="1592109" y="2152462"/>
            <a:ext cx="1085276" cy="1146884"/>
            <a:chOff x="8517560" y="3419065"/>
            <a:chExt cx="1272825" cy="1345079"/>
          </a:xfrm>
          <a:solidFill>
            <a:schemeClr val="accent1"/>
          </a:solidFill>
        </p:grpSpPr>
        <p:sp>
          <p:nvSpPr>
            <p:cNvPr id="36" name="任意多边形: 形状 35">
              <a:extLst>
                <a:ext uri="{FF2B5EF4-FFF2-40B4-BE49-F238E27FC236}">
                  <a16:creationId xmlns:a16="http://schemas.microsoft.com/office/drawing/2014/main" id="{6CBC1DB2-02C6-62D7-7411-BEE6301AFDA1}"/>
                </a:ext>
              </a:extLst>
            </p:cNvPr>
            <p:cNvSpPr/>
            <p:nvPr/>
          </p:nvSpPr>
          <p:spPr>
            <a:xfrm>
              <a:off x="8840076" y="3419065"/>
              <a:ext cx="623063" cy="562255"/>
            </a:xfrm>
            <a:custGeom>
              <a:avLst/>
              <a:gdLst>
                <a:gd name="connsiteX0" fmla="*/ 603599 w 623063"/>
                <a:gd name="connsiteY0" fmla="*/ 465255 h 562255"/>
                <a:gd name="connsiteX1" fmla="*/ 537781 w 623063"/>
                <a:gd name="connsiteY1" fmla="*/ 172552 h 562255"/>
                <a:gd name="connsiteX2" fmla="*/ 303371 w 623063"/>
                <a:gd name="connsiteY2" fmla="*/ 340 h 562255"/>
                <a:gd name="connsiteX3" fmla="*/ 15145 w 623063"/>
                <a:gd name="connsiteY3" fmla="*/ 465255 h 562255"/>
                <a:gd name="connsiteX4" fmla="*/ 603599 w 623063"/>
                <a:gd name="connsiteY4" fmla="*/ 465255 h 562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063" h="562255">
                  <a:moveTo>
                    <a:pt x="603599" y="465255"/>
                  </a:moveTo>
                  <a:cubicBezTo>
                    <a:pt x="609505" y="383721"/>
                    <a:pt x="671512" y="157217"/>
                    <a:pt x="537781" y="172552"/>
                  </a:cubicBezTo>
                  <a:cubicBezTo>
                    <a:pt x="520446" y="54632"/>
                    <a:pt x="409956" y="-5089"/>
                    <a:pt x="303371" y="340"/>
                  </a:cubicBezTo>
                  <a:cubicBezTo>
                    <a:pt x="14573" y="15104"/>
                    <a:pt x="-30004" y="278946"/>
                    <a:pt x="15145" y="465255"/>
                  </a:cubicBezTo>
                  <a:cubicBezTo>
                    <a:pt x="88392" y="660422"/>
                    <a:pt x="465106" y="507832"/>
                    <a:pt x="603599" y="465255"/>
                  </a:cubicBezTo>
                  <a:close/>
                </a:path>
              </a:pathLst>
            </a:custGeom>
            <a:grpFill/>
            <a:ln w="9525" cap="flat">
              <a:noFill/>
              <a:prstDash val="solid"/>
              <a:miter/>
            </a:ln>
          </p:spPr>
          <p:txBody>
            <a:bodyPr rtlCol="0" anchor="ctr">
              <a:noAutofit/>
            </a:bodyPr>
            <a:lstStyle/>
            <a:p>
              <a:endParaRPr lang="en-US">
                <a:cs typeface="+mn-ea"/>
                <a:sym typeface="+mn-lt"/>
              </a:endParaRPr>
            </a:p>
          </p:txBody>
        </p:sp>
        <p:sp>
          <p:nvSpPr>
            <p:cNvPr id="37" name="任意多边形: 形状 36">
              <a:extLst>
                <a:ext uri="{FF2B5EF4-FFF2-40B4-BE49-F238E27FC236}">
                  <a16:creationId xmlns:a16="http://schemas.microsoft.com/office/drawing/2014/main" id="{146E1240-53E3-0139-3C63-2B18AF514FAE}"/>
                </a:ext>
              </a:extLst>
            </p:cNvPr>
            <p:cNvSpPr/>
            <p:nvPr/>
          </p:nvSpPr>
          <p:spPr>
            <a:xfrm>
              <a:off x="8517560" y="4260082"/>
              <a:ext cx="1272825" cy="504062"/>
            </a:xfrm>
            <a:custGeom>
              <a:avLst/>
              <a:gdLst>
                <a:gd name="connsiteX0" fmla="*/ 1272826 w 1272825"/>
                <a:gd name="connsiteY0" fmla="*/ 504063 h 504062"/>
                <a:gd name="connsiteX1" fmla="*/ 0 w 1272825"/>
                <a:gd name="connsiteY1" fmla="*/ 504063 h 504062"/>
                <a:gd name="connsiteX2" fmla="*/ 126111 w 1272825"/>
                <a:gd name="connsiteY2" fmla="*/ 167640 h 504062"/>
                <a:gd name="connsiteX3" fmla="*/ 538258 w 1272825"/>
                <a:gd name="connsiteY3" fmla="*/ 0 h 504062"/>
                <a:gd name="connsiteX4" fmla="*/ 636461 w 1272825"/>
                <a:gd name="connsiteY4" fmla="*/ 15145 h 504062"/>
                <a:gd name="connsiteX5" fmla="*/ 734473 w 1272825"/>
                <a:gd name="connsiteY5" fmla="*/ 0 h 504062"/>
                <a:gd name="connsiteX6" fmla="*/ 1146810 w 1272825"/>
                <a:gd name="connsiteY6" fmla="*/ 167735 h 504062"/>
                <a:gd name="connsiteX7" fmla="*/ 1272826 w 1272825"/>
                <a:gd name="connsiteY7" fmla="*/ 504063 h 50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825" h="504062">
                  <a:moveTo>
                    <a:pt x="1272826" y="504063"/>
                  </a:moveTo>
                  <a:lnTo>
                    <a:pt x="0" y="504063"/>
                  </a:lnTo>
                  <a:cubicBezTo>
                    <a:pt x="0" y="504063"/>
                    <a:pt x="38100" y="290513"/>
                    <a:pt x="126111" y="167640"/>
                  </a:cubicBezTo>
                  <a:cubicBezTo>
                    <a:pt x="214122" y="44767"/>
                    <a:pt x="538258" y="0"/>
                    <a:pt x="538258" y="0"/>
                  </a:cubicBezTo>
                  <a:lnTo>
                    <a:pt x="636461" y="15145"/>
                  </a:lnTo>
                  <a:lnTo>
                    <a:pt x="734473" y="0"/>
                  </a:lnTo>
                  <a:cubicBezTo>
                    <a:pt x="734473" y="0"/>
                    <a:pt x="1059275" y="44767"/>
                    <a:pt x="1146810" y="167735"/>
                  </a:cubicBezTo>
                  <a:cubicBezTo>
                    <a:pt x="1234345" y="290703"/>
                    <a:pt x="1272826" y="504063"/>
                    <a:pt x="1272826" y="504063"/>
                  </a:cubicBezTo>
                  <a:close/>
                </a:path>
              </a:pathLst>
            </a:custGeom>
            <a:grpFill/>
            <a:ln w="9525" cap="flat">
              <a:noFill/>
              <a:prstDash val="solid"/>
              <a:miter/>
            </a:ln>
          </p:spPr>
          <p:txBody>
            <a:bodyPr rtlCol="0" anchor="ctr">
              <a:noAutofit/>
            </a:bodyPr>
            <a:lstStyle/>
            <a:p>
              <a:endParaRPr lang="en-US"/>
            </a:p>
          </p:txBody>
        </p:sp>
        <p:sp>
          <p:nvSpPr>
            <p:cNvPr id="38" name="任意多边形: 形状 37">
              <a:extLst>
                <a:ext uri="{FF2B5EF4-FFF2-40B4-BE49-F238E27FC236}">
                  <a16:creationId xmlns:a16="http://schemas.microsoft.com/office/drawing/2014/main" id="{178E3039-2CA8-C098-2B53-9EF12A7C2CF2}"/>
                </a:ext>
              </a:extLst>
            </p:cNvPr>
            <p:cNvSpPr/>
            <p:nvPr/>
          </p:nvSpPr>
          <p:spPr>
            <a:xfrm>
              <a:off x="8979187" y="4254281"/>
              <a:ext cx="345754" cy="189924"/>
            </a:xfrm>
            <a:custGeom>
              <a:avLst/>
              <a:gdLst>
                <a:gd name="connsiteX0" fmla="*/ 1193 w 345754"/>
                <a:gd name="connsiteY0" fmla="*/ 14564 h 189924"/>
                <a:gd name="connsiteX1" fmla="*/ 173119 w 345754"/>
                <a:gd name="connsiteY1" fmla="*/ 1610 h 189924"/>
                <a:gd name="connsiteX2" fmla="*/ 173119 w 345754"/>
                <a:gd name="connsiteY2" fmla="*/ 1610 h 189924"/>
                <a:gd name="connsiteX3" fmla="*/ 344569 w 345754"/>
                <a:gd name="connsiteY3" fmla="*/ 14564 h 189924"/>
                <a:gd name="connsiteX4" fmla="*/ 174262 w 345754"/>
                <a:gd name="connsiteY4" fmla="*/ 189919 h 189924"/>
                <a:gd name="connsiteX5" fmla="*/ 1193 w 345754"/>
                <a:gd name="connsiteY5" fmla="*/ 14564 h 18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754" h="189924">
                  <a:moveTo>
                    <a:pt x="1193" y="14564"/>
                  </a:moveTo>
                  <a:cubicBezTo>
                    <a:pt x="57530" y="1667"/>
                    <a:pt x="115485" y="-2705"/>
                    <a:pt x="173119" y="1610"/>
                  </a:cubicBezTo>
                  <a:lnTo>
                    <a:pt x="173119" y="1610"/>
                  </a:lnTo>
                  <a:cubicBezTo>
                    <a:pt x="230595" y="-2657"/>
                    <a:pt x="288386" y="1715"/>
                    <a:pt x="344569" y="14564"/>
                  </a:cubicBezTo>
                  <a:cubicBezTo>
                    <a:pt x="352761" y="92002"/>
                    <a:pt x="320852" y="189538"/>
                    <a:pt x="174262" y="189919"/>
                  </a:cubicBezTo>
                  <a:cubicBezTo>
                    <a:pt x="26339" y="190776"/>
                    <a:pt x="-7189" y="93336"/>
                    <a:pt x="1193" y="14564"/>
                  </a:cubicBezTo>
                  <a:close/>
                </a:path>
              </a:pathLst>
            </a:custGeom>
            <a:grpFill/>
            <a:ln w="9525" cap="flat">
              <a:noFill/>
              <a:prstDash val="solid"/>
              <a:miter/>
            </a:ln>
          </p:spPr>
          <p:txBody>
            <a:bodyPr rtlCol="0" anchor="ctr">
              <a:noAutofit/>
            </a:bodyPr>
            <a:lstStyle/>
            <a:p>
              <a:endParaRPr lang="en-US"/>
            </a:p>
          </p:txBody>
        </p:sp>
        <p:sp>
          <p:nvSpPr>
            <p:cNvPr id="39" name="任意多边形: 形状 38">
              <a:extLst>
                <a:ext uri="{FF2B5EF4-FFF2-40B4-BE49-F238E27FC236}">
                  <a16:creationId xmlns:a16="http://schemas.microsoft.com/office/drawing/2014/main" id="{1C6F3AD4-BD56-CA11-96AF-045FE4E73409}"/>
                </a:ext>
              </a:extLst>
            </p:cNvPr>
            <p:cNvSpPr/>
            <p:nvPr/>
          </p:nvSpPr>
          <p:spPr>
            <a:xfrm>
              <a:off x="9066105" y="4117492"/>
              <a:ext cx="172021" cy="250983"/>
            </a:xfrm>
            <a:custGeom>
              <a:avLst/>
              <a:gdLst>
                <a:gd name="connsiteX0" fmla="*/ 85725 w 172021"/>
                <a:gd name="connsiteY0" fmla="*/ 250984 h 250983"/>
                <a:gd name="connsiteX1" fmla="*/ 85725 w 172021"/>
                <a:gd name="connsiteY1" fmla="*/ 250984 h 250983"/>
                <a:gd name="connsiteX2" fmla="*/ 0 w 172021"/>
                <a:gd name="connsiteY2" fmla="*/ 165259 h 250983"/>
                <a:gd name="connsiteX3" fmla="*/ 0 w 172021"/>
                <a:gd name="connsiteY3" fmla="*/ 0 h 250983"/>
                <a:gd name="connsiteX4" fmla="*/ 172021 w 172021"/>
                <a:gd name="connsiteY4" fmla="*/ 0 h 250983"/>
                <a:gd name="connsiteX5" fmla="*/ 172021 w 172021"/>
                <a:gd name="connsiteY5" fmla="*/ 164783 h 250983"/>
                <a:gd name="connsiteX6" fmla="*/ 85725 w 172021"/>
                <a:gd name="connsiteY6" fmla="*/ 250984 h 25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21" h="250983">
                  <a:moveTo>
                    <a:pt x="85725" y="250984"/>
                  </a:moveTo>
                  <a:lnTo>
                    <a:pt x="85725" y="250984"/>
                  </a:lnTo>
                  <a:cubicBezTo>
                    <a:pt x="38489" y="250727"/>
                    <a:pt x="260" y="212493"/>
                    <a:pt x="0" y="165259"/>
                  </a:cubicBezTo>
                  <a:lnTo>
                    <a:pt x="0" y="0"/>
                  </a:lnTo>
                  <a:lnTo>
                    <a:pt x="172021" y="0"/>
                  </a:lnTo>
                  <a:lnTo>
                    <a:pt x="172021" y="164783"/>
                  </a:lnTo>
                  <a:cubicBezTo>
                    <a:pt x="171969" y="212408"/>
                    <a:pt x="133348" y="250984"/>
                    <a:pt x="85725" y="250984"/>
                  </a:cubicBezTo>
                  <a:close/>
                </a:path>
              </a:pathLst>
            </a:custGeom>
            <a:grpFill/>
            <a:ln w="9525" cap="flat">
              <a:noFill/>
              <a:prstDash val="solid"/>
              <a:miter/>
            </a:ln>
          </p:spPr>
          <p:txBody>
            <a:bodyPr rtlCol="0" anchor="ctr">
              <a:noAutofit/>
            </a:bodyPr>
            <a:lstStyle/>
            <a:p>
              <a:endParaRPr lang="en-US"/>
            </a:p>
          </p:txBody>
        </p:sp>
        <p:sp>
          <p:nvSpPr>
            <p:cNvPr id="40" name="任意多边形: 形状 39">
              <a:extLst>
                <a:ext uri="{FF2B5EF4-FFF2-40B4-BE49-F238E27FC236}">
                  <a16:creationId xmlns:a16="http://schemas.microsoft.com/office/drawing/2014/main" id="{DD7A7EDE-03E6-FCFD-0038-4468EA582170}"/>
                </a:ext>
              </a:extLst>
            </p:cNvPr>
            <p:cNvSpPr/>
            <p:nvPr/>
          </p:nvSpPr>
          <p:spPr>
            <a:xfrm>
              <a:off x="9066105" y="4107872"/>
              <a:ext cx="172021" cy="151447"/>
            </a:xfrm>
            <a:custGeom>
              <a:avLst/>
              <a:gdLst>
                <a:gd name="connsiteX0" fmla="*/ 172021 w 172021"/>
                <a:gd name="connsiteY0" fmla="*/ 0 h 151447"/>
                <a:gd name="connsiteX1" fmla="*/ 172021 w 172021"/>
                <a:gd name="connsiteY1" fmla="*/ 101156 h 151447"/>
                <a:gd name="connsiteX2" fmla="*/ 85725 w 172021"/>
                <a:gd name="connsiteY2" fmla="*/ 151448 h 151447"/>
                <a:gd name="connsiteX3" fmla="*/ 0 w 172021"/>
                <a:gd name="connsiteY3" fmla="*/ 107823 h 151447"/>
                <a:gd name="connsiteX4" fmla="*/ 0 w 172021"/>
                <a:gd name="connsiteY4" fmla="*/ 0 h 15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21" h="151447">
                  <a:moveTo>
                    <a:pt x="172021" y="0"/>
                  </a:moveTo>
                  <a:lnTo>
                    <a:pt x="172021" y="101156"/>
                  </a:lnTo>
                  <a:cubicBezTo>
                    <a:pt x="172021" y="101156"/>
                    <a:pt x="143446" y="151448"/>
                    <a:pt x="85725" y="151448"/>
                  </a:cubicBezTo>
                  <a:cubicBezTo>
                    <a:pt x="39719" y="151448"/>
                    <a:pt x="0" y="107823"/>
                    <a:pt x="0" y="107823"/>
                  </a:cubicBezTo>
                  <a:lnTo>
                    <a:pt x="0" y="0"/>
                  </a:lnTo>
                  <a:close/>
                </a:path>
              </a:pathLst>
            </a:custGeom>
            <a:grpFill/>
            <a:ln w="9525" cap="flat">
              <a:noFill/>
              <a:prstDash val="solid"/>
              <a:miter/>
            </a:ln>
          </p:spPr>
          <p:txBody>
            <a:bodyPr rtlCol="0" anchor="ctr">
              <a:noAutofit/>
            </a:bodyPr>
            <a:lstStyle/>
            <a:p>
              <a:endParaRPr lang="en-US"/>
            </a:p>
          </p:txBody>
        </p:sp>
        <p:sp>
          <p:nvSpPr>
            <p:cNvPr id="41" name="任意多边形: 形状 40">
              <a:extLst>
                <a:ext uri="{FF2B5EF4-FFF2-40B4-BE49-F238E27FC236}">
                  <a16:creationId xmlns:a16="http://schemas.microsoft.com/office/drawing/2014/main" id="{C0DC0143-A6C0-E157-6568-EF4A7E659C62}"/>
                </a:ext>
              </a:extLst>
            </p:cNvPr>
            <p:cNvSpPr/>
            <p:nvPr/>
          </p:nvSpPr>
          <p:spPr>
            <a:xfrm>
              <a:off x="8809882" y="3884931"/>
              <a:ext cx="138547" cy="162721"/>
            </a:xfrm>
            <a:custGeom>
              <a:avLst/>
              <a:gdLst>
                <a:gd name="connsiteX0" fmla="*/ 100774 w 138547"/>
                <a:gd name="connsiteY0" fmla="*/ 36536 h 162721"/>
                <a:gd name="connsiteX1" fmla="*/ 0 w 138547"/>
                <a:gd name="connsiteY1" fmla="*/ 61016 h 162721"/>
                <a:gd name="connsiteX2" fmla="*/ 123158 w 138547"/>
                <a:gd name="connsiteY2" fmla="*/ 143597 h 162721"/>
                <a:gd name="connsiteX3" fmla="*/ 100774 w 138547"/>
                <a:gd name="connsiteY3" fmla="*/ 36536 h 162721"/>
              </a:gdLst>
              <a:ahLst/>
              <a:cxnLst>
                <a:cxn ang="0">
                  <a:pos x="connsiteX0" y="connsiteY0"/>
                </a:cxn>
                <a:cxn ang="0">
                  <a:pos x="connsiteX1" y="connsiteY1"/>
                </a:cxn>
                <a:cxn ang="0">
                  <a:pos x="connsiteX2" y="connsiteY2"/>
                </a:cxn>
                <a:cxn ang="0">
                  <a:pos x="connsiteX3" y="connsiteY3"/>
                </a:cxn>
              </a:cxnLst>
              <a:rect l="l" t="t" r="r" b="b"/>
              <a:pathLst>
                <a:path w="138547" h="162721">
                  <a:moveTo>
                    <a:pt x="100774" y="36536"/>
                  </a:moveTo>
                  <a:cubicBezTo>
                    <a:pt x="54102" y="-34330"/>
                    <a:pt x="0" y="11200"/>
                    <a:pt x="0" y="61016"/>
                  </a:cubicBezTo>
                  <a:cubicBezTo>
                    <a:pt x="0" y="133215"/>
                    <a:pt x="78391" y="195413"/>
                    <a:pt x="123158" y="143597"/>
                  </a:cubicBezTo>
                  <a:cubicBezTo>
                    <a:pt x="167926" y="91781"/>
                    <a:pt x="100774" y="36536"/>
                    <a:pt x="100774" y="36536"/>
                  </a:cubicBezTo>
                  <a:close/>
                </a:path>
              </a:pathLst>
            </a:custGeom>
            <a:grpFill/>
            <a:ln w="9525" cap="flat">
              <a:noFill/>
              <a:prstDash val="solid"/>
              <a:miter/>
            </a:ln>
          </p:spPr>
          <p:txBody>
            <a:bodyPr rtlCol="0" anchor="ctr">
              <a:noAutofit/>
            </a:bodyPr>
            <a:lstStyle/>
            <a:p>
              <a:endParaRPr lang="en-US"/>
            </a:p>
          </p:txBody>
        </p:sp>
        <p:sp>
          <p:nvSpPr>
            <p:cNvPr id="42" name="任意多边形: 形状 41">
              <a:extLst>
                <a:ext uri="{FF2B5EF4-FFF2-40B4-BE49-F238E27FC236}">
                  <a16:creationId xmlns:a16="http://schemas.microsoft.com/office/drawing/2014/main" id="{BC3577F0-BF3E-EB70-E28C-69A8E9937046}"/>
                </a:ext>
              </a:extLst>
            </p:cNvPr>
            <p:cNvSpPr/>
            <p:nvPr/>
          </p:nvSpPr>
          <p:spPr>
            <a:xfrm>
              <a:off x="8843264" y="3930233"/>
              <a:ext cx="57200" cy="40764"/>
            </a:xfrm>
            <a:custGeom>
              <a:avLst/>
              <a:gdLst>
                <a:gd name="connsiteX0" fmla="*/ 57200 w 57200"/>
                <a:gd name="connsiteY0" fmla="*/ 24287 h 40764"/>
                <a:gd name="connsiteX1" fmla="*/ 3384 w 57200"/>
                <a:gd name="connsiteY1" fmla="*/ 40765 h 40764"/>
              </a:gdLst>
              <a:ahLst/>
              <a:cxnLst>
                <a:cxn ang="0">
                  <a:pos x="connsiteX0" y="connsiteY0"/>
                </a:cxn>
                <a:cxn ang="0">
                  <a:pos x="connsiteX1" y="connsiteY1"/>
                </a:cxn>
              </a:cxnLst>
              <a:rect l="l" t="t" r="r" b="b"/>
              <a:pathLst>
                <a:path w="57200" h="40764">
                  <a:moveTo>
                    <a:pt x="57200" y="24287"/>
                  </a:moveTo>
                  <a:cubicBezTo>
                    <a:pt x="28149" y="-29911"/>
                    <a:pt x="-11951" y="20667"/>
                    <a:pt x="3384" y="40765"/>
                  </a:cubicBezTo>
                </a:path>
              </a:pathLst>
            </a:custGeom>
            <a:grpFill/>
            <a:ln w="9525" cap="rnd">
              <a:solidFill>
                <a:srgbClr val="E07E61"/>
              </a:solidFill>
              <a:prstDash val="solid"/>
              <a:miter/>
            </a:ln>
          </p:spPr>
          <p:txBody>
            <a:bodyPr rtlCol="0" anchor="ctr">
              <a:noAutofit/>
            </a:bodyPr>
            <a:lstStyle/>
            <a:p>
              <a:endParaRPr lang="en-US"/>
            </a:p>
          </p:txBody>
        </p:sp>
        <p:sp>
          <p:nvSpPr>
            <p:cNvPr id="43" name="任意多边形: 形状 42">
              <a:extLst>
                <a:ext uri="{FF2B5EF4-FFF2-40B4-BE49-F238E27FC236}">
                  <a16:creationId xmlns:a16="http://schemas.microsoft.com/office/drawing/2014/main" id="{131932F8-6DC0-93FA-5358-412A74B8A9EA}"/>
                </a:ext>
              </a:extLst>
            </p:cNvPr>
            <p:cNvSpPr/>
            <p:nvPr/>
          </p:nvSpPr>
          <p:spPr>
            <a:xfrm>
              <a:off x="9338656" y="3884931"/>
              <a:ext cx="138451" cy="162721"/>
            </a:xfrm>
            <a:custGeom>
              <a:avLst/>
              <a:gdLst>
                <a:gd name="connsiteX0" fmla="*/ 37773 w 138451"/>
                <a:gd name="connsiteY0" fmla="*/ 36536 h 162721"/>
                <a:gd name="connsiteX1" fmla="*/ 138452 w 138451"/>
                <a:gd name="connsiteY1" fmla="*/ 61016 h 162721"/>
                <a:gd name="connsiteX2" fmla="*/ 15389 w 138451"/>
                <a:gd name="connsiteY2" fmla="*/ 143597 h 162721"/>
                <a:gd name="connsiteX3" fmla="*/ 37773 w 138451"/>
                <a:gd name="connsiteY3" fmla="*/ 36536 h 162721"/>
              </a:gdLst>
              <a:ahLst/>
              <a:cxnLst>
                <a:cxn ang="0">
                  <a:pos x="connsiteX0" y="connsiteY0"/>
                </a:cxn>
                <a:cxn ang="0">
                  <a:pos x="connsiteX1" y="connsiteY1"/>
                </a:cxn>
                <a:cxn ang="0">
                  <a:pos x="connsiteX2" y="connsiteY2"/>
                </a:cxn>
                <a:cxn ang="0">
                  <a:pos x="connsiteX3" y="connsiteY3"/>
                </a:cxn>
              </a:cxnLst>
              <a:rect l="l" t="t" r="r" b="b"/>
              <a:pathLst>
                <a:path w="138451" h="162721">
                  <a:moveTo>
                    <a:pt x="37773" y="36536"/>
                  </a:moveTo>
                  <a:cubicBezTo>
                    <a:pt x="84350" y="-34330"/>
                    <a:pt x="138452" y="11200"/>
                    <a:pt x="138452" y="61016"/>
                  </a:cubicBezTo>
                  <a:cubicBezTo>
                    <a:pt x="138452" y="133215"/>
                    <a:pt x="60156" y="195413"/>
                    <a:pt x="15389" y="143597"/>
                  </a:cubicBezTo>
                  <a:cubicBezTo>
                    <a:pt x="-29379" y="91781"/>
                    <a:pt x="37773" y="36536"/>
                    <a:pt x="37773" y="36536"/>
                  </a:cubicBezTo>
                  <a:close/>
                </a:path>
              </a:pathLst>
            </a:custGeom>
            <a:grpFill/>
            <a:ln w="9525" cap="flat">
              <a:noFill/>
              <a:prstDash val="solid"/>
              <a:miter/>
            </a:ln>
          </p:spPr>
          <p:txBody>
            <a:bodyPr rtlCol="0" anchor="ctr">
              <a:noAutofit/>
            </a:bodyPr>
            <a:lstStyle/>
            <a:p>
              <a:endParaRPr lang="en-US"/>
            </a:p>
          </p:txBody>
        </p:sp>
        <p:sp>
          <p:nvSpPr>
            <p:cNvPr id="44" name="任意多边形: 形状 43">
              <a:extLst>
                <a:ext uri="{FF2B5EF4-FFF2-40B4-BE49-F238E27FC236}">
                  <a16:creationId xmlns:a16="http://schemas.microsoft.com/office/drawing/2014/main" id="{8B0BAE2B-F16B-FEC9-D5C5-2DCEF605A076}"/>
                </a:ext>
              </a:extLst>
            </p:cNvPr>
            <p:cNvSpPr/>
            <p:nvPr/>
          </p:nvSpPr>
          <p:spPr>
            <a:xfrm>
              <a:off x="9386621" y="3930233"/>
              <a:ext cx="57141" cy="40764"/>
            </a:xfrm>
            <a:custGeom>
              <a:avLst/>
              <a:gdLst>
                <a:gd name="connsiteX0" fmla="*/ 0 w 57141"/>
                <a:gd name="connsiteY0" fmla="*/ 24287 h 40764"/>
                <a:gd name="connsiteX1" fmla="*/ 53816 w 57141"/>
                <a:gd name="connsiteY1" fmla="*/ 40765 h 40764"/>
              </a:gdLst>
              <a:ahLst/>
              <a:cxnLst>
                <a:cxn ang="0">
                  <a:pos x="connsiteX0" y="connsiteY0"/>
                </a:cxn>
                <a:cxn ang="0">
                  <a:pos x="connsiteX1" y="connsiteY1"/>
                </a:cxn>
              </a:cxnLst>
              <a:rect l="l" t="t" r="r" b="b"/>
              <a:pathLst>
                <a:path w="57141" h="40764">
                  <a:moveTo>
                    <a:pt x="0" y="24287"/>
                  </a:moveTo>
                  <a:cubicBezTo>
                    <a:pt x="28575" y="-29911"/>
                    <a:pt x="69056" y="20667"/>
                    <a:pt x="53816" y="40765"/>
                  </a:cubicBezTo>
                </a:path>
              </a:pathLst>
            </a:custGeom>
            <a:grpFill/>
            <a:ln w="9525" cap="rnd">
              <a:solidFill>
                <a:srgbClr val="E07E61"/>
              </a:solidFill>
              <a:prstDash val="solid"/>
              <a:miter/>
            </a:ln>
          </p:spPr>
          <p:txBody>
            <a:bodyPr rtlCol="0" anchor="ctr">
              <a:noAutofit/>
            </a:bodyPr>
            <a:lstStyle/>
            <a:p>
              <a:endParaRPr lang="en-US"/>
            </a:p>
          </p:txBody>
        </p:sp>
        <p:sp>
          <p:nvSpPr>
            <p:cNvPr id="45" name="任意多边形: 形状 44">
              <a:extLst>
                <a:ext uri="{FF2B5EF4-FFF2-40B4-BE49-F238E27FC236}">
                  <a16:creationId xmlns:a16="http://schemas.microsoft.com/office/drawing/2014/main" id="{6F44BC7C-0126-1C40-9B78-BD935D4779A9}"/>
                </a:ext>
              </a:extLst>
            </p:cNvPr>
            <p:cNvSpPr/>
            <p:nvPr/>
          </p:nvSpPr>
          <p:spPr>
            <a:xfrm>
              <a:off x="8883755" y="3663721"/>
              <a:ext cx="519462" cy="535876"/>
            </a:xfrm>
            <a:custGeom>
              <a:avLst/>
              <a:gdLst>
                <a:gd name="connsiteX0" fmla="*/ 259502 w 519462"/>
                <a:gd name="connsiteY0" fmla="*/ 535877 h 535876"/>
                <a:gd name="connsiteX1" fmla="*/ 9375 w 519462"/>
                <a:gd name="connsiteY1" fmla="*/ 127730 h 535876"/>
                <a:gd name="connsiteX2" fmla="*/ 510105 w 519462"/>
                <a:gd name="connsiteY2" fmla="*/ 127730 h 535876"/>
                <a:gd name="connsiteX3" fmla="*/ 259502 w 519462"/>
                <a:gd name="connsiteY3" fmla="*/ 535877 h 535876"/>
              </a:gdLst>
              <a:ahLst/>
              <a:cxnLst>
                <a:cxn ang="0">
                  <a:pos x="connsiteX0" y="connsiteY0"/>
                </a:cxn>
                <a:cxn ang="0">
                  <a:pos x="connsiteX1" y="connsiteY1"/>
                </a:cxn>
                <a:cxn ang="0">
                  <a:pos x="connsiteX2" y="connsiteY2"/>
                </a:cxn>
                <a:cxn ang="0">
                  <a:pos x="connsiteX3" y="connsiteY3"/>
                </a:cxn>
              </a:cxnLst>
              <a:rect l="l" t="t" r="r" b="b"/>
              <a:pathLst>
                <a:path w="519462" h="535876">
                  <a:moveTo>
                    <a:pt x="259502" y="535877"/>
                  </a:moveTo>
                  <a:cubicBezTo>
                    <a:pt x="75288" y="535877"/>
                    <a:pt x="-33678" y="334423"/>
                    <a:pt x="9375" y="127730"/>
                  </a:cubicBezTo>
                  <a:cubicBezTo>
                    <a:pt x="44904" y="-42577"/>
                    <a:pt x="474576" y="-42577"/>
                    <a:pt x="510105" y="127730"/>
                  </a:cubicBezTo>
                  <a:cubicBezTo>
                    <a:pt x="553158" y="334423"/>
                    <a:pt x="443906" y="535972"/>
                    <a:pt x="259502" y="535877"/>
                  </a:cubicBezTo>
                  <a:close/>
                </a:path>
              </a:pathLst>
            </a:custGeom>
            <a:grpFill/>
            <a:ln w="9525" cap="flat">
              <a:noFill/>
              <a:prstDash val="solid"/>
              <a:miter/>
            </a:ln>
          </p:spPr>
          <p:txBody>
            <a:bodyPr rtlCol="0" anchor="ctr">
              <a:noAutofit/>
            </a:bodyPr>
            <a:lstStyle/>
            <a:p>
              <a:endParaRPr lang="en-US"/>
            </a:p>
          </p:txBody>
        </p:sp>
        <p:sp>
          <p:nvSpPr>
            <p:cNvPr id="46" name="任意多边形: 形状 45">
              <a:extLst>
                <a:ext uri="{FF2B5EF4-FFF2-40B4-BE49-F238E27FC236}">
                  <a16:creationId xmlns:a16="http://schemas.microsoft.com/office/drawing/2014/main" id="{A7C5DA55-54D5-8403-F3B5-A4AE7F79C3D3}"/>
                </a:ext>
              </a:extLst>
            </p:cNvPr>
            <p:cNvSpPr/>
            <p:nvPr/>
          </p:nvSpPr>
          <p:spPr>
            <a:xfrm>
              <a:off x="8873795" y="3840220"/>
              <a:ext cx="541400" cy="383762"/>
            </a:xfrm>
            <a:custGeom>
              <a:avLst/>
              <a:gdLst>
                <a:gd name="connsiteX0" fmla="*/ 541401 w 541400"/>
                <a:gd name="connsiteY0" fmla="*/ 19050 h 383762"/>
                <a:gd name="connsiteX1" fmla="*/ 469773 w 541400"/>
                <a:gd name="connsiteY1" fmla="*/ 291370 h 383762"/>
                <a:gd name="connsiteX2" fmla="*/ 278035 w 541400"/>
                <a:gd name="connsiteY2" fmla="*/ 383762 h 383762"/>
                <a:gd name="connsiteX3" fmla="*/ 71628 w 541400"/>
                <a:gd name="connsiteY3" fmla="*/ 291370 h 383762"/>
                <a:gd name="connsiteX4" fmla="*/ 0 w 541400"/>
                <a:gd name="connsiteY4" fmla="*/ 19050 h 383762"/>
                <a:gd name="connsiteX5" fmla="*/ 9525 w 541400"/>
                <a:gd name="connsiteY5" fmla="*/ 0 h 383762"/>
                <a:gd name="connsiteX6" fmla="*/ 88201 w 541400"/>
                <a:gd name="connsiteY6" fmla="*/ 207073 h 383762"/>
                <a:gd name="connsiteX7" fmla="*/ 273367 w 541400"/>
                <a:gd name="connsiteY7" fmla="*/ 183261 h 383762"/>
                <a:gd name="connsiteX8" fmla="*/ 455771 w 541400"/>
                <a:gd name="connsiteY8" fmla="*/ 198501 h 383762"/>
                <a:gd name="connsiteX9" fmla="*/ 531971 w 541400"/>
                <a:gd name="connsiteY9" fmla="*/ 0 h 38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400" h="383762">
                  <a:moveTo>
                    <a:pt x="541401" y="19050"/>
                  </a:moveTo>
                  <a:cubicBezTo>
                    <a:pt x="541401" y="19050"/>
                    <a:pt x="539020" y="204597"/>
                    <a:pt x="469773" y="291370"/>
                  </a:cubicBezTo>
                  <a:cubicBezTo>
                    <a:pt x="400526" y="378142"/>
                    <a:pt x="278035" y="383762"/>
                    <a:pt x="278035" y="383762"/>
                  </a:cubicBezTo>
                  <a:cubicBezTo>
                    <a:pt x="278035" y="383762"/>
                    <a:pt x="140779" y="378142"/>
                    <a:pt x="71628" y="291370"/>
                  </a:cubicBezTo>
                  <a:cubicBezTo>
                    <a:pt x="2476" y="204597"/>
                    <a:pt x="0" y="19050"/>
                    <a:pt x="0" y="19050"/>
                  </a:cubicBezTo>
                  <a:lnTo>
                    <a:pt x="9525" y="0"/>
                  </a:lnTo>
                  <a:cubicBezTo>
                    <a:pt x="16478" y="49721"/>
                    <a:pt x="49054" y="178594"/>
                    <a:pt x="88201" y="207073"/>
                  </a:cubicBezTo>
                  <a:cubicBezTo>
                    <a:pt x="152210" y="185642"/>
                    <a:pt x="200215" y="183261"/>
                    <a:pt x="273367" y="183261"/>
                  </a:cubicBezTo>
                  <a:cubicBezTo>
                    <a:pt x="334458" y="183903"/>
                    <a:pt x="395421" y="188996"/>
                    <a:pt x="455771" y="198501"/>
                  </a:cubicBezTo>
                  <a:cubicBezTo>
                    <a:pt x="487204" y="170783"/>
                    <a:pt x="525304" y="45244"/>
                    <a:pt x="531971" y="0"/>
                  </a:cubicBezTo>
                  <a:close/>
                </a:path>
              </a:pathLst>
            </a:custGeom>
            <a:grpFill/>
            <a:ln w="9525" cap="flat">
              <a:noFill/>
              <a:prstDash val="solid"/>
              <a:miter/>
            </a:ln>
          </p:spPr>
          <p:txBody>
            <a:bodyPr rtlCol="0" anchor="ctr">
              <a:noAutofit/>
            </a:bodyPr>
            <a:lstStyle/>
            <a:p>
              <a:endParaRPr lang="en-US"/>
            </a:p>
          </p:txBody>
        </p:sp>
        <p:sp>
          <p:nvSpPr>
            <p:cNvPr id="47" name="任意多边形: 形状 46">
              <a:extLst>
                <a:ext uri="{FF2B5EF4-FFF2-40B4-BE49-F238E27FC236}">
                  <a16:creationId xmlns:a16="http://schemas.microsoft.com/office/drawing/2014/main" id="{77DD44E8-0EAA-DED2-9E24-B8C386CEFF7E}"/>
                </a:ext>
              </a:extLst>
            </p:cNvPr>
            <p:cNvSpPr/>
            <p:nvPr/>
          </p:nvSpPr>
          <p:spPr>
            <a:xfrm>
              <a:off x="9118683" y="3989299"/>
              <a:ext cx="62602" cy="24084"/>
            </a:xfrm>
            <a:custGeom>
              <a:avLst/>
              <a:gdLst>
                <a:gd name="connsiteX0" fmla="*/ 0 w 62602"/>
                <a:gd name="connsiteY0" fmla="*/ 3320 h 24084"/>
                <a:gd name="connsiteX1" fmla="*/ 62579 w 62602"/>
                <a:gd name="connsiteY1" fmla="*/ 3320 h 24084"/>
                <a:gd name="connsiteX2" fmla="*/ 31337 w 62602"/>
                <a:gd name="connsiteY2" fmla="*/ 24085 h 24084"/>
                <a:gd name="connsiteX3" fmla="*/ 0 w 62602"/>
                <a:gd name="connsiteY3" fmla="*/ 3320 h 24084"/>
              </a:gdLst>
              <a:ahLst/>
              <a:cxnLst>
                <a:cxn ang="0">
                  <a:pos x="connsiteX0" y="connsiteY0"/>
                </a:cxn>
                <a:cxn ang="0">
                  <a:pos x="connsiteX1" y="connsiteY1"/>
                </a:cxn>
                <a:cxn ang="0">
                  <a:pos x="connsiteX2" y="connsiteY2"/>
                </a:cxn>
                <a:cxn ang="0">
                  <a:pos x="connsiteX3" y="connsiteY3"/>
                </a:cxn>
              </a:cxnLst>
              <a:rect l="l" t="t" r="r" b="b"/>
              <a:pathLst>
                <a:path w="62602" h="24084">
                  <a:moveTo>
                    <a:pt x="0" y="3320"/>
                  </a:moveTo>
                  <a:cubicBezTo>
                    <a:pt x="19050" y="12845"/>
                    <a:pt x="61722" y="-7634"/>
                    <a:pt x="62579" y="3320"/>
                  </a:cubicBezTo>
                  <a:cubicBezTo>
                    <a:pt x="63437" y="14274"/>
                    <a:pt x="39910" y="24085"/>
                    <a:pt x="31337" y="24085"/>
                  </a:cubicBezTo>
                  <a:cubicBezTo>
                    <a:pt x="22765" y="24085"/>
                    <a:pt x="0" y="3320"/>
                    <a:pt x="0" y="3320"/>
                  </a:cubicBezTo>
                  <a:close/>
                </a:path>
              </a:pathLst>
            </a:custGeom>
            <a:grpFill/>
            <a:ln w="9525" cap="flat">
              <a:noFill/>
              <a:prstDash val="solid"/>
              <a:miter/>
            </a:ln>
          </p:spPr>
          <p:txBody>
            <a:bodyPr rtlCol="0" anchor="ctr">
              <a:noAutofit/>
            </a:bodyPr>
            <a:lstStyle/>
            <a:p>
              <a:endParaRPr lang="en-US"/>
            </a:p>
          </p:txBody>
        </p:sp>
        <p:sp>
          <p:nvSpPr>
            <p:cNvPr id="48" name="任意多边形: 形状 47">
              <a:extLst>
                <a:ext uri="{FF2B5EF4-FFF2-40B4-BE49-F238E27FC236}">
                  <a16:creationId xmlns:a16="http://schemas.microsoft.com/office/drawing/2014/main" id="{E2748A57-1FE5-DF69-7CC2-2A9E4B7C4E93}"/>
                </a:ext>
              </a:extLst>
            </p:cNvPr>
            <p:cNvSpPr/>
            <p:nvPr/>
          </p:nvSpPr>
          <p:spPr>
            <a:xfrm>
              <a:off x="9110357" y="3937089"/>
              <a:ext cx="33185" cy="70770"/>
            </a:xfrm>
            <a:custGeom>
              <a:avLst/>
              <a:gdLst>
                <a:gd name="connsiteX0" fmla="*/ 9087 w 33185"/>
                <a:gd name="connsiteY0" fmla="*/ 0 h 70770"/>
                <a:gd name="connsiteX1" fmla="*/ 33185 w 33185"/>
                <a:gd name="connsiteY1" fmla="*/ 70771 h 70770"/>
              </a:gdLst>
              <a:ahLst/>
              <a:cxnLst>
                <a:cxn ang="0">
                  <a:pos x="connsiteX0" y="connsiteY0"/>
                </a:cxn>
                <a:cxn ang="0">
                  <a:pos x="connsiteX1" y="connsiteY1"/>
                </a:cxn>
              </a:cxnLst>
              <a:rect l="l" t="t" r="r" b="b"/>
              <a:pathLst>
                <a:path w="33185" h="70770">
                  <a:moveTo>
                    <a:pt x="9087" y="0"/>
                  </a:moveTo>
                  <a:cubicBezTo>
                    <a:pt x="-17773" y="58102"/>
                    <a:pt x="22422" y="69437"/>
                    <a:pt x="33185" y="70771"/>
                  </a:cubicBezTo>
                </a:path>
              </a:pathLst>
            </a:custGeom>
            <a:grpFill/>
            <a:ln w="9525" cap="rnd">
              <a:solidFill>
                <a:srgbClr val="E07E61"/>
              </a:solidFill>
              <a:prstDash val="solid"/>
              <a:miter/>
            </a:ln>
          </p:spPr>
          <p:txBody>
            <a:bodyPr rtlCol="0" anchor="ctr">
              <a:noAutofit/>
            </a:bodyPr>
            <a:lstStyle/>
            <a:p>
              <a:endParaRPr lang="en-US"/>
            </a:p>
          </p:txBody>
        </p:sp>
        <p:sp>
          <p:nvSpPr>
            <p:cNvPr id="49" name="任意多边形: 形状 48">
              <a:extLst>
                <a:ext uri="{FF2B5EF4-FFF2-40B4-BE49-F238E27FC236}">
                  <a16:creationId xmlns:a16="http://schemas.microsoft.com/office/drawing/2014/main" id="{30124482-9EB9-0322-F46B-98BF48000876}"/>
                </a:ext>
              </a:extLst>
            </p:cNvPr>
            <p:cNvSpPr/>
            <p:nvPr/>
          </p:nvSpPr>
          <p:spPr>
            <a:xfrm>
              <a:off x="9076487" y="4047674"/>
              <a:ext cx="151161" cy="50195"/>
            </a:xfrm>
            <a:custGeom>
              <a:avLst/>
              <a:gdLst>
                <a:gd name="connsiteX0" fmla="*/ 0 w 151161"/>
                <a:gd name="connsiteY0" fmla="*/ 0 h 50195"/>
                <a:gd name="connsiteX1" fmla="*/ 151162 w 151161"/>
                <a:gd name="connsiteY1" fmla="*/ 952 h 50195"/>
                <a:gd name="connsiteX2" fmla="*/ 59246 w 151161"/>
                <a:gd name="connsiteY2" fmla="*/ 48577 h 50195"/>
                <a:gd name="connsiteX3" fmla="*/ 0 w 151161"/>
                <a:gd name="connsiteY3" fmla="*/ 0 h 50195"/>
              </a:gdLst>
              <a:ahLst/>
              <a:cxnLst>
                <a:cxn ang="0">
                  <a:pos x="connsiteX0" y="connsiteY0"/>
                </a:cxn>
                <a:cxn ang="0">
                  <a:pos x="connsiteX1" y="connsiteY1"/>
                </a:cxn>
                <a:cxn ang="0">
                  <a:pos x="connsiteX2" y="connsiteY2"/>
                </a:cxn>
                <a:cxn ang="0">
                  <a:pos x="connsiteX3" y="connsiteY3"/>
                </a:cxn>
              </a:cxnLst>
              <a:rect l="l" t="t" r="r" b="b"/>
              <a:pathLst>
                <a:path w="151161" h="50195">
                  <a:moveTo>
                    <a:pt x="0" y="0"/>
                  </a:moveTo>
                  <a:cubicBezTo>
                    <a:pt x="70485" y="7620"/>
                    <a:pt x="117634" y="0"/>
                    <a:pt x="151162" y="952"/>
                  </a:cubicBezTo>
                  <a:cubicBezTo>
                    <a:pt x="151162" y="952"/>
                    <a:pt x="108871" y="60674"/>
                    <a:pt x="59246" y="48577"/>
                  </a:cubicBezTo>
                  <a:cubicBezTo>
                    <a:pt x="9620" y="36481"/>
                    <a:pt x="0" y="0"/>
                    <a:pt x="0" y="0"/>
                  </a:cubicBezTo>
                  <a:close/>
                </a:path>
              </a:pathLst>
            </a:custGeom>
            <a:grpFill/>
            <a:ln w="9525" cap="flat">
              <a:noFill/>
              <a:prstDash val="solid"/>
              <a:miter/>
            </a:ln>
          </p:spPr>
          <p:txBody>
            <a:bodyPr rtlCol="0" anchor="ctr">
              <a:noAutofit/>
            </a:bodyPr>
            <a:lstStyle/>
            <a:p>
              <a:endParaRPr lang="en-US"/>
            </a:p>
          </p:txBody>
        </p:sp>
        <p:sp>
          <p:nvSpPr>
            <p:cNvPr id="50" name="任意多边形: 形状 49">
              <a:extLst>
                <a:ext uri="{FF2B5EF4-FFF2-40B4-BE49-F238E27FC236}">
                  <a16:creationId xmlns:a16="http://schemas.microsoft.com/office/drawing/2014/main" id="{AD4B845F-0176-4B31-74EF-67D00012ECB6}"/>
                </a:ext>
              </a:extLst>
            </p:cNvPr>
            <p:cNvSpPr/>
            <p:nvPr/>
          </p:nvSpPr>
          <p:spPr>
            <a:xfrm>
              <a:off x="8980708" y="3763840"/>
              <a:ext cx="91475" cy="41668"/>
            </a:xfrm>
            <a:custGeom>
              <a:avLst/>
              <a:gdLst>
                <a:gd name="connsiteX0" fmla="*/ 90349 w 91475"/>
                <a:gd name="connsiteY0" fmla="*/ 14848 h 41668"/>
                <a:gd name="connsiteX1" fmla="*/ 1767 w 91475"/>
                <a:gd name="connsiteY1" fmla="*/ 19229 h 41668"/>
                <a:gd name="connsiteX2" fmla="*/ 47296 w 91475"/>
                <a:gd name="connsiteY2" fmla="*/ 41518 h 41668"/>
                <a:gd name="connsiteX3" fmla="*/ 90349 w 91475"/>
                <a:gd name="connsiteY3" fmla="*/ 14848 h 41668"/>
              </a:gdLst>
              <a:ahLst/>
              <a:cxnLst>
                <a:cxn ang="0">
                  <a:pos x="connsiteX0" y="connsiteY0"/>
                </a:cxn>
                <a:cxn ang="0">
                  <a:pos x="connsiteX1" y="connsiteY1"/>
                </a:cxn>
                <a:cxn ang="0">
                  <a:pos x="connsiteX2" y="connsiteY2"/>
                </a:cxn>
                <a:cxn ang="0">
                  <a:pos x="connsiteX3" y="connsiteY3"/>
                </a:cxn>
              </a:cxnLst>
              <a:rect l="l" t="t" r="r" b="b"/>
              <a:pathLst>
                <a:path w="91475" h="41668">
                  <a:moveTo>
                    <a:pt x="90349" y="14848"/>
                  </a:moveTo>
                  <a:cubicBezTo>
                    <a:pt x="78824" y="-10870"/>
                    <a:pt x="11387" y="941"/>
                    <a:pt x="1767" y="19229"/>
                  </a:cubicBezTo>
                  <a:cubicBezTo>
                    <a:pt x="-7853" y="37517"/>
                    <a:pt x="23865" y="42661"/>
                    <a:pt x="47296" y="41518"/>
                  </a:cubicBezTo>
                  <a:cubicBezTo>
                    <a:pt x="70728" y="40375"/>
                    <a:pt x="97303" y="31231"/>
                    <a:pt x="90349" y="14848"/>
                  </a:cubicBezTo>
                  <a:close/>
                </a:path>
              </a:pathLst>
            </a:custGeom>
            <a:grpFill/>
            <a:ln w="9525"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9C98EB9D-C1AA-E5DE-942F-41274AA664F6}"/>
                </a:ext>
              </a:extLst>
            </p:cNvPr>
            <p:cNvSpPr/>
            <p:nvPr/>
          </p:nvSpPr>
          <p:spPr>
            <a:xfrm>
              <a:off x="9215182" y="3763840"/>
              <a:ext cx="91458" cy="41668"/>
            </a:xfrm>
            <a:custGeom>
              <a:avLst/>
              <a:gdLst>
                <a:gd name="connsiteX0" fmla="*/ 1227 w 91458"/>
                <a:gd name="connsiteY0" fmla="*/ 14848 h 41668"/>
                <a:gd name="connsiteX1" fmla="*/ 89715 w 91458"/>
                <a:gd name="connsiteY1" fmla="*/ 19229 h 41668"/>
                <a:gd name="connsiteX2" fmla="*/ 44280 w 91458"/>
                <a:gd name="connsiteY2" fmla="*/ 41518 h 41668"/>
                <a:gd name="connsiteX3" fmla="*/ 1227 w 91458"/>
                <a:gd name="connsiteY3" fmla="*/ 14848 h 41668"/>
              </a:gdLst>
              <a:ahLst/>
              <a:cxnLst>
                <a:cxn ang="0">
                  <a:pos x="connsiteX0" y="connsiteY0"/>
                </a:cxn>
                <a:cxn ang="0">
                  <a:pos x="connsiteX1" y="connsiteY1"/>
                </a:cxn>
                <a:cxn ang="0">
                  <a:pos x="connsiteX2" y="connsiteY2"/>
                </a:cxn>
                <a:cxn ang="0">
                  <a:pos x="connsiteX3" y="connsiteY3"/>
                </a:cxn>
              </a:cxnLst>
              <a:rect l="l" t="t" r="r" b="b"/>
              <a:pathLst>
                <a:path w="91458" h="41668">
                  <a:moveTo>
                    <a:pt x="1227" y="14848"/>
                  </a:moveTo>
                  <a:cubicBezTo>
                    <a:pt x="12657" y="-10870"/>
                    <a:pt x="80190" y="941"/>
                    <a:pt x="89715" y="19229"/>
                  </a:cubicBezTo>
                  <a:cubicBezTo>
                    <a:pt x="99240" y="37517"/>
                    <a:pt x="67712" y="42661"/>
                    <a:pt x="44280" y="41518"/>
                  </a:cubicBezTo>
                  <a:cubicBezTo>
                    <a:pt x="20849" y="40375"/>
                    <a:pt x="-6107" y="31231"/>
                    <a:pt x="1227" y="14848"/>
                  </a:cubicBezTo>
                  <a:close/>
                </a:path>
              </a:pathLst>
            </a:custGeom>
            <a:grpFill/>
            <a:ln w="9525"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93B48C7A-DBD5-DB56-AC29-AA759A82E011}"/>
                </a:ext>
              </a:extLst>
            </p:cNvPr>
            <p:cNvSpPr/>
            <p:nvPr/>
          </p:nvSpPr>
          <p:spPr>
            <a:xfrm>
              <a:off x="9113540" y="4107851"/>
              <a:ext cx="80883" cy="44123"/>
            </a:xfrm>
            <a:custGeom>
              <a:avLst/>
              <a:gdLst>
                <a:gd name="connsiteX0" fmla="*/ 11715 w 80883"/>
                <a:gd name="connsiteY0" fmla="*/ 5927 h 44123"/>
                <a:gd name="connsiteX1" fmla="*/ 80200 w 80883"/>
                <a:gd name="connsiteY1" fmla="*/ 5927 h 44123"/>
                <a:gd name="connsiteX2" fmla="*/ 34861 w 80883"/>
                <a:gd name="connsiteY2" fmla="*/ 44027 h 44123"/>
                <a:gd name="connsiteX3" fmla="*/ 11715 w 80883"/>
                <a:gd name="connsiteY3" fmla="*/ 5927 h 44123"/>
              </a:gdLst>
              <a:ahLst/>
              <a:cxnLst>
                <a:cxn ang="0">
                  <a:pos x="connsiteX0" y="connsiteY0"/>
                </a:cxn>
                <a:cxn ang="0">
                  <a:pos x="connsiteX1" y="connsiteY1"/>
                </a:cxn>
                <a:cxn ang="0">
                  <a:pos x="connsiteX2" y="connsiteY2"/>
                </a:cxn>
                <a:cxn ang="0">
                  <a:pos x="connsiteX3" y="connsiteY3"/>
                </a:cxn>
              </a:cxnLst>
              <a:rect l="l" t="t" r="r" b="b"/>
              <a:pathLst>
                <a:path w="80883" h="44123">
                  <a:moveTo>
                    <a:pt x="11715" y="5927"/>
                  </a:moveTo>
                  <a:cubicBezTo>
                    <a:pt x="37528" y="5927"/>
                    <a:pt x="74485" y="-7408"/>
                    <a:pt x="80200" y="5927"/>
                  </a:cubicBezTo>
                  <a:cubicBezTo>
                    <a:pt x="85915" y="19262"/>
                    <a:pt x="54482" y="45932"/>
                    <a:pt x="34861" y="44027"/>
                  </a:cubicBezTo>
                  <a:cubicBezTo>
                    <a:pt x="15239" y="42122"/>
                    <a:pt x="-17717" y="5831"/>
                    <a:pt x="11715" y="5927"/>
                  </a:cubicBezTo>
                  <a:close/>
                </a:path>
              </a:pathLst>
            </a:custGeom>
            <a:grpFill/>
            <a:ln w="9525"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2BF81BD4-7CCB-9668-E4E1-E050A256AABE}"/>
                </a:ext>
              </a:extLst>
            </p:cNvPr>
            <p:cNvSpPr/>
            <p:nvPr/>
          </p:nvSpPr>
          <p:spPr>
            <a:xfrm>
              <a:off x="9021908" y="3859263"/>
              <a:ext cx="37147" cy="37147"/>
            </a:xfrm>
            <a:custGeom>
              <a:avLst/>
              <a:gdLst>
                <a:gd name="connsiteX0" fmla="*/ 0 w 37147"/>
                <a:gd name="connsiteY0" fmla="*/ 18485 h 37147"/>
                <a:gd name="connsiteX1" fmla="*/ 18484 w 37147"/>
                <a:gd name="connsiteY1" fmla="*/ 37147 h 37147"/>
                <a:gd name="connsiteX2" fmla="*/ 37148 w 37147"/>
                <a:gd name="connsiteY2" fmla="*/ 18663 h 37147"/>
                <a:gd name="connsiteX3" fmla="*/ 19050 w 37147"/>
                <a:gd name="connsiteY3" fmla="*/ 6 h 37147"/>
                <a:gd name="connsiteX4" fmla="*/ 6 w 37147"/>
                <a:gd name="connsiteY4" fmla="*/ 18097 h 37147"/>
                <a:gd name="connsiteX5" fmla="*/ 0 w 37147"/>
                <a:gd name="connsiteY5" fmla="*/ 18485 h 3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 h="37147">
                  <a:moveTo>
                    <a:pt x="0" y="18485"/>
                  </a:moveTo>
                  <a:cubicBezTo>
                    <a:pt x="-49" y="28742"/>
                    <a:pt x="8227" y="37098"/>
                    <a:pt x="18484" y="37147"/>
                  </a:cubicBezTo>
                  <a:cubicBezTo>
                    <a:pt x="28743" y="37197"/>
                    <a:pt x="37098" y="28921"/>
                    <a:pt x="37148" y="18663"/>
                  </a:cubicBezTo>
                  <a:cubicBezTo>
                    <a:pt x="37195" y="8556"/>
                    <a:pt x="29154" y="265"/>
                    <a:pt x="19050" y="6"/>
                  </a:cubicBezTo>
                  <a:cubicBezTo>
                    <a:pt x="8796" y="-257"/>
                    <a:pt x="269" y="7842"/>
                    <a:pt x="6" y="18097"/>
                  </a:cubicBezTo>
                  <a:cubicBezTo>
                    <a:pt x="3" y="18227"/>
                    <a:pt x="1" y="18355"/>
                    <a:pt x="0" y="18485"/>
                  </a:cubicBezTo>
                  <a:close/>
                </a:path>
              </a:pathLst>
            </a:custGeom>
            <a:grpFill/>
            <a:ln w="9525" cap="flat">
              <a:noFill/>
              <a:prstDash val="solid"/>
              <a:miter/>
            </a:ln>
          </p:spPr>
          <p:txBody>
            <a:bodyPr rtlCol="0" anchor="ctr">
              <a:noAutofit/>
            </a:bodyPr>
            <a:lstStyle/>
            <a:p>
              <a:endParaRPr lang="en-US"/>
            </a:p>
          </p:txBody>
        </p:sp>
        <p:sp>
          <p:nvSpPr>
            <p:cNvPr id="54" name="任意多边形: 形状 53">
              <a:extLst>
                <a:ext uri="{FF2B5EF4-FFF2-40B4-BE49-F238E27FC236}">
                  <a16:creationId xmlns:a16="http://schemas.microsoft.com/office/drawing/2014/main" id="{A6EC7954-07DA-01F8-2D6A-55EE7A2075D3}"/>
                </a:ext>
              </a:extLst>
            </p:cNvPr>
            <p:cNvSpPr/>
            <p:nvPr/>
          </p:nvSpPr>
          <p:spPr>
            <a:xfrm>
              <a:off x="9228030" y="3859174"/>
              <a:ext cx="37147" cy="37147"/>
            </a:xfrm>
            <a:custGeom>
              <a:avLst/>
              <a:gdLst>
                <a:gd name="connsiteX0" fmla="*/ 37147 w 37147"/>
                <a:gd name="connsiteY0" fmla="*/ 18574 h 37147"/>
                <a:gd name="connsiteX1" fmla="*/ 18574 w 37147"/>
                <a:gd name="connsiteY1" fmla="*/ 37147 h 37147"/>
                <a:gd name="connsiteX2" fmla="*/ 0 w 37147"/>
                <a:gd name="connsiteY2" fmla="*/ 18574 h 37147"/>
                <a:gd name="connsiteX3" fmla="*/ 18574 w 37147"/>
                <a:gd name="connsiteY3" fmla="*/ 0 h 37147"/>
                <a:gd name="connsiteX4" fmla="*/ 37147 w 37147"/>
                <a:gd name="connsiteY4" fmla="*/ 18574 h 37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 h="37147">
                  <a:moveTo>
                    <a:pt x="37147" y="18574"/>
                  </a:moveTo>
                  <a:cubicBezTo>
                    <a:pt x="37147" y="28832"/>
                    <a:pt x="28832" y="37147"/>
                    <a:pt x="18574" y="37147"/>
                  </a:cubicBezTo>
                  <a:cubicBezTo>
                    <a:pt x="8316" y="37147"/>
                    <a:pt x="0" y="28832"/>
                    <a:pt x="0" y="18574"/>
                  </a:cubicBezTo>
                  <a:cubicBezTo>
                    <a:pt x="0" y="8316"/>
                    <a:pt x="8316" y="0"/>
                    <a:pt x="18574" y="0"/>
                  </a:cubicBezTo>
                  <a:cubicBezTo>
                    <a:pt x="28832" y="0"/>
                    <a:pt x="37147" y="8316"/>
                    <a:pt x="37147" y="18574"/>
                  </a:cubicBezTo>
                  <a:close/>
                </a:path>
              </a:pathLst>
            </a:custGeom>
            <a:grpFill/>
            <a:ln w="9525"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97AC300F-C73A-6952-2478-A7CC3EA09773}"/>
                </a:ext>
              </a:extLst>
            </p:cNvPr>
            <p:cNvSpPr/>
            <p:nvPr/>
          </p:nvSpPr>
          <p:spPr>
            <a:xfrm>
              <a:off x="9002382" y="3590188"/>
              <a:ext cx="286321" cy="176322"/>
            </a:xfrm>
            <a:custGeom>
              <a:avLst/>
              <a:gdLst>
                <a:gd name="connsiteX0" fmla="*/ 0 w 286321"/>
                <a:gd name="connsiteY0" fmla="*/ 76772 h 176322"/>
                <a:gd name="connsiteX1" fmla="*/ 42863 w 286321"/>
                <a:gd name="connsiteY1" fmla="*/ 66389 h 176322"/>
                <a:gd name="connsiteX2" fmla="*/ 106108 w 286321"/>
                <a:gd name="connsiteY2" fmla="*/ 173831 h 176322"/>
                <a:gd name="connsiteX3" fmla="*/ 250317 w 286321"/>
                <a:gd name="connsiteY3" fmla="*/ 69056 h 176322"/>
                <a:gd name="connsiteX4" fmla="*/ 286321 w 286321"/>
                <a:gd name="connsiteY4" fmla="*/ 66675 h 176322"/>
                <a:gd name="connsiteX5" fmla="*/ 199739 w 286321"/>
                <a:gd name="connsiteY5" fmla="*/ 0 h 17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321" h="176322">
                  <a:moveTo>
                    <a:pt x="0" y="76772"/>
                  </a:moveTo>
                  <a:lnTo>
                    <a:pt x="42863" y="66389"/>
                  </a:lnTo>
                  <a:cubicBezTo>
                    <a:pt x="42863" y="66389"/>
                    <a:pt x="-13049" y="156115"/>
                    <a:pt x="106108" y="173831"/>
                  </a:cubicBezTo>
                  <a:cubicBezTo>
                    <a:pt x="225266" y="191548"/>
                    <a:pt x="349282" y="110395"/>
                    <a:pt x="250317" y="69056"/>
                  </a:cubicBezTo>
                  <a:lnTo>
                    <a:pt x="286321" y="66675"/>
                  </a:lnTo>
                  <a:lnTo>
                    <a:pt x="199739" y="0"/>
                  </a:lnTo>
                  <a:close/>
                </a:path>
              </a:pathLst>
            </a:custGeom>
            <a:grpFill/>
            <a:ln w="9525" cap="flat">
              <a:noFill/>
              <a:prstDash val="solid"/>
              <a:miter/>
            </a:ln>
          </p:spPr>
          <p:txBody>
            <a:bodyPr rtlCol="0" anchor="ctr">
              <a:noAutofit/>
            </a:bodyPr>
            <a:lstStyle/>
            <a:p>
              <a:endParaRPr lang="en-US"/>
            </a:p>
          </p:txBody>
        </p:sp>
      </p:grpSp>
      <p:sp>
        <p:nvSpPr>
          <p:cNvPr id="58" name="文本框 57">
            <a:extLst>
              <a:ext uri="{FF2B5EF4-FFF2-40B4-BE49-F238E27FC236}">
                <a16:creationId xmlns:a16="http://schemas.microsoft.com/office/drawing/2014/main" id="{A21397CA-D544-6A18-15A2-48E4D8F5B868}"/>
              </a:ext>
            </a:extLst>
          </p:cNvPr>
          <p:cNvSpPr txBox="1"/>
          <p:nvPr/>
        </p:nvSpPr>
        <p:spPr>
          <a:xfrm>
            <a:off x="1620285" y="3515412"/>
            <a:ext cx="555689" cy="369332"/>
          </a:xfrm>
          <a:prstGeom prst="rect">
            <a:avLst/>
          </a:prstGeom>
          <a:noFill/>
        </p:spPr>
        <p:txBody>
          <a:bodyPr wrap="square" lIns="0" tIns="0" rIns="0" bIns="0" rtlCol="0" anchor="t">
            <a:noAutofit/>
          </a:bodyPr>
          <a:lstStyle/>
          <a:p>
            <a:pPr algn="l"/>
            <a:r>
              <a:rPr lang="en-US" sz="2400" dirty="0">
                <a:solidFill>
                  <a:schemeClr val="accent1"/>
                </a:solidFill>
                <a:latin typeface="+mj-lt"/>
                <a:cs typeface="+mn-ea"/>
                <a:sym typeface="+mn-lt"/>
              </a:rPr>
              <a:t>16</a:t>
            </a:r>
          </a:p>
        </p:txBody>
      </p:sp>
      <p:sp>
        <p:nvSpPr>
          <p:cNvPr id="59" name="文本框 58">
            <a:extLst>
              <a:ext uri="{FF2B5EF4-FFF2-40B4-BE49-F238E27FC236}">
                <a16:creationId xmlns:a16="http://schemas.microsoft.com/office/drawing/2014/main" id="{E09DF131-26C2-90A2-DBA5-61F6F31A2D26}"/>
              </a:ext>
            </a:extLst>
          </p:cNvPr>
          <p:cNvSpPr txBox="1"/>
          <p:nvPr/>
        </p:nvSpPr>
        <p:spPr>
          <a:xfrm>
            <a:off x="2042151" y="3615663"/>
            <a:ext cx="555689" cy="246221"/>
          </a:xfrm>
          <a:prstGeom prst="rect">
            <a:avLst/>
          </a:prstGeom>
          <a:noFill/>
        </p:spPr>
        <p:txBody>
          <a:bodyPr wrap="square" lIns="0" tIns="0" rIns="0" bIns="0" rtlCol="0" anchor="t">
            <a:noAutofit/>
          </a:bodyPr>
          <a:lstStyle/>
          <a:p>
            <a:pPr algn="l"/>
            <a:r>
              <a:rPr lang="zh-CN" altLang="en-US" sz="1600" dirty="0">
                <a:solidFill>
                  <a:schemeClr val="accent1"/>
                </a:solidFill>
                <a:latin typeface="+mj-lt"/>
                <a:ea typeface="+mj-ea"/>
              </a:rPr>
              <a:t>位</a:t>
            </a:r>
            <a:endParaRPr lang="en-US" sz="1600" dirty="0">
              <a:solidFill>
                <a:schemeClr val="accent1"/>
              </a:solidFill>
              <a:latin typeface="+mj-lt"/>
              <a:ea typeface="+mj-ea"/>
            </a:endParaRPr>
          </a:p>
        </p:txBody>
      </p:sp>
      <p:sp>
        <p:nvSpPr>
          <p:cNvPr id="60" name="文本框 59">
            <a:extLst>
              <a:ext uri="{FF2B5EF4-FFF2-40B4-BE49-F238E27FC236}">
                <a16:creationId xmlns:a16="http://schemas.microsoft.com/office/drawing/2014/main" id="{BEE8EDB3-764F-36E6-18E4-3B7BD528D657}"/>
              </a:ext>
            </a:extLst>
          </p:cNvPr>
          <p:cNvSpPr txBox="1"/>
          <p:nvPr/>
        </p:nvSpPr>
        <p:spPr>
          <a:xfrm>
            <a:off x="2265904" y="3615663"/>
            <a:ext cx="528759" cy="246221"/>
          </a:xfrm>
          <a:prstGeom prst="rect">
            <a:avLst/>
          </a:prstGeom>
          <a:noFill/>
        </p:spPr>
        <p:txBody>
          <a:bodyPr wrap="square" lIns="0" tIns="0" rIns="0" bIns="0" rtlCol="0" anchor="t">
            <a:noAutofit/>
          </a:bodyPr>
          <a:lstStyle/>
          <a:p>
            <a:pPr algn="l"/>
            <a:r>
              <a:rPr lang="zh-CN" altLang="en-US" sz="1600" dirty="0"/>
              <a:t>患者</a:t>
            </a:r>
            <a:endParaRPr lang="en-US" sz="1600" dirty="0"/>
          </a:p>
        </p:txBody>
      </p:sp>
      <p:sp>
        <p:nvSpPr>
          <p:cNvPr id="61" name="文本框 60">
            <a:extLst>
              <a:ext uri="{FF2B5EF4-FFF2-40B4-BE49-F238E27FC236}">
                <a16:creationId xmlns:a16="http://schemas.microsoft.com/office/drawing/2014/main" id="{A271CC85-81BB-235D-2281-ECB78F7C3DDA}"/>
              </a:ext>
            </a:extLst>
          </p:cNvPr>
          <p:cNvSpPr txBox="1"/>
          <p:nvPr/>
        </p:nvSpPr>
        <p:spPr>
          <a:xfrm>
            <a:off x="1542959" y="3963927"/>
            <a:ext cx="965200" cy="299634"/>
          </a:xfrm>
          <a:prstGeom prst="rect">
            <a:avLst/>
          </a:prstGeom>
          <a:noFill/>
        </p:spPr>
        <p:txBody>
          <a:bodyPr wrap="square" lIns="0" tIns="0" rIns="0" bIns="0" rtlCol="0" anchor="t">
            <a:noAutofit/>
          </a:bodyPr>
          <a:lstStyle/>
          <a:p>
            <a:pPr algn="ctr">
              <a:lnSpc>
                <a:spcPct val="130000"/>
              </a:lnSpc>
            </a:pPr>
            <a:r>
              <a:rPr lang="zh-CN" altLang="en-US" sz="1600" dirty="0">
                <a:cs typeface="+mn-ea"/>
                <a:sym typeface="+mn-lt"/>
              </a:rPr>
              <a:t>每周两次</a:t>
            </a:r>
            <a:endParaRPr lang="en-US" sz="1600" dirty="0">
              <a:cs typeface="+mn-ea"/>
              <a:sym typeface="+mn-lt"/>
            </a:endParaRPr>
          </a:p>
        </p:txBody>
      </p:sp>
      <p:sp>
        <p:nvSpPr>
          <p:cNvPr id="62" name="文本框 61">
            <a:extLst>
              <a:ext uri="{FF2B5EF4-FFF2-40B4-BE49-F238E27FC236}">
                <a16:creationId xmlns:a16="http://schemas.microsoft.com/office/drawing/2014/main" id="{292E18E0-CC0D-D39F-3AB2-D5D727FB53DB}"/>
              </a:ext>
            </a:extLst>
          </p:cNvPr>
          <p:cNvSpPr txBox="1"/>
          <p:nvPr/>
        </p:nvSpPr>
        <p:spPr>
          <a:xfrm>
            <a:off x="1985011" y="4363391"/>
            <a:ext cx="638162" cy="299634"/>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j-ea"/>
                <a:ea typeface="+mj-ea"/>
                <a:cs typeface="+mn-ea"/>
                <a:sym typeface="+mn-lt"/>
              </a:rPr>
              <a:t>分钟</a:t>
            </a:r>
            <a:endParaRPr lang="en-US" sz="1600" dirty="0">
              <a:solidFill>
                <a:schemeClr val="accent1"/>
              </a:solidFill>
              <a:latin typeface="+mj-ea"/>
              <a:ea typeface="+mj-ea"/>
              <a:cs typeface="+mn-ea"/>
              <a:sym typeface="+mn-lt"/>
            </a:endParaRPr>
          </a:p>
        </p:txBody>
      </p:sp>
      <p:sp>
        <p:nvSpPr>
          <p:cNvPr id="63" name="文本框 62">
            <a:extLst>
              <a:ext uri="{FF2B5EF4-FFF2-40B4-BE49-F238E27FC236}">
                <a16:creationId xmlns:a16="http://schemas.microsoft.com/office/drawing/2014/main" id="{570D9027-F04D-6656-6524-C74E7440DB4E}"/>
              </a:ext>
            </a:extLst>
          </p:cNvPr>
          <p:cNvSpPr txBox="1"/>
          <p:nvPr/>
        </p:nvSpPr>
        <p:spPr>
          <a:xfrm>
            <a:off x="1651032" y="4314475"/>
            <a:ext cx="555689" cy="369332"/>
          </a:xfrm>
          <a:prstGeom prst="rect">
            <a:avLst/>
          </a:prstGeom>
          <a:noFill/>
        </p:spPr>
        <p:txBody>
          <a:bodyPr wrap="square" lIns="0" tIns="0" rIns="0" bIns="0" rtlCol="0" anchor="t">
            <a:noAutofit/>
          </a:bodyPr>
          <a:lstStyle/>
          <a:p>
            <a:pPr algn="l"/>
            <a:r>
              <a:rPr lang="en-US" sz="2400" dirty="0">
                <a:solidFill>
                  <a:schemeClr val="accent1"/>
                </a:solidFill>
                <a:latin typeface="+mj-ea"/>
                <a:ea typeface="+mj-ea"/>
              </a:rPr>
              <a:t>90</a:t>
            </a:r>
          </a:p>
        </p:txBody>
      </p:sp>
      <p:sp>
        <p:nvSpPr>
          <p:cNvPr id="64" name="文本框 63">
            <a:extLst>
              <a:ext uri="{FF2B5EF4-FFF2-40B4-BE49-F238E27FC236}">
                <a16:creationId xmlns:a16="http://schemas.microsoft.com/office/drawing/2014/main" id="{C60E5C77-55DB-DDA6-864F-EB03836AC510}"/>
              </a:ext>
            </a:extLst>
          </p:cNvPr>
          <p:cNvSpPr txBox="1"/>
          <p:nvPr/>
        </p:nvSpPr>
        <p:spPr>
          <a:xfrm>
            <a:off x="1550578" y="4738785"/>
            <a:ext cx="965200" cy="297379"/>
          </a:xfrm>
          <a:prstGeom prst="rect">
            <a:avLst/>
          </a:prstGeom>
          <a:noFill/>
        </p:spPr>
        <p:txBody>
          <a:bodyPr wrap="square" lIns="0" tIns="0" rIns="0" bIns="0" rtlCol="0" anchor="t">
            <a:noAutofit/>
          </a:bodyPr>
          <a:lstStyle/>
          <a:p>
            <a:pPr algn="ctr">
              <a:lnSpc>
                <a:spcPct val="130000"/>
              </a:lnSpc>
            </a:pPr>
            <a:r>
              <a:rPr lang="zh-CN" altLang="en-US" sz="1600" dirty="0">
                <a:cs typeface="+mn-ea"/>
                <a:sym typeface="+mn-lt"/>
              </a:rPr>
              <a:t>连续进行</a:t>
            </a:r>
            <a:endParaRPr lang="en-US" sz="1600" dirty="0">
              <a:solidFill>
                <a:schemeClr val="accent1"/>
              </a:solidFill>
              <a:cs typeface="+mn-ea"/>
              <a:sym typeface="+mn-lt"/>
            </a:endParaRPr>
          </a:p>
        </p:txBody>
      </p:sp>
      <p:sp>
        <p:nvSpPr>
          <p:cNvPr id="65" name="文本框 64">
            <a:extLst>
              <a:ext uri="{FF2B5EF4-FFF2-40B4-BE49-F238E27FC236}">
                <a16:creationId xmlns:a16="http://schemas.microsoft.com/office/drawing/2014/main" id="{98E22470-DE6B-3B3D-A1AA-179FA2720B77}"/>
              </a:ext>
            </a:extLst>
          </p:cNvPr>
          <p:cNvSpPr txBox="1"/>
          <p:nvPr/>
        </p:nvSpPr>
        <p:spPr>
          <a:xfrm>
            <a:off x="1676301" y="5130340"/>
            <a:ext cx="573317" cy="381048"/>
          </a:xfrm>
          <a:prstGeom prst="rect">
            <a:avLst/>
          </a:prstGeom>
          <a:noFill/>
        </p:spPr>
        <p:txBody>
          <a:bodyPr wrap="square" lIns="0" tIns="0" rIns="0" bIns="0" rtlCol="0" anchor="t">
            <a:noAutofit/>
          </a:bodyPr>
          <a:lstStyle/>
          <a:p>
            <a:pPr algn="l"/>
            <a:r>
              <a:rPr lang="en-US" sz="2400" dirty="0">
                <a:solidFill>
                  <a:schemeClr val="accent1"/>
                </a:solidFill>
                <a:latin typeface="+mj-lt"/>
                <a:cs typeface="+mn-ea"/>
                <a:sym typeface="+mn-lt"/>
              </a:rPr>
              <a:t>12</a:t>
            </a:r>
          </a:p>
        </p:txBody>
      </p:sp>
      <p:sp>
        <p:nvSpPr>
          <p:cNvPr id="66" name="文本框 65">
            <a:extLst>
              <a:ext uri="{FF2B5EF4-FFF2-40B4-BE49-F238E27FC236}">
                <a16:creationId xmlns:a16="http://schemas.microsoft.com/office/drawing/2014/main" id="{EB4C1BF4-3440-EB8D-958B-A7ECF6959F9A}"/>
              </a:ext>
            </a:extLst>
          </p:cNvPr>
          <p:cNvSpPr txBox="1"/>
          <p:nvPr/>
        </p:nvSpPr>
        <p:spPr>
          <a:xfrm>
            <a:off x="1889960" y="5178185"/>
            <a:ext cx="658406" cy="309139"/>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j-ea"/>
                <a:ea typeface="+mj-ea"/>
              </a:rPr>
              <a:t>周</a:t>
            </a:r>
            <a:endParaRPr lang="en-US" sz="1600" dirty="0">
              <a:solidFill>
                <a:schemeClr val="accent1"/>
              </a:solidFill>
              <a:latin typeface="+mj-ea"/>
              <a:ea typeface="+mj-ea"/>
            </a:endParaRPr>
          </a:p>
        </p:txBody>
      </p:sp>
      <p:sp>
        <p:nvSpPr>
          <p:cNvPr id="76" name="文本框 75">
            <a:extLst>
              <a:ext uri="{FF2B5EF4-FFF2-40B4-BE49-F238E27FC236}">
                <a16:creationId xmlns:a16="http://schemas.microsoft.com/office/drawing/2014/main" id="{4A849D13-E9D9-99B0-496E-92F4D0557877}"/>
              </a:ext>
            </a:extLst>
          </p:cNvPr>
          <p:cNvSpPr txBox="1"/>
          <p:nvPr/>
        </p:nvSpPr>
        <p:spPr>
          <a:xfrm>
            <a:off x="7678853" y="2839954"/>
            <a:ext cx="2998185" cy="2860335"/>
          </a:xfrm>
          <a:prstGeom prst="rect">
            <a:avLst/>
          </a:prstGeom>
          <a:noFill/>
        </p:spPr>
        <p:txBody>
          <a:bodyPr wrap="square" lIns="0" tIns="0" rIns="0" bIns="0" rtlCol="0" anchor="t">
            <a:noAutofit/>
          </a:bodyPr>
          <a:lstStyle/>
          <a:p>
            <a:pPr algn="just">
              <a:lnSpc>
                <a:spcPct val="130000"/>
              </a:lnSpc>
            </a:pPr>
            <a:r>
              <a:rPr lang="zh-CN" altLang="en-US" sz="1600" b="0" i="0" dirty="0">
                <a:solidFill>
                  <a:schemeClr val="bg1"/>
                </a:solidFill>
                <a:effectLst/>
                <a:cs typeface="+mn-ea"/>
                <a:sym typeface="+mn-lt"/>
              </a:rPr>
              <a:t>某某瑜伽可以显著减少参与练习者觉察的压力和抑郁</a:t>
            </a:r>
            <a:r>
              <a:rPr lang="en-US" altLang="zh-CN" sz="1600" b="0" i="0" dirty="0">
                <a:solidFill>
                  <a:schemeClr val="bg1"/>
                </a:solidFill>
                <a:effectLst/>
                <a:cs typeface="+mn-ea"/>
                <a:sym typeface="+mn-lt"/>
              </a:rPr>
              <a:t>/</a:t>
            </a:r>
            <a:r>
              <a:rPr lang="zh-CN" altLang="en-US" sz="1600" b="0" i="0" dirty="0">
                <a:solidFill>
                  <a:schemeClr val="bg1"/>
                </a:solidFill>
                <a:effectLst/>
                <a:cs typeface="+mn-ea"/>
                <a:sym typeface="+mn-lt"/>
              </a:rPr>
              <a:t>焦虑感，改善生活质量、降低心血管疾病风险和提升整体幸福感，这一切都具有明确的临床重要性。考虑其具有的安全性和低成本，在进一步研究中将评估艾扬格瑜伽预防和治疗某些疾病的价值，如应激性疾病和心血管疾病。</a:t>
            </a:r>
          </a:p>
        </p:txBody>
      </p:sp>
      <p:grpSp>
        <p:nvGrpSpPr>
          <p:cNvPr id="79" name="组合 78">
            <a:extLst>
              <a:ext uri="{FF2B5EF4-FFF2-40B4-BE49-F238E27FC236}">
                <a16:creationId xmlns:a16="http://schemas.microsoft.com/office/drawing/2014/main" id="{9B195D0E-D408-10F6-DE32-7C75177CFB1C}"/>
              </a:ext>
            </a:extLst>
          </p:cNvPr>
          <p:cNvGrpSpPr/>
          <p:nvPr/>
        </p:nvGrpSpPr>
        <p:grpSpPr>
          <a:xfrm>
            <a:off x="8233245" y="2052689"/>
            <a:ext cx="1889400" cy="570972"/>
            <a:chOff x="7411011" y="1620490"/>
            <a:chExt cx="1889400" cy="570972"/>
          </a:xfrm>
        </p:grpSpPr>
        <p:sp>
          <p:nvSpPr>
            <p:cNvPr id="78" name="矩形: 圆角 77">
              <a:extLst>
                <a:ext uri="{FF2B5EF4-FFF2-40B4-BE49-F238E27FC236}">
                  <a16:creationId xmlns:a16="http://schemas.microsoft.com/office/drawing/2014/main" id="{CBB3E685-AF7C-B785-9313-805658D531D7}"/>
                </a:ext>
              </a:extLst>
            </p:cNvPr>
            <p:cNvSpPr/>
            <p:nvPr/>
          </p:nvSpPr>
          <p:spPr>
            <a:xfrm>
              <a:off x="7411011" y="1620490"/>
              <a:ext cx="1889400" cy="570972"/>
            </a:xfrm>
            <a:prstGeom prst="roundRect">
              <a:avLst>
                <a:gd name="adj" fmla="val 50000"/>
              </a:avLst>
            </a:prstGeom>
            <a:solidFill>
              <a:schemeClr val="accent1"/>
            </a:solidFill>
            <a:ln w="0" cap="flat" cmpd="sng" algn="ctr">
              <a:noFill/>
              <a:prstDash val="solid"/>
              <a:miter lim="800000"/>
            </a:ln>
            <a:effectLst>
              <a:outerShdw blurRad="330200" dist="279400" dir="16200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77" name="文本框 76">
              <a:extLst>
                <a:ext uri="{FF2B5EF4-FFF2-40B4-BE49-F238E27FC236}">
                  <a16:creationId xmlns:a16="http://schemas.microsoft.com/office/drawing/2014/main" id="{B0A67D11-B45F-E28A-9297-F7FB7D3F8221}"/>
                </a:ext>
              </a:extLst>
            </p:cNvPr>
            <p:cNvSpPr txBox="1"/>
            <p:nvPr/>
          </p:nvSpPr>
          <p:spPr>
            <a:xfrm>
              <a:off x="7663896" y="1721310"/>
              <a:ext cx="1383631"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研究表明</a:t>
              </a:r>
              <a:endParaRPr lang="en-US" sz="2400" dirty="0">
                <a:solidFill>
                  <a:schemeClr val="bg1"/>
                </a:solidFill>
                <a:latin typeface="+mj-ea"/>
                <a:ea typeface="+mj-ea"/>
              </a:endParaRPr>
            </a:p>
          </p:txBody>
        </p:sp>
      </p:grpSp>
    </p:spTree>
    <p:extLst>
      <p:ext uri="{BB962C8B-B14F-4D97-AF65-F5344CB8AC3E}">
        <p14:creationId xmlns:p14="http://schemas.microsoft.com/office/powerpoint/2010/main" val="177315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146A6A-A701-4C35-08BE-D01CB71F2A64}"/>
              </a:ext>
            </a:extLst>
          </p:cNvPr>
          <p:cNvSpPr>
            <a:spLocks noGrp="1"/>
          </p:cNvSpPr>
          <p:nvPr>
            <p:ph type="title"/>
          </p:nvPr>
        </p:nvSpPr>
        <p:spPr/>
        <p:txBody>
          <a:bodyPr/>
          <a:lstStyle/>
          <a:p>
            <a:r>
              <a:rPr lang="zh-CN" altLang="en-US" dirty="0">
                <a:latin typeface="+mj-ea"/>
                <a:cs typeface="+mn-ea"/>
                <a:sym typeface="+mn-lt"/>
              </a:rPr>
              <a:t>慢性下背痛</a:t>
            </a:r>
            <a:endParaRPr lang="en-US" dirty="0">
              <a:latin typeface="+mj-ea"/>
              <a:cs typeface="+mn-ea"/>
              <a:sym typeface="+mn-lt"/>
            </a:endParaRPr>
          </a:p>
        </p:txBody>
      </p:sp>
      <p:sp>
        <p:nvSpPr>
          <p:cNvPr id="20" name="文本框 19">
            <a:extLst>
              <a:ext uri="{FF2B5EF4-FFF2-40B4-BE49-F238E27FC236}">
                <a16:creationId xmlns:a16="http://schemas.microsoft.com/office/drawing/2014/main" id="{6832614F-6C4B-2691-1DD5-26D0BB648664}"/>
              </a:ext>
            </a:extLst>
          </p:cNvPr>
          <p:cNvSpPr txBox="1"/>
          <p:nvPr/>
        </p:nvSpPr>
        <p:spPr>
          <a:xfrm>
            <a:off x="7637428" y="2400440"/>
            <a:ext cx="4063958" cy="619721"/>
          </a:xfrm>
          <a:prstGeom prst="rect">
            <a:avLst/>
          </a:prstGeom>
          <a:noFill/>
        </p:spPr>
        <p:txBody>
          <a:bodyPr wrap="square" lIns="0" tIns="0" rIns="0" bIns="0" rtlCol="0" anchor="t">
            <a:noAutofit/>
          </a:bodyPr>
          <a:lstStyle/>
          <a:p>
            <a:pPr algn="l">
              <a:lnSpc>
                <a:spcPct val="130000"/>
              </a:lnSpc>
            </a:pPr>
            <a:r>
              <a:rPr lang="zh-CN" altLang="en-US" sz="1600" b="0" i="0" dirty="0">
                <a:solidFill>
                  <a:srgbClr val="404040"/>
                </a:solidFill>
                <a:effectLst/>
                <a:latin typeface="+mn-ea"/>
                <a:cs typeface="OPPOSans R" panose="00020600040101010101" pitchFamily="18" charset="-122"/>
                <a:sym typeface="OPPOSans R" panose="00020600040101010101" pitchFamily="18" charset="-122"/>
              </a:rPr>
              <a:t>中疼痛强度、功能障碍以及止痛药使用情况都有显著下降</a:t>
            </a:r>
            <a:endParaRPr lang="en-US" sz="1600" dirty="0">
              <a:latin typeface="+mn-ea"/>
              <a:cs typeface="OPPOSans R" panose="00020600040101010101" pitchFamily="18" charset="-122"/>
              <a:sym typeface="OPPOSans R" panose="00020600040101010101" pitchFamily="18" charset="-122"/>
            </a:endParaRPr>
          </a:p>
        </p:txBody>
      </p:sp>
      <p:grpSp>
        <p:nvGrpSpPr>
          <p:cNvPr id="68" name="组合 67">
            <a:extLst>
              <a:ext uri="{FF2B5EF4-FFF2-40B4-BE49-F238E27FC236}">
                <a16:creationId xmlns:a16="http://schemas.microsoft.com/office/drawing/2014/main" id="{DAB13D31-81E7-E32D-7149-75F609F71599}"/>
              </a:ext>
            </a:extLst>
          </p:cNvPr>
          <p:cNvGrpSpPr/>
          <p:nvPr/>
        </p:nvGrpSpPr>
        <p:grpSpPr>
          <a:xfrm>
            <a:off x="8208568" y="1469417"/>
            <a:ext cx="2921679" cy="695442"/>
            <a:chOff x="6818012" y="1332149"/>
            <a:chExt cx="2921679" cy="695442"/>
          </a:xfrm>
        </p:grpSpPr>
        <p:sp>
          <p:nvSpPr>
            <p:cNvPr id="41" name="矩形: 圆角 40">
              <a:extLst>
                <a:ext uri="{FF2B5EF4-FFF2-40B4-BE49-F238E27FC236}">
                  <a16:creationId xmlns:a16="http://schemas.microsoft.com/office/drawing/2014/main" id="{5D9742A0-BE78-797A-3878-DD61406D7FF0}"/>
                </a:ext>
              </a:extLst>
            </p:cNvPr>
            <p:cNvSpPr/>
            <p:nvPr/>
          </p:nvSpPr>
          <p:spPr>
            <a:xfrm>
              <a:off x="6818012" y="1332149"/>
              <a:ext cx="2921679" cy="695442"/>
            </a:xfrm>
            <a:prstGeom prst="roundRect">
              <a:avLst>
                <a:gd name="adj" fmla="val 50000"/>
              </a:avLst>
            </a:prstGeom>
            <a:solidFill>
              <a:schemeClr val="accent1"/>
            </a:solidFill>
            <a:ln w="0" cap="flat" cmpd="sng" algn="ctr">
              <a:noFill/>
              <a:prstDash val="solid"/>
              <a:miter lim="800000"/>
            </a:ln>
            <a:effectLst>
              <a:outerShdw blurRad="330200" dist="279400" dir="16200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mn-ea"/>
              </a:endParaRPr>
            </a:p>
          </p:txBody>
        </p:sp>
        <p:sp>
          <p:nvSpPr>
            <p:cNvPr id="33" name="文本框 32">
              <a:extLst>
                <a:ext uri="{FF2B5EF4-FFF2-40B4-BE49-F238E27FC236}">
                  <a16:creationId xmlns:a16="http://schemas.microsoft.com/office/drawing/2014/main" id="{1466641C-3B65-05E5-9F47-B39E3B14103C}"/>
                </a:ext>
              </a:extLst>
            </p:cNvPr>
            <p:cNvSpPr txBox="1"/>
            <p:nvPr/>
          </p:nvSpPr>
          <p:spPr>
            <a:xfrm>
              <a:off x="6994420" y="1495204"/>
              <a:ext cx="2568863"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三个月随访评估</a:t>
              </a:r>
              <a:endParaRPr lang="en-US" sz="2400" dirty="0">
                <a:solidFill>
                  <a:schemeClr val="bg1"/>
                </a:solidFill>
                <a:latin typeface="+mj-ea"/>
                <a:ea typeface="+mj-ea"/>
              </a:endParaRPr>
            </a:p>
          </p:txBody>
        </p:sp>
      </p:grpSp>
      <p:graphicFrame>
        <p:nvGraphicFramePr>
          <p:cNvPr id="40" name="图表 39">
            <a:extLst>
              <a:ext uri="{FF2B5EF4-FFF2-40B4-BE49-F238E27FC236}">
                <a16:creationId xmlns:a16="http://schemas.microsoft.com/office/drawing/2014/main" id="{52A3F093-BF40-D769-E2EC-4DC137DA95EE}"/>
              </a:ext>
            </a:extLst>
          </p:cNvPr>
          <p:cNvGraphicFramePr/>
          <p:nvPr>
            <p:extLst>
              <p:ext uri="{D42A27DB-BD31-4B8C-83A1-F6EECF244321}">
                <p14:modId xmlns:p14="http://schemas.microsoft.com/office/powerpoint/2010/main" val="1262498947"/>
              </p:ext>
            </p:extLst>
          </p:nvPr>
        </p:nvGraphicFramePr>
        <p:xfrm>
          <a:off x="7375889" y="3255742"/>
          <a:ext cx="4587036" cy="3058024"/>
        </p:xfrm>
        <a:graphic>
          <a:graphicData uri="http://schemas.openxmlformats.org/drawingml/2006/chart">
            <c:chart xmlns:c="http://schemas.openxmlformats.org/drawingml/2006/chart" xmlns:r="http://schemas.openxmlformats.org/officeDocument/2006/relationships" r:id="rId4"/>
          </a:graphicData>
        </a:graphic>
      </p:graphicFrame>
      <p:grpSp>
        <p:nvGrpSpPr>
          <p:cNvPr id="28" name="组合 27">
            <a:extLst>
              <a:ext uri="{FF2B5EF4-FFF2-40B4-BE49-F238E27FC236}">
                <a16:creationId xmlns:a16="http://schemas.microsoft.com/office/drawing/2014/main" id="{E252CD37-FE5C-A6B9-FFE4-61CDFC793C75}"/>
              </a:ext>
            </a:extLst>
          </p:cNvPr>
          <p:cNvGrpSpPr/>
          <p:nvPr/>
        </p:nvGrpSpPr>
        <p:grpSpPr>
          <a:xfrm>
            <a:off x="4236720" y="5212468"/>
            <a:ext cx="2514477" cy="492443"/>
            <a:chOff x="914207" y="4824478"/>
            <a:chExt cx="2514477" cy="492443"/>
          </a:xfrm>
        </p:grpSpPr>
        <p:sp>
          <p:nvSpPr>
            <p:cNvPr id="25" name="文本框 24">
              <a:extLst>
                <a:ext uri="{FF2B5EF4-FFF2-40B4-BE49-F238E27FC236}">
                  <a16:creationId xmlns:a16="http://schemas.microsoft.com/office/drawing/2014/main" id="{6B57F5FD-2F57-BF6C-07D1-092DD2FE62B9}"/>
                </a:ext>
              </a:extLst>
            </p:cNvPr>
            <p:cNvSpPr txBox="1"/>
            <p:nvPr/>
          </p:nvSpPr>
          <p:spPr>
            <a:xfrm>
              <a:off x="914207" y="4824478"/>
              <a:ext cx="2101053" cy="492443"/>
            </a:xfrm>
            <a:prstGeom prst="rect">
              <a:avLst/>
            </a:prstGeom>
            <a:noFill/>
          </p:spPr>
          <p:txBody>
            <a:bodyPr wrap="square" lIns="0" tIns="0" rIns="0" bIns="0" rtlCol="0" anchor="t">
              <a:noAutofit/>
            </a:bodyPr>
            <a:lstStyle/>
            <a:p>
              <a:pPr algn="ctr"/>
              <a:r>
                <a:rPr lang="en-US" sz="3200" dirty="0">
                  <a:solidFill>
                    <a:schemeClr val="accent1"/>
                  </a:solidFill>
                  <a:latin typeface="+mj-lt"/>
                  <a:cs typeface="+mn-ea"/>
                </a:rPr>
                <a:t>11.2±1.54</a:t>
              </a:r>
            </a:p>
          </p:txBody>
        </p:sp>
        <p:sp>
          <p:nvSpPr>
            <p:cNvPr id="27" name="文本框 26">
              <a:extLst>
                <a:ext uri="{FF2B5EF4-FFF2-40B4-BE49-F238E27FC236}">
                  <a16:creationId xmlns:a16="http://schemas.microsoft.com/office/drawing/2014/main" id="{D001C33D-5B04-08D9-4FC6-AE2D27E6F490}"/>
                </a:ext>
              </a:extLst>
            </p:cNvPr>
            <p:cNvSpPr txBox="1"/>
            <p:nvPr/>
          </p:nvSpPr>
          <p:spPr>
            <a:xfrm>
              <a:off x="2770278" y="4971686"/>
              <a:ext cx="658406" cy="309139"/>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j-ea"/>
                  <a:ea typeface="+mj-ea"/>
                </a:rPr>
                <a:t>年</a:t>
              </a:r>
              <a:endParaRPr lang="en-US" sz="1600" dirty="0">
                <a:solidFill>
                  <a:schemeClr val="accent1"/>
                </a:solidFill>
                <a:latin typeface="+mj-ea"/>
                <a:ea typeface="+mj-ea"/>
              </a:endParaRPr>
            </a:p>
          </p:txBody>
        </p:sp>
      </p:grpSp>
      <p:sp>
        <p:nvSpPr>
          <p:cNvPr id="29" name="文本框 28">
            <a:extLst>
              <a:ext uri="{FF2B5EF4-FFF2-40B4-BE49-F238E27FC236}">
                <a16:creationId xmlns:a16="http://schemas.microsoft.com/office/drawing/2014/main" id="{0591840D-580B-EF13-9A44-C9935C4B1626}"/>
              </a:ext>
            </a:extLst>
          </p:cNvPr>
          <p:cNvSpPr txBox="1"/>
          <p:nvPr/>
        </p:nvSpPr>
        <p:spPr>
          <a:xfrm>
            <a:off x="2231922" y="5427247"/>
            <a:ext cx="2101053" cy="246221"/>
          </a:xfrm>
          <a:prstGeom prst="rect">
            <a:avLst/>
          </a:prstGeom>
          <a:noFill/>
        </p:spPr>
        <p:txBody>
          <a:bodyPr wrap="square" lIns="0" tIns="0" rIns="0" bIns="0" rtlCol="0" anchor="t">
            <a:noAutofit/>
          </a:bodyPr>
          <a:lstStyle/>
          <a:p>
            <a:pPr algn="l"/>
            <a:r>
              <a:rPr lang="zh-CN" altLang="en-US" sz="1600" dirty="0">
                <a:latin typeface="+mn-ea"/>
                <a:cs typeface="+mn-ea"/>
              </a:rPr>
              <a:t>受试者患有下背痛时程</a:t>
            </a:r>
            <a:endParaRPr lang="en-US" sz="1600" dirty="0">
              <a:cs typeface="+mn-ea"/>
            </a:endParaRPr>
          </a:p>
        </p:txBody>
      </p:sp>
      <p:sp>
        <p:nvSpPr>
          <p:cNvPr id="30" name="文本框 29">
            <a:extLst>
              <a:ext uri="{FF2B5EF4-FFF2-40B4-BE49-F238E27FC236}">
                <a16:creationId xmlns:a16="http://schemas.microsoft.com/office/drawing/2014/main" id="{F5C34703-B173-5533-2658-8F268297CF9A}"/>
              </a:ext>
            </a:extLst>
          </p:cNvPr>
          <p:cNvSpPr txBox="1"/>
          <p:nvPr/>
        </p:nvSpPr>
        <p:spPr>
          <a:xfrm>
            <a:off x="2168136" y="5784838"/>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cs typeface="+mn-ea"/>
              </a:rPr>
              <a:t>48</a:t>
            </a:r>
          </a:p>
        </p:txBody>
      </p:sp>
      <p:sp>
        <p:nvSpPr>
          <p:cNvPr id="31" name="文本框 30">
            <a:extLst>
              <a:ext uri="{FF2B5EF4-FFF2-40B4-BE49-F238E27FC236}">
                <a16:creationId xmlns:a16="http://schemas.microsoft.com/office/drawing/2014/main" id="{262C688E-846B-1897-662D-DF23816677C4}"/>
              </a:ext>
            </a:extLst>
          </p:cNvPr>
          <p:cNvSpPr txBox="1"/>
          <p:nvPr/>
        </p:nvSpPr>
        <p:spPr>
          <a:xfrm>
            <a:off x="2591194" y="5944588"/>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ea typeface="+mj-ea"/>
                <a:cs typeface="+mn-ea"/>
              </a:rPr>
              <a:t>%</a:t>
            </a:r>
          </a:p>
        </p:txBody>
      </p:sp>
      <p:sp>
        <p:nvSpPr>
          <p:cNvPr id="32" name="文本框 31">
            <a:extLst>
              <a:ext uri="{FF2B5EF4-FFF2-40B4-BE49-F238E27FC236}">
                <a16:creationId xmlns:a16="http://schemas.microsoft.com/office/drawing/2014/main" id="{2CFECD75-ECD4-0D27-E908-CB8111FEE0BD}"/>
              </a:ext>
            </a:extLst>
          </p:cNvPr>
          <p:cNvSpPr txBox="1"/>
          <p:nvPr/>
        </p:nvSpPr>
        <p:spPr>
          <a:xfrm>
            <a:off x="3061298" y="5976031"/>
            <a:ext cx="2101053" cy="246221"/>
          </a:xfrm>
          <a:prstGeom prst="rect">
            <a:avLst/>
          </a:prstGeom>
          <a:noFill/>
        </p:spPr>
        <p:txBody>
          <a:bodyPr wrap="square" lIns="0" tIns="0" rIns="0" bIns="0" rtlCol="0" anchor="t">
            <a:noAutofit/>
          </a:bodyPr>
          <a:lstStyle/>
          <a:p>
            <a:pPr algn="l"/>
            <a:r>
              <a:rPr lang="zh-CN" altLang="en-US" sz="1600" dirty="0">
                <a:latin typeface="+mn-ea"/>
                <a:cs typeface="+mn-ea"/>
              </a:rPr>
              <a:t>使用过止痛药</a:t>
            </a:r>
            <a:endParaRPr lang="en-US" sz="1600" dirty="0">
              <a:cs typeface="+mn-ea"/>
            </a:endParaRPr>
          </a:p>
        </p:txBody>
      </p:sp>
      <p:grpSp>
        <p:nvGrpSpPr>
          <p:cNvPr id="43" name="组合 42">
            <a:extLst>
              <a:ext uri="{FF2B5EF4-FFF2-40B4-BE49-F238E27FC236}">
                <a16:creationId xmlns:a16="http://schemas.microsoft.com/office/drawing/2014/main" id="{5A936A9A-897E-A3B0-1FFC-2E9A5A50BCBA}"/>
              </a:ext>
            </a:extLst>
          </p:cNvPr>
          <p:cNvGrpSpPr/>
          <p:nvPr/>
        </p:nvGrpSpPr>
        <p:grpSpPr>
          <a:xfrm>
            <a:off x="1148377" y="5204479"/>
            <a:ext cx="938484" cy="991759"/>
            <a:chOff x="8517560" y="3419065"/>
            <a:chExt cx="1272825" cy="1345079"/>
          </a:xfrm>
          <a:solidFill>
            <a:schemeClr val="accent1"/>
          </a:solidFill>
        </p:grpSpPr>
        <p:sp>
          <p:nvSpPr>
            <p:cNvPr id="44" name="任意多边形: 形状 43">
              <a:extLst>
                <a:ext uri="{FF2B5EF4-FFF2-40B4-BE49-F238E27FC236}">
                  <a16:creationId xmlns:a16="http://schemas.microsoft.com/office/drawing/2014/main" id="{73F1BCDF-82CB-F872-4089-3D23B2751D7F}"/>
                </a:ext>
              </a:extLst>
            </p:cNvPr>
            <p:cNvSpPr/>
            <p:nvPr/>
          </p:nvSpPr>
          <p:spPr>
            <a:xfrm>
              <a:off x="8840076" y="3419065"/>
              <a:ext cx="623063" cy="562255"/>
            </a:xfrm>
            <a:custGeom>
              <a:avLst/>
              <a:gdLst>
                <a:gd name="connsiteX0" fmla="*/ 603599 w 623063"/>
                <a:gd name="connsiteY0" fmla="*/ 465255 h 562255"/>
                <a:gd name="connsiteX1" fmla="*/ 537781 w 623063"/>
                <a:gd name="connsiteY1" fmla="*/ 172552 h 562255"/>
                <a:gd name="connsiteX2" fmla="*/ 303371 w 623063"/>
                <a:gd name="connsiteY2" fmla="*/ 340 h 562255"/>
                <a:gd name="connsiteX3" fmla="*/ 15145 w 623063"/>
                <a:gd name="connsiteY3" fmla="*/ 465255 h 562255"/>
                <a:gd name="connsiteX4" fmla="*/ 603599 w 623063"/>
                <a:gd name="connsiteY4" fmla="*/ 465255 h 562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063" h="562255">
                  <a:moveTo>
                    <a:pt x="603599" y="465255"/>
                  </a:moveTo>
                  <a:cubicBezTo>
                    <a:pt x="609505" y="383721"/>
                    <a:pt x="671512" y="157217"/>
                    <a:pt x="537781" y="172552"/>
                  </a:cubicBezTo>
                  <a:cubicBezTo>
                    <a:pt x="520446" y="54632"/>
                    <a:pt x="409956" y="-5089"/>
                    <a:pt x="303371" y="340"/>
                  </a:cubicBezTo>
                  <a:cubicBezTo>
                    <a:pt x="14573" y="15104"/>
                    <a:pt x="-30004" y="278946"/>
                    <a:pt x="15145" y="465255"/>
                  </a:cubicBezTo>
                  <a:cubicBezTo>
                    <a:pt x="88392" y="660422"/>
                    <a:pt x="465106" y="507832"/>
                    <a:pt x="603599" y="465255"/>
                  </a:cubicBezTo>
                  <a:close/>
                </a:path>
              </a:pathLst>
            </a:custGeom>
            <a:grpFill/>
            <a:ln w="9525" cap="flat">
              <a:noFill/>
              <a:prstDash val="solid"/>
              <a:miter/>
            </a:ln>
          </p:spPr>
          <p:txBody>
            <a:bodyPr rtlCol="0" anchor="ctr">
              <a:noAutofit/>
            </a:bodyPr>
            <a:lstStyle/>
            <a:p>
              <a:endParaRPr lang="en-US">
                <a:cs typeface="+mn-ea"/>
              </a:endParaRPr>
            </a:p>
          </p:txBody>
        </p:sp>
        <p:sp>
          <p:nvSpPr>
            <p:cNvPr id="45" name="任意多边形: 形状 44">
              <a:extLst>
                <a:ext uri="{FF2B5EF4-FFF2-40B4-BE49-F238E27FC236}">
                  <a16:creationId xmlns:a16="http://schemas.microsoft.com/office/drawing/2014/main" id="{E0BE4D4A-743E-7DDC-7399-16B8D35B8DE8}"/>
                </a:ext>
              </a:extLst>
            </p:cNvPr>
            <p:cNvSpPr/>
            <p:nvPr/>
          </p:nvSpPr>
          <p:spPr>
            <a:xfrm>
              <a:off x="8517560" y="4260082"/>
              <a:ext cx="1272825" cy="504062"/>
            </a:xfrm>
            <a:custGeom>
              <a:avLst/>
              <a:gdLst>
                <a:gd name="connsiteX0" fmla="*/ 1272826 w 1272825"/>
                <a:gd name="connsiteY0" fmla="*/ 504063 h 504062"/>
                <a:gd name="connsiteX1" fmla="*/ 0 w 1272825"/>
                <a:gd name="connsiteY1" fmla="*/ 504063 h 504062"/>
                <a:gd name="connsiteX2" fmla="*/ 126111 w 1272825"/>
                <a:gd name="connsiteY2" fmla="*/ 167640 h 504062"/>
                <a:gd name="connsiteX3" fmla="*/ 538258 w 1272825"/>
                <a:gd name="connsiteY3" fmla="*/ 0 h 504062"/>
                <a:gd name="connsiteX4" fmla="*/ 636461 w 1272825"/>
                <a:gd name="connsiteY4" fmla="*/ 15145 h 504062"/>
                <a:gd name="connsiteX5" fmla="*/ 734473 w 1272825"/>
                <a:gd name="connsiteY5" fmla="*/ 0 h 504062"/>
                <a:gd name="connsiteX6" fmla="*/ 1146810 w 1272825"/>
                <a:gd name="connsiteY6" fmla="*/ 167735 h 504062"/>
                <a:gd name="connsiteX7" fmla="*/ 1272826 w 1272825"/>
                <a:gd name="connsiteY7" fmla="*/ 504063 h 50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825" h="504062">
                  <a:moveTo>
                    <a:pt x="1272826" y="504063"/>
                  </a:moveTo>
                  <a:lnTo>
                    <a:pt x="0" y="504063"/>
                  </a:lnTo>
                  <a:cubicBezTo>
                    <a:pt x="0" y="504063"/>
                    <a:pt x="38100" y="290513"/>
                    <a:pt x="126111" y="167640"/>
                  </a:cubicBezTo>
                  <a:cubicBezTo>
                    <a:pt x="214122" y="44767"/>
                    <a:pt x="538258" y="0"/>
                    <a:pt x="538258" y="0"/>
                  </a:cubicBezTo>
                  <a:lnTo>
                    <a:pt x="636461" y="15145"/>
                  </a:lnTo>
                  <a:lnTo>
                    <a:pt x="734473" y="0"/>
                  </a:lnTo>
                  <a:cubicBezTo>
                    <a:pt x="734473" y="0"/>
                    <a:pt x="1059275" y="44767"/>
                    <a:pt x="1146810" y="167735"/>
                  </a:cubicBezTo>
                  <a:cubicBezTo>
                    <a:pt x="1234345" y="290703"/>
                    <a:pt x="1272826" y="504063"/>
                    <a:pt x="1272826" y="504063"/>
                  </a:cubicBezTo>
                  <a:close/>
                </a:path>
              </a:pathLst>
            </a:custGeom>
            <a:grpFill/>
            <a:ln w="9525" cap="flat">
              <a:noFill/>
              <a:prstDash val="solid"/>
              <a:miter/>
            </a:ln>
          </p:spPr>
          <p:txBody>
            <a:bodyPr rtlCol="0" anchor="ctr">
              <a:noAutofit/>
            </a:bodyPr>
            <a:lstStyle/>
            <a:p>
              <a:endParaRPr lang="en-US"/>
            </a:p>
          </p:txBody>
        </p:sp>
        <p:sp>
          <p:nvSpPr>
            <p:cNvPr id="46" name="任意多边形: 形状 45">
              <a:extLst>
                <a:ext uri="{FF2B5EF4-FFF2-40B4-BE49-F238E27FC236}">
                  <a16:creationId xmlns:a16="http://schemas.microsoft.com/office/drawing/2014/main" id="{D085DC7F-7F1A-656F-388B-F3222432DA32}"/>
                </a:ext>
              </a:extLst>
            </p:cNvPr>
            <p:cNvSpPr/>
            <p:nvPr/>
          </p:nvSpPr>
          <p:spPr>
            <a:xfrm>
              <a:off x="8979187" y="4254281"/>
              <a:ext cx="345754" cy="189924"/>
            </a:xfrm>
            <a:custGeom>
              <a:avLst/>
              <a:gdLst>
                <a:gd name="connsiteX0" fmla="*/ 1193 w 345754"/>
                <a:gd name="connsiteY0" fmla="*/ 14564 h 189924"/>
                <a:gd name="connsiteX1" fmla="*/ 173119 w 345754"/>
                <a:gd name="connsiteY1" fmla="*/ 1610 h 189924"/>
                <a:gd name="connsiteX2" fmla="*/ 173119 w 345754"/>
                <a:gd name="connsiteY2" fmla="*/ 1610 h 189924"/>
                <a:gd name="connsiteX3" fmla="*/ 344569 w 345754"/>
                <a:gd name="connsiteY3" fmla="*/ 14564 h 189924"/>
                <a:gd name="connsiteX4" fmla="*/ 174262 w 345754"/>
                <a:gd name="connsiteY4" fmla="*/ 189919 h 189924"/>
                <a:gd name="connsiteX5" fmla="*/ 1193 w 345754"/>
                <a:gd name="connsiteY5" fmla="*/ 14564 h 18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754" h="189924">
                  <a:moveTo>
                    <a:pt x="1193" y="14564"/>
                  </a:moveTo>
                  <a:cubicBezTo>
                    <a:pt x="57530" y="1667"/>
                    <a:pt x="115485" y="-2705"/>
                    <a:pt x="173119" y="1610"/>
                  </a:cubicBezTo>
                  <a:lnTo>
                    <a:pt x="173119" y="1610"/>
                  </a:lnTo>
                  <a:cubicBezTo>
                    <a:pt x="230595" y="-2657"/>
                    <a:pt x="288386" y="1715"/>
                    <a:pt x="344569" y="14564"/>
                  </a:cubicBezTo>
                  <a:cubicBezTo>
                    <a:pt x="352761" y="92002"/>
                    <a:pt x="320852" y="189538"/>
                    <a:pt x="174262" y="189919"/>
                  </a:cubicBezTo>
                  <a:cubicBezTo>
                    <a:pt x="26339" y="190776"/>
                    <a:pt x="-7189" y="93336"/>
                    <a:pt x="1193" y="14564"/>
                  </a:cubicBezTo>
                  <a:close/>
                </a:path>
              </a:pathLst>
            </a:custGeom>
            <a:grpFill/>
            <a:ln w="9525" cap="flat">
              <a:noFill/>
              <a:prstDash val="solid"/>
              <a:miter/>
            </a:ln>
          </p:spPr>
          <p:txBody>
            <a:bodyPr rtlCol="0" anchor="ctr">
              <a:noAutofit/>
            </a:bodyPr>
            <a:lstStyle/>
            <a:p>
              <a:endParaRPr lang="en-US"/>
            </a:p>
          </p:txBody>
        </p:sp>
        <p:sp>
          <p:nvSpPr>
            <p:cNvPr id="47" name="任意多边形: 形状 46">
              <a:extLst>
                <a:ext uri="{FF2B5EF4-FFF2-40B4-BE49-F238E27FC236}">
                  <a16:creationId xmlns:a16="http://schemas.microsoft.com/office/drawing/2014/main" id="{D5E3DA59-BF59-F863-8DB4-518A235F483D}"/>
                </a:ext>
              </a:extLst>
            </p:cNvPr>
            <p:cNvSpPr/>
            <p:nvPr/>
          </p:nvSpPr>
          <p:spPr>
            <a:xfrm>
              <a:off x="9066105" y="4117492"/>
              <a:ext cx="172021" cy="250983"/>
            </a:xfrm>
            <a:custGeom>
              <a:avLst/>
              <a:gdLst>
                <a:gd name="connsiteX0" fmla="*/ 85725 w 172021"/>
                <a:gd name="connsiteY0" fmla="*/ 250984 h 250983"/>
                <a:gd name="connsiteX1" fmla="*/ 85725 w 172021"/>
                <a:gd name="connsiteY1" fmla="*/ 250984 h 250983"/>
                <a:gd name="connsiteX2" fmla="*/ 0 w 172021"/>
                <a:gd name="connsiteY2" fmla="*/ 165259 h 250983"/>
                <a:gd name="connsiteX3" fmla="*/ 0 w 172021"/>
                <a:gd name="connsiteY3" fmla="*/ 0 h 250983"/>
                <a:gd name="connsiteX4" fmla="*/ 172021 w 172021"/>
                <a:gd name="connsiteY4" fmla="*/ 0 h 250983"/>
                <a:gd name="connsiteX5" fmla="*/ 172021 w 172021"/>
                <a:gd name="connsiteY5" fmla="*/ 164783 h 250983"/>
                <a:gd name="connsiteX6" fmla="*/ 85725 w 172021"/>
                <a:gd name="connsiteY6" fmla="*/ 250984 h 25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21" h="250983">
                  <a:moveTo>
                    <a:pt x="85725" y="250984"/>
                  </a:moveTo>
                  <a:lnTo>
                    <a:pt x="85725" y="250984"/>
                  </a:lnTo>
                  <a:cubicBezTo>
                    <a:pt x="38489" y="250727"/>
                    <a:pt x="260" y="212493"/>
                    <a:pt x="0" y="165259"/>
                  </a:cubicBezTo>
                  <a:lnTo>
                    <a:pt x="0" y="0"/>
                  </a:lnTo>
                  <a:lnTo>
                    <a:pt x="172021" y="0"/>
                  </a:lnTo>
                  <a:lnTo>
                    <a:pt x="172021" y="164783"/>
                  </a:lnTo>
                  <a:cubicBezTo>
                    <a:pt x="171969" y="212408"/>
                    <a:pt x="133348" y="250984"/>
                    <a:pt x="85725" y="250984"/>
                  </a:cubicBezTo>
                  <a:close/>
                </a:path>
              </a:pathLst>
            </a:custGeom>
            <a:grpFill/>
            <a:ln w="9525" cap="flat">
              <a:noFill/>
              <a:prstDash val="solid"/>
              <a:miter/>
            </a:ln>
          </p:spPr>
          <p:txBody>
            <a:bodyPr rtlCol="0" anchor="ctr">
              <a:noAutofit/>
            </a:bodyPr>
            <a:lstStyle/>
            <a:p>
              <a:endParaRPr lang="en-US"/>
            </a:p>
          </p:txBody>
        </p:sp>
        <p:sp>
          <p:nvSpPr>
            <p:cNvPr id="48" name="任意多边形: 形状 47">
              <a:extLst>
                <a:ext uri="{FF2B5EF4-FFF2-40B4-BE49-F238E27FC236}">
                  <a16:creationId xmlns:a16="http://schemas.microsoft.com/office/drawing/2014/main" id="{E240E552-204B-F376-EEE0-C2A69657A9D2}"/>
                </a:ext>
              </a:extLst>
            </p:cNvPr>
            <p:cNvSpPr/>
            <p:nvPr/>
          </p:nvSpPr>
          <p:spPr>
            <a:xfrm>
              <a:off x="9066105" y="4107872"/>
              <a:ext cx="172021" cy="151447"/>
            </a:xfrm>
            <a:custGeom>
              <a:avLst/>
              <a:gdLst>
                <a:gd name="connsiteX0" fmla="*/ 172021 w 172021"/>
                <a:gd name="connsiteY0" fmla="*/ 0 h 151447"/>
                <a:gd name="connsiteX1" fmla="*/ 172021 w 172021"/>
                <a:gd name="connsiteY1" fmla="*/ 101156 h 151447"/>
                <a:gd name="connsiteX2" fmla="*/ 85725 w 172021"/>
                <a:gd name="connsiteY2" fmla="*/ 151448 h 151447"/>
                <a:gd name="connsiteX3" fmla="*/ 0 w 172021"/>
                <a:gd name="connsiteY3" fmla="*/ 107823 h 151447"/>
                <a:gd name="connsiteX4" fmla="*/ 0 w 172021"/>
                <a:gd name="connsiteY4" fmla="*/ 0 h 151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21" h="151447">
                  <a:moveTo>
                    <a:pt x="172021" y="0"/>
                  </a:moveTo>
                  <a:lnTo>
                    <a:pt x="172021" y="101156"/>
                  </a:lnTo>
                  <a:cubicBezTo>
                    <a:pt x="172021" y="101156"/>
                    <a:pt x="143446" y="151448"/>
                    <a:pt x="85725" y="151448"/>
                  </a:cubicBezTo>
                  <a:cubicBezTo>
                    <a:pt x="39719" y="151448"/>
                    <a:pt x="0" y="107823"/>
                    <a:pt x="0" y="107823"/>
                  </a:cubicBezTo>
                  <a:lnTo>
                    <a:pt x="0" y="0"/>
                  </a:lnTo>
                  <a:close/>
                </a:path>
              </a:pathLst>
            </a:custGeom>
            <a:grpFill/>
            <a:ln w="9525" cap="flat">
              <a:noFill/>
              <a:prstDash val="solid"/>
              <a:miter/>
            </a:ln>
          </p:spPr>
          <p:txBody>
            <a:bodyPr rtlCol="0" anchor="ctr">
              <a:noAutofit/>
            </a:bodyPr>
            <a:lstStyle/>
            <a:p>
              <a:endParaRPr lang="en-US"/>
            </a:p>
          </p:txBody>
        </p:sp>
        <p:sp>
          <p:nvSpPr>
            <p:cNvPr id="49" name="任意多边形: 形状 48">
              <a:extLst>
                <a:ext uri="{FF2B5EF4-FFF2-40B4-BE49-F238E27FC236}">
                  <a16:creationId xmlns:a16="http://schemas.microsoft.com/office/drawing/2014/main" id="{48423D9C-B88F-5AE2-DAE5-01106F2DC674}"/>
                </a:ext>
              </a:extLst>
            </p:cNvPr>
            <p:cNvSpPr/>
            <p:nvPr/>
          </p:nvSpPr>
          <p:spPr>
            <a:xfrm>
              <a:off x="8809882" y="3884931"/>
              <a:ext cx="138547" cy="162721"/>
            </a:xfrm>
            <a:custGeom>
              <a:avLst/>
              <a:gdLst>
                <a:gd name="connsiteX0" fmla="*/ 100774 w 138547"/>
                <a:gd name="connsiteY0" fmla="*/ 36536 h 162721"/>
                <a:gd name="connsiteX1" fmla="*/ 0 w 138547"/>
                <a:gd name="connsiteY1" fmla="*/ 61016 h 162721"/>
                <a:gd name="connsiteX2" fmla="*/ 123158 w 138547"/>
                <a:gd name="connsiteY2" fmla="*/ 143597 h 162721"/>
                <a:gd name="connsiteX3" fmla="*/ 100774 w 138547"/>
                <a:gd name="connsiteY3" fmla="*/ 36536 h 162721"/>
              </a:gdLst>
              <a:ahLst/>
              <a:cxnLst>
                <a:cxn ang="0">
                  <a:pos x="connsiteX0" y="connsiteY0"/>
                </a:cxn>
                <a:cxn ang="0">
                  <a:pos x="connsiteX1" y="connsiteY1"/>
                </a:cxn>
                <a:cxn ang="0">
                  <a:pos x="connsiteX2" y="connsiteY2"/>
                </a:cxn>
                <a:cxn ang="0">
                  <a:pos x="connsiteX3" y="connsiteY3"/>
                </a:cxn>
              </a:cxnLst>
              <a:rect l="l" t="t" r="r" b="b"/>
              <a:pathLst>
                <a:path w="138547" h="162721">
                  <a:moveTo>
                    <a:pt x="100774" y="36536"/>
                  </a:moveTo>
                  <a:cubicBezTo>
                    <a:pt x="54102" y="-34330"/>
                    <a:pt x="0" y="11200"/>
                    <a:pt x="0" y="61016"/>
                  </a:cubicBezTo>
                  <a:cubicBezTo>
                    <a:pt x="0" y="133215"/>
                    <a:pt x="78391" y="195413"/>
                    <a:pt x="123158" y="143597"/>
                  </a:cubicBezTo>
                  <a:cubicBezTo>
                    <a:pt x="167926" y="91781"/>
                    <a:pt x="100774" y="36536"/>
                    <a:pt x="100774" y="36536"/>
                  </a:cubicBezTo>
                  <a:close/>
                </a:path>
              </a:pathLst>
            </a:custGeom>
            <a:grpFill/>
            <a:ln w="9525" cap="flat">
              <a:noFill/>
              <a:prstDash val="solid"/>
              <a:miter/>
            </a:ln>
          </p:spPr>
          <p:txBody>
            <a:bodyPr rtlCol="0" anchor="ctr">
              <a:noAutofit/>
            </a:bodyPr>
            <a:lstStyle/>
            <a:p>
              <a:endParaRPr lang="en-US"/>
            </a:p>
          </p:txBody>
        </p:sp>
        <p:sp>
          <p:nvSpPr>
            <p:cNvPr id="50" name="任意多边形: 形状 49">
              <a:extLst>
                <a:ext uri="{FF2B5EF4-FFF2-40B4-BE49-F238E27FC236}">
                  <a16:creationId xmlns:a16="http://schemas.microsoft.com/office/drawing/2014/main" id="{8ECFEA78-06DA-85A8-C738-23EE2F2D397A}"/>
                </a:ext>
              </a:extLst>
            </p:cNvPr>
            <p:cNvSpPr/>
            <p:nvPr/>
          </p:nvSpPr>
          <p:spPr>
            <a:xfrm>
              <a:off x="8843264" y="3930233"/>
              <a:ext cx="57200" cy="40764"/>
            </a:xfrm>
            <a:custGeom>
              <a:avLst/>
              <a:gdLst>
                <a:gd name="connsiteX0" fmla="*/ 57200 w 57200"/>
                <a:gd name="connsiteY0" fmla="*/ 24287 h 40764"/>
                <a:gd name="connsiteX1" fmla="*/ 3384 w 57200"/>
                <a:gd name="connsiteY1" fmla="*/ 40765 h 40764"/>
              </a:gdLst>
              <a:ahLst/>
              <a:cxnLst>
                <a:cxn ang="0">
                  <a:pos x="connsiteX0" y="connsiteY0"/>
                </a:cxn>
                <a:cxn ang="0">
                  <a:pos x="connsiteX1" y="connsiteY1"/>
                </a:cxn>
              </a:cxnLst>
              <a:rect l="l" t="t" r="r" b="b"/>
              <a:pathLst>
                <a:path w="57200" h="40764">
                  <a:moveTo>
                    <a:pt x="57200" y="24287"/>
                  </a:moveTo>
                  <a:cubicBezTo>
                    <a:pt x="28149" y="-29911"/>
                    <a:pt x="-11951" y="20667"/>
                    <a:pt x="3384" y="40765"/>
                  </a:cubicBezTo>
                </a:path>
              </a:pathLst>
            </a:custGeom>
            <a:grpFill/>
            <a:ln w="9525" cap="rnd">
              <a:solidFill>
                <a:srgbClr val="E07E61"/>
              </a:solid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894E2015-F396-39BD-8384-3E8F698482AC}"/>
                </a:ext>
              </a:extLst>
            </p:cNvPr>
            <p:cNvSpPr/>
            <p:nvPr/>
          </p:nvSpPr>
          <p:spPr>
            <a:xfrm>
              <a:off x="9338656" y="3884931"/>
              <a:ext cx="138451" cy="162721"/>
            </a:xfrm>
            <a:custGeom>
              <a:avLst/>
              <a:gdLst>
                <a:gd name="connsiteX0" fmla="*/ 37773 w 138451"/>
                <a:gd name="connsiteY0" fmla="*/ 36536 h 162721"/>
                <a:gd name="connsiteX1" fmla="*/ 138452 w 138451"/>
                <a:gd name="connsiteY1" fmla="*/ 61016 h 162721"/>
                <a:gd name="connsiteX2" fmla="*/ 15389 w 138451"/>
                <a:gd name="connsiteY2" fmla="*/ 143597 h 162721"/>
                <a:gd name="connsiteX3" fmla="*/ 37773 w 138451"/>
                <a:gd name="connsiteY3" fmla="*/ 36536 h 162721"/>
              </a:gdLst>
              <a:ahLst/>
              <a:cxnLst>
                <a:cxn ang="0">
                  <a:pos x="connsiteX0" y="connsiteY0"/>
                </a:cxn>
                <a:cxn ang="0">
                  <a:pos x="connsiteX1" y="connsiteY1"/>
                </a:cxn>
                <a:cxn ang="0">
                  <a:pos x="connsiteX2" y="connsiteY2"/>
                </a:cxn>
                <a:cxn ang="0">
                  <a:pos x="connsiteX3" y="connsiteY3"/>
                </a:cxn>
              </a:cxnLst>
              <a:rect l="l" t="t" r="r" b="b"/>
              <a:pathLst>
                <a:path w="138451" h="162721">
                  <a:moveTo>
                    <a:pt x="37773" y="36536"/>
                  </a:moveTo>
                  <a:cubicBezTo>
                    <a:pt x="84350" y="-34330"/>
                    <a:pt x="138452" y="11200"/>
                    <a:pt x="138452" y="61016"/>
                  </a:cubicBezTo>
                  <a:cubicBezTo>
                    <a:pt x="138452" y="133215"/>
                    <a:pt x="60156" y="195413"/>
                    <a:pt x="15389" y="143597"/>
                  </a:cubicBezTo>
                  <a:cubicBezTo>
                    <a:pt x="-29379" y="91781"/>
                    <a:pt x="37773" y="36536"/>
                    <a:pt x="37773" y="36536"/>
                  </a:cubicBezTo>
                  <a:close/>
                </a:path>
              </a:pathLst>
            </a:custGeom>
            <a:grpFill/>
            <a:ln w="9525"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7AE07646-AD56-2895-0589-D52CAEF5B486}"/>
                </a:ext>
              </a:extLst>
            </p:cNvPr>
            <p:cNvSpPr/>
            <p:nvPr/>
          </p:nvSpPr>
          <p:spPr>
            <a:xfrm>
              <a:off x="9386621" y="3930233"/>
              <a:ext cx="57141" cy="40764"/>
            </a:xfrm>
            <a:custGeom>
              <a:avLst/>
              <a:gdLst>
                <a:gd name="connsiteX0" fmla="*/ 0 w 57141"/>
                <a:gd name="connsiteY0" fmla="*/ 24287 h 40764"/>
                <a:gd name="connsiteX1" fmla="*/ 53816 w 57141"/>
                <a:gd name="connsiteY1" fmla="*/ 40765 h 40764"/>
              </a:gdLst>
              <a:ahLst/>
              <a:cxnLst>
                <a:cxn ang="0">
                  <a:pos x="connsiteX0" y="connsiteY0"/>
                </a:cxn>
                <a:cxn ang="0">
                  <a:pos x="connsiteX1" y="connsiteY1"/>
                </a:cxn>
              </a:cxnLst>
              <a:rect l="l" t="t" r="r" b="b"/>
              <a:pathLst>
                <a:path w="57141" h="40764">
                  <a:moveTo>
                    <a:pt x="0" y="24287"/>
                  </a:moveTo>
                  <a:cubicBezTo>
                    <a:pt x="28575" y="-29911"/>
                    <a:pt x="69056" y="20667"/>
                    <a:pt x="53816" y="40765"/>
                  </a:cubicBezTo>
                </a:path>
              </a:pathLst>
            </a:custGeom>
            <a:grpFill/>
            <a:ln w="9525" cap="rnd">
              <a:solidFill>
                <a:srgbClr val="E07E61"/>
              </a:solid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F328F1CB-F046-91E3-4D44-3CF3632566A1}"/>
                </a:ext>
              </a:extLst>
            </p:cNvPr>
            <p:cNvSpPr/>
            <p:nvPr/>
          </p:nvSpPr>
          <p:spPr>
            <a:xfrm>
              <a:off x="8883755" y="3663721"/>
              <a:ext cx="519462" cy="535876"/>
            </a:xfrm>
            <a:custGeom>
              <a:avLst/>
              <a:gdLst>
                <a:gd name="connsiteX0" fmla="*/ 259502 w 519462"/>
                <a:gd name="connsiteY0" fmla="*/ 535877 h 535876"/>
                <a:gd name="connsiteX1" fmla="*/ 9375 w 519462"/>
                <a:gd name="connsiteY1" fmla="*/ 127730 h 535876"/>
                <a:gd name="connsiteX2" fmla="*/ 510105 w 519462"/>
                <a:gd name="connsiteY2" fmla="*/ 127730 h 535876"/>
                <a:gd name="connsiteX3" fmla="*/ 259502 w 519462"/>
                <a:gd name="connsiteY3" fmla="*/ 535877 h 535876"/>
              </a:gdLst>
              <a:ahLst/>
              <a:cxnLst>
                <a:cxn ang="0">
                  <a:pos x="connsiteX0" y="connsiteY0"/>
                </a:cxn>
                <a:cxn ang="0">
                  <a:pos x="connsiteX1" y="connsiteY1"/>
                </a:cxn>
                <a:cxn ang="0">
                  <a:pos x="connsiteX2" y="connsiteY2"/>
                </a:cxn>
                <a:cxn ang="0">
                  <a:pos x="connsiteX3" y="connsiteY3"/>
                </a:cxn>
              </a:cxnLst>
              <a:rect l="l" t="t" r="r" b="b"/>
              <a:pathLst>
                <a:path w="519462" h="535876">
                  <a:moveTo>
                    <a:pt x="259502" y="535877"/>
                  </a:moveTo>
                  <a:cubicBezTo>
                    <a:pt x="75288" y="535877"/>
                    <a:pt x="-33678" y="334423"/>
                    <a:pt x="9375" y="127730"/>
                  </a:cubicBezTo>
                  <a:cubicBezTo>
                    <a:pt x="44904" y="-42577"/>
                    <a:pt x="474576" y="-42577"/>
                    <a:pt x="510105" y="127730"/>
                  </a:cubicBezTo>
                  <a:cubicBezTo>
                    <a:pt x="553158" y="334423"/>
                    <a:pt x="443906" y="535972"/>
                    <a:pt x="259502" y="535877"/>
                  </a:cubicBezTo>
                  <a:close/>
                </a:path>
              </a:pathLst>
            </a:custGeom>
            <a:grpFill/>
            <a:ln w="9525" cap="flat">
              <a:noFill/>
              <a:prstDash val="solid"/>
              <a:miter/>
            </a:ln>
          </p:spPr>
          <p:txBody>
            <a:bodyPr rtlCol="0" anchor="ctr">
              <a:noAutofit/>
            </a:bodyPr>
            <a:lstStyle/>
            <a:p>
              <a:endParaRPr lang="en-US"/>
            </a:p>
          </p:txBody>
        </p:sp>
        <p:sp>
          <p:nvSpPr>
            <p:cNvPr id="54" name="任意多边形: 形状 53">
              <a:extLst>
                <a:ext uri="{FF2B5EF4-FFF2-40B4-BE49-F238E27FC236}">
                  <a16:creationId xmlns:a16="http://schemas.microsoft.com/office/drawing/2014/main" id="{094F1DE8-BC64-E3CF-3E3D-AB5957EA9039}"/>
                </a:ext>
              </a:extLst>
            </p:cNvPr>
            <p:cNvSpPr/>
            <p:nvPr/>
          </p:nvSpPr>
          <p:spPr>
            <a:xfrm>
              <a:off x="8873795" y="3840220"/>
              <a:ext cx="541400" cy="383762"/>
            </a:xfrm>
            <a:custGeom>
              <a:avLst/>
              <a:gdLst>
                <a:gd name="connsiteX0" fmla="*/ 541401 w 541400"/>
                <a:gd name="connsiteY0" fmla="*/ 19050 h 383762"/>
                <a:gd name="connsiteX1" fmla="*/ 469773 w 541400"/>
                <a:gd name="connsiteY1" fmla="*/ 291370 h 383762"/>
                <a:gd name="connsiteX2" fmla="*/ 278035 w 541400"/>
                <a:gd name="connsiteY2" fmla="*/ 383762 h 383762"/>
                <a:gd name="connsiteX3" fmla="*/ 71628 w 541400"/>
                <a:gd name="connsiteY3" fmla="*/ 291370 h 383762"/>
                <a:gd name="connsiteX4" fmla="*/ 0 w 541400"/>
                <a:gd name="connsiteY4" fmla="*/ 19050 h 383762"/>
                <a:gd name="connsiteX5" fmla="*/ 9525 w 541400"/>
                <a:gd name="connsiteY5" fmla="*/ 0 h 383762"/>
                <a:gd name="connsiteX6" fmla="*/ 88201 w 541400"/>
                <a:gd name="connsiteY6" fmla="*/ 207073 h 383762"/>
                <a:gd name="connsiteX7" fmla="*/ 273367 w 541400"/>
                <a:gd name="connsiteY7" fmla="*/ 183261 h 383762"/>
                <a:gd name="connsiteX8" fmla="*/ 455771 w 541400"/>
                <a:gd name="connsiteY8" fmla="*/ 198501 h 383762"/>
                <a:gd name="connsiteX9" fmla="*/ 531971 w 541400"/>
                <a:gd name="connsiteY9" fmla="*/ 0 h 38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400" h="383762">
                  <a:moveTo>
                    <a:pt x="541401" y="19050"/>
                  </a:moveTo>
                  <a:cubicBezTo>
                    <a:pt x="541401" y="19050"/>
                    <a:pt x="539020" y="204597"/>
                    <a:pt x="469773" y="291370"/>
                  </a:cubicBezTo>
                  <a:cubicBezTo>
                    <a:pt x="400526" y="378142"/>
                    <a:pt x="278035" y="383762"/>
                    <a:pt x="278035" y="383762"/>
                  </a:cubicBezTo>
                  <a:cubicBezTo>
                    <a:pt x="278035" y="383762"/>
                    <a:pt x="140779" y="378142"/>
                    <a:pt x="71628" y="291370"/>
                  </a:cubicBezTo>
                  <a:cubicBezTo>
                    <a:pt x="2476" y="204597"/>
                    <a:pt x="0" y="19050"/>
                    <a:pt x="0" y="19050"/>
                  </a:cubicBezTo>
                  <a:lnTo>
                    <a:pt x="9525" y="0"/>
                  </a:lnTo>
                  <a:cubicBezTo>
                    <a:pt x="16478" y="49721"/>
                    <a:pt x="49054" y="178594"/>
                    <a:pt x="88201" y="207073"/>
                  </a:cubicBezTo>
                  <a:cubicBezTo>
                    <a:pt x="152210" y="185642"/>
                    <a:pt x="200215" y="183261"/>
                    <a:pt x="273367" y="183261"/>
                  </a:cubicBezTo>
                  <a:cubicBezTo>
                    <a:pt x="334458" y="183903"/>
                    <a:pt x="395421" y="188996"/>
                    <a:pt x="455771" y="198501"/>
                  </a:cubicBezTo>
                  <a:cubicBezTo>
                    <a:pt x="487204" y="170783"/>
                    <a:pt x="525304" y="45244"/>
                    <a:pt x="531971" y="0"/>
                  </a:cubicBezTo>
                  <a:close/>
                </a:path>
              </a:pathLst>
            </a:custGeom>
            <a:grpFill/>
            <a:ln w="9525"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388F3502-377E-3BCA-6061-D9E7746DD193}"/>
                </a:ext>
              </a:extLst>
            </p:cNvPr>
            <p:cNvSpPr/>
            <p:nvPr/>
          </p:nvSpPr>
          <p:spPr>
            <a:xfrm>
              <a:off x="9118683" y="3989299"/>
              <a:ext cx="62602" cy="24084"/>
            </a:xfrm>
            <a:custGeom>
              <a:avLst/>
              <a:gdLst>
                <a:gd name="connsiteX0" fmla="*/ 0 w 62602"/>
                <a:gd name="connsiteY0" fmla="*/ 3320 h 24084"/>
                <a:gd name="connsiteX1" fmla="*/ 62579 w 62602"/>
                <a:gd name="connsiteY1" fmla="*/ 3320 h 24084"/>
                <a:gd name="connsiteX2" fmla="*/ 31337 w 62602"/>
                <a:gd name="connsiteY2" fmla="*/ 24085 h 24084"/>
                <a:gd name="connsiteX3" fmla="*/ 0 w 62602"/>
                <a:gd name="connsiteY3" fmla="*/ 3320 h 24084"/>
              </a:gdLst>
              <a:ahLst/>
              <a:cxnLst>
                <a:cxn ang="0">
                  <a:pos x="connsiteX0" y="connsiteY0"/>
                </a:cxn>
                <a:cxn ang="0">
                  <a:pos x="connsiteX1" y="connsiteY1"/>
                </a:cxn>
                <a:cxn ang="0">
                  <a:pos x="connsiteX2" y="connsiteY2"/>
                </a:cxn>
                <a:cxn ang="0">
                  <a:pos x="connsiteX3" y="connsiteY3"/>
                </a:cxn>
              </a:cxnLst>
              <a:rect l="l" t="t" r="r" b="b"/>
              <a:pathLst>
                <a:path w="62602" h="24084">
                  <a:moveTo>
                    <a:pt x="0" y="3320"/>
                  </a:moveTo>
                  <a:cubicBezTo>
                    <a:pt x="19050" y="12845"/>
                    <a:pt x="61722" y="-7634"/>
                    <a:pt x="62579" y="3320"/>
                  </a:cubicBezTo>
                  <a:cubicBezTo>
                    <a:pt x="63437" y="14274"/>
                    <a:pt x="39910" y="24085"/>
                    <a:pt x="31337" y="24085"/>
                  </a:cubicBezTo>
                  <a:cubicBezTo>
                    <a:pt x="22765" y="24085"/>
                    <a:pt x="0" y="3320"/>
                    <a:pt x="0" y="3320"/>
                  </a:cubicBezTo>
                  <a:close/>
                </a:path>
              </a:pathLst>
            </a:custGeom>
            <a:grpFill/>
            <a:ln w="9525"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DAF7D224-B12F-9810-BED2-96D5926ECA7E}"/>
                </a:ext>
              </a:extLst>
            </p:cNvPr>
            <p:cNvSpPr/>
            <p:nvPr/>
          </p:nvSpPr>
          <p:spPr>
            <a:xfrm>
              <a:off x="9110357" y="3937089"/>
              <a:ext cx="33185" cy="70770"/>
            </a:xfrm>
            <a:custGeom>
              <a:avLst/>
              <a:gdLst>
                <a:gd name="connsiteX0" fmla="*/ 9087 w 33185"/>
                <a:gd name="connsiteY0" fmla="*/ 0 h 70770"/>
                <a:gd name="connsiteX1" fmla="*/ 33185 w 33185"/>
                <a:gd name="connsiteY1" fmla="*/ 70771 h 70770"/>
              </a:gdLst>
              <a:ahLst/>
              <a:cxnLst>
                <a:cxn ang="0">
                  <a:pos x="connsiteX0" y="connsiteY0"/>
                </a:cxn>
                <a:cxn ang="0">
                  <a:pos x="connsiteX1" y="connsiteY1"/>
                </a:cxn>
              </a:cxnLst>
              <a:rect l="l" t="t" r="r" b="b"/>
              <a:pathLst>
                <a:path w="33185" h="70770">
                  <a:moveTo>
                    <a:pt x="9087" y="0"/>
                  </a:moveTo>
                  <a:cubicBezTo>
                    <a:pt x="-17773" y="58102"/>
                    <a:pt x="22422" y="69437"/>
                    <a:pt x="33185" y="70771"/>
                  </a:cubicBezTo>
                </a:path>
              </a:pathLst>
            </a:custGeom>
            <a:grpFill/>
            <a:ln w="9525" cap="rnd">
              <a:solidFill>
                <a:srgbClr val="E07E61"/>
              </a:solidFill>
              <a:prstDash val="solid"/>
              <a:miter/>
            </a:ln>
          </p:spPr>
          <p:txBody>
            <a:bodyPr rtlCol="0" anchor="ctr">
              <a:noAutofit/>
            </a:bodyPr>
            <a:lstStyle/>
            <a:p>
              <a:endParaRPr lang="en-US"/>
            </a:p>
          </p:txBody>
        </p:sp>
        <p:sp>
          <p:nvSpPr>
            <p:cNvPr id="57" name="任意多边形: 形状 56">
              <a:extLst>
                <a:ext uri="{FF2B5EF4-FFF2-40B4-BE49-F238E27FC236}">
                  <a16:creationId xmlns:a16="http://schemas.microsoft.com/office/drawing/2014/main" id="{4EACD062-906D-5B50-B2E9-5FDBF1926049}"/>
                </a:ext>
              </a:extLst>
            </p:cNvPr>
            <p:cNvSpPr/>
            <p:nvPr/>
          </p:nvSpPr>
          <p:spPr>
            <a:xfrm>
              <a:off x="9076487" y="4047674"/>
              <a:ext cx="151161" cy="50195"/>
            </a:xfrm>
            <a:custGeom>
              <a:avLst/>
              <a:gdLst>
                <a:gd name="connsiteX0" fmla="*/ 0 w 151161"/>
                <a:gd name="connsiteY0" fmla="*/ 0 h 50195"/>
                <a:gd name="connsiteX1" fmla="*/ 151162 w 151161"/>
                <a:gd name="connsiteY1" fmla="*/ 952 h 50195"/>
                <a:gd name="connsiteX2" fmla="*/ 59246 w 151161"/>
                <a:gd name="connsiteY2" fmla="*/ 48577 h 50195"/>
                <a:gd name="connsiteX3" fmla="*/ 0 w 151161"/>
                <a:gd name="connsiteY3" fmla="*/ 0 h 50195"/>
              </a:gdLst>
              <a:ahLst/>
              <a:cxnLst>
                <a:cxn ang="0">
                  <a:pos x="connsiteX0" y="connsiteY0"/>
                </a:cxn>
                <a:cxn ang="0">
                  <a:pos x="connsiteX1" y="connsiteY1"/>
                </a:cxn>
                <a:cxn ang="0">
                  <a:pos x="connsiteX2" y="connsiteY2"/>
                </a:cxn>
                <a:cxn ang="0">
                  <a:pos x="connsiteX3" y="connsiteY3"/>
                </a:cxn>
              </a:cxnLst>
              <a:rect l="l" t="t" r="r" b="b"/>
              <a:pathLst>
                <a:path w="151161" h="50195">
                  <a:moveTo>
                    <a:pt x="0" y="0"/>
                  </a:moveTo>
                  <a:cubicBezTo>
                    <a:pt x="70485" y="7620"/>
                    <a:pt x="117634" y="0"/>
                    <a:pt x="151162" y="952"/>
                  </a:cubicBezTo>
                  <a:cubicBezTo>
                    <a:pt x="151162" y="952"/>
                    <a:pt x="108871" y="60674"/>
                    <a:pt x="59246" y="48577"/>
                  </a:cubicBezTo>
                  <a:cubicBezTo>
                    <a:pt x="9620" y="36481"/>
                    <a:pt x="0" y="0"/>
                    <a:pt x="0" y="0"/>
                  </a:cubicBezTo>
                  <a:close/>
                </a:path>
              </a:pathLst>
            </a:custGeom>
            <a:grpFill/>
            <a:ln w="9525"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CC9E694E-D710-728B-0B2C-909CB3B2585F}"/>
                </a:ext>
              </a:extLst>
            </p:cNvPr>
            <p:cNvSpPr/>
            <p:nvPr/>
          </p:nvSpPr>
          <p:spPr>
            <a:xfrm>
              <a:off x="8980708" y="3763840"/>
              <a:ext cx="91475" cy="41668"/>
            </a:xfrm>
            <a:custGeom>
              <a:avLst/>
              <a:gdLst>
                <a:gd name="connsiteX0" fmla="*/ 90349 w 91475"/>
                <a:gd name="connsiteY0" fmla="*/ 14848 h 41668"/>
                <a:gd name="connsiteX1" fmla="*/ 1767 w 91475"/>
                <a:gd name="connsiteY1" fmla="*/ 19229 h 41668"/>
                <a:gd name="connsiteX2" fmla="*/ 47296 w 91475"/>
                <a:gd name="connsiteY2" fmla="*/ 41518 h 41668"/>
                <a:gd name="connsiteX3" fmla="*/ 90349 w 91475"/>
                <a:gd name="connsiteY3" fmla="*/ 14848 h 41668"/>
              </a:gdLst>
              <a:ahLst/>
              <a:cxnLst>
                <a:cxn ang="0">
                  <a:pos x="connsiteX0" y="connsiteY0"/>
                </a:cxn>
                <a:cxn ang="0">
                  <a:pos x="connsiteX1" y="connsiteY1"/>
                </a:cxn>
                <a:cxn ang="0">
                  <a:pos x="connsiteX2" y="connsiteY2"/>
                </a:cxn>
                <a:cxn ang="0">
                  <a:pos x="connsiteX3" y="connsiteY3"/>
                </a:cxn>
              </a:cxnLst>
              <a:rect l="l" t="t" r="r" b="b"/>
              <a:pathLst>
                <a:path w="91475" h="41668">
                  <a:moveTo>
                    <a:pt x="90349" y="14848"/>
                  </a:moveTo>
                  <a:cubicBezTo>
                    <a:pt x="78824" y="-10870"/>
                    <a:pt x="11387" y="941"/>
                    <a:pt x="1767" y="19229"/>
                  </a:cubicBezTo>
                  <a:cubicBezTo>
                    <a:pt x="-7853" y="37517"/>
                    <a:pt x="23865" y="42661"/>
                    <a:pt x="47296" y="41518"/>
                  </a:cubicBezTo>
                  <a:cubicBezTo>
                    <a:pt x="70728" y="40375"/>
                    <a:pt x="97303" y="31231"/>
                    <a:pt x="90349" y="14848"/>
                  </a:cubicBezTo>
                  <a:close/>
                </a:path>
              </a:pathLst>
            </a:custGeom>
            <a:grpFill/>
            <a:ln w="9525"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23794A8D-D3C8-0024-C929-C9344C13EA05}"/>
                </a:ext>
              </a:extLst>
            </p:cNvPr>
            <p:cNvSpPr/>
            <p:nvPr/>
          </p:nvSpPr>
          <p:spPr>
            <a:xfrm>
              <a:off x="9215182" y="3763840"/>
              <a:ext cx="91458" cy="41668"/>
            </a:xfrm>
            <a:custGeom>
              <a:avLst/>
              <a:gdLst>
                <a:gd name="connsiteX0" fmla="*/ 1227 w 91458"/>
                <a:gd name="connsiteY0" fmla="*/ 14848 h 41668"/>
                <a:gd name="connsiteX1" fmla="*/ 89715 w 91458"/>
                <a:gd name="connsiteY1" fmla="*/ 19229 h 41668"/>
                <a:gd name="connsiteX2" fmla="*/ 44280 w 91458"/>
                <a:gd name="connsiteY2" fmla="*/ 41518 h 41668"/>
                <a:gd name="connsiteX3" fmla="*/ 1227 w 91458"/>
                <a:gd name="connsiteY3" fmla="*/ 14848 h 41668"/>
              </a:gdLst>
              <a:ahLst/>
              <a:cxnLst>
                <a:cxn ang="0">
                  <a:pos x="connsiteX0" y="connsiteY0"/>
                </a:cxn>
                <a:cxn ang="0">
                  <a:pos x="connsiteX1" y="connsiteY1"/>
                </a:cxn>
                <a:cxn ang="0">
                  <a:pos x="connsiteX2" y="connsiteY2"/>
                </a:cxn>
                <a:cxn ang="0">
                  <a:pos x="connsiteX3" y="connsiteY3"/>
                </a:cxn>
              </a:cxnLst>
              <a:rect l="l" t="t" r="r" b="b"/>
              <a:pathLst>
                <a:path w="91458" h="41668">
                  <a:moveTo>
                    <a:pt x="1227" y="14848"/>
                  </a:moveTo>
                  <a:cubicBezTo>
                    <a:pt x="12657" y="-10870"/>
                    <a:pt x="80190" y="941"/>
                    <a:pt x="89715" y="19229"/>
                  </a:cubicBezTo>
                  <a:cubicBezTo>
                    <a:pt x="99240" y="37517"/>
                    <a:pt x="67712" y="42661"/>
                    <a:pt x="44280" y="41518"/>
                  </a:cubicBezTo>
                  <a:cubicBezTo>
                    <a:pt x="20849" y="40375"/>
                    <a:pt x="-6107" y="31231"/>
                    <a:pt x="1227" y="14848"/>
                  </a:cubicBezTo>
                  <a:close/>
                </a:path>
              </a:pathLst>
            </a:custGeom>
            <a:grpFill/>
            <a:ln w="9525" cap="flat">
              <a:noFill/>
              <a:prstDash val="solid"/>
              <a:miter/>
            </a:ln>
          </p:spPr>
          <p:txBody>
            <a:bodyPr rtlCol="0" anchor="ctr">
              <a:noAutofit/>
            </a:bodyPr>
            <a:lstStyle/>
            <a:p>
              <a:endParaRPr lang="en-US"/>
            </a:p>
          </p:txBody>
        </p:sp>
        <p:sp>
          <p:nvSpPr>
            <p:cNvPr id="60" name="任意多边形: 形状 59">
              <a:extLst>
                <a:ext uri="{FF2B5EF4-FFF2-40B4-BE49-F238E27FC236}">
                  <a16:creationId xmlns:a16="http://schemas.microsoft.com/office/drawing/2014/main" id="{C799902D-4531-8DC9-CFB6-54F74763B68C}"/>
                </a:ext>
              </a:extLst>
            </p:cNvPr>
            <p:cNvSpPr/>
            <p:nvPr/>
          </p:nvSpPr>
          <p:spPr>
            <a:xfrm>
              <a:off x="9113540" y="4107851"/>
              <a:ext cx="80883" cy="44123"/>
            </a:xfrm>
            <a:custGeom>
              <a:avLst/>
              <a:gdLst>
                <a:gd name="connsiteX0" fmla="*/ 11715 w 80883"/>
                <a:gd name="connsiteY0" fmla="*/ 5927 h 44123"/>
                <a:gd name="connsiteX1" fmla="*/ 80200 w 80883"/>
                <a:gd name="connsiteY1" fmla="*/ 5927 h 44123"/>
                <a:gd name="connsiteX2" fmla="*/ 34861 w 80883"/>
                <a:gd name="connsiteY2" fmla="*/ 44027 h 44123"/>
                <a:gd name="connsiteX3" fmla="*/ 11715 w 80883"/>
                <a:gd name="connsiteY3" fmla="*/ 5927 h 44123"/>
              </a:gdLst>
              <a:ahLst/>
              <a:cxnLst>
                <a:cxn ang="0">
                  <a:pos x="connsiteX0" y="connsiteY0"/>
                </a:cxn>
                <a:cxn ang="0">
                  <a:pos x="connsiteX1" y="connsiteY1"/>
                </a:cxn>
                <a:cxn ang="0">
                  <a:pos x="connsiteX2" y="connsiteY2"/>
                </a:cxn>
                <a:cxn ang="0">
                  <a:pos x="connsiteX3" y="connsiteY3"/>
                </a:cxn>
              </a:cxnLst>
              <a:rect l="l" t="t" r="r" b="b"/>
              <a:pathLst>
                <a:path w="80883" h="44123">
                  <a:moveTo>
                    <a:pt x="11715" y="5927"/>
                  </a:moveTo>
                  <a:cubicBezTo>
                    <a:pt x="37528" y="5927"/>
                    <a:pt x="74485" y="-7408"/>
                    <a:pt x="80200" y="5927"/>
                  </a:cubicBezTo>
                  <a:cubicBezTo>
                    <a:pt x="85915" y="19262"/>
                    <a:pt x="54482" y="45932"/>
                    <a:pt x="34861" y="44027"/>
                  </a:cubicBezTo>
                  <a:cubicBezTo>
                    <a:pt x="15239" y="42122"/>
                    <a:pt x="-17717" y="5831"/>
                    <a:pt x="11715" y="5927"/>
                  </a:cubicBezTo>
                  <a:close/>
                </a:path>
              </a:pathLst>
            </a:custGeom>
            <a:grpFill/>
            <a:ln w="9525"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4E8B460B-EEBC-C416-5FAC-C4BEEE862502}"/>
                </a:ext>
              </a:extLst>
            </p:cNvPr>
            <p:cNvSpPr/>
            <p:nvPr/>
          </p:nvSpPr>
          <p:spPr>
            <a:xfrm>
              <a:off x="9021908" y="3859263"/>
              <a:ext cx="37147" cy="37147"/>
            </a:xfrm>
            <a:custGeom>
              <a:avLst/>
              <a:gdLst>
                <a:gd name="connsiteX0" fmla="*/ 0 w 37147"/>
                <a:gd name="connsiteY0" fmla="*/ 18485 h 37147"/>
                <a:gd name="connsiteX1" fmla="*/ 18484 w 37147"/>
                <a:gd name="connsiteY1" fmla="*/ 37147 h 37147"/>
                <a:gd name="connsiteX2" fmla="*/ 37148 w 37147"/>
                <a:gd name="connsiteY2" fmla="*/ 18663 h 37147"/>
                <a:gd name="connsiteX3" fmla="*/ 19050 w 37147"/>
                <a:gd name="connsiteY3" fmla="*/ 6 h 37147"/>
                <a:gd name="connsiteX4" fmla="*/ 6 w 37147"/>
                <a:gd name="connsiteY4" fmla="*/ 18097 h 37147"/>
                <a:gd name="connsiteX5" fmla="*/ 0 w 37147"/>
                <a:gd name="connsiteY5" fmla="*/ 18485 h 3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47" h="37147">
                  <a:moveTo>
                    <a:pt x="0" y="18485"/>
                  </a:moveTo>
                  <a:cubicBezTo>
                    <a:pt x="-49" y="28742"/>
                    <a:pt x="8227" y="37098"/>
                    <a:pt x="18484" y="37147"/>
                  </a:cubicBezTo>
                  <a:cubicBezTo>
                    <a:pt x="28743" y="37197"/>
                    <a:pt x="37098" y="28921"/>
                    <a:pt x="37148" y="18663"/>
                  </a:cubicBezTo>
                  <a:cubicBezTo>
                    <a:pt x="37195" y="8556"/>
                    <a:pt x="29154" y="265"/>
                    <a:pt x="19050" y="6"/>
                  </a:cubicBezTo>
                  <a:cubicBezTo>
                    <a:pt x="8796" y="-257"/>
                    <a:pt x="269" y="7842"/>
                    <a:pt x="6" y="18097"/>
                  </a:cubicBezTo>
                  <a:cubicBezTo>
                    <a:pt x="3" y="18227"/>
                    <a:pt x="1" y="18355"/>
                    <a:pt x="0" y="18485"/>
                  </a:cubicBezTo>
                  <a:close/>
                </a:path>
              </a:pathLst>
            </a:custGeom>
            <a:grpFill/>
            <a:ln w="9525" cap="flat">
              <a:noFill/>
              <a:prstDash val="solid"/>
              <a:miter/>
            </a:ln>
          </p:spPr>
          <p:txBody>
            <a:bodyPr rtlCol="0" anchor="ctr">
              <a:noAutofit/>
            </a:bodyPr>
            <a:lstStyle/>
            <a:p>
              <a:endParaRPr lang="en-US"/>
            </a:p>
          </p:txBody>
        </p:sp>
        <p:sp>
          <p:nvSpPr>
            <p:cNvPr id="62" name="任意多边形: 形状 61">
              <a:extLst>
                <a:ext uri="{FF2B5EF4-FFF2-40B4-BE49-F238E27FC236}">
                  <a16:creationId xmlns:a16="http://schemas.microsoft.com/office/drawing/2014/main" id="{FB18F43E-207C-8B24-164C-EA407901D920}"/>
                </a:ext>
              </a:extLst>
            </p:cNvPr>
            <p:cNvSpPr/>
            <p:nvPr/>
          </p:nvSpPr>
          <p:spPr>
            <a:xfrm>
              <a:off x="9228030" y="3859174"/>
              <a:ext cx="37147" cy="37147"/>
            </a:xfrm>
            <a:custGeom>
              <a:avLst/>
              <a:gdLst>
                <a:gd name="connsiteX0" fmla="*/ 37147 w 37147"/>
                <a:gd name="connsiteY0" fmla="*/ 18574 h 37147"/>
                <a:gd name="connsiteX1" fmla="*/ 18574 w 37147"/>
                <a:gd name="connsiteY1" fmla="*/ 37147 h 37147"/>
                <a:gd name="connsiteX2" fmla="*/ 0 w 37147"/>
                <a:gd name="connsiteY2" fmla="*/ 18574 h 37147"/>
                <a:gd name="connsiteX3" fmla="*/ 18574 w 37147"/>
                <a:gd name="connsiteY3" fmla="*/ 0 h 37147"/>
                <a:gd name="connsiteX4" fmla="*/ 37147 w 37147"/>
                <a:gd name="connsiteY4" fmla="*/ 18574 h 37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 h="37147">
                  <a:moveTo>
                    <a:pt x="37147" y="18574"/>
                  </a:moveTo>
                  <a:cubicBezTo>
                    <a:pt x="37147" y="28832"/>
                    <a:pt x="28832" y="37147"/>
                    <a:pt x="18574" y="37147"/>
                  </a:cubicBezTo>
                  <a:cubicBezTo>
                    <a:pt x="8316" y="37147"/>
                    <a:pt x="0" y="28832"/>
                    <a:pt x="0" y="18574"/>
                  </a:cubicBezTo>
                  <a:cubicBezTo>
                    <a:pt x="0" y="8316"/>
                    <a:pt x="8316" y="0"/>
                    <a:pt x="18574" y="0"/>
                  </a:cubicBezTo>
                  <a:cubicBezTo>
                    <a:pt x="28832" y="0"/>
                    <a:pt x="37147" y="8316"/>
                    <a:pt x="37147" y="18574"/>
                  </a:cubicBezTo>
                  <a:close/>
                </a:path>
              </a:pathLst>
            </a:custGeom>
            <a:grpFill/>
            <a:ln w="9525" cap="flat">
              <a:noFill/>
              <a:prstDash val="solid"/>
              <a:miter/>
            </a:ln>
          </p:spPr>
          <p:txBody>
            <a:bodyPr rtlCol="0" anchor="ctr">
              <a:noAutofit/>
            </a:bodyPr>
            <a:lstStyle/>
            <a:p>
              <a:endParaRPr lang="en-US"/>
            </a:p>
          </p:txBody>
        </p:sp>
        <p:sp>
          <p:nvSpPr>
            <p:cNvPr id="63" name="任意多边形: 形状 62">
              <a:extLst>
                <a:ext uri="{FF2B5EF4-FFF2-40B4-BE49-F238E27FC236}">
                  <a16:creationId xmlns:a16="http://schemas.microsoft.com/office/drawing/2014/main" id="{8724D604-6BE4-EDC1-B25B-B3AC18A6AC3C}"/>
                </a:ext>
              </a:extLst>
            </p:cNvPr>
            <p:cNvSpPr/>
            <p:nvPr/>
          </p:nvSpPr>
          <p:spPr>
            <a:xfrm>
              <a:off x="9002382" y="3590188"/>
              <a:ext cx="286321" cy="176322"/>
            </a:xfrm>
            <a:custGeom>
              <a:avLst/>
              <a:gdLst>
                <a:gd name="connsiteX0" fmla="*/ 0 w 286321"/>
                <a:gd name="connsiteY0" fmla="*/ 76772 h 176322"/>
                <a:gd name="connsiteX1" fmla="*/ 42863 w 286321"/>
                <a:gd name="connsiteY1" fmla="*/ 66389 h 176322"/>
                <a:gd name="connsiteX2" fmla="*/ 106108 w 286321"/>
                <a:gd name="connsiteY2" fmla="*/ 173831 h 176322"/>
                <a:gd name="connsiteX3" fmla="*/ 250317 w 286321"/>
                <a:gd name="connsiteY3" fmla="*/ 69056 h 176322"/>
                <a:gd name="connsiteX4" fmla="*/ 286321 w 286321"/>
                <a:gd name="connsiteY4" fmla="*/ 66675 h 176322"/>
                <a:gd name="connsiteX5" fmla="*/ 199739 w 286321"/>
                <a:gd name="connsiteY5" fmla="*/ 0 h 17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321" h="176322">
                  <a:moveTo>
                    <a:pt x="0" y="76772"/>
                  </a:moveTo>
                  <a:lnTo>
                    <a:pt x="42863" y="66389"/>
                  </a:lnTo>
                  <a:cubicBezTo>
                    <a:pt x="42863" y="66389"/>
                    <a:pt x="-13049" y="156115"/>
                    <a:pt x="106108" y="173831"/>
                  </a:cubicBezTo>
                  <a:cubicBezTo>
                    <a:pt x="225266" y="191548"/>
                    <a:pt x="349282" y="110395"/>
                    <a:pt x="250317" y="69056"/>
                  </a:cubicBezTo>
                  <a:lnTo>
                    <a:pt x="286321" y="66675"/>
                  </a:lnTo>
                  <a:lnTo>
                    <a:pt x="199739" y="0"/>
                  </a:lnTo>
                  <a:close/>
                </a:path>
              </a:pathLst>
            </a:custGeom>
            <a:grpFill/>
            <a:ln w="9525" cap="flat">
              <a:noFill/>
              <a:prstDash val="solid"/>
              <a:miter/>
            </a:ln>
          </p:spPr>
          <p:txBody>
            <a:bodyPr rtlCol="0" anchor="ctr">
              <a:noAutofit/>
            </a:bodyPr>
            <a:lstStyle/>
            <a:p>
              <a:endParaRPr lang="en-US"/>
            </a:p>
          </p:txBody>
        </p:sp>
      </p:grpSp>
      <p:sp>
        <p:nvSpPr>
          <p:cNvPr id="18" name="文本框 17">
            <a:extLst>
              <a:ext uri="{FF2B5EF4-FFF2-40B4-BE49-F238E27FC236}">
                <a16:creationId xmlns:a16="http://schemas.microsoft.com/office/drawing/2014/main" id="{07C88B19-E5FA-FA25-9938-57D8AC208E96}"/>
              </a:ext>
            </a:extLst>
          </p:cNvPr>
          <p:cNvSpPr txBox="1"/>
          <p:nvPr/>
        </p:nvSpPr>
        <p:spPr>
          <a:xfrm>
            <a:off x="4612457" y="3382653"/>
            <a:ext cx="3248526" cy="246221"/>
          </a:xfrm>
          <a:prstGeom prst="rect">
            <a:avLst/>
          </a:prstGeom>
          <a:noFill/>
        </p:spPr>
        <p:txBody>
          <a:bodyPr wrap="square" lIns="0" tIns="0" rIns="0" bIns="0" rtlCol="0" anchor="t">
            <a:noAutofit/>
          </a:bodyPr>
          <a:lstStyle/>
          <a:p>
            <a:pPr algn="l"/>
            <a:r>
              <a:rPr lang="zh-CN" altLang="en-US" sz="1600" dirty="0">
                <a:cs typeface="+mn-ea"/>
              </a:rPr>
              <a:t>用瑜伽治疗颈痛和背痛</a:t>
            </a:r>
            <a:endParaRPr lang="en-US" sz="1600" dirty="0">
              <a:cs typeface="+mn-ea"/>
            </a:endParaRPr>
          </a:p>
        </p:txBody>
      </p:sp>
      <p:graphicFrame>
        <p:nvGraphicFramePr>
          <p:cNvPr id="5" name="图表 4">
            <a:extLst>
              <a:ext uri="{FF2B5EF4-FFF2-40B4-BE49-F238E27FC236}">
                <a16:creationId xmlns:a16="http://schemas.microsoft.com/office/drawing/2014/main" id="{24BC3AC4-503B-1C10-0D35-07D2F382DD6B}"/>
              </a:ext>
            </a:extLst>
          </p:cNvPr>
          <p:cNvGraphicFramePr/>
          <p:nvPr>
            <p:extLst>
              <p:ext uri="{D42A27DB-BD31-4B8C-83A1-F6EECF244321}">
                <p14:modId xmlns:p14="http://schemas.microsoft.com/office/powerpoint/2010/main" val="3838731662"/>
              </p:ext>
            </p:extLst>
          </p:nvPr>
        </p:nvGraphicFramePr>
        <p:xfrm>
          <a:off x="990964" y="1677077"/>
          <a:ext cx="6780446" cy="13487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图表 12">
            <a:extLst>
              <a:ext uri="{FF2B5EF4-FFF2-40B4-BE49-F238E27FC236}">
                <a16:creationId xmlns:a16="http://schemas.microsoft.com/office/drawing/2014/main" id="{25B9EFC4-444C-1F57-ECC5-E67F803E011C}"/>
              </a:ext>
            </a:extLst>
          </p:cNvPr>
          <p:cNvGraphicFramePr/>
          <p:nvPr>
            <p:extLst>
              <p:ext uri="{D42A27DB-BD31-4B8C-83A1-F6EECF244321}">
                <p14:modId xmlns:p14="http://schemas.microsoft.com/office/powerpoint/2010/main" val="375329697"/>
              </p:ext>
            </p:extLst>
          </p:nvPr>
        </p:nvGraphicFramePr>
        <p:xfrm>
          <a:off x="1080537" y="2741379"/>
          <a:ext cx="6780446" cy="1348725"/>
        </p:xfrm>
        <a:graphic>
          <a:graphicData uri="http://schemas.openxmlformats.org/drawingml/2006/chart">
            <c:chart xmlns:c="http://schemas.openxmlformats.org/drawingml/2006/chart" xmlns:r="http://schemas.openxmlformats.org/officeDocument/2006/relationships" r:id="rId6"/>
          </a:graphicData>
        </a:graphic>
      </p:graphicFrame>
      <p:sp>
        <p:nvSpPr>
          <p:cNvPr id="7" name="文本框 6">
            <a:extLst>
              <a:ext uri="{FF2B5EF4-FFF2-40B4-BE49-F238E27FC236}">
                <a16:creationId xmlns:a16="http://schemas.microsoft.com/office/drawing/2014/main" id="{9ED2BE93-8F3F-4C1E-818F-1AD4B91F19A8}"/>
              </a:ext>
            </a:extLst>
          </p:cNvPr>
          <p:cNvSpPr txBox="1"/>
          <p:nvPr/>
        </p:nvSpPr>
        <p:spPr>
          <a:xfrm>
            <a:off x="1102796" y="2118187"/>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cs typeface="+mn-ea"/>
              </a:rPr>
              <a:t>70</a:t>
            </a:r>
          </a:p>
        </p:txBody>
      </p:sp>
      <p:sp>
        <p:nvSpPr>
          <p:cNvPr id="8" name="文本框 7">
            <a:extLst>
              <a:ext uri="{FF2B5EF4-FFF2-40B4-BE49-F238E27FC236}">
                <a16:creationId xmlns:a16="http://schemas.microsoft.com/office/drawing/2014/main" id="{4E5FB0BB-19CF-2363-C79D-9BF52894178D}"/>
              </a:ext>
            </a:extLst>
          </p:cNvPr>
          <p:cNvSpPr txBox="1"/>
          <p:nvPr/>
        </p:nvSpPr>
        <p:spPr>
          <a:xfrm>
            <a:off x="1525854" y="2277937"/>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cs typeface="+mn-ea"/>
              </a:rPr>
              <a:t>%</a:t>
            </a:r>
          </a:p>
        </p:txBody>
      </p:sp>
      <p:sp>
        <p:nvSpPr>
          <p:cNvPr id="9" name="文本框 8">
            <a:extLst>
              <a:ext uri="{FF2B5EF4-FFF2-40B4-BE49-F238E27FC236}">
                <a16:creationId xmlns:a16="http://schemas.microsoft.com/office/drawing/2014/main" id="{FF919E03-5402-A563-45E7-0A02366C0882}"/>
              </a:ext>
            </a:extLst>
          </p:cNvPr>
          <p:cNvSpPr txBox="1"/>
          <p:nvPr/>
        </p:nvSpPr>
        <p:spPr>
          <a:xfrm>
            <a:off x="2220846" y="2323269"/>
            <a:ext cx="3248526" cy="246221"/>
          </a:xfrm>
          <a:prstGeom prst="rect">
            <a:avLst/>
          </a:prstGeom>
          <a:noFill/>
        </p:spPr>
        <p:txBody>
          <a:bodyPr wrap="square" lIns="0" tIns="0" rIns="0" bIns="0" rtlCol="0" anchor="t">
            <a:noAutofit/>
          </a:bodyPr>
          <a:lstStyle/>
          <a:p>
            <a:pPr algn="l"/>
            <a:r>
              <a:rPr lang="zh-CN" altLang="en-US" sz="1600" dirty="0">
                <a:cs typeface="+mn-ea"/>
              </a:rPr>
              <a:t>至少有一段背痛经历</a:t>
            </a:r>
            <a:endParaRPr lang="en-US" sz="1600" dirty="0">
              <a:cs typeface="+mn-ea"/>
            </a:endParaRPr>
          </a:p>
        </p:txBody>
      </p:sp>
      <p:sp>
        <p:nvSpPr>
          <p:cNvPr id="10" name="文本框 9">
            <a:extLst>
              <a:ext uri="{FF2B5EF4-FFF2-40B4-BE49-F238E27FC236}">
                <a16:creationId xmlns:a16="http://schemas.microsoft.com/office/drawing/2014/main" id="{85822529-7A3C-FF2A-930B-25073CC8194C}"/>
              </a:ext>
            </a:extLst>
          </p:cNvPr>
          <p:cNvSpPr txBox="1"/>
          <p:nvPr/>
        </p:nvSpPr>
        <p:spPr>
          <a:xfrm>
            <a:off x="1761692" y="2261866"/>
            <a:ext cx="658406" cy="309139"/>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n-ea"/>
                <a:cs typeface="+mn-ea"/>
              </a:rPr>
              <a:t>人</a:t>
            </a:r>
            <a:endParaRPr lang="en-US" sz="1600" dirty="0">
              <a:solidFill>
                <a:schemeClr val="accent1"/>
              </a:solidFill>
              <a:latin typeface="+mn-ea"/>
              <a:cs typeface="+mn-ea"/>
            </a:endParaRPr>
          </a:p>
        </p:txBody>
      </p:sp>
      <p:sp>
        <p:nvSpPr>
          <p:cNvPr id="11" name="文本框 10">
            <a:extLst>
              <a:ext uri="{FF2B5EF4-FFF2-40B4-BE49-F238E27FC236}">
                <a16:creationId xmlns:a16="http://schemas.microsoft.com/office/drawing/2014/main" id="{BD203139-B5E9-A48D-43B8-5C02D19C342D}"/>
              </a:ext>
            </a:extLst>
          </p:cNvPr>
          <p:cNvSpPr txBox="1"/>
          <p:nvPr/>
        </p:nvSpPr>
        <p:spPr>
          <a:xfrm>
            <a:off x="925950" y="3133596"/>
            <a:ext cx="1427285" cy="492443"/>
          </a:xfrm>
          <a:prstGeom prst="rect">
            <a:avLst/>
          </a:prstGeom>
          <a:noFill/>
        </p:spPr>
        <p:txBody>
          <a:bodyPr wrap="square" lIns="0" tIns="0" rIns="0" bIns="0" rtlCol="0" anchor="t">
            <a:noAutofit/>
          </a:bodyPr>
          <a:lstStyle/>
          <a:p>
            <a:pPr algn="ctr"/>
            <a:r>
              <a:rPr lang="en-US" altLang="zh-CN" sz="3200" dirty="0">
                <a:solidFill>
                  <a:schemeClr val="accent1"/>
                </a:solidFill>
                <a:latin typeface="+mj-lt"/>
                <a:cs typeface="+mn-ea"/>
              </a:rPr>
              <a:t>1490</a:t>
            </a:r>
            <a:endParaRPr lang="en-US" sz="3200" dirty="0">
              <a:solidFill>
                <a:schemeClr val="accent1"/>
              </a:solidFill>
              <a:latin typeface="+mj-lt"/>
              <a:cs typeface="+mn-ea"/>
            </a:endParaRPr>
          </a:p>
        </p:txBody>
      </p:sp>
      <p:sp>
        <p:nvSpPr>
          <p:cNvPr id="12" name="文本框 11">
            <a:extLst>
              <a:ext uri="{FF2B5EF4-FFF2-40B4-BE49-F238E27FC236}">
                <a16:creationId xmlns:a16="http://schemas.microsoft.com/office/drawing/2014/main" id="{169906E1-2056-3039-09E0-7B0A8DA03A8B}"/>
              </a:ext>
            </a:extLst>
          </p:cNvPr>
          <p:cNvSpPr txBox="1"/>
          <p:nvPr/>
        </p:nvSpPr>
        <p:spPr>
          <a:xfrm>
            <a:off x="1975904" y="3316900"/>
            <a:ext cx="658406" cy="299634"/>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latin typeface="+mn-ea"/>
                <a:cs typeface="+mn-ea"/>
              </a:rPr>
              <a:t>万</a:t>
            </a:r>
            <a:endParaRPr lang="en-US" sz="1600" dirty="0">
              <a:solidFill>
                <a:schemeClr val="accent1"/>
              </a:solidFill>
              <a:latin typeface="+mn-ea"/>
              <a:cs typeface="+mn-ea"/>
            </a:endParaRPr>
          </a:p>
        </p:txBody>
      </p:sp>
      <p:sp>
        <p:nvSpPr>
          <p:cNvPr id="14" name="文本框 13">
            <a:extLst>
              <a:ext uri="{FF2B5EF4-FFF2-40B4-BE49-F238E27FC236}">
                <a16:creationId xmlns:a16="http://schemas.microsoft.com/office/drawing/2014/main" id="{6A96C2E2-E89C-2618-F0FB-2BCC71315F43}"/>
              </a:ext>
            </a:extLst>
          </p:cNvPr>
          <p:cNvSpPr txBox="1"/>
          <p:nvPr/>
        </p:nvSpPr>
        <p:spPr>
          <a:xfrm>
            <a:off x="2476293" y="3382345"/>
            <a:ext cx="3248526" cy="246221"/>
          </a:xfrm>
          <a:prstGeom prst="rect">
            <a:avLst/>
          </a:prstGeom>
          <a:noFill/>
        </p:spPr>
        <p:txBody>
          <a:bodyPr wrap="square" lIns="0" tIns="0" rIns="0" bIns="0" rtlCol="0" anchor="t">
            <a:noAutofit/>
          </a:bodyPr>
          <a:lstStyle/>
          <a:p>
            <a:pPr algn="l"/>
            <a:r>
              <a:rPr lang="zh-CN" altLang="en-US" sz="1600" dirty="0">
                <a:cs typeface="+mn-ea"/>
              </a:rPr>
              <a:t>瑜伽习练者</a:t>
            </a:r>
            <a:endParaRPr lang="en-US" sz="1600" dirty="0">
              <a:cs typeface="+mn-ea"/>
            </a:endParaRPr>
          </a:p>
        </p:txBody>
      </p:sp>
      <p:sp>
        <p:nvSpPr>
          <p:cNvPr id="15" name="文本框 14">
            <a:extLst>
              <a:ext uri="{FF2B5EF4-FFF2-40B4-BE49-F238E27FC236}">
                <a16:creationId xmlns:a16="http://schemas.microsoft.com/office/drawing/2014/main" id="{EA7A7C02-A7D3-AA6E-613E-98FF3AC79A30}"/>
              </a:ext>
            </a:extLst>
          </p:cNvPr>
          <p:cNvSpPr txBox="1"/>
          <p:nvPr/>
        </p:nvSpPr>
        <p:spPr>
          <a:xfrm>
            <a:off x="3472171" y="3178219"/>
            <a:ext cx="624840" cy="492443"/>
          </a:xfrm>
          <a:prstGeom prst="rect">
            <a:avLst/>
          </a:prstGeom>
          <a:noFill/>
        </p:spPr>
        <p:txBody>
          <a:bodyPr wrap="square" lIns="0" tIns="0" rIns="0" bIns="0" rtlCol="0" anchor="t">
            <a:noAutofit/>
          </a:bodyPr>
          <a:lstStyle/>
          <a:p>
            <a:pPr algn="ctr"/>
            <a:r>
              <a:rPr lang="en-US" sz="3200" dirty="0">
                <a:solidFill>
                  <a:schemeClr val="accent1"/>
                </a:solidFill>
                <a:latin typeface="+mj-lt"/>
                <a:ea typeface="+mj-ea"/>
                <a:cs typeface="+mn-ea"/>
              </a:rPr>
              <a:t>21</a:t>
            </a:r>
          </a:p>
        </p:txBody>
      </p:sp>
      <p:sp>
        <p:nvSpPr>
          <p:cNvPr id="16" name="文本框 15">
            <a:extLst>
              <a:ext uri="{FF2B5EF4-FFF2-40B4-BE49-F238E27FC236}">
                <a16:creationId xmlns:a16="http://schemas.microsoft.com/office/drawing/2014/main" id="{51EE624A-016A-1E09-658B-7A0445DEBD25}"/>
              </a:ext>
            </a:extLst>
          </p:cNvPr>
          <p:cNvSpPr txBox="1"/>
          <p:nvPr/>
        </p:nvSpPr>
        <p:spPr>
          <a:xfrm>
            <a:off x="3871165" y="3337969"/>
            <a:ext cx="624840" cy="276999"/>
          </a:xfrm>
          <a:prstGeom prst="rect">
            <a:avLst/>
          </a:prstGeom>
          <a:noFill/>
        </p:spPr>
        <p:txBody>
          <a:bodyPr wrap="square" lIns="0" tIns="0" rIns="0" bIns="0" rtlCol="0" anchor="t">
            <a:noAutofit/>
          </a:bodyPr>
          <a:lstStyle/>
          <a:p>
            <a:pPr algn="ctr"/>
            <a:r>
              <a:rPr lang="en-US" dirty="0">
                <a:solidFill>
                  <a:schemeClr val="accent1"/>
                </a:solidFill>
                <a:latin typeface="+mj-lt"/>
                <a:ea typeface="+mj-ea"/>
                <a:cs typeface="+mn-ea"/>
              </a:rPr>
              <a:t>%</a:t>
            </a:r>
          </a:p>
        </p:txBody>
      </p:sp>
      <p:sp>
        <p:nvSpPr>
          <p:cNvPr id="17" name="文本框 16">
            <a:extLst>
              <a:ext uri="{FF2B5EF4-FFF2-40B4-BE49-F238E27FC236}">
                <a16:creationId xmlns:a16="http://schemas.microsoft.com/office/drawing/2014/main" id="{B77F7540-2A7E-C844-52A4-677D7C4DD665}"/>
              </a:ext>
            </a:extLst>
          </p:cNvPr>
          <p:cNvSpPr txBox="1"/>
          <p:nvPr/>
        </p:nvSpPr>
        <p:spPr>
          <a:xfrm>
            <a:off x="4107003" y="3321898"/>
            <a:ext cx="658406" cy="309139"/>
          </a:xfrm>
          <a:prstGeom prst="rect">
            <a:avLst/>
          </a:prstGeom>
          <a:noFill/>
        </p:spPr>
        <p:txBody>
          <a:bodyPr wrap="square" lIns="0" tIns="0" rIns="0" bIns="0" rtlCol="0" anchor="t">
            <a:noAutofit/>
          </a:bodyPr>
          <a:lstStyle/>
          <a:p>
            <a:pPr algn="ctr">
              <a:lnSpc>
                <a:spcPct val="130000"/>
              </a:lnSpc>
            </a:pPr>
            <a:r>
              <a:rPr lang="zh-CN" altLang="en-US" sz="1600" dirty="0">
                <a:solidFill>
                  <a:schemeClr val="accent1"/>
                </a:solidFill>
                <a:cs typeface="+mn-ea"/>
              </a:rPr>
              <a:t>人</a:t>
            </a:r>
            <a:endParaRPr lang="en-US" sz="1600" dirty="0">
              <a:solidFill>
                <a:schemeClr val="accent1"/>
              </a:solidFill>
              <a:cs typeface="+mn-ea"/>
            </a:endParaRPr>
          </a:p>
        </p:txBody>
      </p:sp>
      <p:sp>
        <p:nvSpPr>
          <p:cNvPr id="64" name="矩形: 圆角 63">
            <a:extLst>
              <a:ext uri="{FF2B5EF4-FFF2-40B4-BE49-F238E27FC236}">
                <a16:creationId xmlns:a16="http://schemas.microsoft.com/office/drawing/2014/main" id="{F3D3CB0E-89C6-C631-E907-46C0D5F78767}"/>
              </a:ext>
            </a:extLst>
          </p:cNvPr>
          <p:cNvSpPr/>
          <p:nvPr/>
        </p:nvSpPr>
        <p:spPr>
          <a:xfrm>
            <a:off x="806975" y="1508191"/>
            <a:ext cx="6174790" cy="2729332"/>
          </a:xfrm>
          <a:prstGeom prst="roundRect">
            <a:avLst>
              <a:gd name="adj" fmla="val 4650"/>
            </a:avLst>
          </a:prstGeom>
          <a:noFill/>
          <a:ln w="158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grpSp>
        <p:nvGrpSpPr>
          <p:cNvPr id="72" name="组合 71">
            <a:extLst>
              <a:ext uri="{FF2B5EF4-FFF2-40B4-BE49-F238E27FC236}">
                <a16:creationId xmlns:a16="http://schemas.microsoft.com/office/drawing/2014/main" id="{F87C8FC5-E925-8D0F-01FE-E5E4D14A0FE1}"/>
              </a:ext>
            </a:extLst>
          </p:cNvPr>
          <p:cNvGrpSpPr/>
          <p:nvPr/>
        </p:nvGrpSpPr>
        <p:grpSpPr>
          <a:xfrm>
            <a:off x="1147028" y="1508191"/>
            <a:ext cx="983503" cy="505794"/>
            <a:chOff x="5573708" y="1381605"/>
            <a:chExt cx="983503" cy="505794"/>
          </a:xfrm>
        </p:grpSpPr>
        <p:sp>
          <p:nvSpPr>
            <p:cNvPr id="70" name="矩形: 圆角 69">
              <a:extLst>
                <a:ext uri="{FF2B5EF4-FFF2-40B4-BE49-F238E27FC236}">
                  <a16:creationId xmlns:a16="http://schemas.microsoft.com/office/drawing/2014/main" id="{5186799D-9846-669D-BDF5-EBA10669AD22}"/>
                </a:ext>
              </a:extLst>
            </p:cNvPr>
            <p:cNvSpPr/>
            <p:nvPr/>
          </p:nvSpPr>
          <p:spPr>
            <a:xfrm>
              <a:off x="5573708" y="1381605"/>
              <a:ext cx="983503" cy="505794"/>
            </a:xfrm>
            <a:prstGeom prst="roundRect">
              <a:avLst>
                <a:gd name="adj" fmla="val 9531"/>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sp>
          <p:nvSpPr>
            <p:cNvPr id="71" name="文本框 70">
              <a:extLst>
                <a:ext uri="{FF2B5EF4-FFF2-40B4-BE49-F238E27FC236}">
                  <a16:creationId xmlns:a16="http://schemas.microsoft.com/office/drawing/2014/main" id="{49E1A42D-CC12-442B-5506-E0627DCE56A1}"/>
                </a:ext>
              </a:extLst>
            </p:cNvPr>
            <p:cNvSpPr txBox="1"/>
            <p:nvPr/>
          </p:nvSpPr>
          <p:spPr>
            <a:xfrm>
              <a:off x="5708328" y="1449836"/>
              <a:ext cx="714262"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调查</a:t>
              </a:r>
              <a:endParaRPr lang="en-US" sz="2400" dirty="0">
                <a:solidFill>
                  <a:schemeClr val="bg1"/>
                </a:solidFill>
                <a:latin typeface="+mj-ea"/>
                <a:ea typeface="+mj-ea"/>
              </a:endParaRPr>
            </a:p>
          </p:txBody>
        </p:sp>
      </p:grpSp>
      <p:grpSp>
        <p:nvGrpSpPr>
          <p:cNvPr id="73" name="组合 72">
            <a:extLst>
              <a:ext uri="{FF2B5EF4-FFF2-40B4-BE49-F238E27FC236}">
                <a16:creationId xmlns:a16="http://schemas.microsoft.com/office/drawing/2014/main" id="{965CF0B8-A04B-4808-6AE1-1939EAB9AA5C}"/>
              </a:ext>
            </a:extLst>
          </p:cNvPr>
          <p:cNvGrpSpPr/>
          <p:nvPr/>
        </p:nvGrpSpPr>
        <p:grpSpPr>
          <a:xfrm>
            <a:off x="1147028" y="4504201"/>
            <a:ext cx="983503" cy="505794"/>
            <a:chOff x="5573708" y="1381605"/>
            <a:chExt cx="983503" cy="505794"/>
          </a:xfrm>
        </p:grpSpPr>
        <p:sp>
          <p:nvSpPr>
            <p:cNvPr id="74" name="矩形: 圆角 73">
              <a:extLst>
                <a:ext uri="{FF2B5EF4-FFF2-40B4-BE49-F238E27FC236}">
                  <a16:creationId xmlns:a16="http://schemas.microsoft.com/office/drawing/2014/main" id="{FB20231E-93BA-A7B2-D32F-AD4E491F757F}"/>
                </a:ext>
              </a:extLst>
            </p:cNvPr>
            <p:cNvSpPr/>
            <p:nvPr/>
          </p:nvSpPr>
          <p:spPr>
            <a:xfrm>
              <a:off x="5573708" y="1381605"/>
              <a:ext cx="983503" cy="505794"/>
            </a:xfrm>
            <a:prstGeom prst="roundRect">
              <a:avLst>
                <a:gd name="adj" fmla="val 9531"/>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sp>
          <p:nvSpPr>
            <p:cNvPr id="75" name="文本框 74">
              <a:extLst>
                <a:ext uri="{FF2B5EF4-FFF2-40B4-BE49-F238E27FC236}">
                  <a16:creationId xmlns:a16="http://schemas.microsoft.com/office/drawing/2014/main" id="{3D0F3EB3-1C0D-E83A-F1D5-1C51D950913C}"/>
                </a:ext>
              </a:extLst>
            </p:cNvPr>
            <p:cNvSpPr txBox="1"/>
            <p:nvPr/>
          </p:nvSpPr>
          <p:spPr>
            <a:xfrm>
              <a:off x="5708328" y="1449836"/>
              <a:ext cx="714262"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研究</a:t>
              </a:r>
              <a:endParaRPr lang="en-US" sz="2400"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945241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文本框 785">
            <a:extLst>
              <a:ext uri="{FF2B5EF4-FFF2-40B4-BE49-F238E27FC236}">
                <a16:creationId xmlns:a16="http://schemas.microsoft.com/office/drawing/2014/main" id="{7DDC572A-E093-BFCF-683B-D6E29596C4EE}"/>
              </a:ext>
            </a:extLst>
          </p:cNvPr>
          <p:cNvSpPr txBox="1"/>
          <p:nvPr/>
        </p:nvSpPr>
        <p:spPr>
          <a:xfrm>
            <a:off x="6732449" y="4336379"/>
            <a:ext cx="1082320" cy="1311529"/>
          </a:xfrm>
          <a:custGeom>
            <a:avLst/>
            <a:gdLst/>
            <a:ahLst/>
            <a:cxnLst/>
            <a:rect l="l" t="t" r="r" b="b"/>
            <a:pathLst>
              <a:path w="1082320" h="1311529">
                <a:moveTo>
                  <a:pt x="567370" y="412166"/>
                </a:moveTo>
                <a:cubicBezTo>
                  <a:pt x="561203" y="412166"/>
                  <a:pt x="555036" y="416620"/>
                  <a:pt x="548869" y="425528"/>
                </a:cubicBezTo>
                <a:cubicBezTo>
                  <a:pt x="505014" y="496106"/>
                  <a:pt x="461160" y="566685"/>
                  <a:pt x="417305" y="637263"/>
                </a:cubicBezTo>
                <a:cubicBezTo>
                  <a:pt x="364542" y="718806"/>
                  <a:pt x="313150" y="784245"/>
                  <a:pt x="263128" y="833582"/>
                </a:cubicBezTo>
                <a:cubicBezTo>
                  <a:pt x="300815" y="833582"/>
                  <a:pt x="396748" y="828785"/>
                  <a:pt x="550925" y="819192"/>
                </a:cubicBezTo>
                <a:cubicBezTo>
                  <a:pt x="552295" y="791783"/>
                  <a:pt x="557092" y="724288"/>
                  <a:pt x="565314" y="616707"/>
                </a:cubicBezTo>
                <a:cubicBezTo>
                  <a:pt x="571482" y="531738"/>
                  <a:pt x="574565" y="465614"/>
                  <a:pt x="574565" y="418333"/>
                </a:cubicBezTo>
                <a:cubicBezTo>
                  <a:pt x="574565" y="414221"/>
                  <a:pt x="572167" y="412166"/>
                  <a:pt x="567370" y="412166"/>
                </a:cubicBezTo>
                <a:close/>
                <a:moveTo>
                  <a:pt x="584844" y="0"/>
                </a:moveTo>
                <a:cubicBezTo>
                  <a:pt x="601289" y="0"/>
                  <a:pt x="652167" y="12334"/>
                  <a:pt x="737478" y="37002"/>
                </a:cubicBezTo>
                <a:cubicBezTo>
                  <a:pt x="822789" y="61671"/>
                  <a:pt x="880863" y="74005"/>
                  <a:pt x="911698" y="74005"/>
                </a:cubicBezTo>
                <a:cubicBezTo>
                  <a:pt x="933625" y="74005"/>
                  <a:pt x="944589" y="88052"/>
                  <a:pt x="944589" y="116147"/>
                </a:cubicBezTo>
                <a:cubicBezTo>
                  <a:pt x="944589" y="142870"/>
                  <a:pt x="941505" y="183128"/>
                  <a:pt x="935338" y="236918"/>
                </a:cubicBezTo>
                <a:cubicBezTo>
                  <a:pt x="929171" y="290709"/>
                  <a:pt x="926088" y="331308"/>
                  <a:pt x="926088" y="358718"/>
                </a:cubicBezTo>
                <a:lnTo>
                  <a:pt x="926088" y="791440"/>
                </a:lnTo>
                <a:cubicBezTo>
                  <a:pt x="939107" y="791440"/>
                  <a:pt x="961720" y="789384"/>
                  <a:pt x="993926" y="785273"/>
                </a:cubicBezTo>
                <a:cubicBezTo>
                  <a:pt x="1022705" y="781162"/>
                  <a:pt x="1044975" y="779106"/>
                  <a:pt x="1060735" y="779106"/>
                </a:cubicBezTo>
                <a:cubicBezTo>
                  <a:pt x="1073755" y="779106"/>
                  <a:pt x="1080264" y="786986"/>
                  <a:pt x="1080264" y="802746"/>
                </a:cubicBezTo>
                <a:cubicBezTo>
                  <a:pt x="1080264" y="817136"/>
                  <a:pt x="1079408" y="838721"/>
                  <a:pt x="1077695" y="867501"/>
                </a:cubicBezTo>
                <a:cubicBezTo>
                  <a:pt x="1075982" y="896280"/>
                  <a:pt x="1075125" y="918208"/>
                  <a:pt x="1075125" y="933283"/>
                </a:cubicBezTo>
                <a:cubicBezTo>
                  <a:pt x="1075125" y="948358"/>
                  <a:pt x="1076324" y="970799"/>
                  <a:pt x="1078723" y="1000606"/>
                </a:cubicBezTo>
                <a:cubicBezTo>
                  <a:pt x="1081121" y="1030414"/>
                  <a:pt x="1082320" y="1052855"/>
                  <a:pt x="1082320" y="1067930"/>
                </a:cubicBezTo>
                <a:cubicBezTo>
                  <a:pt x="1082320" y="1078209"/>
                  <a:pt x="1073755" y="1085061"/>
                  <a:pt x="1056624" y="1088487"/>
                </a:cubicBezTo>
                <a:cubicBezTo>
                  <a:pt x="1044290" y="1090543"/>
                  <a:pt x="1027159" y="1090885"/>
                  <a:pt x="1005232" y="1089515"/>
                </a:cubicBezTo>
                <a:cubicBezTo>
                  <a:pt x="974396" y="1087459"/>
                  <a:pt x="961377" y="1086431"/>
                  <a:pt x="966174" y="1086431"/>
                </a:cubicBezTo>
                <a:cubicBezTo>
                  <a:pt x="939450" y="1086431"/>
                  <a:pt x="926088" y="1099793"/>
                  <a:pt x="926088" y="1126517"/>
                </a:cubicBezTo>
                <a:cubicBezTo>
                  <a:pt x="926088" y="1142963"/>
                  <a:pt x="927116" y="1167802"/>
                  <a:pt x="929171" y="1201036"/>
                </a:cubicBezTo>
                <a:cubicBezTo>
                  <a:pt x="931227" y="1234270"/>
                  <a:pt x="932255" y="1259109"/>
                  <a:pt x="932255" y="1275555"/>
                </a:cubicBezTo>
                <a:cubicBezTo>
                  <a:pt x="932255" y="1299538"/>
                  <a:pt x="921634" y="1311529"/>
                  <a:pt x="900392" y="1311529"/>
                </a:cubicBezTo>
                <a:cubicBezTo>
                  <a:pt x="663988" y="1311529"/>
                  <a:pt x="539618" y="1308617"/>
                  <a:pt x="527284" y="1302793"/>
                </a:cubicBezTo>
                <a:cubicBezTo>
                  <a:pt x="514950" y="1296968"/>
                  <a:pt x="508783" y="1289602"/>
                  <a:pt x="508783" y="1280694"/>
                </a:cubicBezTo>
                <a:cubicBezTo>
                  <a:pt x="508783" y="1270416"/>
                  <a:pt x="513066" y="1245062"/>
                  <a:pt x="521631" y="1204634"/>
                </a:cubicBezTo>
                <a:cubicBezTo>
                  <a:pt x="530196" y="1164205"/>
                  <a:pt x="534479" y="1134740"/>
                  <a:pt x="534479" y="1116239"/>
                </a:cubicBezTo>
                <a:cubicBezTo>
                  <a:pt x="534479" y="1093626"/>
                  <a:pt x="521802" y="1082320"/>
                  <a:pt x="496449" y="1082320"/>
                </a:cubicBezTo>
                <a:cubicBezTo>
                  <a:pt x="450539" y="1082320"/>
                  <a:pt x="381844" y="1083690"/>
                  <a:pt x="290366" y="1086431"/>
                </a:cubicBezTo>
                <a:cubicBezTo>
                  <a:pt x="198888" y="1089172"/>
                  <a:pt x="130193" y="1090543"/>
                  <a:pt x="84283" y="1090543"/>
                </a:cubicBezTo>
                <a:cubicBezTo>
                  <a:pt x="29465" y="1090543"/>
                  <a:pt x="2055" y="1068958"/>
                  <a:pt x="2055" y="1025789"/>
                </a:cubicBezTo>
                <a:cubicBezTo>
                  <a:pt x="2055" y="1003861"/>
                  <a:pt x="1713" y="971142"/>
                  <a:pt x="1028" y="927629"/>
                </a:cubicBezTo>
                <a:cubicBezTo>
                  <a:pt x="342" y="884117"/>
                  <a:pt x="0" y="851398"/>
                  <a:pt x="0" y="829470"/>
                </a:cubicBezTo>
                <a:cubicBezTo>
                  <a:pt x="0" y="808913"/>
                  <a:pt x="10621" y="787329"/>
                  <a:pt x="31863" y="764716"/>
                </a:cubicBezTo>
                <a:cubicBezTo>
                  <a:pt x="131906" y="657820"/>
                  <a:pt x="204883" y="572167"/>
                  <a:pt x="250794" y="507755"/>
                </a:cubicBezTo>
                <a:cubicBezTo>
                  <a:pt x="272721" y="476920"/>
                  <a:pt x="347069" y="356662"/>
                  <a:pt x="473836" y="146982"/>
                </a:cubicBezTo>
                <a:cubicBezTo>
                  <a:pt x="490282" y="115461"/>
                  <a:pt x="517006" y="72292"/>
                  <a:pt x="554008" y="17473"/>
                </a:cubicBezTo>
                <a:cubicBezTo>
                  <a:pt x="563601" y="5824"/>
                  <a:pt x="573880" y="0"/>
                  <a:pt x="584844" y="0"/>
                </a:cubicBezTo>
                <a:close/>
              </a:path>
            </a:pathLst>
          </a:custGeom>
          <a:noFill/>
          <a:ln w="41275">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600" dirty="0">
              <a:ln w="41275">
                <a:solidFill>
                  <a:schemeClr val="accent1"/>
                </a:solidFill>
              </a:ln>
              <a:noFill/>
              <a:cs typeface="+mn-ea"/>
              <a:sym typeface="+mn-lt"/>
            </a:endParaRPr>
          </a:p>
        </p:txBody>
      </p:sp>
      <p:grpSp>
        <p:nvGrpSpPr>
          <p:cNvPr id="5" name="组合 4">
            <a:extLst>
              <a:ext uri="{FF2B5EF4-FFF2-40B4-BE49-F238E27FC236}">
                <a16:creationId xmlns:a16="http://schemas.microsoft.com/office/drawing/2014/main" id="{D0285846-9FE1-9983-F290-F0313D865A2C}"/>
              </a:ext>
            </a:extLst>
          </p:cNvPr>
          <p:cNvGrpSpPr/>
          <p:nvPr/>
        </p:nvGrpSpPr>
        <p:grpSpPr>
          <a:xfrm>
            <a:off x="7525094" y="4417746"/>
            <a:ext cx="2657612" cy="1260047"/>
            <a:chOff x="7525094" y="4417746"/>
            <a:chExt cx="2657612" cy="1260047"/>
          </a:xfrm>
        </p:grpSpPr>
        <p:sp>
          <p:nvSpPr>
            <p:cNvPr id="349" name="矩形: 圆角 348">
              <a:extLst>
                <a:ext uri="{FF2B5EF4-FFF2-40B4-BE49-F238E27FC236}">
                  <a16:creationId xmlns:a16="http://schemas.microsoft.com/office/drawing/2014/main" id="{BC37AF94-6606-A856-7216-8E1AFAC327E0}"/>
                </a:ext>
              </a:extLst>
            </p:cNvPr>
            <p:cNvSpPr/>
            <p:nvPr/>
          </p:nvSpPr>
          <p:spPr>
            <a:xfrm>
              <a:off x="7525094" y="4417746"/>
              <a:ext cx="2657612" cy="1260047"/>
            </a:xfrm>
            <a:prstGeom prst="roundRect">
              <a:avLst>
                <a:gd name="adj" fmla="val 4046"/>
              </a:avLst>
            </a:prstGeom>
            <a:solidFill>
              <a:schemeClr val="bg1"/>
            </a:solidFill>
            <a:ln w="12700" cap="flat" cmpd="sng" algn="ctr">
              <a:noFill/>
              <a:prstDash val="solid"/>
              <a:miter lim="800000"/>
            </a:ln>
            <a:effectLst>
              <a:outerShdw blurRad="381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351" name="文本框 350">
              <a:extLst>
                <a:ext uri="{FF2B5EF4-FFF2-40B4-BE49-F238E27FC236}">
                  <a16:creationId xmlns:a16="http://schemas.microsoft.com/office/drawing/2014/main" id="{48356E5E-1F05-CCA4-1050-D55A3CCA6225}"/>
                </a:ext>
              </a:extLst>
            </p:cNvPr>
            <p:cNvSpPr txBox="1"/>
            <p:nvPr/>
          </p:nvSpPr>
          <p:spPr>
            <a:xfrm>
              <a:off x="7891354" y="4616882"/>
              <a:ext cx="2199449" cy="861774"/>
            </a:xfrm>
            <a:prstGeom prst="rect">
              <a:avLst/>
            </a:prstGeom>
            <a:noFill/>
          </p:spPr>
          <p:txBody>
            <a:bodyPr wrap="square" lIns="0" tIns="0" rIns="0" bIns="0" rtlCol="0" anchor="t">
              <a:noAutofit/>
            </a:bodyPr>
            <a:lstStyle/>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瑜伽</a:t>
              </a:r>
              <a:endParaRPr lang="en-US" altLang="zh-CN" sz="2800" dirty="0">
                <a:gradFill flip="none" rotWithShape="1">
                  <a:gsLst>
                    <a:gs pos="0">
                      <a:schemeClr val="accent1"/>
                    </a:gs>
                    <a:gs pos="100000">
                      <a:schemeClr val="accent3"/>
                    </a:gs>
                  </a:gsLst>
                  <a:lin ang="16200000" scaled="1"/>
                  <a:tileRect/>
                </a:gradFill>
                <a:latin typeface="+mj-ea"/>
                <a:ea typeface="+mj-ea"/>
                <a:cs typeface="+mn-ea"/>
                <a:sym typeface="+mn-lt"/>
              </a:endParaRPr>
            </a:p>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新趋势</a:t>
              </a:r>
              <a:endParaRPr lang="en-US" sz="2800" dirty="0">
                <a:gradFill flip="none" rotWithShape="1">
                  <a:gsLst>
                    <a:gs pos="0">
                      <a:schemeClr val="accent1"/>
                    </a:gs>
                    <a:gs pos="100000">
                      <a:schemeClr val="accent3"/>
                    </a:gs>
                  </a:gsLst>
                  <a:lin ang="16200000" scaled="1"/>
                  <a:tileRect/>
                </a:gradFill>
                <a:latin typeface="+mj-ea"/>
                <a:ea typeface="+mj-ea"/>
                <a:cs typeface="+mn-ea"/>
                <a:sym typeface="+mn-lt"/>
              </a:endParaRPr>
            </a:p>
          </p:txBody>
        </p:sp>
      </p:grpSp>
      <p:sp>
        <p:nvSpPr>
          <p:cNvPr id="788" name="文本框 787">
            <a:extLst>
              <a:ext uri="{FF2B5EF4-FFF2-40B4-BE49-F238E27FC236}">
                <a16:creationId xmlns:a16="http://schemas.microsoft.com/office/drawing/2014/main" id="{361BE9D8-710A-089A-9396-8A3DA42F38FE}"/>
              </a:ext>
            </a:extLst>
          </p:cNvPr>
          <p:cNvSpPr txBox="1"/>
          <p:nvPr/>
        </p:nvSpPr>
        <p:spPr>
          <a:xfrm>
            <a:off x="1873583" y="4340207"/>
            <a:ext cx="962063" cy="1299195"/>
          </a:xfrm>
          <a:custGeom>
            <a:avLst/>
            <a:gdLst/>
            <a:ahLst/>
            <a:cxnLst/>
            <a:rect l="l" t="t" r="r" b="b"/>
            <a:pathLst>
              <a:path w="962063" h="1299195">
                <a:moveTo>
                  <a:pt x="448140" y="0"/>
                </a:moveTo>
                <a:cubicBezTo>
                  <a:pt x="564629" y="0"/>
                  <a:pt x="666729" y="25696"/>
                  <a:pt x="754438" y="77088"/>
                </a:cubicBezTo>
                <a:cubicBezTo>
                  <a:pt x="860648" y="138759"/>
                  <a:pt x="913754" y="224070"/>
                  <a:pt x="913754" y="333021"/>
                </a:cubicBezTo>
                <a:cubicBezTo>
                  <a:pt x="913754" y="458418"/>
                  <a:pt x="856880" y="553665"/>
                  <a:pt x="743131" y="618762"/>
                </a:cubicBezTo>
                <a:cubicBezTo>
                  <a:pt x="810284" y="641374"/>
                  <a:pt x="863561" y="679405"/>
                  <a:pt x="902961" y="732852"/>
                </a:cubicBezTo>
                <a:cubicBezTo>
                  <a:pt x="942362" y="786300"/>
                  <a:pt x="962063" y="847971"/>
                  <a:pt x="962063" y="917864"/>
                </a:cubicBezTo>
                <a:cubicBezTo>
                  <a:pt x="962063" y="1044632"/>
                  <a:pt x="909642" y="1142277"/>
                  <a:pt x="804802" y="1210800"/>
                </a:cubicBezTo>
                <a:cubicBezTo>
                  <a:pt x="715722" y="1269730"/>
                  <a:pt x="604373" y="1299195"/>
                  <a:pt x="470753" y="1299195"/>
                </a:cubicBezTo>
                <a:cubicBezTo>
                  <a:pt x="367969" y="1299195"/>
                  <a:pt x="283343" y="1292000"/>
                  <a:pt x="216875" y="1277610"/>
                </a:cubicBezTo>
                <a:cubicBezTo>
                  <a:pt x="72292" y="1247460"/>
                  <a:pt x="0" y="1220736"/>
                  <a:pt x="0" y="1197438"/>
                </a:cubicBezTo>
                <a:cubicBezTo>
                  <a:pt x="0" y="1193327"/>
                  <a:pt x="1371" y="1187160"/>
                  <a:pt x="4112" y="1178937"/>
                </a:cubicBezTo>
                <a:cubicBezTo>
                  <a:pt x="13705" y="1153583"/>
                  <a:pt x="27752" y="1115553"/>
                  <a:pt x="46253" y="1064846"/>
                </a:cubicBezTo>
                <a:cubicBezTo>
                  <a:pt x="51735" y="1039493"/>
                  <a:pt x="61328" y="1001805"/>
                  <a:pt x="75033" y="951783"/>
                </a:cubicBezTo>
                <a:cubicBezTo>
                  <a:pt x="81200" y="934653"/>
                  <a:pt x="91478" y="926087"/>
                  <a:pt x="105868" y="926087"/>
                </a:cubicBezTo>
                <a:cubicBezTo>
                  <a:pt x="103812" y="926087"/>
                  <a:pt x="134476" y="937393"/>
                  <a:pt x="197860" y="960006"/>
                </a:cubicBezTo>
                <a:cubicBezTo>
                  <a:pt x="261244" y="982619"/>
                  <a:pt x="313150" y="993925"/>
                  <a:pt x="353579" y="993925"/>
                </a:cubicBezTo>
                <a:cubicBezTo>
                  <a:pt x="487884" y="993925"/>
                  <a:pt x="555036" y="949042"/>
                  <a:pt x="555036" y="859277"/>
                </a:cubicBezTo>
                <a:cubicBezTo>
                  <a:pt x="555036" y="787328"/>
                  <a:pt x="491310" y="751354"/>
                  <a:pt x="363857" y="751354"/>
                </a:cubicBezTo>
                <a:cubicBezTo>
                  <a:pt x="346727" y="751354"/>
                  <a:pt x="324114" y="752039"/>
                  <a:pt x="296019" y="753409"/>
                </a:cubicBezTo>
                <a:cubicBezTo>
                  <a:pt x="267925" y="754780"/>
                  <a:pt x="249424" y="755465"/>
                  <a:pt x="240515" y="755465"/>
                </a:cubicBezTo>
                <a:cubicBezTo>
                  <a:pt x="198717" y="755465"/>
                  <a:pt x="175762" y="755122"/>
                  <a:pt x="171650" y="754437"/>
                </a:cubicBezTo>
                <a:cubicBezTo>
                  <a:pt x="141500" y="751011"/>
                  <a:pt x="126425" y="739362"/>
                  <a:pt x="126425" y="719491"/>
                </a:cubicBezTo>
                <a:cubicBezTo>
                  <a:pt x="126425" y="614650"/>
                  <a:pt x="130536" y="548868"/>
                  <a:pt x="138759" y="522144"/>
                </a:cubicBezTo>
                <a:cubicBezTo>
                  <a:pt x="144241" y="505014"/>
                  <a:pt x="155205" y="496448"/>
                  <a:pt x="171650" y="496448"/>
                </a:cubicBezTo>
                <a:cubicBezTo>
                  <a:pt x="194948" y="496448"/>
                  <a:pt x="229381" y="499360"/>
                  <a:pt x="274949" y="505185"/>
                </a:cubicBezTo>
                <a:cubicBezTo>
                  <a:pt x="320516" y="511009"/>
                  <a:pt x="354607" y="513922"/>
                  <a:pt x="377219" y="513922"/>
                </a:cubicBezTo>
                <a:cubicBezTo>
                  <a:pt x="406684" y="513922"/>
                  <a:pt x="431181" y="504157"/>
                  <a:pt x="450710" y="484628"/>
                </a:cubicBezTo>
                <a:cubicBezTo>
                  <a:pt x="470239" y="465099"/>
                  <a:pt x="480003" y="440259"/>
                  <a:pt x="480003" y="410109"/>
                </a:cubicBezTo>
                <a:cubicBezTo>
                  <a:pt x="480003" y="329252"/>
                  <a:pt x="421074" y="288824"/>
                  <a:pt x="303214" y="288824"/>
                </a:cubicBezTo>
                <a:cubicBezTo>
                  <a:pt x="253878" y="288824"/>
                  <a:pt x="187068" y="302186"/>
                  <a:pt x="102784" y="328910"/>
                </a:cubicBezTo>
                <a:cubicBezTo>
                  <a:pt x="99358" y="329595"/>
                  <a:pt x="96275" y="329938"/>
                  <a:pt x="93534" y="329938"/>
                </a:cubicBezTo>
                <a:cubicBezTo>
                  <a:pt x="84626" y="329938"/>
                  <a:pt x="77088" y="320344"/>
                  <a:pt x="70921" y="301158"/>
                </a:cubicBezTo>
                <a:cubicBezTo>
                  <a:pt x="69551" y="272378"/>
                  <a:pt x="67495" y="239487"/>
                  <a:pt x="64754" y="202485"/>
                </a:cubicBezTo>
                <a:cubicBezTo>
                  <a:pt x="64069" y="194262"/>
                  <a:pt x="62013" y="177817"/>
                  <a:pt x="58587" y="153148"/>
                </a:cubicBezTo>
                <a:cubicBezTo>
                  <a:pt x="55846" y="133277"/>
                  <a:pt x="54476" y="117174"/>
                  <a:pt x="54476" y="104840"/>
                </a:cubicBezTo>
                <a:cubicBezTo>
                  <a:pt x="54476" y="68523"/>
                  <a:pt x="110665" y="40428"/>
                  <a:pt x="223042" y="20556"/>
                </a:cubicBezTo>
                <a:cubicBezTo>
                  <a:pt x="300474" y="6852"/>
                  <a:pt x="375506" y="0"/>
                  <a:pt x="448140" y="0"/>
                </a:cubicBezTo>
                <a:close/>
              </a:path>
            </a:pathLst>
          </a:custGeom>
          <a:noFill/>
          <a:ln w="41275">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600" dirty="0">
              <a:ln w="41275">
                <a:solidFill>
                  <a:schemeClr val="accent1"/>
                </a:solidFill>
              </a:ln>
              <a:noFill/>
              <a:cs typeface="+mn-ea"/>
              <a:sym typeface="+mn-lt"/>
            </a:endParaRPr>
          </a:p>
        </p:txBody>
      </p:sp>
      <p:grpSp>
        <p:nvGrpSpPr>
          <p:cNvPr id="4" name="组合 3">
            <a:extLst>
              <a:ext uri="{FF2B5EF4-FFF2-40B4-BE49-F238E27FC236}">
                <a16:creationId xmlns:a16="http://schemas.microsoft.com/office/drawing/2014/main" id="{25BAC3E9-74DA-7C0E-7AC8-8812325ABAB7}"/>
              </a:ext>
            </a:extLst>
          </p:cNvPr>
          <p:cNvGrpSpPr/>
          <p:nvPr/>
        </p:nvGrpSpPr>
        <p:grpSpPr>
          <a:xfrm>
            <a:off x="2491700" y="4417746"/>
            <a:ext cx="2657612" cy="1260047"/>
            <a:chOff x="2491700" y="4417746"/>
            <a:chExt cx="2657612" cy="1260047"/>
          </a:xfrm>
        </p:grpSpPr>
        <p:sp>
          <p:nvSpPr>
            <p:cNvPr id="280" name="矩形: 圆角 279">
              <a:extLst>
                <a:ext uri="{FF2B5EF4-FFF2-40B4-BE49-F238E27FC236}">
                  <a16:creationId xmlns:a16="http://schemas.microsoft.com/office/drawing/2014/main" id="{49399755-47FB-C1F9-81DB-A75C89DB4012}"/>
                </a:ext>
              </a:extLst>
            </p:cNvPr>
            <p:cNvSpPr/>
            <p:nvPr/>
          </p:nvSpPr>
          <p:spPr>
            <a:xfrm>
              <a:off x="2491700" y="4417746"/>
              <a:ext cx="2657612" cy="1260047"/>
            </a:xfrm>
            <a:prstGeom prst="roundRect">
              <a:avLst>
                <a:gd name="adj" fmla="val 4046"/>
              </a:avLst>
            </a:prstGeom>
            <a:solidFill>
              <a:schemeClr val="bg1"/>
            </a:solidFill>
            <a:ln w="12700" cap="flat" cmpd="sng" algn="ctr">
              <a:noFill/>
              <a:prstDash val="solid"/>
              <a:miter lim="800000"/>
            </a:ln>
            <a:effectLst>
              <a:outerShdw blurRad="381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282" name="文本框 281">
              <a:extLst>
                <a:ext uri="{FF2B5EF4-FFF2-40B4-BE49-F238E27FC236}">
                  <a16:creationId xmlns:a16="http://schemas.microsoft.com/office/drawing/2014/main" id="{28933DBE-CF9B-90FA-FBD5-E3BB9A2B886C}"/>
                </a:ext>
              </a:extLst>
            </p:cNvPr>
            <p:cNvSpPr txBox="1"/>
            <p:nvPr/>
          </p:nvSpPr>
          <p:spPr>
            <a:xfrm>
              <a:off x="2857960" y="4616882"/>
              <a:ext cx="2199449" cy="861774"/>
            </a:xfrm>
            <a:prstGeom prst="rect">
              <a:avLst/>
            </a:prstGeom>
            <a:noFill/>
          </p:spPr>
          <p:txBody>
            <a:bodyPr wrap="square" lIns="0" tIns="0" rIns="0" bIns="0" rtlCol="0" anchor="t">
              <a:noAutofit/>
            </a:bodyPr>
            <a:lstStyle/>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瑜伽</a:t>
              </a:r>
              <a:endParaRPr lang="en-US" altLang="zh-CN" sz="2800" dirty="0">
                <a:gradFill flip="none" rotWithShape="1">
                  <a:gsLst>
                    <a:gs pos="0">
                      <a:schemeClr val="accent1"/>
                    </a:gs>
                    <a:gs pos="100000">
                      <a:schemeClr val="accent3"/>
                    </a:gs>
                  </a:gsLst>
                  <a:lin ang="16200000" scaled="1"/>
                  <a:tileRect/>
                </a:gradFill>
                <a:latin typeface="+mj-ea"/>
                <a:ea typeface="+mj-ea"/>
                <a:cs typeface="+mn-ea"/>
                <a:sym typeface="+mn-lt"/>
              </a:endParaRPr>
            </a:p>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理疗功效</a:t>
              </a:r>
              <a:endParaRPr lang="en-US" sz="2800" dirty="0">
                <a:gradFill flip="none" rotWithShape="1">
                  <a:gsLst>
                    <a:gs pos="0">
                      <a:schemeClr val="accent1"/>
                    </a:gs>
                    <a:gs pos="100000">
                      <a:schemeClr val="accent3"/>
                    </a:gs>
                  </a:gsLst>
                  <a:lin ang="16200000" scaled="1"/>
                  <a:tileRect/>
                </a:gradFill>
                <a:latin typeface="+mj-ea"/>
                <a:ea typeface="+mj-ea"/>
                <a:cs typeface="+mn-ea"/>
                <a:sym typeface="+mn-lt"/>
              </a:endParaRPr>
            </a:p>
          </p:txBody>
        </p:sp>
      </p:grpSp>
      <p:sp>
        <p:nvSpPr>
          <p:cNvPr id="782" name="文本框 781">
            <a:extLst>
              <a:ext uri="{FF2B5EF4-FFF2-40B4-BE49-F238E27FC236}">
                <a16:creationId xmlns:a16="http://schemas.microsoft.com/office/drawing/2014/main" id="{70621FC0-EB79-2E5E-0425-12803DBA56F3}"/>
              </a:ext>
            </a:extLst>
          </p:cNvPr>
          <p:cNvSpPr txBox="1"/>
          <p:nvPr/>
        </p:nvSpPr>
        <p:spPr>
          <a:xfrm>
            <a:off x="1914191" y="2265262"/>
            <a:ext cx="556064" cy="1299195"/>
          </a:xfrm>
          <a:custGeom>
            <a:avLst/>
            <a:gdLst/>
            <a:ahLst/>
            <a:cxnLst/>
            <a:rect l="l" t="t" r="r" b="b"/>
            <a:pathLst>
              <a:path w="556064" h="1299195">
                <a:moveTo>
                  <a:pt x="292935" y="0"/>
                </a:moveTo>
                <a:cubicBezTo>
                  <a:pt x="294306" y="0"/>
                  <a:pt x="298417" y="685"/>
                  <a:pt x="305270" y="2056"/>
                </a:cubicBezTo>
                <a:cubicBezTo>
                  <a:pt x="331308" y="7538"/>
                  <a:pt x="370024" y="16103"/>
                  <a:pt x="421416" y="27752"/>
                </a:cubicBezTo>
                <a:cubicBezTo>
                  <a:pt x="448825" y="31178"/>
                  <a:pt x="488911" y="37345"/>
                  <a:pt x="541674" y="46253"/>
                </a:cubicBezTo>
                <a:cubicBezTo>
                  <a:pt x="551267" y="48994"/>
                  <a:pt x="556064" y="56531"/>
                  <a:pt x="556064" y="68865"/>
                </a:cubicBezTo>
                <a:cubicBezTo>
                  <a:pt x="556064" y="72977"/>
                  <a:pt x="555378" y="80172"/>
                  <a:pt x="554008" y="90450"/>
                </a:cubicBezTo>
                <a:cubicBezTo>
                  <a:pt x="546471" y="150750"/>
                  <a:pt x="542702" y="298417"/>
                  <a:pt x="542702" y="533451"/>
                </a:cubicBezTo>
                <a:cubicBezTo>
                  <a:pt x="542702" y="612252"/>
                  <a:pt x="543216" y="730797"/>
                  <a:pt x="544244" y="889085"/>
                </a:cubicBezTo>
                <a:cubicBezTo>
                  <a:pt x="545271" y="1047373"/>
                  <a:pt x="545785" y="1165918"/>
                  <a:pt x="545785" y="1244719"/>
                </a:cubicBezTo>
                <a:cubicBezTo>
                  <a:pt x="545785" y="1257739"/>
                  <a:pt x="539961" y="1269730"/>
                  <a:pt x="528312" y="1280694"/>
                </a:cubicBezTo>
                <a:cubicBezTo>
                  <a:pt x="516663" y="1291657"/>
                  <a:pt x="503986" y="1297139"/>
                  <a:pt x="490282" y="1297139"/>
                </a:cubicBezTo>
                <a:cubicBezTo>
                  <a:pt x="457391" y="1297139"/>
                  <a:pt x="408054" y="1297482"/>
                  <a:pt x="342272" y="1298167"/>
                </a:cubicBezTo>
                <a:cubicBezTo>
                  <a:pt x="276490" y="1298852"/>
                  <a:pt x="227154" y="1299195"/>
                  <a:pt x="194263" y="1299195"/>
                </a:cubicBezTo>
                <a:cubicBezTo>
                  <a:pt x="168909" y="1299195"/>
                  <a:pt x="156575" y="1288231"/>
                  <a:pt x="157260" y="1266304"/>
                </a:cubicBezTo>
                <a:lnTo>
                  <a:pt x="158288" y="1254998"/>
                </a:lnTo>
                <a:cubicBezTo>
                  <a:pt x="167881" y="993240"/>
                  <a:pt x="172678" y="834609"/>
                  <a:pt x="172678" y="779106"/>
                </a:cubicBezTo>
                <a:lnTo>
                  <a:pt x="172678" y="473836"/>
                </a:lnTo>
                <a:cubicBezTo>
                  <a:pt x="172678" y="454649"/>
                  <a:pt x="168224" y="445056"/>
                  <a:pt x="159316" y="445056"/>
                </a:cubicBezTo>
                <a:cubicBezTo>
                  <a:pt x="145611" y="445056"/>
                  <a:pt x="124883" y="449168"/>
                  <a:pt x="97131" y="457390"/>
                </a:cubicBezTo>
                <a:cubicBezTo>
                  <a:pt x="69379" y="465613"/>
                  <a:pt x="48309" y="469725"/>
                  <a:pt x="33919" y="469725"/>
                </a:cubicBezTo>
                <a:cubicBezTo>
                  <a:pt x="12676" y="469725"/>
                  <a:pt x="2056" y="457048"/>
                  <a:pt x="2056" y="431694"/>
                </a:cubicBezTo>
                <a:cubicBezTo>
                  <a:pt x="2056" y="408397"/>
                  <a:pt x="1713" y="373450"/>
                  <a:pt x="1028" y="326854"/>
                </a:cubicBezTo>
                <a:cubicBezTo>
                  <a:pt x="342" y="280259"/>
                  <a:pt x="0" y="244969"/>
                  <a:pt x="0" y="220986"/>
                </a:cubicBezTo>
                <a:cubicBezTo>
                  <a:pt x="0" y="207282"/>
                  <a:pt x="8565" y="197003"/>
                  <a:pt x="25696" y="190151"/>
                </a:cubicBezTo>
                <a:cubicBezTo>
                  <a:pt x="126425" y="148352"/>
                  <a:pt x="205569" y="92163"/>
                  <a:pt x="263128" y="21584"/>
                </a:cubicBezTo>
                <a:cubicBezTo>
                  <a:pt x="274777" y="7195"/>
                  <a:pt x="284713" y="0"/>
                  <a:pt x="292935" y="0"/>
                </a:cubicBezTo>
                <a:close/>
              </a:path>
            </a:pathLst>
          </a:custGeom>
          <a:noFill/>
          <a:ln w="41275">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600" dirty="0">
              <a:ln w="41275">
                <a:solidFill>
                  <a:schemeClr val="accent1"/>
                </a:solidFill>
              </a:ln>
              <a:noFill/>
              <a:cs typeface="+mn-ea"/>
              <a:sym typeface="+mn-lt"/>
            </a:endParaRPr>
          </a:p>
        </p:txBody>
      </p:sp>
      <p:grpSp>
        <p:nvGrpSpPr>
          <p:cNvPr id="2" name="组合 1">
            <a:extLst>
              <a:ext uri="{FF2B5EF4-FFF2-40B4-BE49-F238E27FC236}">
                <a16:creationId xmlns:a16="http://schemas.microsoft.com/office/drawing/2014/main" id="{2EBE1C41-2F13-CF8F-47F6-C354C6B1360E}"/>
              </a:ext>
            </a:extLst>
          </p:cNvPr>
          <p:cNvGrpSpPr/>
          <p:nvPr/>
        </p:nvGrpSpPr>
        <p:grpSpPr>
          <a:xfrm>
            <a:off x="2491700" y="2310958"/>
            <a:ext cx="2657612" cy="1260047"/>
            <a:chOff x="2491700" y="2310958"/>
            <a:chExt cx="2657612" cy="1260047"/>
          </a:xfrm>
        </p:grpSpPr>
        <p:sp>
          <p:nvSpPr>
            <p:cNvPr id="109" name="矩形: 圆角 108">
              <a:extLst>
                <a:ext uri="{FF2B5EF4-FFF2-40B4-BE49-F238E27FC236}">
                  <a16:creationId xmlns:a16="http://schemas.microsoft.com/office/drawing/2014/main" id="{F63B1D11-88BD-E642-E975-54E13B9DF0B9}"/>
                </a:ext>
              </a:extLst>
            </p:cNvPr>
            <p:cNvSpPr/>
            <p:nvPr/>
          </p:nvSpPr>
          <p:spPr>
            <a:xfrm>
              <a:off x="2491700" y="2310958"/>
              <a:ext cx="2657612" cy="1260047"/>
            </a:xfrm>
            <a:prstGeom prst="roundRect">
              <a:avLst>
                <a:gd name="adj" fmla="val 4046"/>
              </a:avLst>
            </a:prstGeom>
            <a:solidFill>
              <a:schemeClr val="bg1"/>
            </a:solidFill>
            <a:ln w="12700" cap="flat" cmpd="sng" algn="ctr">
              <a:noFill/>
              <a:prstDash val="solid"/>
              <a:miter lim="800000"/>
            </a:ln>
            <a:effectLst>
              <a:outerShdw blurRad="381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108" name="文本框 107">
              <a:extLst>
                <a:ext uri="{FF2B5EF4-FFF2-40B4-BE49-F238E27FC236}">
                  <a16:creationId xmlns:a16="http://schemas.microsoft.com/office/drawing/2014/main" id="{5AA36A5B-0ACC-6145-E981-A23CA1864E3E}"/>
                </a:ext>
              </a:extLst>
            </p:cNvPr>
            <p:cNvSpPr txBox="1"/>
            <p:nvPr/>
          </p:nvSpPr>
          <p:spPr>
            <a:xfrm>
              <a:off x="2857960" y="2735820"/>
              <a:ext cx="2199449" cy="430887"/>
            </a:xfrm>
            <a:prstGeom prst="rect">
              <a:avLst/>
            </a:prstGeom>
            <a:noFill/>
          </p:spPr>
          <p:txBody>
            <a:bodyPr wrap="square" lIns="0" tIns="0" rIns="0" bIns="0" rtlCol="0" anchor="t">
              <a:noAutofit/>
            </a:bodyPr>
            <a:lstStyle/>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什么是瑜伽</a:t>
              </a:r>
              <a:endParaRPr lang="en-US" sz="2800" dirty="0">
                <a:gradFill flip="none" rotWithShape="1">
                  <a:gsLst>
                    <a:gs pos="0">
                      <a:schemeClr val="accent1"/>
                    </a:gs>
                    <a:gs pos="100000">
                      <a:schemeClr val="accent3"/>
                    </a:gs>
                  </a:gsLst>
                  <a:lin ang="16200000" scaled="1"/>
                  <a:tileRect/>
                </a:gradFill>
                <a:latin typeface="+mj-ea"/>
                <a:ea typeface="+mj-ea"/>
                <a:cs typeface="+mn-ea"/>
                <a:sym typeface="+mn-lt"/>
              </a:endParaRPr>
            </a:p>
          </p:txBody>
        </p:sp>
      </p:grpSp>
      <p:sp>
        <p:nvSpPr>
          <p:cNvPr id="784" name="文本框 783">
            <a:extLst>
              <a:ext uri="{FF2B5EF4-FFF2-40B4-BE49-F238E27FC236}">
                <a16:creationId xmlns:a16="http://schemas.microsoft.com/office/drawing/2014/main" id="{408CACEE-3157-D347-C8E1-911632A86602}"/>
              </a:ext>
            </a:extLst>
          </p:cNvPr>
          <p:cNvSpPr txBox="1"/>
          <p:nvPr/>
        </p:nvSpPr>
        <p:spPr>
          <a:xfrm>
            <a:off x="6751488" y="2293014"/>
            <a:ext cx="1048401" cy="1278638"/>
          </a:xfrm>
          <a:custGeom>
            <a:avLst/>
            <a:gdLst>
              <a:gd name="connsiteX0" fmla="*/ 493366 w 1048401"/>
              <a:gd name="connsiteY0" fmla="*/ 0 h 1281822"/>
              <a:gd name="connsiteX1" fmla="*/ 820220 w 1048401"/>
              <a:gd name="connsiteY1" fmla="*/ 86338 h 1281822"/>
              <a:gd name="connsiteX2" fmla="*/ 975424 w 1048401"/>
              <a:gd name="connsiteY2" fmla="*/ 373107 h 1281822"/>
              <a:gd name="connsiteX3" fmla="*/ 600261 w 1048401"/>
              <a:gd name="connsiteY3" fmla="*/ 951783 h 1281822"/>
              <a:gd name="connsiteX4" fmla="*/ 1017566 w 1048401"/>
              <a:gd name="connsiteY4" fmla="*/ 938421 h 1281822"/>
              <a:gd name="connsiteX5" fmla="*/ 1048401 w 1048401"/>
              <a:gd name="connsiteY5" fmla="*/ 976452 h 1281822"/>
              <a:gd name="connsiteX6" fmla="*/ 1043262 w 1048401"/>
              <a:gd name="connsiteY6" fmla="*/ 1047373 h 1281822"/>
              <a:gd name="connsiteX7" fmla="*/ 1038123 w 1048401"/>
              <a:gd name="connsiteY7" fmla="*/ 1119322 h 1281822"/>
              <a:gd name="connsiteX8" fmla="*/ 1037095 w 1048401"/>
              <a:gd name="connsiteY8" fmla="*/ 1196924 h 1281822"/>
              <a:gd name="connsiteX9" fmla="*/ 1036067 w 1048401"/>
              <a:gd name="connsiteY9" fmla="*/ 1275554 h 1281822"/>
              <a:gd name="connsiteX10" fmla="*/ 1012308 w 1048401"/>
              <a:gd name="connsiteY10" fmla="*/ 1250450 h 1281822"/>
              <a:gd name="connsiteX11" fmla="*/ 905531 w 1048401"/>
              <a:gd name="connsiteY11" fmla="*/ 1281721 h 1281822"/>
              <a:gd name="connsiteX12" fmla="*/ 556064 w 1048401"/>
              <a:gd name="connsiteY12" fmla="*/ 1261164 h 1281822"/>
              <a:gd name="connsiteX13" fmla="*/ 318632 w 1048401"/>
              <a:gd name="connsiteY13" fmla="*/ 1269901 h 1281822"/>
              <a:gd name="connsiteX14" fmla="*/ 83255 w 1048401"/>
              <a:gd name="connsiteY14" fmla="*/ 1278638 h 1281822"/>
              <a:gd name="connsiteX15" fmla="*/ 53448 w 1048401"/>
              <a:gd name="connsiteY15" fmla="*/ 1252942 h 1281822"/>
              <a:gd name="connsiteX16" fmla="*/ 38030 w 1048401"/>
              <a:gd name="connsiteY16" fmla="*/ 1149129 h 1281822"/>
              <a:gd name="connsiteX17" fmla="*/ 12334 w 1048401"/>
              <a:gd name="connsiteY17" fmla="*/ 1028872 h 1281822"/>
              <a:gd name="connsiteX18" fmla="*/ 98673 w 1048401"/>
              <a:gd name="connsiteY18" fmla="*/ 994953 h 1281822"/>
              <a:gd name="connsiteX19" fmla="*/ 228181 w 1048401"/>
              <a:gd name="connsiteY19" fmla="*/ 957951 h 1281822"/>
              <a:gd name="connsiteX20" fmla="*/ 440946 w 1048401"/>
              <a:gd name="connsiteY20" fmla="*/ 736964 h 1281822"/>
              <a:gd name="connsiteX21" fmla="*/ 579704 w 1048401"/>
              <a:gd name="connsiteY21" fmla="*/ 484114 h 1281822"/>
              <a:gd name="connsiteX22" fmla="*/ 526770 w 1048401"/>
              <a:gd name="connsiteY22" fmla="*/ 361287 h 1281822"/>
              <a:gd name="connsiteX23" fmla="*/ 400860 w 1048401"/>
              <a:gd name="connsiteY23" fmla="*/ 311436 h 1281822"/>
              <a:gd name="connsiteX24" fmla="*/ 237432 w 1048401"/>
              <a:gd name="connsiteY24" fmla="*/ 344327 h 1281822"/>
              <a:gd name="connsiteX25" fmla="*/ 123341 w 1048401"/>
              <a:gd name="connsiteY25" fmla="*/ 403942 h 1281822"/>
              <a:gd name="connsiteX26" fmla="*/ 67838 w 1048401"/>
              <a:gd name="connsiteY26" fmla="*/ 435806 h 1281822"/>
              <a:gd name="connsiteX27" fmla="*/ 32891 w 1048401"/>
              <a:gd name="connsiteY27" fmla="*/ 353578 h 1281822"/>
              <a:gd name="connsiteX28" fmla="*/ 27752 w 1048401"/>
              <a:gd name="connsiteY28" fmla="*/ 261072 h 1281822"/>
              <a:gd name="connsiteX29" fmla="*/ 12334 w 1048401"/>
              <a:gd name="connsiteY29" fmla="*/ 205568 h 1281822"/>
              <a:gd name="connsiteX30" fmla="*/ 0 w 1048401"/>
              <a:gd name="connsiteY30" fmla="*/ 152120 h 1281822"/>
              <a:gd name="connsiteX31" fmla="*/ 17473 w 1048401"/>
              <a:gd name="connsiteY31" fmla="*/ 126424 h 1281822"/>
              <a:gd name="connsiteX32" fmla="*/ 245655 w 1048401"/>
              <a:gd name="connsiteY32" fmla="*/ 30835 h 1281822"/>
              <a:gd name="connsiteX33" fmla="*/ 493366 w 1048401"/>
              <a:gd name="connsiteY33" fmla="*/ 0 h 1281822"/>
              <a:gd name="connsiteX0" fmla="*/ 493366 w 1048401"/>
              <a:gd name="connsiteY0" fmla="*/ 0 h 1278638"/>
              <a:gd name="connsiteX1" fmla="*/ 820220 w 1048401"/>
              <a:gd name="connsiteY1" fmla="*/ 86338 h 1278638"/>
              <a:gd name="connsiteX2" fmla="*/ 975424 w 1048401"/>
              <a:gd name="connsiteY2" fmla="*/ 373107 h 1278638"/>
              <a:gd name="connsiteX3" fmla="*/ 600261 w 1048401"/>
              <a:gd name="connsiteY3" fmla="*/ 951783 h 1278638"/>
              <a:gd name="connsiteX4" fmla="*/ 1017566 w 1048401"/>
              <a:gd name="connsiteY4" fmla="*/ 938421 h 1278638"/>
              <a:gd name="connsiteX5" fmla="*/ 1048401 w 1048401"/>
              <a:gd name="connsiteY5" fmla="*/ 976452 h 1278638"/>
              <a:gd name="connsiteX6" fmla="*/ 1043262 w 1048401"/>
              <a:gd name="connsiteY6" fmla="*/ 1047373 h 1278638"/>
              <a:gd name="connsiteX7" fmla="*/ 1038123 w 1048401"/>
              <a:gd name="connsiteY7" fmla="*/ 1119322 h 1278638"/>
              <a:gd name="connsiteX8" fmla="*/ 1037095 w 1048401"/>
              <a:gd name="connsiteY8" fmla="*/ 1196924 h 1278638"/>
              <a:gd name="connsiteX9" fmla="*/ 1036067 w 1048401"/>
              <a:gd name="connsiteY9" fmla="*/ 1275554 h 1278638"/>
              <a:gd name="connsiteX10" fmla="*/ 1012308 w 1048401"/>
              <a:gd name="connsiteY10" fmla="*/ 1250450 h 1278638"/>
              <a:gd name="connsiteX11" fmla="*/ 887243 w 1048401"/>
              <a:gd name="connsiteY11" fmla="*/ 1263433 h 1278638"/>
              <a:gd name="connsiteX12" fmla="*/ 556064 w 1048401"/>
              <a:gd name="connsiteY12" fmla="*/ 1261164 h 1278638"/>
              <a:gd name="connsiteX13" fmla="*/ 318632 w 1048401"/>
              <a:gd name="connsiteY13" fmla="*/ 1269901 h 1278638"/>
              <a:gd name="connsiteX14" fmla="*/ 83255 w 1048401"/>
              <a:gd name="connsiteY14" fmla="*/ 1278638 h 1278638"/>
              <a:gd name="connsiteX15" fmla="*/ 53448 w 1048401"/>
              <a:gd name="connsiteY15" fmla="*/ 1252942 h 1278638"/>
              <a:gd name="connsiteX16" fmla="*/ 38030 w 1048401"/>
              <a:gd name="connsiteY16" fmla="*/ 1149129 h 1278638"/>
              <a:gd name="connsiteX17" fmla="*/ 12334 w 1048401"/>
              <a:gd name="connsiteY17" fmla="*/ 1028872 h 1278638"/>
              <a:gd name="connsiteX18" fmla="*/ 98673 w 1048401"/>
              <a:gd name="connsiteY18" fmla="*/ 994953 h 1278638"/>
              <a:gd name="connsiteX19" fmla="*/ 228181 w 1048401"/>
              <a:gd name="connsiteY19" fmla="*/ 957951 h 1278638"/>
              <a:gd name="connsiteX20" fmla="*/ 440946 w 1048401"/>
              <a:gd name="connsiteY20" fmla="*/ 736964 h 1278638"/>
              <a:gd name="connsiteX21" fmla="*/ 579704 w 1048401"/>
              <a:gd name="connsiteY21" fmla="*/ 484114 h 1278638"/>
              <a:gd name="connsiteX22" fmla="*/ 526770 w 1048401"/>
              <a:gd name="connsiteY22" fmla="*/ 361287 h 1278638"/>
              <a:gd name="connsiteX23" fmla="*/ 400860 w 1048401"/>
              <a:gd name="connsiteY23" fmla="*/ 311436 h 1278638"/>
              <a:gd name="connsiteX24" fmla="*/ 237432 w 1048401"/>
              <a:gd name="connsiteY24" fmla="*/ 344327 h 1278638"/>
              <a:gd name="connsiteX25" fmla="*/ 123341 w 1048401"/>
              <a:gd name="connsiteY25" fmla="*/ 403942 h 1278638"/>
              <a:gd name="connsiteX26" fmla="*/ 67838 w 1048401"/>
              <a:gd name="connsiteY26" fmla="*/ 435806 h 1278638"/>
              <a:gd name="connsiteX27" fmla="*/ 32891 w 1048401"/>
              <a:gd name="connsiteY27" fmla="*/ 353578 h 1278638"/>
              <a:gd name="connsiteX28" fmla="*/ 27752 w 1048401"/>
              <a:gd name="connsiteY28" fmla="*/ 261072 h 1278638"/>
              <a:gd name="connsiteX29" fmla="*/ 12334 w 1048401"/>
              <a:gd name="connsiteY29" fmla="*/ 205568 h 1278638"/>
              <a:gd name="connsiteX30" fmla="*/ 0 w 1048401"/>
              <a:gd name="connsiteY30" fmla="*/ 152120 h 1278638"/>
              <a:gd name="connsiteX31" fmla="*/ 17473 w 1048401"/>
              <a:gd name="connsiteY31" fmla="*/ 126424 h 1278638"/>
              <a:gd name="connsiteX32" fmla="*/ 245655 w 1048401"/>
              <a:gd name="connsiteY32" fmla="*/ 30835 h 1278638"/>
              <a:gd name="connsiteX33" fmla="*/ 493366 w 1048401"/>
              <a:gd name="connsiteY33" fmla="*/ 0 h 1278638"/>
              <a:gd name="connsiteX0" fmla="*/ 493366 w 1048401"/>
              <a:gd name="connsiteY0" fmla="*/ 0 h 1278638"/>
              <a:gd name="connsiteX1" fmla="*/ 820220 w 1048401"/>
              <a:gd name="connsiteY1" fmla="*/ 86338 h 1278638"/>
              <a:gd name="connsiteX2" fmla="*/ 975424 w 1048401"/>
              <a:gd name="connsiteY2" fmla="*/ 373107 h 1278638"/>
              <a:gd name="connsiteX3" fmla="*/ 600261 w 1048401"/>
              <a:gd name="connsiteY3" fmla="*/ 951783 h 1278638"/>
              <a:gd name="connsiteX4" fmla="*/ 1017566 w 1048401"/>
              <a:gd name="connsiteY4" fmla="*/ 938421 h 1278638"/>
              <a:gd name="connsiteX5" fmla="*/ 1048401 w 1048401"/>
              <a:gd name="connsiteY5" fmla="*/ 976452 h 1278638"/>
              <a:gd name="connsiteX6" fmla="*/ 1043262 w 1048401"/>
              <a:gd name="connsiteY6" fmla="*/ 1047373 h 1278638"/>
              <a:gd name="connsiteX7" fmla="*/ 1038123 w 1048401"/>
              <a:gd name="connsiteY7" fmla="*/ 1119322 h 1278638"/>
              <a:gd name="connsiteX8" fmla="*/ 1037095 w 1048401"/>
              <a:gd name="connsiteY8" fmla="*/ 1196924 h 1278638"/>
              <a:gd name="connsiteX9" fmla="*/ 1036067 w 1048401"/>
              <a:gd name="connsiteY9" fmla="*/ 1275554 h 1278638"/>
              <a:gd name="connsiteX10" fmla="*/ 1000116 w 1048401"/>
              <a:gd name="connsiteY10" fmla="*/ 1238258 h 1278638"/>
              <a:gd name="connsiteX11" fmla="*/ 887243 w 1048401"/>
              <a:gd name="connsiteY11" fmla="*/ 1263433 h 1278638"/>
              <a:gd name="connsiteX12" fmla="*/ 556064 w 1048401"/>
              <a:gd name="connsiteY12" fmla="*/ 1261164 h 1278638"/>
              <a:gd name="connsiteX13" fmla="*/ 318632 w 1048401"/>
              <a:gd name="connsiteY13" fmla="*/ 1269901 h 1278638"/>
              <a:gd name="connsiteX14" fmla="*/ 83255 w 1048401"/>
              <a:gd name="connsiteY14" fmla="*/ 1278638 h 1278638"/>
              <a:gd name="connsiteX15" fmla="*/ 53448 w 1048401"/>
              <a:gd name="connsiteY15" fmla="*/ 1252942 h 1278638"/>
              <a:gd name="connsiteX16" fmla="*/ 38030 w 1048401"/>
              <a:gd name="connsiteY16" fmla="*/ 1149129 h 1278638"/>
              <a:gd name="connsiteX17" fmla="*/ 12334 w 1048401"/>
              <a:gd name="connsiteY17" fmla="*/ 1028872 h 1278638"/>
              <a:gd name="connsiteX18" fmla="*/ 98673 w 1048401"/>
              <a:gd name="connsiteY18" fmla="*/ 994953 h 1278638"/>
              <a:gd name="connsiteX19" fmla="*/ 228181 w 1048401"/>
              <a:gd name="connsiteY19" fmla="*/ 957951 h 1278638"/>
              <a:gd name="connsiteX20" fmla="*/ 440946 w 1048401"/>
              <a:gd name="connsiteY20" fmla="*/ 736964 h 1278638"/>
              <a:gd name="connsiteX21" fmla="*/ 579704 w 1048401"/>
              <a:gd name="connsiteY21" fmla="*/ 484114 h 1278638"/>
              <a:gd name="connsiteX22" fmla="*/ 526770 w 1048401"/>
              <a:gd name="connsiteY22" fmla="*/ 361287 h 1278638"/>
              <a:gd name="connsiteX23" fmla="*/ 400860 w 1048401"/>
              <a:gd name="connsiteY23" fmla="*/ 311436 h 1278638"/>
              <a:gd name="connsiteX24" fmla="*/ 237432 w 1048401"/>
              <a:gd name="connsiteY24" fmla="*/ 344327 h 1278638"/>
              <a:gd name="connsiteX25" fmla="*/ 123341 w 1048401"/>
              <a:gd name="connsiteY25" fmla="*/ 403942 h 1278638"/>
              <a:gd name="connsiteX26" fmla="*/ 67838 w 1048401"/>
              <a:gd name="connsiteY26" fmla="*/ 435806 h 1278638"/>
              <a:gd name="connsiteX27" fmla="*/ 32891 w 1048401"/>
              <a:gd name="connsiteY27" fmla="*/ 353578 h 1278638"/>
              <a:gd name="connsiteX28" fmla="*/ 27752 w 1048401"/>
              <a:gd name="connsiteY28" fmla="*/ 261072 h 1278638"/>
              <a:gd name="connsiteX29" fmla="*/ 12334 w 1048401"/>
              <a:gd name="connsiteY29" fmla="*/ 205568 h 1278638"/>
              <a:gd name="connsiteX30" fmla="*/ 0 w 1048401"/>
              <a:gd name="connsiteY30" fmla="*/ 152120 h 1278638"/>
              <a:gd name="connsiteX31" fmla="*/ 17473 w 1048401"/>
              <a:gd name="connsiteY31" fmla="*/ 126424 h 1278638"/>
              <a:gd name="connsiteX32" fmla="*/ 245655 w 1048401"/>
              <a:gd name="connsiteY32" fmla="*/ 30835 h 1278638"/>
              <a:gd name="connsiteX33" fmla="*/ 493366 w 1048401"/>
              <a:gd name="connsiteY33" fmla="*/ 0 h 127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48401" h="1278638">
                <a:moveTo>
                  <a:pt x="493366" y="0"/>
                </a:moveTo>
                <a:cubicBezTo>
                  <a:pt x="623559" y="0"/>
                  <a:pt x="732511" y="28779"/>
                  <a:pt x="820220" y="86338"/>
                </a:cubicBezTo>
                <a:cubicBezTo>
                  <a:pt x="923690" y="153491"/>
                  <a:pt x="975424" y="249080"/>
                  <a:pt x="975424" y="373107"/>
                </a:cubicBezTo>
                <a:cubicBezTo>
                  <a:pt x="975424" y="538247"/>
                  <a:pt x="850370" y="731139"/>
                  <a:pt x="600261" y="951783"/>
                </a:cubicBezTo>
                <a:cubicBezTo>
                  <a:pt x="777736" y="942875"/>
                  <a:pt x="916837" y="938421"/>
                  <a:pt x="1017566" y="938421"/>
                </a:cubicBezTo>
                <a:cubicBezTo>
                  <a:pt x="1038123" y="938421"/>
                  <a:pt x="1048401" y="951098"/>
                  <a:pt x="1048401" y="976452"/>
                </a:cubicBezTo>
                <a:cubicBezTo>
                  <a:pt x="1048401" y="992212"/>
                  <a:pt x="1046688" y="1015852"/>
                  <a:pt x="1043262" y="1047373"/>
                </a:cubicBezTo>
                <a:cubicBezTo>
                  <a:pt x="1039836" y="1078894"/>
                  <a:pt x="1038123" y="1102876"/>
                  <a:pt x="1038123" y="1119322"/>
                </a:cubicBezTo>
                <a:cubicBezTo>
                  <a:pt x="1038123" y="1135767"/>
                  <a:pt x="1037780" y="1161635"/>
                  <a:pt x="1037095" y="1196924"/>
                </a:cubicBezTo>
                <a:cubicBezTo>
                  <a:pt x="1036410" y="1232213"/>
                  <a:pt x="1042230" y="1268665"/>
                  <a:pt x="1036067" y="1275554"/>
                </a:cubicBezTo>
                <a:cubicBezTo>
                  <a:pt x="1029904" y="1282443"/>
                  <a:pt x="1024920" y="1240278"/>
                  <a:pt x="1000116" y="1238258"/>
                </a:cubicBezTo>
                <a:cubicBezTo>
                  <a:pt x="975312" y="1236238"/>
                  <a:pt x="961252" y="1259615"/>
                  <a:pt x="887243" y="1263433"/>
                </a:cubicBezTo>
                <a:cubicBezTo>
                  <a:pt x="813234" y="1267251"/>
                  <a:pt x="650833" y="1260086"/>
                  <a:pt x="556064" y="1261164"/>
                </a:cubicBezTo>
                <a:cubicBezTo>
                  <a:pt x="461296" y="1262242"/>
                  <a:pt x="424157" y="1264077"/>
                  <a:pt x="318632" y="1269901"/>
                </a:cubicBezTo>
                <a:cubicBezTo>
                  <a:pt x="213106" y="1275726"/>
                  <a:pt x="134647" y="1278638"/>
                  <a:pt x="83255" y="1278638"/>
                </a:cubicBezTo>
                <a:cubicBezTo>
                  <a:pt x="65439" y="1278638"/>
                  <a:pt x="55503" y="1270072"/>
                  <a:pt x="53448" y="1252942"/>
                </a:cubicBezTo>
                <a:cubicBezTo>
                  <a:pt x="51392" y="1229644"/>
                  <a:pt x="46253" y="1195040"/>
                  <a:pt x="38030" y="1149129"/>
                </a:cubicBezTo>
                <a:cubicBezTo>
                  <a:pt x="20899" y="1079236"/>
                  <a:pt x="12334" y="1039150"/>
                  <a:pt x="12334" y="1028872"/>
                </a:cubicBezTo>
                <a:cubicBezTo>
                  <a:pt x="12334" y="1013797"/>
                  <a:pt x="41114" y="1002490"/>
                  <a:pt x="98673" y="994953"/>
                </a:cubicBezTo>
                <a:cubicBezTo>
                  <a:pt x="165825" y="986045"/>
                  <a:pt x="208995" y="973711"/>
                  <a:pt x="228181" y="957951"/>
                </a:cubicBezTo>
                <a:cubicBezTo>
                  <a:pt x="297390" y="899706"/>
                  <a:pt x="368311" y="826044"/>
                  <a:pt x="440946" y="736964"/>
                </a:cubicBezTo>
                <a:cubicBezTo>
                  <a:pt x="533451" y="624586"/>
                  <a:pt x="579704" y="540303"/>
                  <a:pt x="579704" y="484114"/>
                </a:cubicBezTo>
                <a:cubicBezTo>
                  <a:pt x="579704" y="435463"/>
                  <a:pt x="562060" y="394520"/>
                  <a:pt x="526770" y="361287"/>
                </a:cubicBezTo>
                <a:cubicBezTo>
                  <a:pt x="491481" y="328053"/>
                  <a:pt x="449511" y="311436"/>
                  <a:pt x="400860" y="311436"/>
                </a:cubicBezTo>
                <a:cubicBezTo>
                  <a:pt x="346041" y="311436"/>
                  <a:pt x="291565" y="322400"/>
                  <a:pt x="237432" y="344327"/>
                </a:cubicBezTo>
                <a:cubicBezTo>
                  <a:pt x="201115" y="358032"/>
                  <a:pt x="163084" y="377904"/>
                  <a:pt x="123341" y="403942"/>
                </a:cubicBezTo>
                <a:cubicBezTo>
                  <a:pt x="89765" y="425185"/>
                  <a:pt x="71264" y="435806"/>
                  <a:pt x="67838" y="435806"/>
                </a:cubicBezTo>
                <a:cubicBezTo>
                  <a:pt x="44540" y="435806"/>
                  <a:pt x="32891" y="408396"/>
                  <a:pt x="32891" y="353578"/>
                </a:cubicBezTo>
                <a:cubicBezTo>
                  <a:pt x="32891" y="311094"/>
                  <a:pt x="31178" y="280258"/>
                  <a:pt x="27752" y="261072"/>
                </a:cubicBezTo>
                <a:cubicBezTo>
                  <a:pt x="26381" y="252164"/>
                  <a:pt x="21242" y="233663"/>
                  <a:pt x="12334" y="205568"/>
                </a:cubicBezTo>
                <a:cubicBezTo>
                  <a:pt x="4111" y="181586"/>
                  <a:pt x="0" y="163769"/>
                  <a:pt x="0" y="152120"/>
                </a:cubicBezTo>
                <a:cubicBezTo>
                  <a:pt x="0" y="143213"/>
                  <a:pt x="5824" y="134647"/>
                  <a:pt x="17473" y="126424"/>
                </a:cubicBezTo>
                <a:cubicBezTo>
                  <a:pt x="74347" y="85996"/>
                  <a:pt x="150408" y="54133"/>
                  <a:pt x="245655" y="30835"/>
                </a:cubicBezTo>
                <a:cubicBezTo>
                  <a:pt x="330624" y="10278"/>
                  <a:pt x="413194" y="0"/>
                  <a:pt x="493366" y="0"/>
                </a:cubicBezTo>
                <a:close/>
              </a:path>
            </a:pathLst>
          </a:custGeom>
          <a:noFill/>
          <a:ln w="41275">
            <a:solidFill>
              <a:schemeClr val="accent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6600" dirty="0">
              <a:ln w="41275">
                <a:solidFill>
                  <a:schemeClr val="accent1"/>
                </a:solidFill>
              </a:ln>
              <a:noFill/>
              <a:cs typeface="+mn-ea"/>
              <a:sym typeface="+mn-lt"/>
            </a:endParaRPr>
          </a:p>
        </p:txBody>
      </p:sp>
      <p:grpSp>
        <p:nvGrpSpPr>
          <p:cNvPr id="3" name="组合 2">
            <a:extLst>
              <a:ext uri="{FF2B5EF4-FFF2-40B4-BE49-F238E27FC236}">
                <a16:creationId xmlns:a16="http://schemas.microsoft.com/office/drawing/2014/main" id="{26409848-7C8B-367A-414E-6A558E102B46}"/>
              </a:ext>
            </a:extLst>
          </p:cNvPr>
          <p:cNvGrpSpPr/>
          <p:nvPr/>
        </p:nvGrpSpPr>
        <p:grpSpPr>
          <a:xfrm>
            <a:off x="7525094" y="2310958"/>
            <a:ext cx="2657612" cy="1260047"/>
            <a:chOff x="7525094" y="2310958"/>
            <a:chExt cx="2657612" cy="1260047"/>
          </a:xfrm>
        </p:grpSpPr>
        <p:sp>
          <p:nvSpPr>
            <p:cNvPr id="121" name="矩形: 圆角 120">
              <a:extLst>
                <a:ext uri="{FF2B5EF4-FFF2-40B4-BE49-F238E27FC236}">
                  <a16:creationId xmlns:a16="http://schemas.microsoft.com/office/drawing/2014/main" id="{73BC578C-0726-E039-22B7-01955F9E083F}"/>
                </a:ext>
              </a:extLst>
            </p:cNvPr>
            <p:cNvSpPr/>
            <p:nvPr/>
          </p:nvSpPr>
          <p:spPr>
            <a:xfrm>
              <a:off x="7525094" y="2310958"/>
              <a:ext cx="2657612" cy="1260047"/>
            </a:xfrm>
            <a:prstGeom prst="roundRect">
              <a:avLst>
                <a:gd name="adj" fmla="val 4046"/>
              </a:avLst>
            </a:prstGeom>
            <a:solidFill>
              <a:schemeClr val="bg1"/>
            </a:solidFill>
            <a:ln w="12700" cap="flat" cmpd="sng" algn="ctr">
              <a:noFill/>
              <a:prstDash val="solid"/>
              <a:miter lim="800000"/>
            </a:ln>
            <a:effectLst>
              <a:outerShdw blurRad="381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123" name="文本框 122">
              <a:extLst>
                <a:ext uri="{FF2B5EF4-FFF2-40B4-BE49-F238E27FC236}">
                  <a16:creationId xmlns:a16="http://schemas.microsoft.com/office/drawing/2014/main" id="{A34A790D-2B06-0478-08FD-19CBAF6C5008}"/>
                </a:ext>
              </a:extLst>
            </p:cNvPr>
            <p:cNvSpPr txBox="1"/>
            <p:nvPr/>
          </p:nvSpPr>
          <p:spPr>
            <a:xfrm>
              <a:off x="7891354" y="2510094"/>
              <a:ext cx="2199449" cy="861774"/>
            </a:xfrm>
            <a:prstGeom prst="rect">
              <a:avLst/>
            </a:prstGeom>
            <a:noFill/>
          </p:spPr>
          <p:txBody>
            <a:bodyPr wrap="square" lIns="0" tIns="0" rIns="0" bIns="0" rtlCol="0" anchor="t">
              <a:noAutofit/>
            </a:bodyPr>
            <a:lstStyle/>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瑜伽</a:t>
              </a:r>
              <a:endParaRPr lang="en-US" altLang="zh-CN" sz="2800" dirty="0">
                <a:gradFill flip="none" rotWithShape="1">
                  <a:gsLst>
                    <a:gs pos="0">
                      <a:schemeClr val="accent1"/>
                    </a:gs>
                    <a:gs pos="100000">
                      <a:schemeClr val="accent3"/>
                    </a:gs>
                  </a:gsLst>
                  <a:lin ang="16200000" scaled="1"/>
                  <a:tileRect/>
                </a:gradFill>
                <a:latin typeface="+mj-ea"/>
                <a:ea typeface="+mj-ea"/>
                <a:cs typeface="+mn-ea"/>
                <a:sym typeface="+mn-lt"/>
              </a:endParaRPr>
            </a:p>
            <a:p>
              <a:pPr algn="ctr"/>
              <a:r>
                <a:rPr lang="zh-CN" altLang="en-US" sz="2800" dirty="0">
                  <a:gradFill flip="none" rotWithShape="1">
                    <a:gsLst>
                      <a:gs pos="0">
                        <a:schemeClr val="accent1"/>
                      </a:gs>
                      <a:gs pos="100000">
                        <a:schemeClr val="accent3"/>
                      </a:gs>
                    </a:gsLst>
                    <a:lin ang="16200000" scaled="1"/>
                    <a:tileRect/>
                  </a:gradFill>
                  <a:latin typeface="+mj-ea"/>
                  <a:ea typeface="+mj-ea"/>
                  <a:cs typeface="+mn-ea"/>
                  <a:sym typeface="+mn-lt"/>
                </a:rPr>
                <a:t>现代化进程</a:t>
              </a:r>
              <a:endParaRPr lang="en-US" sz="2800" dirty="0">
                <a:gradFill flip="none" rotWithShape="1">
                  <a:gsLst>
                    <a:gs pos="0">
                      <a:schemeClr val="accent1"/>
                    </a:gs>
                    <a:gs pos="100000">
                      <a:schemeClr val="accent3"/>
                    </a:gs>
                  </a:gsLst>
                  <a:lin ang="16200000" scaled="1"/>
                  <a:tileRect/>
                </a:gradFill>
                <a:latin typeface="+mj-ea"/>
                <a:ea typeface="+mj-ea"/>
                <a:cs typeface="+mn-ea"/>
                <a:sym typeface="+mn-lt"/>
              </a:endParaRPr>
            </a:p>
          </p:txBody>
        </p:sp>
      </p:grpSp>
      <p:sp>
        <p:nvSpPr>
          <p:cNvPr id="11" name="文本框 10">
            <a:extLst>
              <a:ext uri="{FF2B5EF4-FFF2-40B4-BE49-F238E27FC236}">
                <a16:creationId xmlns:a16="http://schemas.microsoft.com/office/drawing/2014/main" id="{D6D0ADC8-8AA4-74EF-C7E4-A617FD07604E}"/>
              </a:ext>
            </a:extLst>
          </p:cNvPr>
          <p:cNvSpPr txBox="1"/>
          <p:nvPr/>
        </p:nvSpPr>
        <p:spPr>
          <a:xfrm>
            <a:off x="5147834" y="836760"/>
            <a:ext cx="1896332" cy="830997"/>
          </a:xfrm>
          <a:prstGeom prst="rect">
            <a:avLst/>
          </a:prstGeom>
          <a:noFill/>
        </p:spPr>
        <p:txBody>
          <a:bodyPr wrap="square" lIns="0" tIns="0" rIns="0" bIns="0" rtlCol="0" anchor="t">
            <a:noAutofit/>
          </a:bodyPr>
          <a:lstStyle/>
          <a:p>
            <a:pPr algn="dist"/>
            <a:r>
              <a:rPr lang="zh-CN" altLang="en-US" sz="5400" dirty="0">
                <a:solidFill>
                  <a:schemeClr val="accent1"/>
                </a:solidFill>
                <a:cs typeface="+mn-ea"/>
                <a:sym typeface="+mn-lt"/>
              </a:rPr>
              <a:t>目录</a:t>
            </a:r>
            <a:endParaRPr lang="en-US" sz="5400" dirty="0">
              <a:solidFill>
                <a:schemeClr val="accent1"/>
              </a:solidFill>
              <a:cs typeface="+mn-ea"/>
              <a:sym typeface="+mn-lt"/>
            </a:endParaRPr>
          </a:p>
        </p:txBody>
      </p:sp>
      <p:grpSp>
        <p:nvGrpSpPr>
          <p:cNvPr id="39" name="图形 37">
            <a:extLst>
              <a:ext uri="{FF2B5EF4-FFF2-40B4-BE49-F238E27FC236}">
                <a16:creationId xmlns:a16="http://schemas.microsoft.com/office/drawing/2014/main" id="{3A2D13E7-ECA3-BFDF-FA70-A6A9AEC1E34E}"/>
              </a:ext>
            </a:extLst>
          </p:cNvPr>
          <p:cNvGrpSpPr/>
          <p:nvPr/>
        </p:nvGrpSpPr>
        <p:grpSpPr>
          <a:xfrm>
            <a:off x="2117113" y="2421389"/>
            <a:ext cx="1033333" cy="1147822"/>
            <a:chOff x="1554596" y="2078105"/>
            <a:chExt cx="4150298" cy="4610134"/>
          </a:xfrm>
        </p:grpSpPr>
        <p:sp>
          <p:nvSpPr>
            <p:cNvPr id="40" name="任意多边形: 形状 39">
              <a:extLst>
                <a:ext uri="{FF2B5EF4-FFF2-40B4-BE49-F238E27FC236}">
                  <a16:creationId xmlns:a16="http://schemas.microsoft.com/office/drawing/2014/main" id="{FC6189A7-0933-829C-0BDB-D163419E1D0D}"/>
                </a:ext>
              </a:extLst>
            </p:cNvPr>
            <p:cNvSpPr/>
            <p:nvPr/>
          </p:nvSpPr>
          <p:spPr>
            <a:xfrm>
              <a:off x="2779263" y="6132422"/>
              <a:ext cx="715529" cy="555817"/>
            </a:xfrm>
            <a:custGeom>
              <a:avLst/>
              <a:gdLst>
                <a:gd name="connsiteX0" fmla="*/ 715530 w 715529"/>
                <a:gd name="connsiteY0" fmla="*/ 496634 h 555817"/>
                <a:gd name="connsiteX1" fmla="*/ 706005 w 715529"/>
                <a:gd name="connsiteY1" fmla="*/ 516255 h 555817"/>
                <a:gd name="connsiteX2" fmla="*/ 614279 w 715529"/>
                <a:gd name="connsiteY2" fmla="*/ 553307 h 555817"/>
                <a:gd name="connsiteX3" fmla="*/ 253948 w 715529"/>
                <a:gd name="connsiteY3" fmla="*/ 523208 h 555817"/>
                <a:gd name="connsiteX4" fmla="*/ 132981 w 715529"/>
                <a:gd name="connsiteY4" fmla="*/ 529780 h 555817"/>
                <a:gd name="connsiteX5" fmla="*/ 43065 w 715529"/>
                <a:gd name="connsiteY5" fmla="*/ 517588 h 555817"/>
                <a:gd name="connsiteX6" fmla="*/ 107 w 715529"/>
                <a:gd name="connsiteY6" fmla="*/ 427482 h 555817"/>
                <a:gd name="connsiteX7" fmla="*/ 107 w 715529"/>
                <a:gd name="connsiteY7" fmla="*/ 419767 h 555817"/>
                <a:gd name="connsiteX8" fmla="*/ 10299 w 715529"/>
                <a:gd name="connsiteY8" fmla="*/ 341471 h 555817"/>
                <a:gd name="connsiteX9" fmla="*/ 22300 w 715529"/>
                <a:gd name="connsiteY9" fmla="*/ 265271 h 555817"/>
                <a:gd name="connsiteX10" fmla="*/ 1536 w 715529"/>
                <a:gd name="connsiteY10" fmla="*/ 5048 h 555817"/>
                <a:gd name="connsiteX11" fmla="*/ 69544 w 715529"/>
                <a:gd name="connsiteY11" fmla="*/ 3524 h 555817"/>
                <a:gd name="connsiteX12" fmla="*/ 130600 w 715529"/>
                <a:gd name="connsiteY12" fmla="*/ 2096 h 555817"/>
                <a:gd name="connsiteX13" fmla="*/ 225850 w 715529"/>
                <a:gd name="connsiteY13" fmla="*/ 0 h 555817"/>
                <a:gd name="connsiteX14" fmla="*/ 277666 w 715529"/>
                <a:gd name="connsiteY14" fmla="*/ 266700 h 555817"/>
                <a:gd name="connsiteX15" fmla="*/ 296716 w 715529"/>
                <a:gd name="connsiteY15" fmla="*/ 304800 h 555817"/>
                <a:gd name="connsiteX16" fmla="*/ 318623 w 715529"/>
                <a:gd name="connsiteY16" fmla="*/ 331756 h 555817"/>
                <a:gd name="connsiteX17" fmla="*/ 376726 w 715529"/>
                <a:gd name="connsiteY17" fmla="*/ 366617 h 555817"/>
                <a:gd name="connsiteX18" fmla="*/ 586276 w 715529"/>
                <a:gd name="connsiteY18" fmla="*/ 453771 h 555817"/>
                <a:gd name="connsiteX19" fmla="*/ 663142 w 715529"/>
                <a:gd name="connsiteY19" fmla="*/ 473869 h 555817"/>
                <a:gd name="connsiteX20" fmla="*/ 694956 w 715529"/>
                <a:gd name="connsiteY20" fmla="*/ 475202 h 555817"/>
                <a:gd name="connsiteX21" fmla="*/ 713530 w 715529"/>
                <a:gd name="connsiteY21" fmla="*/ 488823 h 555817"/>
                <a:gd name="connsiteX22" fmla="*/ 715530 w 715529"/>
                <a:gd name="connsiteY22" fmla="*/ 496634 h 555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15529" h="555817">
                  <a:moveTo>
                    <a:pt x="715530" y="496634"/>
                  </a:moveTo>
                  <a:cubicBezTo>
                    <a:pt x="714997" y="504158"/>
                    <a:pt x="711587" y="511178"/>
                    <a:pt x="706005" y="516255"/>
                  </a:cubicBezTo>
                  <a:cubicBezTo>
                    <a:pt x="682954" y="540830"/>
                    <a:pt x="647712" y="549688"/>
                    <a:pt x="614279" y="553307"/>
                  </a:cubicBezTo>
                  <a:cubicBezTo>
                    <a:pt x="494074" y="566071"/>
                    <a:pt x="374630" y="526161"/>
                    <a:pt x="253948" y="523208"/>
                  </a:cubicBezTo>
                  <a:cubicBezTo>
                    <a:pt x="213524" y="522684"/>
                    <a:pt x="173110" y="524875"/>
                    <a:pt x="132981" y="529780"/>
                  </a:cubicBezTo>
                  <a:cubicBezTo>
                    <a:pt x="102120" y="533305"/>
                    <a:pt x="67639" y="536638"/>
                    <a:pt x="43065" y="517588"/>
                  </a:cubicBezTo>
                  <a:cubicBezTo>
                    <a:pt x="17052" y="494672"/>
                    <a:pt x="1536" y="462124"/>
                    <a:pt x="107" y="427482"/>
                  </a:cubicBezTo>
                  <a:cubicBezTo>
                    <a:pt x="-36" y="424910"/>
                    <a:pt x="-36" y="422338"/>
                    <a:pt x="107" y="419767"/>
                  </a:cubicBezTo>
                  <a:cubicBezTo>
                    <a:pt x="2127" y="393507"/>
                    <a:pt x="5527" y="367370"/>
                    <a:pt x="10299" y="341471"/>
                  </a:cubicBezTo>
                  <a:cubicBezTo>
                    <a:pt x="14490" y="316135"/>
                    <a:pt x="19157" y="290894"/>
                    <a:pt x="22300" y="265271"/>
                  </a:cubicBezTo>
                  <a:cubicBezTo>
                    <a:pt x="32873" y="178013"/>
                    <a:pt x="25815" y="89526"/>
                    <a:pt x="1536" y="5048"/>
                  </a:cubicBezTo>
                  <a:lnTo>
                    <a:pt x="69544" y="3524"/>
                  </a:lnTo>
                  <a:lnTo>
                    <a:pt x="130600" y="2096"/>
                  </a:lnTo>
                  <a:lnTo>
                    <a:pt x="225850" y="0"/>
                  </a:lnTo>
                  <a:cubicBezTo>
                    <a:pt x="223716" y="91592"/>
                    <a:pt x="241394" y="182566"/>
                    <a:pt x="277666" y="266700"/>
                  </a:cubicBezTo>
                  <a:cubicBezTo>
                    <a:pt x="283028" y="279873"/>
                    <a:pt x="289391" y="292608"/>
                    <a:pt x="296716" y="304800"/>
                  </a:cubicBezTo>
                  <a:cubicBezTo>
                    <a:pt x="302802" y="314706"/>
                    <a:pt x="310165" y="323774"/>
                    <a:pt x="318623" y="331756"/>
                  </a:cubicBezTo>
                  <a:cubicBezTo>
                    <a:pt x="336006" y="346405"/>
                    <a:pt x="355618" y="358169"/>
                    <a:pt x="376726" y="366617"/>
                  </a:cubicBezTo>
                  <a:cubicBezTo>
                    <a:pt x="445591" y="397955"/>
                    <a:pt x="515886" y="425958"/>
                    <a:pt x="586276" y="453771"/>
                  </a:cubicBezTo>
                  <a:cubicBezTo>
                    <a:pt x="610441" y="465144"/>
                    <a:pt x="636501" y="471964"/>
                    <a:pt x="663142" y="473869"/>
                  </a:cubicBezTo>
                  <a:cubicBezTo>
                    <a:pt x="673763" y="473021"/>
                    <a:pt x="684440" y="473469"/>
                    <a:pt x="694956" y="475202"/>
                  </a:cubicBezTo>
                  <a:cubicBezTo>
                    <a:pt x="702757" y="476993"/>
                    <a:pt x="709481" y="481917"/>
                    <a:pt x="713530" y="488823"/>
                  </a:cubicBezTo>
                  <a:cubicBezTo>
                    <a:pt x="714730" y="491262"/>
                    <a:pt x="715406" y="493919"/>
                    <a:pt x="715530" y="496634"/>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41" name="任意多边形: 形状 40">
              <a:extLst>
                <a:ext uri="{FF2B5EF4-FFF2-40B4-BE49-F238E27FC236}">
                  <a16:creationId xmlns:a16="http://schemas.microsoft.com/office/drawing/2014/main" id="{8DB37FCA-E6BF-86EF-1CCB-1A3741CD5820}"/>
                </a:ext>
              </a:extLst>
            </p:cNvPr>
            <p:cNvSpPr/>
            <p:nvPr/>
          </p:nvSpPr>
          <p:spPr>
            <a:xfrm>
              <a:off x="2909862" y="6132517"/>
              <a:ext cx="166211" cy="304704"/>
            </a:xfrm>
            <a:custGeom>
              <a:avLst/>
              <a:gdLst>
                <a:gd name="connsiteX0" fmla="*/ 166211 w 166211"/>
                <a:gd name="connsiteY0" fmla="*/ 304705 h 304704"/>
                <a:gd name="connsiteX1" fmla="*/ 100775 w 166211"/>
                <a:gd name="connsiteY1" fmla="*/ 262319 h 304704"/>
                <a:gd name="connsiteX2" fmla="*/ 0 w 166211"/>
                <a:gd name="connsiteY2" fmla="*/ 2096 h 304704"/>
                <a:gd name="connsiteX3" fmla="*/ 95250 w 166211"/>
                <a:gd name="connsiteY3" fmla="*/ 0 h 304704"/>
                <a:gd name="connsiteX4" fmla="*/ 147066 w 166211"/>
                <a:gd name="connsiteY4" fmla="*/ 266700 h 304704"/>
                <a:gd name="connsiteX5" fmla="*/ 166211 w 166211"/>
                <a:gd name="connsiteY5" fmla="*/ 304705 h 3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11" h="304704">
                  <a:moveTo>
                    <a:pt x="166211" y="304705"/>
                  </a:moveTo>
                  <a:cubicBezTo>
                    <a:pt x="141322" y="296018"/>
                    <a:pt x="118882" y="281483"/>
                    <a:pt x="100775" y="262319"/>
                  </a:cubicBezTo>
                  <a:cubicBezTo>
                    <a:pt x="36576" y="193929"/>
                    <a:pt x="40672" y="85725"/>
                    <a:pt x="0" y="2096"/>
                  </a:cubicBezTo>
                  <a:lnTo>
                    <a:pt x="95250" y="0"/>
                  </a:lnTo>
                  <a:cubicBezTo>
                    <a:pt x="93021" y="91602"/>
                    <a:pt x="110699" y="182594"/>
                    <a:pt x="147066" y="266700"/>
                  </a:cubicBezTo>
                  <a:cubicBezTo>
                    <a:pt x="152457" y="279845"/>
                    <a:pt x="158858" y="292551"/>
                    <a:pt x="166211" y="304705"/>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42" name="任意多边形: 形状 41">
              <a:extLst>
                <a:ext uri="{FF2B5EF4-FFF2-40B4-BE49-F238E27FC236}">
                  <a16:creationId xmlns:a16="http://schemas.microsoft.com/office/drawing/2014/main" id="{B3C33E7B-E29F-3BE4-84EE-8D9827C693BF}"/>
                </a:ext>
              </a:extLst>
            </p:cNvPr>
            <p:cNvSpPr/>
            <p:nvPr/>
          </p:nvSpPr>
          <p:spPr>
            <a:xfrm>
              <a:off x="2779275" y="6559904"/>
              <a:ext cx="715422" cy="128335"/>
            </a:xfrm>
            <a:custGeom>
              <a:avLst/>
              <a:gdLst>
                <a:gd name="connsiteX0" fmla="*/ 715423 w 715422"/>
                <a:gd name="connsiteY0" fmla="*/ 69152 h 128335"/>
                <a:gd name="connsiteX1" fmla="*/ 705898 w 715422"/>
                <a:gd name="connsiteY1" fmla="*/ 88773 h 128335"/>
                <a:gd name="connsiteX2" fmla="*/ 614077 w 715422"/>
                <a:gd name="connsiteY2" fmla="*/ 125825 h 128335"/>
                <a:gd name="connsiteX3" fmla="*/ 253841 w 715422"/>
                <a:gd name="connsiteY3" fmla="*/ 95726 h 128335"/>
                <a:gd name="connsiteX4" fmla="*/ 132874 w 715422"/>
                <a:gd name="connsiteY4" fmla="*/ 102394 h 128335"/>
                <a:gd name="connsiteX5" fmla="*/ 42958 w 715422"/>
                <a:gd name="connsiteY5" fmla="*/ 90106 h 128335"/>
                <a:gd name="connsiteX6" fmla="*/ 0 w 715422"/>
                <a:gd name="connsiteY6" fmla="*/ 0 h 128335"/>
                <a:gd name="connsiteX7" fmla="*/ 27432 w 715422"/>
                <a:gd name="connsiteY7" fmla="*/ 30671 h 128335"/>
                <a:gd name="connsiteX8" fmla="*/ 201739 w 715422"/>
                <a:gd name="connsiteY8" fmla="*/ 59246 h 128335"/>
                <a:gd name="connsiteX9" fmla="*/ 381190 w 715422"/>
                <a:gd name="connsiteY9" fmla="*/ 60198 h 128335"/>
                <a:gd name="connsiteX10" fmla="*/ 441769 w 715422"/>
                <a:gd name="connsiteY10" fmla="*/ 85439 h 128335"/>
                <a:gd name="connsiteX11" fmla="*/ 519017 w 715422"/>
                <a:gd name="connsiteY11" fmla="*/ 100013 h 128335"/>
                <a:gd name="connsiteX12" fmla="*/ 695897 w 715422"/>
                <a:gd name="connsiteY12" fmla="*/ 71438 h 128335"/>
                <a:gd name="connsiteX13" fmla="*/ 713518 w 715422"/>
                <a:gd name="connsiteY13" fmla="*/ 61913 h 128335"/>
                <a:gd name="connsiteX14" fmla="*/ 715423 w 715422"/>
                <a:gd name="connsiteY14" fmla="*/ 69152 h 12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5422" h="128335">
                  <a:moveTo>
                    <a:pt x="715423" y="69152"/>
                  </a:moveTo>
                  <a:cubicBezTo>
                    <a:pt x="714966" y="76695"/>
                    <a:pt x="711546" y="83753"/>
                    <a:pt x="705898" y="88773"/>
                  </a:cubicBezTo>
                  <a:cubicBezTo>
                    <a:pt x="682847" y="113443"/>
                    <a:pt x="647605" y="122206"/>
                    <a:pt x="614077" y="125825"/>
                  </a:cubicBezTo>
                  <a:cubicBezTo>
                    <a:pt x="493966" y="138589"/>
                    <a:pt x="374523" y="98679"/>
                    <a:pt x="253841" y="95726"/>
                  </a:cubicBezTo>
                  <a:cubicBezTo>
                    <a:pt x="213417" y="95136"/>
                    <a:pt x="172993" y="97365"/>
                    <a:pt x="132874" y="102394"/>
                  </a:cubicBezTo>
                  <a:cubicBezTo>
                    <a:pt x="102013" y="105823"/>
                    <a:pt x="67532" y="109156"/>
                    <a:pt x="42958" y="90106"/>
                  </a:cubicBezTo>
                  <a:cubicBezTo>
                    <a:pt x="16964" y="67180"/>
                    <a:pt x="1448" y="34633"/>
                    <a:pt x="0" y="0"/>
                  </a:cubicBezTo>
                  <a:cubicBezTo>
                    <a:pt x="6915" y="12020"/>
                    <a:pt x="16259" y="22470"/>
                    <a:pt x="27432" y="30671"/>
                  </a:cubicBezTo>
                  <a:cubicBezTo>
                    <a:pt x="75914" y="66580"/>
                    <a:pt x="141732" y="65818"/>
                    <a:pt x="201739" y="59246"/>
                  </a:cubicBezTo>
                  <a:cubicBezTo>
                    <a:pt x="261747" y="52673"/>
                    <a:pt x="324040" y="40957"/>
                    <a:pt x="381190" y="60198"/>
                  </a:cubicBezTo>
                  <a:cubicBezTo>
                    <a:pt x="401955" y="67246"/>
                    <a:pt x="421195" y="78010"/>
                    <a:pt x="441769" y="85439"/>
                  </a:cubicBezTo>
                  <a:cubicBezTo>
                    <a:pt x="466744" y="93764"/>
                    <a:pt x="492728" y="98660"/>
                    <a:pt x="519017" y="100013"/>
                  </a:cubicBezTo>
                  <a:cubicBezTo>
                    <a:pt x="579406" y="104299"/>
                    <a:pt x="641890" y="98203"/>
                    <a:pt x="695897" y="71438"/>
                  </a:cubicBezTo>
                  <a:cubicBezTo>
                    <a:pt x="701802" y="68485"/>
                    <a:pt x="707707" y="65246"/>
                    <a:pt x="713518" y="61913"/>
                  </a:cubicBezTo>
                  <a:cubicBezTo>
                    <a:pt x="714642" y="64170"/>
                    <a:pt x="715289" y="66637"/>
                    <a:pt x="715423" y="69152"/>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43" name="任意多边形: 形状 42">
              <a:extLst>
                <a:ext uri="{FF2B5EF4-FFF2-40B4-BE49-F238E27FC236}">
                  <a16:creationId xmlns:a16="http://schemas.microsoft.com/office/drawing/2014/main" id="{0C8DA66D-E325-78A9-16D7-07E3748EE064}"/>
                </a:ext>
              </a:extLst>
            </p:cNvPr>
            <p:cNvSpPr/>
            <p:nvPr/>
          </p:nvSpPr>
          <p:spPr>
            <a:xfrm>
              <a:off x="2780799" y="6135946"/>
              <a:ext cx="77182" cy="337947"/>
            </a:xfrm>
            <a:custGeom>
              <a:avLst/>
              <a:gdLst>
                <a:gd name="connsiteX0" fmla="*/ 54674 w 77182"/>
                <a:gd name="connsiteY0" fmla="*/ 279368 h 337947"/>
                <a:gd name="connsiteX1" fmla="*/ 8763 w 77182"/>
                <a:gd name="connsiteY1" fmla="*/ 337947 h 337947"/>
                <a:gd name="connsiteX2" fmla="*/ 20765 w 77182"/>
                <a:gd name="connsiteY2" fmla="*/ 261747 h 337947"/>
                <a:gd name="connsiteX3" fmla="*/ 0 w 77182"/>
                <a:gd name="connsiteY3" fmla="*/ 1524 h 337947"/>
                <a:gd name="connsiteX4" fmla="*/ 68008 w 77182"/>
                <a:gd name="connsiteY4" fmla="*/ 0 h 337947"/>
                <a:gd name="connsiteX5" fmla="*/ 67532 w 77182"/>
                <a:gd name="connsiteY5" fmla="*/ 34671 h 337947"/>
                <a:gd name="connsiteX6" fmla="*/ 77057 w 77182"/>
                <a:gd name="connsiteY6" fmla="*/ 148971 h 337947"/>
                <a:gd name="connsiteX7" fmla="*/ 54674 w 77182"/>
                <a:gd name="connsiteY7" fmla="*/ 279368 h 33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182" h="337947">
                  <a:moveTo>
                    <a:pt x="54674" y="279368"/>
                  </a:moveTo>
                  <a:cubicBezTo>
                    <a:pt x="43015" y="301495"/>
                    <a:pt x="27470" y="321345"/>
                    <a:pt x="8763" y="337947"/>
                  </a:cubicBezTo>
                  <a:cubicBezTo>
                    <a:pt x="12954" y="312611"/>
                    <a:pt x="17621" y="287369"/>
                    <a:pt x="20765" y="261747"/>
                  </a:cubicBezTo>
                  <a:cubicBezTo>
                    <a:pt x="31337" y="174488"/>
                    <a:pt x="24279" y="86001"/>
                    <a:pt x="0" y="1524"/>
                  </a:cubicBezTo>
                  <a:lnTo>
                    <a:pt x="68008" y="0"/>
                  </a:lnTo>
                  <a:lnTo>
                    <a:pt x="67532" y="34671"/>
                  </a:lnTo>
                  <a:cubicBezTo>
                    <a:pt x="72104" y="72771"/>
                    <a:pt x="75914" y="110871"/>
                    <a:pt x="77057" y="148971"/>
                  </a:cubicBezTo>
                  <a:cubicBezTo>
                    <a:pt x="77915" y="193453"/>
                    <a:pt x="74771" y="239554"/>
                    <a:pt x="54674" y="279368"/>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44" name="任意多边形: 形状 43">
              <a:extLst>
                <a:ext uri="{FF2B5EF4-FFF2-40B4-BE49-F238E27FC236}">
                  <a16:creationId xmlns:a16="http://schemas.microsoft.com/office/drawing/2014/main" id="{8B316A30-EBF6-7C3E-B363-0774458CC90B}"/>
                </a:ext>
              </a:extLst>
            </p:cNvPr>
            <p:cNvSpPr/>
            <p:nvPr/>
          </p:nvSpPr>
          <p:spPr>
            <a:xfrm>
              <a:off x="3115126" y="3502747"/>
              <a:ext cx="675417" cy="683336"/>
            </a:xfrm>
            <a:custGeom>
              <a:avLst/>
              <a:gdLst>
                <a:gd name="connsiteX0" fmla="*/ 675418 w 675417"/>
                <a:gd name="connsiteY0" fmla="*/ 312433 h 683336"/>
                <a:gd name="connsiteX1" fmla="*/ 640747 w 675417"/>
                <a:gd name="connsiteY1" fmla="*/ 377203 h 683336"/>
                <a:gd name="connsiteX2" fmla="*/ 620935 w 675417"/>
                <a:gd name="connsiteY2" fmla="*/ 397110 h 683336"/>
                <a:gd name="connsiteX3" fmla="*/ 516826 w 675417"/>
                <a:gd name="connsiteY3" fmla="*/ 478644 h 683336"/>
                <a:gd name="connsiteX4" fmla="*/ 465296 w 675417"/>
                <a:gd name="connsiteY4" fmla="*/ 512553 h 683336"/>
                <a:gd name="connsiteX5" fmla="*/ 420434 w 675417"/>
                <a:gd name="connsiteY5" fmla="*/ 555416 h 683336"/>
                <a:gd name="connsiteX6" fmla="*/ 246031 w 675417"/>
                <a:gd name="connsiteY6" fmla="*/ 680384 h 683336"/>
                <a:gd name="connsiteX7" fmla="*/ 235744 w 675417"/>
                <a:gd name="connsiteY7" fmla="*/ 683336 h 683336"/>
                <a:gd name="connsiteX8" fmla="*/ 226219 w 675417"/>
                <a:gd name="connsiteY8" fmla="*/ 678669 h 683336"/>
                <a:gd name="connsiteX9" fmla="*/ 135731 w 675417"/>
                <a:gd name="connsiteY9" fmla="*/ 596659 h 683336"/>
                <a:gd name="connsiteX10" fmla="*/ 128206 w 675417"/>
                <a:gd name="connsiteY10" fmla="*/ 585705 h 683336"/>
                <a:gd name="connsiteX11" fmla="*/ 87344 w 675417"/>
                <a:gd name="connsiteY11" fmla="*/ 486169 h 683336"/>
                <a:gd name="connsiteX12" fmla="*/ 0 w 675417"/>
                <a:gd name="connsiteY12" fmla="*/ 33827 h 683336"/>
                <a:gd name="connsiteX13" fmla="*/ 2858 w 675417"/>
                <a:gd name="connsiteY13" fmla="*/ 38208 h 683336"/>
                <a:gd name="connsiteX14" fmla="*/ 76581 w 675417"/>
                <a:gd name="connsiteY14" fmla="*/ 19730 h 683336"/>
                <a:gd name="connsiteX15" fmla="*/ 118110 w 675417"/>
                <a:gd name="connsiteY15" fmla="*/ 12681 h 683336"/>
                <a:gd name="connsiteX16" fmla="*/ 169640 w 675417"/>
                <a:gd name="connsiteY16" fmla="*/ 7157 h 683336"/>
                <a:gd name="connsiteX17" fmla="*/ 197263 w 675417"/>
                <a:gd name="connsiteY17" fmla="*/ 870 h 683336"/>
                <a:gd name="connsiteX18" fmla="*/ 282988 w 675417"/>
                <a:gd name="connsiteY18" fmla="*/ 7061 h 683336"/>
                <a:gd name="connsiteX19" fmla="*/ 408813 w 675417"/>
                <a:gd name="connsiteY19" fmla="*/ 53639 h 683336"/>
                <a:gd name="connsiteX20" fmla="*/ 445389 w 675417"/>
                <a:gd name="connsiteY20" fmla="*/ 73641 h 683336"/>
                <a:gd name="connsiteX21" fmla="*/ 492347 w 675417"/>
                <a:gd name="connsiteY21" fmla="*/ 102216 h 683336"/>
                <a:gd name="connsiteX22" fmla="*/ 666941 w 675417"/>
                <a:gd name="connsiteY22" fmla="*/ 278333 h 683336"/>
                <a:gd name="connsiteX23" fmla="*/ 675418 w 675417"/>
                <a:gd name="connsiteY23" fmla="*/ 312433 h 68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5417" h="683336">
                  <a:moveTo>
                    <a:pt x="675418" y="312433"/>
                  </a:moveTo>
                  <a:cubicBezTo>
                    <a:pt x="675418" y="337674"/>
                    <a:pt x="657987" y="359105"/>
                    <a:pt x="640747" y="377203"/>
                  </a:cubicBezTo>
                  <a:cubicBezTo>
                    <a:pt x="634270" y="384061"/>
                    <a:pt x="627697" y="390633"/>
                    <a:pt x="620935" y="397110"/>
                  </a:cubicBezTo>
                  <a:cubicBezTo>
                    <a:pt x="589131" y="427790"/>
                    <a:pt x="554241" y="455117"/>
                    <a:pt x="516826" y="478644"/>
                  </a:cubicBezTo>
                  <a:cubicBezTo>
                    <a:pt x="499043" y="488998"/>
                    <a:pt x="481841" y="500323"/>
                    <a:pt x="465296" y="512553"/>
                  </a:cubicBezTo>
                  <a:cubicBezTo>
                    <a:pt x="449561" y="526003"/>
                    <a:pt x="434588" y="540309"/>
                    <a:pt x="420434" y="555416"/>
                  </a:cubicBezTo>
                  <a:cubicBezTo>
                    <a:pt x="369322" y="606089"/>
                    <a:pt x="310448" y="648275"/>
                    <a:pt x="246031" y="680384"/>
                  </a:cubicBezTo>
                  <a:cubicBezTo>
                    <a:pt x="242935" y="682279"/>
                    <a:pt x="239373" y="683298"/>
                    <a:pt x="235744" y="683336"/>
                  </a:cubicBezTo>
                  <a:cubicBezTo>
                    <a:pt x="232220" y="682641"/>
                    <a:pt x="228933" y="681031"/>
                    <a:pt x="226219" y="678669"/>
                  </a:cubicBezTo>
                  <a:cubicBezTo>
                    <a:pt x="193358" y="654380"/>
                    <a:pt x="160020" y="629615"/>
                    <a:pt x="135731" y="596659"/>
                  </a:cubicBezTo>
                  <a:cubicBezTo>
                    <a:pt x="133159" y="593039"/>
                    <a:pt x="130588" y="589420"/>
                    <a:pt x="128206" y="585705"/>
                  </a:cubicBezTo>
                  <a:cubicBezTo>
                    <a:pt x="109538" y="554825"/>
                    <a:pt x="95755" y="521249"/>
                    <a:pt x="87344" y="486169"/>
                  </a:cubicBezTo>
                  <a:cubicBezTo>
                    <a:pt x="47339" y="337769"/>
                    <a:pt x="49816" y="179273"/>
                    <a:pt x="0" y="33827"/>
                  </a:cubicBezTo>
                  <a:lnTo>
                    <a:pt x="2858" y="38208"/>
                  </a:lnTo>
                  <a:cubicBezTo>
                    <a:pt x="27099" y="30779"/>
                    <a:pt x="51702" y="24606"/>
                    <a:pt x="76581" y="19730"/>
                  </a:cubicBezTo>
                  <a:cubicBezTo>
                    <a:pt x="90392" y="16967"/>
                    <a:pt x="104204" y="14681"/>
                    <a:pt x="118110" y="12681"/>
                  </a:cubicBezTo>
                  <a:cubicBezTo>
                    <a:pt x="135160" y="10300"/>
                    <a:pt x="152686" y="10300"/>
                    <a:pt x="169640" y="7157"/>
                  </a:cubicBezTo>
                  <a:cubicBezTo>
                    <a:pt x="178737" y="4585"/>
                    <a:pt x="187957" y="2489"/>
                    <a:pt x="197263" y="870"/>
                  </a:cubicBezTo>
                  <a:cubicBezTo>
                    <a:pt x="225990" y="-1368"/>
                    <a:pt x="254880" y="718"/>
                    <a:pt x="282988" y="7061"/>
                  </a:cubicBezTo>
                  <a:cubicBezTo>
                    <a:pt x="326822" y="16882"/>
                    <a:pt x="369151" y="32550"/>
                    <a:pt x="408813" y="53639"/>
                  </a:cubicBezTo>
                  <a:cubicBezTo>
                    <a:pt x="421196" y="59925"/>
                    <a:pt x="433388" y="66688"/>
                    <a:pt x="445389" y="73641"/>
                  </a:cubicBezTo>
                  <a:cubicBezTo>
                    <a:pt x="461267" y="82661"/>
                    <a:pt x="476917" y="92186"/>
                    <a:pt x="492347" y="102216"/>
                  </a:cubicBezTo>
                  <a:cubicBezTo>
                    <a:pt x="563118" y="147269"/>
                    <a:pt x="634555" y="200514"/>
                    <a:pt x="666941" y="278333"/>
                  </a:cubicBezTo>
                  <a:cubicBezTo>
                    <a:pt x="672046" y="289011"/>
                    <a:pt x="674932" y="300612"/>
                    <a:pt x="675418" y="312433"/>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45" name="任意多边形: 形状 44">
              <a:extLst>
                <a:ext uri="{FF2B5EF4-FFF2-40B4-BE49-F238E27FC236}">
                  <a16:creationId xmlns:a16="http://schemas.microsoft.com/office/drawing/2014/main" id="{D3ADCE4B-B126-06FF-82D3-95209C2BF0A8}"/>
                </a:ext>
              </a:extLst>
            </p:cNvPr>
            <p:cNvSpPr/>
            <p:nvPr/>
          </p:nvSpPr>
          <p:spPr>
            <a:xfrm>
              <a:off x="3192469" y="3502842"/>
              <a:ext cx="361442" cy="317368"/>
            </a:xfrm>
            <a:custGeom>
              <a:avLst/>
              <a:gdLst>
                <a:gd name="connsiteX0" fmla="*/ 339852 w 361442"/>
                <a:gd name="connsiteY0" fmla="*/ 192418 h 317368"/>
                <a:gd name="connsiteX1" fmla="*/ 300895 w 361442"/>
                <a:gd name="connsiteY1" fmla="*/ 220993 h 317368"/>
                <a:gd name="connsiteX2" fmla="*/ 165259 w 361442"/>
                <a:gd name="connsiteY2" fmla="*/ 300050 h 317368"/>
                <a:gd name="connsiteX3" fmla="*/ 114300 w 361442"/>
                <a:gd name="connsiteY3" fmla="*/ 317100 h 317368"/>
                <a:gd name="connsiteX4" fmla="*/ 57150 w 361442"/>
                <a:gd name="connsiteY4" fmla="*/ 256997 h 317368"/>
                <a:gd name="connsiteX5" fmla="*/ 0 w 361442"/>
                <a:gd name="connsiteY5" fmla="*/ 19730 h 317368"/>
                <a:gd name="connsiteX6" fmla="*/ 41529 w 361442"/>
                <a:gd name="connsiteY6" fmla="*/ 12681 h 317368"/>
                <a:gd name="connsiteX7" fmla="*/ 93059 w 361442"/>
                <a:gd name="connsiteY7" fmla="*/ 7157 h 317368"/>
                <a:gd name="connsiteX8" fmla="*/ 120682 w 361442"/>
                <a:gd name="connsiteY8" fmla="*/ 870 h 317368"/>
                <a:gd name="connsiteX9" fmla="*/ 206407 w 361442"/>
                <a:gd name="connsiteY9" fmla="*/ 7061 h 317368"/>
                <a:gd name="connsiteX10" fmla="*/ 332232 w 361442"/>
                <a:gd name="connsiteY10" fmla="*/ 53639 h 317368"/>
                <a:gd name="connsiteX11" fmla="*/ 352616 w 361442"/>
                <a:gd name="connsiteY11" fmla="*/ 87357 h 317368"/>
                <a:gd name="connsiteX12" fmla="*/ 339852 w 361442"/>
                <a:gd name="connsiteY12" fmla="*/ 192418 h 31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442" h="317368">
                  <a:moveTo>
                    <a:pt x="339852" y="192418"/>
                  </a:moveTo>
                  <a:cubicBezTo>
                    <a:pt x="328384" y="203857"/>
                    <a:pt x="315249" y="213497"/>
                    <a:pt x="300895" y="220993"/>
                  </a:cubicBezTo>
                  <a:lnTo>
                    <a:pt x="165259" y="300050"/>
                  </a:lnTo>
                  <a:cubicBezTo>
                    <a:pt x="149447" y="309575"/>
                    <a:pt x="132398" y="319100"/>
                    <a:pt x="114300" y="317100"/>
                  </a:cubicBezTo>
                  <a:cubicBezTo>
                    <a:pt x="85154" y="314338"/>
                    <a:pt x="66675" y="284715"/>
                    <a:pt x="57150" y="256997"/>
                  </a:cubicBezTo>
                  <a:cubicBezTo>
                    <a:pt x="30671" y="179845"/>
                    <a:pt x="36767" y="91167"/>
                    <a:pt x="0" y="19730"/>
                  </a:cubicBezTo>
                  <a:cubicBezTo>
                    <a:pt x="13811" y="16967"/>
                    <a:pt x="27623" y="14681"/>
                    <a:pt x="41529" y="12681"/>
                  </a:cubicBezTo>
                  <a:cubicBezTo>
                    <a:pt x="58579" y="10300"/>
                    <a:pt x="76105" y="10300"/>
                    <a:pt x="93059" y="7157"/>
                  </a:cubicBezTo>
                  <a:cubicBezTo>
                    <a:pt x="102156" y="4585"/>
                    <a:pt x="111376" y="2489"/>
                    <a:pt x="120682" y="870"/>
                  </a:cubicBezTo>
                  <a:cubicBezTo>
                    <a:pt x="149409" y="-1368"/>
                    <a:pt x="178299" y="718"/>
                    <a:pt x="206407" y="7061"/>
                  </a:cubicBezTo>
                  <a:cubicBezTo>
                    <a:pt x="250241" y="16882"/>
                    <a:pt x="292570" y="32550"/>
                    <a:pt x="332232" y="53639"/>
                  </a:cubicBezTo>
                  <a:cubicBezTo>
                    <a:pt x="340500" y="63916"/>
                    <a:pt x="347358" y="75260"/>
                    <a:pt x="352616" y="87357"/>
                  </a:cubicBezTo>
                  <a:cubicBezTo>
                    <a:pt x="366808" y="121552"/>
                    <a:pt x="364808" y="164795"/>
                    <a:pt x="339852" y="192418"/>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46" name="任意多边形: 形状 45">
              <a:extLst>
                <a:ext uri="{FF2B5EF4-FFF2-40B4-BE49-F238E27FC236}">
                  <a16:creationId xmlns:a16="http://schemas.microsoft.com/office/drawing/2014/main" id="{204EE490-D7CD-827E-21F0-231F537276B2}"/>
                </a:ext>
              </a:extLst>
            </p:cNvPr>
            <p:cNvSpPr/>
            <p:nvPr/>
          </p:nvSpPr>
          <p:spPr>
            <a:xfrm>
              <a:off x="3243333" y="3882182"/>
              <a:ext cx="492537" cy="303900"/>
            </a:xfrm>
            <a:custGeom>
              <a:avLst/>
              <a:gdLst>
                <a:gd name="connsiteX0" fmla="*/ 492538 w 492537"/>
                <a:gd name="connsiteY0" fmla="*/ 17675 h 303900"/>
                <a:gd name="connsiteX1" fmla="*/ 388430 w 492537"/>
                <a:gd name="connsiteY1" fmla="*/ 99209 h 303900"/>
                <a:gd name="connsiteX2" fmla="*/ 336899 w 492537"/>
                <a:gd name="connsiteY2" fmla="*/ 133118 h 303900"/>
                <a:gd name="connsiteX3" fmla="*/ 292037 w 492537"/>
                <a:gd name="connsiteY3" fmla="*/ 175980 h 303900"/>
                <a:gd name="connsiteX4" fmla="*/ 117824 w 492537"/>
                <a:gd name="connsiteY4" fmla="*/ 300948 h 303900"/>
                <a:gd name="connsiteX5" fmla="*/ 107537 w 492537"/>
                <a:gd name="connsiteY5" fmla="*/ 303901 h 303900"/>
                <a:gd name="connsiteX6" fmla="*/ 98012 w 492537"/>
                <a:gd name="connsiteY6" fmla="*/ 299234 h 303900"/>
                <a:gd name="connsiteX7" fmla="*/ 7525 w 492537"/>
                <a:gd name="connsiteY7" fmla="*/ 217224 h 303900"/>
                <a:gd name="connsiteX8" fmla="*/ 0 w 492537"/>
                <a:gd name="connsiteY8" fmla="*/ 206270 h 303900"/>
                <a:gd name="connsiteX9" fmla="*/ 74486 w 492537"/>
                <a:gd name="connsiteY9" fmla="*/ 139595 h 303900"/>
                <a:gd name="connsiteX10" fmla="*/ 164973 w 492537"/>
                <a:gd name="connsiteY10" fmla="*/ 41487 h 303900"/>
                <a:gd name="connsiteX11" fmla="*/ 345948 w 492537"/>
                <a:gd name="connsiteY11" fmla="*/ 29771 h 303900"/>
                <a:gd name="connsiteX12" fmla="*/ 444913 w 492537"/>
                <a:gd name="connsiteY12" fmla="*/ 7769 h 303900"/>
                <a:gd name="connsiteX13" fmla="*/ 489871 w 492537"/>
                <a:gd name="connsiteY13" fmla="*/ 7769 h 303900"/>
                <a:gd name="connsiteX14" fmla="*/ 492538 w 492537"/>
                <a:gd name="connsiteY14" fmla="*/ 17675 h 30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2537" h="303900">
                  <a:moveTo>
                    <a:pt x="492538" y="17675"/>
                  </a:moveTo>
                  <a:cubicBezTo>
                    <a:pt x="460734" y="48355"/>
                    <a:pt x="425844" y="75682"/>
                    <a:pt x="388430" y="99209"/>
                  </a:cubicBezTo>
                  <a:cubicBezTo>
                    <a:pt x="370646" y="109562"/>
                    <a:pt x="353444" y="120888"/>
                    <a:pt x="336899" y="133118"/>
                  </a:cubicBezTo>
                  <a:cubicBezTo>
                    <a:pt x="321164" y="146567"/>
                    <a:pt x="306191" y="160874"/>
                    <a:pt x="292037" y="175980"/>
                  </a:cubicBezTo>
                  <a:cubicBezTo>
                    <a:pt x="240983" y="226634"/>
                    <a:pt x="182175" y="268820"/>
                    <a:pt x="117824" y="300948"/>
                  </a:cubicBezTo>
                  <a:cubicBezTo>
                    <a:pt x="114729" y="302844"/>
                    <a:pt x="111166" y="303863"/>
                    <a:pt x="107537" y="303901"/>
                  </a:cubicBezTo>
                  <a:cubicBezTo>
                    <a:pt x="104013" y="303206"/>
                    <a:pt x="100727" y="301596"/>
                    <a:pt x="98012" y="299234"/>
                  </a:cubicBezTo>
                  <a:cubicBezTo>
                    <a:pt x="65151" y="274945"/>
                    <a:pt x="31814" y="250180"/>
                    <a:pt x="7525" y="217224"/>
                  </a:cubicBezTo>
                  <a:cubicBezTo>
                    <a:pt x="4953" y="213604"/>
                    <a:pt x="2381" y="209984"/>
                    <a:pt x="0" y="206270"/>
                  </a:cubicBezTo>
                  <a:cubicBezTo>
                    <a:pt x="28165" y="188077"/>
                    <a:pt x="53292" y="165579"/>
                    <a:pt x="74486" y="139595"/>
                  </a:cubicBezTo>
                  <a:cubicBezTo>
                    <a:pt x="103061" y="104829"/>
                    <a:pt x="125444" y="62728"/>
                    <a:pt x="164973" y="41487"/>
                  </a:cubicBezTo>
                  <a:cubicBezTo>
                    <a:pt x="218885" y="12436"/>
                    <a:pt x="284702" y="31486"/>
                    <a:pt x="345948" y="29771"/>
                  </a:cubicBezTo>
                  <a:cubicBezTo>
                    <a:pt x="380057" y="28952"/>
                    <a:pt x="413671" y="21485"/>
                    <a:pt x="444913" y="7769"/>
                  </a:cubicBezTo>
                  <a:cubicBezTo>
                    <a:pt x="459867" y="1006"/>
                    <a:pt x="480822" y="-5662"/>
                    <a:pt x="489871" y="7769"/>
                  </a:cubicBezTo>
                  <a:cubicBezTo>
                    <a:pt x="491471" y="10836"/>
                    <a:pt x="492385" y="14217"/>
                    <a:pt x="492538" y="17675"/>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47" name="任意多边形: 形状 46">
              <a:extLst>
                <a:ext uri="{FF2B5EF4-FFF2-40B4-BE49-F238E27FC236}">
                  <a16:creationId xmlns:a16="http://schemas.microsoft.com/office/drawing/2014/main" id="{D76BF4B2-963D-EF25-1EDC-D6EB57958C01}"/>
                </a:ext>
              </a:extLst>
            </p:cNvPr>
            <p:cNvSpPr/>
            <p:nvPr/>
          </p:nvSpPr>
          <p:spPr>
            <a:xfrm>
              <a:off x="1993711" y="2685134"/>
              <a:ext cx="2061450" cy="913414"/>
            </a:xfrm>
            <a:custGeom>
              <a:avLst/>
              <a:gdLst>
                <a:gd name="connsiteX0" fmla="*/ 2060104 w 2061450"/>
                <a:gd name="connsiteY0" fmla="*/ 786479 h 913414"/>
                <a:gd name="connsiteX1" fmla="*/ 2060104 w 2061450"/>
                <a:gd name="connsiteY1" fmla="*/ 786479 h 913414"/>
                <a:gd name="connsiteX2" fmla="*/ 2047246 w 2061450"/>
                <a:gd name="connsiteY2" fmla="*/ 843629 h 913414"/>
                <a:gd name="connsiteX3" fmla="*/ 1979332 w 2061450"/>
                <a:gd name="connsiteY3" fmla="*/ 907447 h 913414"/>
                <a:gd name="connsiteX4" fmla="*/ 1877891 w 2061450"/>
                <a:gd name="connsiteY4" fmla="*/ 908780 h 913414"/>
                <a:gd name="connsiteX5" fmla="*/ 1694535 w 2061450"/>
                <a:gd name="connsiteY5" fmla="*/ 850297 h 913414"/>
                <a:gd name="connsiteX6" fmla="*/ 1592713 w 2061450"/>
                <a:gd name="connsiteY6" fmla="*/ 802672 h 913414"/>
                <a:gd name="connsiteX7" fmla="*/ 1480222 w 2061450"/>
                <a:gd name="connsiteY7" fmla="*/ 741426 h 913414"/>
                <a:gd name="connsiteX8" fmla="*/ 1357731 w 2061450"/>
                <a:gd name="connsiteY8" fmla="*/ 665893 h 913414"/>
                <a:gd name="connsiteX9" fmla="*/ 1368304 w 2061450"/>
                <a:gd name="connsiteY9" fmla="*/ 615601 h 913414"/>
                <a:gd name="connsiteX10" fmla="*/ 1368304 w 2061450"/>
                <a:gd name="connsiteY10" fmla="*/ 615601 h 913414"/>
                <a:gd name="connsiteX11" fmla="*/ 1384591 w 2061450"/>
                <a:gd name="connsiteY11" fmla="*/ 404146 h 913414"/>
                <a:gd name="connsiteX12" fmla="*/ 1377733 w 2061450"/>
                <a:gd name="connsiteY12" fmla="*/ 390144 h 913414"/>
                <a:gd name="connsiteX13" fmla="*/ 1345825 w 2061450"/>
                <a:gd name="connsiteY13" fmla="*/ 364426 h 913414"/>
                <a:gd name="connsiteX14" fmla="*/ 745750 w 2061450"/>
                <a:gd name="connsiteY14" fmla="*/ 279845 h 913414"/>
                <a:gd name="connsiteX15" fmla="*/ 705459 w 2061450"/>
                <a:gd name="connsiteY15" fmla="*/ 271843 h 913414"/>
                <a:gd name="connsiteX16" fmla="*/ 218160 w 2061450"/>
                <a:gd name="connsiteY16" fmla="*/ 161830 h 913414"/>
                <a:gd name="connsiteX17" fmla="*/ 209587 w 2061450"/>
                <a:gd name="connsiteY17" fmla="*/ 158687 h 913414"/>
                <a:gd name="connsiteX18" fmla="*/ 206444 w 2061450"/>
                <a:gd name="connsiteY18" fmla="*/ 157639 h 913414"/>
                <a:gd name="connsiteX19" fmla="*/ 188918 w 2061450"/>
                <a:gd name="connsiteY19" fmla="*/ 152400 h 913414"/>
                <a:gd name="connsiteX20" fmla="*/ 185108 w 2061450"/>
                <a:gd name="connsiteY20" fmla="*/ 151352 h 913414"/>
                <a:gd name="connsiteX21" fmla="*/ 181203 w 2061450"/>
                <a:gd name="connsiteY21" fmla="*/ 150305 h 913414"/>
                <a:gd name="connsiteX22" fmla="*/ 169011 w 2061450"/>
                <a:gd name="connsiteY22" fmla="*/ 147257 h 913414"/>
                <a:gd name="connsiteX23" fmla="*/ 161010 w 2061450"/>
                <a:gd name="connsiteY23" fmla="*/ 145447 h 913414"/>
                <a:gd name="connsiteX24" fmla="*/ 155866 w 2061450"/>
                <a:gd name="connsiteY24" fmla="*/ 144209 h 913414"/>
                <a:gd name="connsiteX25" fmla="*/ 147103 w 2061450"/>
                <a:gd name="connsiteY25" fmla="*/ 142208 h 913414"/>
                <a:gd name="connsiteX26" fmla="*/ 106432 w 2061450"/>
                <a:gd name="connsiteY26" fmla="*/ 133636 h 913414"/>
                <a:gd name="connsiteX27" fmla="*/ 101955 w 2061450"/>
                <a:gd name="connsiteY27" fmla="*/ 132778 h 913414"/>
                <a:gd name="connsiteX28" fmla="*/ 78904 w 2061450"/>
                <a:gd name="connsiteY28" fmla="*/ 128397 h 913414"/>
                <a:gd name="connsiteX29" fmla="*/ 71380 w 2061450"/>
                <a:gd name="connsiteY29" fmla="*/ 126968 h 913414"/>
                <a:gd name="connsiteX30" fmla="*/ 65760 w 2061450"/>
                <a:gd name="connsiteY30" fmla="*/ 126397 h 913414"/>
                <a:gd name="connsiteX31" fmla="*/ 63093 w 2061450"/>
                <a:gd name="connsiteY31" fmla="*/ 126397 h 913414"/>
                <a:gd name="connsiteX32" fmla="*/ 52711 w 2061450"/>
                <a:gd name="connsiteY32" fmla="*/ 124492 h 913414"/>
                <a:gd name="connsiteX33" fmla="*/ 50425 w 2061450"/>
                <a:gd name="connsiteY33" fmla="*/ 124492 h 913414"/>
                <a:gd name="connsiteX34" fmla="*/ 44043 w 2061450"/>
                <a:gd name="connsiteY34" fmla="*/ 123349 h 913414"/>
                <a:gd name="connsiteX35" fmla="*/ 39852 w 2061450"/>
                <a:gd name="connsiteY35" fmla="*/ 122682 h 913414"/>
                <a:gd name="connsiteX36" fmla="*/ 20230 w 2061450"/>
                <a:gd name="connsiteY36" fmla="*/ 119348 h 913414"/>
                <a:gd name="connsiteX37" fmla="*/ 14801 w 2061450"/>
                <a:gd name="connsiteY37" fmla="*/ 116872 h 913414"/>
                <a:gd name="connsiteX38" fmla="*/ 11182 w 2061450"/>
                <a:gd name="connsiteY38" fmla="*/ 116872 h 913414"/>
                <a:gd name="connsiteX39" fmla="*/ 9467 w 2061450"/>
                <a:gd name="connsiteY39" fmla="*/ 116872 h 913414"/>
                <a:gd name="connsiteX40" fmla="*/ 8038 w 2061450"/>
                <a:gd name="connsiteY40" fmla="*/ 116872 h 913414"/>
                <a:gd name="connsiteX41" fmla="*/ 6800 w 2061450"/>
                <a:gd name="connsiteY41" fmla="*/ 116872 h 913414"/>
                <a:gd name="connsiteX42" fmla="*/ 5752 w 2061450"/>
                <a:gd name="connsiteY42" fmla="*/ 116872 h 913414"/>
                <a:gd name="connsiteX43" fmla="*/ 1942 w 2061450"/>
                <a:gd name="connsiteY43" fmla="*/ 116205 h 913414"/>
                <a:gd name="connsiteX44" fmla="*/ 5086 w 2061450"/>
                <a:gd name="connsiteY44" fmla="*/ 73724 h 913414"/>
                <a:gd name="connsiteX45" fmla="*/ 30803 w 2061450"/>
                <a:gd name="connsiteY45" fmla="*/ 5429 h 913414"/>
                <a:gd name="connsiteX46" fmla="*/ 33184 w 2061450"/>
                <a:gd name="connsiteY46" fmla="*/ 0 h 913414"/>
                <a:gd name="connsiteX47" fmla="*/ 96430 w 2061450"/>
                <a:gd name="connsiteY47" fmla="*/ 11430 h 913414"/>
                <a:gd name="connsiteX48" fmla="*/ 146627 w 2061450"/>
                <a:gd name="connsiteY48" fmla="*/ 18859 h 913414"/>
                <a:gd name="connsiteX49" fmla="*/ 271119 w 2061450"/>
                <a:gd name="connsiteY49" fmla="*/ 35147 h 913414"/>
                <a:gd name="connsiteX50" fmla="*/ 794994 w 2061450"/>
                <a:gd name="connsiteY50" fmla="*/ 115348 h 913414"/>
                <a:gd name="connsiteX51" fmla="*/ 1138465 w 2061450"/>
                <a:gd name="connsiteY51" fmla="*/ 124111 h 913414"/>
                <a:gd name="connsiteX52" fmla="*/ 1612525 w 2061450"/>
                <a:gd name="connsiteY52" fmla="*/ 154972 h 913414"/>
                <a:gd name="connsiteX53" fmla="*/ 1619668 w 2061450"/>
                <a:gd name="connsiteY53" fmla="*/ 154972 h 913414"/>
                <a:gd name="connsiteX54" fmla="*/ 1731397 w 2061450"/>
                <a:gd name="connsiteY54" fmla="*/ 164497 h 913414"/>
                <a:gd name="connsiteX55" fmla="*/ 1736159 w 2061450"/>
                <a:gd name="connsiteY55" fmla="*/ 165926 h 913414"/>
                <a:gd name="connsiteX56" fmla="*/ 1748351 w 2061450"/>
                <a:gd name="connsiteY56" fmla="*/ 170021 h 913414"/>
                <a:gd name="connsiteX57" fmla="*/ 1787213 w 2061450"/>
                <a:gd name="connsiteY57" fmla="*/ 193548 h 913414"/>
                <a:gd name="connsiteX58" fmla="*/ 1830266 w 2061450"/>
                <a:gd name="connsiteY58" fmla="*/ 231648 h 913414"/>
                <a:gd name="connsiteX59" fmla="*/ 1869414 w 2061450"/>
                <a:gd name="connsiteY59" fmla="*/ 274796 h 913414"/>
                <a:gd name="connsiteX60" fmla="*/ 1915801 w 2061450"/>
                <a:gd name="connsiteY60" fmla="*/ 337757 h 913414"/>
                <a:gd name="connsiteX61" fmla="*/ 2034196 w 2061450"/>
                <a:gd name="connsiteY61" fmla="*/ 591503 h 913414"/>
                <a:gd name="connsiteX62" fmla="*/ 2058866 w 2061450"/>
                <a:gd name="connsiteY62" fmla="*/ 710184 h 913414"/>
                <a:gd name="connsiteX63" fmla="*/ 2060104 w 2061450"/>
                <a:gd name="connsiteY63" fmla="*/ 786479 h 91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061450" h="913414">
                  <a:moveTo>
                    <a:pt x="2060104" y="786479"/>
                  </a:moveTo>
                  <a:lnTo>
                    <a:pt x="2060104" y="786479"/>
                  </a:lnTo>
                  <a:cubicBezTo>
                    <a:pt x="2058590" y="806044"/>
                    <a:pt x="2054256" y="825294"/>
                    <a:pt x="2047246" y="843629"/>
                  </a:cubicBezTo>
                  <a:cubicBezTo>
                    <a:pt x="2036549" y="874824"/>
                    <a:pt x="2011127" y="898712"/>
                    <a:pt x="1979332" y="907447"/>
                  </a:cubicBezTo>
                  <a:cubicBezTo>
                    <a:pt x="1945976" y="914924"/>
                    <a:pt x="1911429" y="915381"/>
                    <a:pt x="1877891" y="908780"/>
                  </a:cubicBezTo>
                  <a:cubicBezTo>
                    <a:pt x="1814683" y="896588"/>
                    <a:pt x="1753133" y="876957"/>
                    <a:pt x="1694535" y="850297"/>
                  </a:cubicBezTo>
                  <a:cubicBezTo>
                    <a:pt x="1659864" y="835533"/>
                    <a:pt x="1625574" y="819055"/>
                    <a:pt x="1592713" y="802672"/>
                  </a:cubicBezTo>
                  <a:cubicBezTo>
                    <a:pt x="1551946" y="782003"/>
                    <a:pt x="1513560" y="760762"/>
                    <a:pt x="1480222" y="741426"/>
                  </a:cubicBezTo>
                  <a:cubicBezTo>
                    <a:pt x="1407261" y="699230"/>
                    <a:pt x="1357731" y="665893"/>
                    <a:pt x="1357731" y="665893"/>
                  </a:cubicBezTo>
                  <a:cubicBezTo>
                    <a:pt x="1361350" y="649129"/>
                    <a:pt x="1364970" y="632270"/>
                    <a:pt x="1368304" y="615601"/>
                  </a:cubicBezTo>
                  <a:cubicBezTo>
                    <a:pt x="1368304" y="615601"/>
                    <a:pt x="1368304" y="615601"/>
                    <a:pt x="1368304" y="615601"/>
                  </a:cubicBezTo>
                  <a:cubicBezTo>
                    <a:pt x="1386687" y="525875"/>
                    <a:pt x="1399641" y="441293"/>
                    <a:pt x="1384591" y="404146"/>
                  </a:cubicBezTo>
                  <a:cubicBezTo>
                    <a:pt x="1382648" y="399317"/>
                    <a:pt x="1380362" y="394640"/>
                    <a:pt x="1377733" y="390144"/>
                  </a:cubicBezTo>
                  <a:cubicBezTo>
                    <a:pt x="1363255" y="365665"/>
                    <a:pt x="1346491" y="364426"/>
                    <a:pt x="1345825" y="364426"/>
                  </a:cubicBezTo>
                  <a:cubicBezTo>
                    <a:pt x="1104842" y="396335"/>
                    <a:pt x="821950" y="306134"/>
                    <a:pt x="745750" y="279845"/>
                  </a:cubicBezTo>
                  <a:cubicBezTo>
                    <a:pt x="732739" y="275372"/>
                    <a:pt x="719184" y="272680"/>
                    <a:pt x="705459" y="271843"/>
                  </a:cubicBezTo>
                  <a:cubicBezTo>
                    <a:pt x="537971" y="263011"/>
                    <a:pt x="373197" y="225811"/>
                    <a:pt x="218160" y="161830"/>
                  </a:cubicBezTo>
                  <a:cubicBezTo>
                    <a:pt x="215557" y="160813"/>
                    <a:pt x="212699" y="159766"/>
                    <a:pt x="209587" y="158687"/>
                  </a:cubicBezTo>
                  <a:lnTo>
                    <a:pt x="206444" y="157639"/>
                  </a:lnTo>
                  <a:cubicBezTo>
                    <a:pt x="201110" y="155924"/>
                    <a:pt x="195205" y="154115"/>
                    <a:pt x="188918" y="152400"/>
                  </a:cubicBezTo>
                  <a:lnTo>
                    <a:pt x="185108" y="151352"/>
                  </a:lnTo>
                  <a:lnTo>
                    <a:pt x="181203" y="150305"/>
                  </a:lnTo>
                  <a:lnTo>
                    <a:pt x="169011" y="147257"/>
                  </a:lnTo>
                  <a:lnTo>
                    <a:pt x="161010" y="145447"/>
                  </a:lnTo>
                  <a:lnTo>
                    <a:pt x="155866" y="144209"/>
                  </a:lnTo>
                  <a:lnTo>
                    <a:pt x="147103" y="142208"/>
                  </a:lnTo>
                  <a:cubicBezTo>
                    <a:pt x="133768" y="139255"/>
                    <a:pt x="119957" y="136398"/>
                    <a:pt x="106432" y="133636"/>
                  </a:cubicBezTo>
                  <a:lnTo>
                    <a:pt x="101955" y="132778"/>
                  </a:lnTo>
                  <a:lnTo>
                    <a:pt x="78904" y="128397"/>
                  </a:lnTo>
                  <a:lnTo>
                    <a:pt x="71380" y="126968"/>
                  </a:lnTo>
                  <a:lnTo>
                    <a:pt x="65760" y="126397"/>
                  </a:lnTo>
                  <a:lnTo>
                    <a:pt x="63093" y="126397"/>
                  </a:lnTo>
                  <a:lnTo>
                    <a:pt x="52711" y="124492"/>
                  </a:lnTo>
                  <a:lnTo>
                    <a:pt x="50425" y="124492"/>
                  </a:lnTo>
                  <a:lnTo>
                    <a:pt x="44043" y="123349"/>
                  </a:lnTo>
                  <a:lnTo>
                    <a:pt x="39852" y="122682"/>
                  </a:lnTo>
                  <a:lnTo>
                    <a:pt x="20230" y="119348"/>
                  </a:lnTo>
                  <a:lnTo>
                    <a:pt x="14801" y="116872"/>
                  </a:lnTo>
                  <a:lnTo>
                    <a:pt x="11182" y="116872"/>
                  </a:lnTo>
                  <a:lnTo>
                    <a:pt x="9467" y="116872"/>
                  </a:lnTo>
                  <a:lnTo>
                    <a:pt x="8038" y="116872"/>
                  </a:lnTo>
                  <a:lnTo>
                    <a:pt x="6800" y="116872"/>
                  </a:lnTo>
                  <a:lnTo>
                    <a:pt x="5752" y="116872"/>
                  </a:lnTo>
                  <a:lnTo>
                    <a:pt x="1942" y="116205"/>
                  </a:lnTo>
                  <a:cubicBezTo>
                    <a:pt x="-1868" y="107251"/>
                    <a:pt x="323" y="91059"/>
                    <a:pt x="5086" y="73724"/>
                  </a:cubicBezTo>
                  <a:cubicBezTo>
                    <a:pt x="11958" y="50354"/>
                    <a:pt x="20554" y="27527"/>
                    <a:pt x="30803" y="5429"/>
                  </a:cubicBezTo>
                  <a:lnTo>
                    <a:pt x="33184" y="0"/>
                  </a:lnTo>
                  <a:cubicBezTo>
                    <a:pt x="49663" y="3620"/>
                    <a:pt x="72046" y="7525"/>
                    <a:pt x="96430" y="11430"/>
                  </a:cubicBezTo>
                  <a:cubicBezTo>
                    <a:pt x="112623" y="13907"/>
                    <a:pt x="129673" y="16478"/>
                    <a:pt x="146627" y="18859"/>
                  </a:cubicBezTo>
                  <a:cubicBezTo>
                    <a:pt x="210159" y="28384"/>
                    <a:pt x="271119" y="35147"/>
                    <a:pt x="271119" y="35147"/>
                  </a:cubicBezTo>
                  <a:cubicBezTo>
                    <a:pt x="704030" y="49911"/>
                    <a:pt x="722890" y="108490"/>
                    <a:pt x="794994" y="115348"/>
                  </a:cubicBezTo>
                  <a:cubicBezTo>
                    <a:pt x="867098" y="122206"/>
                    <a:pt x="1138465" y="124111"/>
                    <a:pt x="1138465" y="124111"/>
                  </a:cubicBezTo>
                  <a:cubicBezTo>
                    <a:pt x="1451838" y="50197"/>
                    <a:pt x="1612525" y="154972"/>
                    <a:pt x="1612525" y="154972"/>
                  </a:cubicBezTo>
                  <a:cubicBezTo>
                    <a:pt x="1614935" y="154972"/>
                    <a:pt x="1617316" y="154972"/>
                    <a:pt x="1619668" y="154972"/>
                  </a:cubicBezTo>
                  <a:cubicBezTo>
                    <a:pt x="1657178" y="152517"/>
                    <a:pt x="1694840" y="155729"/>
                    <a:pt x="1731397" y="164497"/>
                  </a:cubicBezTo>
                  <a:lnTo>
                    <a:pt x="1736159" y="165926"/>
                  </a:lnTo>
                  <a:cubicBezTo>
                    <a:pt x="1740636" y="167259"/>
                    <a:pt x="1744636" y="168593"/>
                    <a:pt x="1748351" y="170021"/>
                  </a:cubicBezTo>
                  <a:cubicBezTo>
                    <a:pt x="1763096" y="174428"/>
                    <a:pt x="1776469" y="182526"/>
                    <a:pt x="1787213" y="193548"/>
                  </a:cubicBezTo>
                  <a:cubicBezTo>
                    <a:pt x="1802386" y="205291"/>
                    <a:pt x="1816769" y="218020"/>
                    <a:pt x="1830266" y="231648"/>
                  </a:cubicBezTo>
                  <a:cubicBezTo>
                    <a:pt x="1844039" y="245358"/>
                    <a:pt x="1857108" y="259760"/>
                    <a:pt x="1869414" y="274796"/>
                  </a:cubicBezTo>
                  <a:cubicBezTo>
                    <a:pt x="1885511" y="294418"/>
                    <a:pt x="1901037" y="315563"/>
                    <a:pt x="1915801" y="337757"/>
                  </a:cubicBezTo>
                  <a:cubicBezTo>
                    <a:pt x="1967302" y="416185"/>
                    <a:pt x="2007184" y="501653"/>
                    <a:pt x="2034196" y="591503"/>
                  </a:cubicBezTo>
                  <a:cubicBezTo>
                    <a:pt x="2045931" y="630250"/>
                    <a:pt x="2054189" y="669969"/>
                    <a:pt x="2058866" y="710184"/>
                  </a:cubicBezTo>
                  <a:cubicBezTo>
                    <a:pt x="2061829" y="735511"/>
                    <a:pt x="2062248" y="761067"/>
                    <a:pt x="2060104" y="786479"/>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48" name="任意多边形: 形状 47">
              <a:extLst>
                <a:ext uri="{FF2B5EF4-FFF2-40B4-BE49-F238E27FC236}">
                  <a16:creationId xmlns:a16="http://schemas.microsoft.com/office/drawing/2014/main" id="{FF219C29-C83A-3316-37B1-75ED51570378}"/>
                </a:ext>
              </a:extLst>
            </p:cNvPr>
            <p:cNvSpPr/>
            <p:nvPr/>
          </p:nvSpPr>
          <p:spPr>
            <a:xfrm>
              <a:off x="3890748" y="2964120"/>
              <a:ext cx="1814145" cy="322934"/>
            </a:xfrm>
            <a:custGeom>
              <a:avLst/>
              <a:gdLst>
                <a:gd name="connsiteX0" fmla="*/ 1799081 w 1814145"/>
                <a:gd name="connsiteY0" fmla="*/ 156402 h 322934"/>
                <a:gd name="connsiteX1" fmla="*/ 1755456 w 1814145"/>
                <a:gd name="connsiteY1" fmla="*/ 158688 h 322934"/>
                <a:gd name="connsiteX2" fmla="*/ 1732977 w 1814145"/>
                <a:gd name="connsiteY2" fmla="*/ 156116 h 322934"/>
                <a:gd name="connsiteX3" fmla="*/ 1726405 w 1814145"/>
                <a:gd name="connsiteY3" fmla="*/ 155259 h 322934"/>
                <a:gd name="connsiteX4" fmla="*/ 1659730 w 1814145"/>
                <a:gd name="connsiteY4" fmla="*/ 144115 h 322934"/>
                <a:gd name="connsiteX5" fmla="*/ 1623345 w 1814145"/>
                <a:gd name="connsiteY5" fmla="*/ 136780 h 322934"/>
                <a:gd name="connsiteX6" fmla="*/ 1612296 w 1814145"/>
                <a:gd name="connsiteY6" fmla="*/ 136780 h 322934"/>
                <a:gd name="connsiteX7" fmla="*/ 1601056 w 1814145"/>
                <a:gd name="connsiteY7" fmla="*/ 136780 h 322934"/>
                <a:gd name="connsiteX8" fmla="*/ 1589245 w 1814145"/>
                <a:gd name="connsiteY8" fmla="*/ 136780 h 322934"/>
                <a:gd name="connsiteX9" fmla="*/ 1582959 w 1814145"/>
                <a:gd name="connsiteY9" fmla="*/ 143734 h 322934"/>
                <a:gd name="connsiteX10" fmla="*/ 1590102 w 1814145"/>
                <a:gd name="connsiteY10" fmla="*/ 149734 h 322934"/>
                <a:gd name="connsiteX11" fmla="*/ 1613724 w 1814145"/>
                <a:gd name="connsiteY11" fmla="*/ 157926 h 322934"/>
                <a:gd name="connsiteX12" fmla="*/ 1622202 w 1814145"/>
                <a:gd name="connsiteY12" fmla="*/ 164022 h 322934"/>
                <a:gd name="connsiteX13" fmla="*/ 1618772 w 1814145"/>
                <a:gd name="connsiteY13" fmla="*/ 172975 h 322934"/>
                <a:gd name="connsiteX14" fmla="*/ 1608581 w 1814145"/>
                <a:gd name="connsiteY14" fmla="*/ 175452 h 322934"/>
                <a:gd name="connsiteX15" fmla="*/ 1591055 w 1814145"/>
                <a:gd name="connsiteY15" fmla="*/ 178500 h 322934"/>
                <a:gd name="connsiteX16" fmla="*/ 1561813 w 1814145"/>
                <a:gd name="connsiteY16" fmla="*/ 179071 h 322934"/>
                <a:gd name="connsiteX17" fmla="*/ 1555717 w 1814145"/>
                <a:gd name="connsiteY17" fmla="*/ 179071 h 322934"/>
                <a:gd name="connsiteX18" fmla="*/ 1439417 w 1814145"/>
                <a:gd name="connsiteY18" fmla="*/ 160021 h 322934"/>
                <a:gd name="connsiteX19" fmla="*/ 1141570 w 1814145"/>
                <a:gd name="connsiteY19" fmla="*/ 191549 h 322934"/>
                <a:gd name="connsiteX20" fmla="*/ 904207 w 1814145"/>
                <a:gd name="connsiteY20" fmla="*/ 206123 h 322934"/>
                <a:gd name="connsiteX21" fmla="*/ 493584 w 1814145"/>
                <a:gd name="connsiteY21" fmla="*/ 242032 h 322934"/>
                <a:gd name="connsiteX22" fmla="*/ 373855 w 1814145"/>
                <a:gd name="connsiteY22" fmla="*/ 269178 h 322934"/>
                <a:gd name="connsiteX23" fmla="*/ 283653 w 1814145"/>
                <a:gd name="connsiteY23" fmla="*/ 310326 h 322934"/>
                <a:gd name="connsiteX24" fmla="*/ 153256 w 1814145"/>
                <a:gd name="connsiteY24" fmla="*/ 315660 h 322934"/>
                <a:gd name="connsiteX25" fmla="*/ 140778 w 1814145"/>
                <a:gd name="connsiteY25" fmla="*/ 312040 h 322934"/>
                <a:gd name="connsiteX26" fmla="*/ 130301 w 1814145"/>
                <a:gd name="connsiteY26" fmla="*/ 315850 h 322934"/>
                <a:gd name="connsiteX27" fmla="*/ 7238 w 1814145"/>
                <a:gd name="connsiteY27" fmla="*/ 139733 h 322934"/>
                <a:gd name="connsiteX28" fmla="*/ 11715 w 1814145"/>
                <a:gd name="connsiteY28" fmla="*/ 65914 h 322934"/>
                <a:gd name="connsiteX29" fmla="*/ 117918 w 1814145"/>
                <a:gd name="connsiteY29" fmla="*/ 954 h 322934"/>
                <a:gd name="connsiteX30" fmla="*/ 220693 w 1814145"/>
                <a:gd name="connsiteY30" fmla="*/ 11050 h 322934"/>
                <a:gd name="connsiteX31" fmla="*/ 438815 w 1814145"/>
                <a:gd name="connsiteY31" fmla="*/ 1525 h 322934"/>
                <a:gd name="connsiteX32" fmla="*/ 756570 w 1814145"/>
                <a:gd name="connsiteY32" fmla="*/ 44674 h 322934"/>
                <a:gd name="connsiteX33" fmla="*/ 938306 w 1814145"/>
                <a:gd name="connsiteY33" fmla="*/ 46960 h 322934"/>
                <a:gd name="connsiteX34" fmla="*/ 1402269 w 1814145"/>
                <a:gd name="connsiteY34" fmla="*/ 49531 h 322934"/>
                <a:gd name="connsiteX35" fmla="*/ 1426368 w 1814145"/>
                <a:gd name="connsiteY35" fmla="*/ 46388 h 322934"/>
                <a:gd name="connsiteX36" fmla="*/ 1501710 w 1814145"/>
                <a:gd name="connsiteY36" fmla="*/ 40864 h 322934"/>
                <a:gd name="connsiteX37" fmla="*/ 1539239 w 1814145"/>
                <a:gd name="connsiteY37" fmla="*/ 40864 h 322934"/>
                <a:gd name="connsiteX38" fmla="*/ 1630584 w 1814145"/>
                <a:gd name="connsiteY38" fmla="*/ 74201 h 322934"/>
                <a:gd name="connsiteX39" fmla="*/ 1633631 w 1814145"/>
                <a:gd name="connsiteY39" fmla="*/ 75154 h 322934"/>
                <a:gd name="connsiteX40" fmla="*/ 1797462 w 1814145"/>
                <a:gd name="connsiteY40" fmla="*/ 127446 h 322934"/>
                <a:gd name="connsiteX41" fmla="*/ 1814035 w 1814145"/>
                <a:gd name="connsiteY41" fmla="*/ 140495 h 322934"/>
                <a:gd name="connsiteX42" fmla="*/ 1799081 w 1814145"/>
                <a:gd name="connsiteY42" fmla="*/ 156402 h 32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814145" h="322934">
                  <a:moveTo>
                    <a:pt x="1799081" y="156402"/>
                  </a:moveTo>
                  <a:cubicBezTo>
                    <a:pt x="1784832" y="160021"/>
                    <a:pt x="1770011" y="160803"/>
                    <a:pt x="1755456" y="158688"/>
                  </a:cubicBezTo>
                  <a:cubicBezTo>
                    <a:pt x="1747931" y="158021"/>
                    <a:pt x="1740407" y="157164"/>
                    <a:pt x="1732977" y="156116"/>
                  </a:cubicBezTo>
                  <a:cubicBezTo>
                    <a:pt x="1730815" y="156116"/>
                    <a:pt x="1728624" y="155830"/>
                    <a:pt x="1726405" y="155259"/>
                  </a:cubicBezTo>
                  <a:cubicBezTo>
                    <a:pt x="1704021" y="152306"/>
                    <a:pt x="1681923" y="148401"/>
                    <a:pt x="1659730" y="144115"/>
                  </a:cubicBezTo>
                  <a:cubicBezTo>
                    <a:pt x="1647633" y="141733"/>
                    <a:pt x="1635537" y="138876"/>
                    <a:pt x="1623345" y="136780"/>
                  </a:cubicBezTo>
                  <a:cubicBezTo>
                    <a:pt x="1619677" y="136257"/>
                    <a:pt x="1615963" y="136257"/>
                    <a:pt x="1612296" y="136780"/>
                  </a:cubicBezTo>
                  <a:cubicBezTo>
                    <a:pt x="1608676" y="136780"/>
                    <a:pt x="1604771" y="136780"/>
                    <a:pt x="1601056" y="136780"/>
                  </a:cubicBezTo>
                  <a:cubicBezTo>
                    <a:pt x="1597141" y="136171"/>
                    <a:pt x="1593160" y="136171"/>
                    <a:pt x="1589245" y="136780"/>
                  </a:cubicBezTo>
                  <a:cubicBezTo>
                    <a:pt x="1585911" y="137638"/>
                    <a:pt x="1582387" y="140400"/>
                    <a:pt x="1582959" y="143734"/>
                  </a:cubicBezTo>
                  <a:cubicBezTo>
                    <a:pt x="1583530" y="147067"/>
                    <a:pt x="1586959" y="148591"/>
                    <a:pt x="1590102" y="149734"/>
                  </a:cubicBezTo>
                  <a:lnTo>
                    <a:pt x="1613724" y="157926"/>
                  </a:lnTo>
                  <a:cubicBezTo>
                    <a:pt x="1617268" y="158707"/>
                    <a:pt x="1620335" y="160917"/>
                    <a:pt x="1622202" y="164022"/>
                  </a:cubicBezTo>
                  <a:cubicBezTo>
                    <a:pt x="1623202" y="167441"/>
                    <a:pt x="1621802" y="171099"/>
                    <a:pt x="1618772" y="172975"/>
                  </a:cubicBezTo>
                  <a:cubicBezTo>
                    <a:pt x="1615534" y="175071"/>
                    <a:pt x="1612105" y="174404"/>
                    <a:pt x="1608581" y="175452"/>
                  </a:cubicBezTo>
                  <a:cubicBezTo>
                    <a:pt x="1602866" y="177090"/>
                    <a:pt x="1596989" y="178109"/>
                    <a:pt x="1591055" y="178500"/>
                  </a:cubicBezTo>
                  <a:cubicBezTo>
                    <a:pt x="1581339" y="179405"/>
                    <a:pt x="1571557" y="179595"/>
                    <a:pt x="1561813" y="179071"/>
                  </a:cubicBezTo>
                  <a:cubicBezTo>
                    <a:pt x="1559813" y="179071"/>
                    <a:pt x="1557717" y="179071"/>
                    <a:pt x="1555717" y="179071"/>
                  </a:cubicBezTo>
                  <a:cubicBezTo>
                    <a:pt x="1516474" y="176309"/>
                    <a:pt x="1478374" y="164879"/>
                    <a:pt x="1439417" y="160021"/>
                  </a:cubicBezTo>
                  <a:cubicBezTo>
                    <a:pt x="1340071" y="147258"/>
                    <a:pt x="1240916" y="177643"/>
                    <a:pt x="1141570" y="191549"/>
                  </a:cubicBezTo>
                  <a:cubicBezTo>
                    <a:pt x="1063084" y="202503"/>
                    <a:pt x="983455" y="203265"/>
                    <a:pt x="904207" y="206123"/>
                  </a:cubicBezTo>
                  <a:cubicBezTo>
                    <a:pt x="766856" y="211266"/>
                    <a:pt x="629696" y="223267"/>
                    <a:pt x="493584" y="242032"/>
                  </a:cubicBezTo>
                  <a:cubicBezTo>
                    <a:pt x="452722" y="246194"/>
                    <a:pt x="412517" y="255310"/>
                    <a:pt x="373855" y="269178"/>
                  </a:cubicBezTo>
                  <a:cubicBezTo>
                    <a:pt x="343185" y="281465"/>
                    <a:pt x="314895" y="299372"/>
                    <a:pt x="283653" y="310326"/>
                  </a:cubicBezTo>
                  <a:cubicBezTo>
                    <a:pt x="241696" y="325071"/>
                    <a:pt x="196280" y="326928"/>
                    <a:pt x="153256" y="315660"/>
                  </a:cubicBezTo>
                  <a:cubicBezTo>
                    <a:pt x="149065" y="314612"/>
                    <a:pt x="144874" y="313374"/>
                    <a:pt x="140778" y="312040"/>
                  </a:cubicBezTo>
                  <a:lnTo>
                    <a:pt x="130301" y="315850"/>
                  </a:lnTo>
                  <a:cubicBezTo>
                    <a:pt x="62673" y="281560"/>
                    <a:pt x="9905" y="214314"/>
                    <a:pt x="7238" y="139733"/>
                  </a:cubicBezTo>
                  <a:cubicBezTo>
                    <a:pt x="6190" y="110110"/>
                    <a:pt x="-11050" y="85441"/>
                    <a:pt x="11715" y="65914"/>
                  </a:cubicBezTo>
                  <a:cubicBezTo>
                    <a:pt x="41433" y="40387"/>
                    <a:pt x="79247" y="-7333"/>
                    <a:pt x="117918" y="954"/>
                  </a:cubicBezTo>
                  <a:cubicBezTo>
                    <a:pt x="151742" y="7814"/>
                    <a:pt x="186184" y="11197"/>
                    <a:pt x="220693" y="11050"/>
                  </a:cubicBezTo>
                  <a:cubicBezTo>
                    <a:pt x="295750" y="11812"/>
                    <a:pt x="373093" y="1525"/>
                    <a:pt x="438815" y="1525"/>
                  </a:cubicBezTo>
                  <a:cubicBezTo>
                    <a:pt x="545877" y="1"/>
                    <a:pt x="649889" y="35530"/>
                    <a:pt x="756570" y="44674"/>
                  </a:cubicBezTo>
                  <a:cubicBezTo>
                    <a:pt x="816863" y="49817"/>
                    <a:pt x="877632" y="46579"/>
                    <a:pt x="938306" y="46960"/>
                  </a:cubicBezTo>
                  <a:cubicBezTo>
                    <a:pt x="1093564" y="47912"/>
                    <a:pt x="1247393" y="60580"/>
                    <a:pt x="1402269" y="49531"/>
                  </a:cubicBezTo>
                  <a:cubicBezTo>
                    <a:pt x="1410556" y="49531"/>
                    <a:pt x="1418271" y="47341"/>
                    <a:pt x="1426368" y="46388"/>
                  </a:cubicBezTo>
                  <a:cubicBezTo>
                    <a:pt x="1451418" y="43721"/>
                    <a:pt x="1476564" y="41816"/>
                    <a:pt x="1501710" y="40864"/>
                  </a:cubicBezTo>
                  <a:cubicBezTo>
                    <a:pt x="1514207" y="40197"/>
                    <a:pt x="1526742" y="40197"/>
                    <a:pt x="1539239" y="40864"/>
                  </a:cubicBezTo>
                  <a:cubicBezTo>
                    <a:pt x="1570100" y="43054"/>
                    <a:pt x="1601151" y="64105"/>
                    <a:pt x="1630584" y="74201"/>
                  </a:cubicBezTo>
                  <a:lnTo>
                    <a:pt x="1633631" y="75154"/>
                  </a:lnTo>
                  <a:lnTo>
                    <a:pt x="1797462" y="127446"/>
                  </a:lnTo>
                  <a:cubicBezTo>
                    <a:pt x="1804605" y="129732"/>
                    <a:pt x="1812892" y="133256"/>
                    <a:pt x="1814035" y="140495"/>
                  </a:cubicBezTo>
                  <a:cubicBezTo>
                    <a:pt x="1815178" y="147734"/>
                    <a:pt x="1807272" y="153830"/>
                    <a:pt x="1799081" y="156402"/>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49" name="任意多边形: 形状 48">
              <a:extLst>
                <a:ext uri="{FF2B5EF4-FFF2-40B4-BE49-F238E27FC236}">
                  <a16:creationId xmlns:a16="http://schemas.microsoft.com/office/drawing/2014/main" id="{05D7F4E7-5FBD-1D7F-E22B-6B4570E718DB}"/>
                </a:ext>
              </a:extLst>
            </p:cNvPr>
            <p:cNvSpPr/>
            <p:nvPr/>
          </p:nvSpPr>
          <p:spPr>
            <a:xfrm>
              <a:off x="4044099" y="3089549"/>
              <a:ext cx="1402461" cy="196932"/>
            </a:xfrm>
            <a:custGeom>
              <a:avLst/>
              <a:gdLst>
                <a:gd name="connsiteX0" fmla="*/ 1402461 w 1402461"/>
                <a:gd name="connsiteY0" fmla="*/ 53070 h 196932"/>
                <a:gd name="connsiteX1" fmla="*/ 1286161 w 1402461"/>
                <a:gd name="connsiteY1" fmla="*/ 34020 h 196932"/>
                <a:gd name="connsiteX2" fmla="*/ 988314 w 1402461"/>
                <a:gd name="connsiteY2" fmla="*/ 65548 h 196932"/>
                <a:gd name="connsiteX3" fmla="*/ 750951 w 1402461"/>
                <a:gd name="connsiteY3" fmla="*/ 80121 h 196932"/>
                <a:gd name="connsiteX4" fmla="*/ 340328 w 1402461"/>
                <a:gd name="connsiteY4" fmla="*/ 116031 h 196932"/>
                <a:gd name="connsiteX5" fmla="*/ 220599 w 1402461"/>
                <a:gd name="connsiteY5" fmla="*/ 143177 h 196932"/>
                <a:gd name="connsiteX6" fmla="*/ 130397 w 1402461"/>
                <a:gd name="connsiteY6" fmla="*/ 184325 h 196932"/>
                <a:gd name="connsiteX7" fmla="*/ 0 w 1402461"/>
                <a:gd name="connsiteY7" fmla="*/ 189659 h 196932"/>
                <a:gd name="connsiteX8" fmla="*/ 78105 w 1402461"/>
                <a:gd name="connsiteY8" fmla="*/ 130032 h 196932"/>
                <a:gd name="connsiteX9" fmla="*/ 181356 w 1402461"/>
                <a:gd name="connsiteY9" fmla="*/ 48498 h 196932"/>
                <a:gd name="connsiteX10" fmla="*/ 383381 w 1402461"/>
                <a:gd name="connsiteY10" fmla="*/ 55737 h 196932"/>
                <a:gd name="connsiteX11" fmla="*/ 508254 w 1402461"/>
                <a:gd name="connsiteY11" fmla="*/ 25067 h 196932"/>
                <a:gd name="connsiteX12" fmla="*/ 693611 w 1402461"/>
                <a:gd name="connsiteY12" fmla="*/ 34592 h 196932"/>
                <a:gd name="connsiteX13" fmla="*/ 1194245 w 1402461"/>
                <a:gd name="connsiteY13" fmla="*/ 7255 h 196932"/>
                <a:gd name="connsiteX14" fmla="*/ 1290638 w 1402461"/>
                <a:gd name="connsiteY14" fmla="*/ 4112 h 196932"/>
                <a:gd name="connsiteX15" fmla="*/ 1354169 w 1402461"/>
                <a:gd name="connsiteY15" fmla="*/ 33449 h 196932"/>
                <a:gd name="connsiteX16" fmla="*/ 1402461 w 1402461"/>
                <a:gd name="connsiteY16" fmla="*/ 53070 h 19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2461" h="196932">
                  <a:moveTo>
                    <a:pt x="1402461" y="53070"/>
                  </a:moveTo>
                  <a:cubicBezTo>
                    <a:pt x="1363218" y="50308"/>
                    <a:pt x="1325118" y="38878"/>
                    <a:pt x="1286161" y="34020"/>
                  </a:cubicBezTo>
                  <a:cubicBezTo>
                    <a:pt x="1186815" y="21257"/>
                    <a:pt x="1087660" y="51642"/>
                    <a:pt x="988314" y="65548"/>
                  </a:cubicBezTo>
                  <a:cubicBezTo>
                    <a:pt x="909828" y="76502"/>
                    <a:pt x="830199" y="77264"/>
                    <a:pt x="750951" y="80121"/>
                  </a:cubicBezTo>
                  <a:cubicBezTo>
                    <a:pt x="613601" y="85265"/>
                    <a:pt x="476441" y="97266"/>
                    <a:pt x="340328" y="116031"/>
                  </a:cubicBezTo>
                  <a:cubicBezTo>
                    <a:pt x="299466" y="120193"/>
                    <a:pt x="259261" y="129308"/>
                    <a:pt x="220599" y="143177"/>
                  </a:cubicBezTo>
                  <a:cubicBezTo>
                    <a:pt x="189929" y="155464"/>
                    <a:pt x="161639" y="173371"/>
                    <a:pt x="130397" y="184325"/>
                  </a:cubicBezTo>
                  <a:cubicBezTo>
                    <a:pt x="88440" y="199069"/>
                    <a:pt x="43025" y="200927"/>
                    <a:pt x="0" y="189659"/>
                  </a:cubicBezTo>
                  <a:cubicBezTo>
                    <a:pt x="21146" y="165465"/>
                    <a:pt x="52292" y="150130"/>
                    <a:pt x="78105" y="130032"/>
                  </a:cubicBezTo>
                  <a:cubicBezTo>
                    <a:pt x="112871" y="102791"/>
                    <a:pt x="140303" y="64500"/>
                    <a:pt x="181356" y="48498"/>
                  </a:cubicBezTo>
                  <a:cubicBezTo>
                    <a:pt x="244793" y="23733"/>
                    <a:pt x="315468" y="60595"/>
                    <a:pt x="383381" y="55737"/>
                  </a:cubicBezTo>
                  <a:cubicBezTo>
                    <a:pt x="426149" y="52594"/>
                    <a:pt x="466058" y="32973"/>
                    <a:pt x="508254" y="25067"/>
                  </a:cubicBezTo>
                  <a:cubicBezTo>
                    <a:pt x="569405" y="13637"/>
                    <a:pt x="632079" y="27067"/>
                    <a:pt x="693611" y="34592"/>
                  </a:cubicBezTo>
                  <a:cubicBezTo>
                    <a:pt x="860108" y="55833"/>
                    <a:pt x="1028986" y="36116"/>
                    <a:pt x="1194245" y="7255"/>
                  </a:cubicBezTo>
                  <a:cubicBezTo>
                    <a:pt x="1226249" y="1731"/>
                    <a:pt x="1259301" y="-4175"/>
                    <a:pt x="1290638" y="4112"/>
                  </a:cubicBezTo>
                  <a:cubicBezTo>
                    <a:pt x="1313212" y="10017"/>
                    <a:pt x="1333310" y="23162"/>
                    <a:pt x="1354169" y="33449"/>
                  </a:cubicBezTo>
                  <a:cubicBezTo>
                    <a:pt x="1369676" y="41355"/>
                    <a:pt x="1385831" y="47917"/>
                    <a:pt x="1402461" y="53070"/>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50" name="任意多边形: 形状 49">
              <a:extLst>
                <a:ext uri="{FF2B5EF4-FFF2-40B4-BE49-F238E27FC236}">
                  <a16:creationId xmlns:a16="http://schemas.microsoft.com/office/drawing/2014/main" id="{F7D83BBB-322C-BD2D-EB1F-CB71D5EF5057}"/>
                </a:ext>
              </a:extLst>
            </p:cNvPr>
            <p:cNvSpPr/>
            <p:nvPr/>
          </p:nvSpPr>
          <p:spPr>
            <a:xfrm>
              <a:off x="4102680" y="2964931"/>
              <a:ext cx="1418746" cy="108720"/>
            </a:xfrm>
            <a:custGeom>
              <a:avLst/>
              <a:gdLst>
                <a:gd name="connsiteX0" fmla="*/ 1418747 w 1418746"/>
                <a:gd name="connsiteY0" fmla="*/ 72342 h 108720"/>
                <a:gd name="connsiteX1" fmla="*/ 1313972 w 1418746"/>
                <a:gd name="connsiteY1" fmla="*/ 59388 h 108720"/>
                <a:gd name="connsiteX2" fmla="*/ 1211673 w 1418746"/>
                <a:gd name="connsiteY2" fmla="*/ 80724 h 108720"/>
                <a:gd name="connsiteX3" fmla="*/ 990979 w 1418746"/>
                <a:gd name="connsiteY3" fmla="*/ 84915 h 108720"/>
                <a:gd name="connsiteX4" fmla="*/ 421955 w 1418746"/>
                <a:gd name="connsiteY4" fmla="*/ 86820 h 108720"/>
                <a:gd name="connsiteX5" fmla="*/ 294987 w 1418746"/>
                <a:gd name="connsiteY5" fmla="*/ 66246 h 108720"/>
                <a:gd name="connsiteX6" fmla="*/ 97915 w 1418746"/>
                <a:gd name="connsiteY6" fmla="*/ 99679 h 108720"/>
                <a:gd name="connsiteX7" fmla="*/ 35621 w 1418746"/>
                <a:gd name="connsiteY7" fmla="*/ 107013 h 108720"/>
                <a:gd name="connsiteX8" fmla="*/ 665 w 1418746"/>
                <a:gd name="connsiteY8" fmla="*/ 61674 h 108720"/>
                <a:gd name="connsiteX9" fmla="*/ 11904 w 1418746"/>
                <a:gd name="connsiteY9" fmla="*/ 34814 h 108720"/>
                <a:gd name="connsiteX10" fmla="*/ 8666 w 1418746"/>
                <a:gd name="connsiteY10" fmla="*/ 9573 h 108720"/>
                <a:gd name="connsiteX11" fmla="*/ 226788 w 1418746"/>
                <a:gd name="connsiteY11" fmla="*/ 48 h 108720"/>
                <a:gd name="connsiteX12" fmla="*/ 544542 w 1418746"/>
                <a:gd name="connsiteY12" fmla="*/ 43196 h 108720"/>
                <a:gd name="connsiteX13" fmla="*/ 726279 w 1418746"/>
                <a:gd name="connsiteY13" fmla="*/ 45482 h 108720"/>
                <a:gd name="connsiteX14" fmla="*/ 1190242 w 1418746"/>
                <a:gd name="connsiteY14" fmla="*/ 48054 h 108720"/>
                <a:gd name="connsiteX15" fmla="*/ 1214340 w 1418746"/>
                <a:gd name="connsiteY15" fmla="*/ 44910 h 108720"/>
                <a:gd name="connsiteX16" fmla="*/ 1289683 w 1418746"/>
                <a:gd name="connsiteY16" fmla="*/ 39386 h 108720"/>
                <a:gd name="connsiteX17" fmla="*/ 1327212 w 1418746"/>
                <a:gd name="connsiteY17" fmla="*/ 39386 h 108720"/>
                <a:gd name="connsiteX18" fmla="*/ 1418747 w 1418746"/>
                <a:gd name="connsiteY18" fmla="*/ 72342 h 10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18746" h="108720">
                  <a:moveTo>
                    <a:pt x="1418747" y="72342"/>
                  </a:moveTo>
                  <a:cubicBezTo>
                    <a:pt x="1383980" y="65199"/>
                    <a:pt x="1349310" y="57102"/>
                    <a:pt x="1313972" y="59388"/>
                  </a:cubicBezTo>
                  <a:cubicBezTo>
                    <a:pt x="1278634" y="61674"/>
                    <a:pt x="1245868" y="73771"/>
                    <a:pt x="1211673" y="80724"/>
                  </a:cubicBezTo>
                  <a:cubicBezTo>
                    <a:pt x="1139379" y="95583"/>
                    <a:pt x="1064703" y="86916"/>
                    <a:pt x="990979" y="84915"/>
                  </a:cubicBezTo>
                  <a:cubicBezTo>
                    <a:pt x="801050" y="79772"/>
                    <a:pt x="609122" y="119205"/>
                    <a:pt x="421955" y="86820"/>
                  </a:cubicBezTo>
                  <a:cubicBezTo>
                    <a:pt x="379664" y="79486"/>
                    <a:pt x="337850" y="68532"/>
                    <a:pt x="294987" y="66246"/>
                  </a:cubicBezTo>
                  <a:cubicBezTo>
                    <a:pt x="228312" y="62817"/>
                    <a:pt x="162209" y="80724"/>
                    <a:pt x="97915" y="99679"/>
                  </a:cubicBezTo>
                  <a:cubicBezTo>
                    <a:pt x="77627" y="105680"/>
                    <a:pt x="56195" y="111776"/>
                    <a:pt x="35621" y="107013"/>
                  </a:cubicBezTo>
                  <a:cubicBezTo>
                    <a:pt x="15047" y="102251"/>
                    <a:pt x="-3812" y="82344"/>
                    <a:pt x="665" y="61674"/>
                  </a:cubicBezTo>
                  <a:cubicBezTo>
                    <a:pt x="2760" y="52149"/>
                    <a:pt x="9237" y="44148"/>
                    <a:pt x="11904" y="34814"/>
                  </a:cubicBezTo>
                  <a:cubicBezTo>
                    <a:pt x="14104" y="26297"/>
                    <a:pt x="12942" y="17259"/>
                    <a:pt x="8666" y="9573"/>
                  </a:cubicBezTo>
                  <a:cubicBezTo>
                    <a:pt x="83723" y="10335"/>
                    <a:pt x="161066" y="48"/>
                    <a:pt x="226788" y="48"/>
                  </a:cubicBezTo>
                  <a:cubicBezTo>
                    <a:pt x="333849" y="-1476"/>
                    <a:pt x="437862" y="34052"/>
                    <a:pt x="544542" y="43196"/>
                  </a:cubicBezTo>
                  <a:cubicBezTo>
                    <a:pt x="604836" y="48339"/>
                    <a:pt x="665605" y="45101"/>
                    <a:pt x="726279" y="45482"/>
                  </a:cubicBezTo>
                  <a:cubicBezTo>
                    <a:pt x="881537" y="46434"/>
                    <a:pt x="1035365" y="59103"/>
                    <a:pt x="1190242" y="48054"/>
                  </a:cubicBezTo>
                  <a:cubicBezTo>
                    <a:pt x="1198529" y="48054"/>
                    <a:pt x="1206244" y="45863"/>
                    <a:pt x="1214340" y="44910"/>
                  </a:cubicBezTo>
                  <a:cubicBezTo>
                    <a:pt x="1239391" y="42243"/>
                    <a:pt x="1264537" y="40338"/>
                    <a:pt x="1289683" y="39386"/>
                  </a:cubicBezTo>
                  <a:cubicBezTo>
                    <a:pt x="1302180" y="38719"/>
                    <a:pt x="1314715" y="38719"/>
                    <a:pt x="1327212" y="39386"/>
                  </a:cubicBezTo>
                  <a:cubicBezTo>
                    <a:pt x="1358263" y="41196"/>
                    <a:pt x="1389314" y="62246"/>
                    <a:pt x="1418747" y="72342"/>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51" name="任意多边形: 形状 50">
              <a:extLst>
                <a:ext uri="{FF2B5EF4-FFF2-40B4-BE49-F238E27FC236}">
                  <a16:creationId xmlns:a16="http://schemas.microsoft.com/office/drawing/2014/main" id="{38722D80-FA47-0C75-0944-8B55A1B55045}"/>
                </a:ext>
              </a:extLst>
            </p:cNvPr>
            <p:cNvSpPr/>
            <p:nvPr/>
          </p:nvSpPr>
          <p:spPr>
            <a:xfrm>
              <a:off x="3520320" y="2225872"/>
              <a:ext cx="645033" cy="622732"/>
            </a:xfrm>
            <a:custGeom>
              <a:avLst/>
              <a:gdLst>
                <a:gd name="connsiteX0" fmla="*/ 645033 w 645033"/>
                <a:gd name="connsiteY0" fmla="*/ 139603 h 622732"/>
                <a:gd name="connsiteX1" fmla="*/ 342710 w 645033"/>
                <a:gd name="connsiteY1" fmla="*/ 596803 h 622732"/>
                <a:gd name="connsiteX2" fmla="*/ 256985 w 645033"/>
                <a:gd name="connsiteY2" fmla="*/ 621091 h 622732"/>
                <a:gd name="connsiteX3" fmla="*/ 201359 w 645033"/>
                <a:gd name="connsiteY3" fmla="*/ 621758 h 622732"/>
                <a:gd name="connsiteX4" fmla="*/ 182880 w 645033"/>
                <a:gd name="connsiteY4" fmla="*/ 616424 h 622732"/>
                <a:gd name="connsiteX5" fmla="*/ 154972 w 645033"/>
                <a:gd name="connsiteY5" fmla="*/ 610328 h 622732"/>
                <a:gd name="connsiteX6" fmla="*/ 146828 w 645033"/>
                <a:gd name="connsiteY6" fmla="*/ 602091 h 622732"/>
                <a:gd name="connsiteX7" fmla="*/ 147923 w 645033"/>
                <a:gd name="connsiteY7" fmla="*/ 598041 h 622732"/>
                <a:gd name="connsiteX8" fmla="*/ 158687 w 645033"/>
                <a:gd name="connsiteY8" fmla="*/ 559941 h 622732"/>
                <a:gd name="connsiteX9" fmla="*/ 120587 w 645033"/>
                <a:gd name="connsiteY9" fmla="*/ 598993 h 622732"/>
                <a:gd name="connsiteX10" fmla="*/ 67437 w 645033"/>
                <a:gd name="connsiteY10" fmla="*/ 586992 h 622732"/>
                <a:gd name="connsiteX11" fmla="*/ 65437 w 645033"/>
                <a:gd name="connsiteY11" fmla="*/ 584896 h 622732"/>
                <a:gd name="connsiteX12" fmla="*/ 65437 w 645033"/>
                <a:gd name="connsiteY12" fmla="*/ 581944 h 622732"/>
                <a:gd name="connsiteX13" fmla="*/ 72485 w 645033"/>
                <a:gd name="connsiteY13" fmla="*/ 562894 h 622732"/>
                <a:gd name="connsiteX14" fmla="*/ 59055 w 645033"/>
                <a:gd name="connsiteY14" fmla="*/ 569561 h 622732"/>
                <a:gd name="connsiteX15" fmla="*/ 51625 w 645033"/>
                <a:gd name="connsiteY15" fmla="*/ 570990 h 622732"/>
                <a:gd name="connsiteX16" fmla="*/ 36957 w 645033"/>
                <a:gd name="connsiteY16" fmla="*/ 570990 h 622732"/>
                <a:gd name="connsiteX17" fmla="*/ 32195 w 645033"/>
                <a:gd name="connsiteY17" fmla="*/ 569561 h 622732"/>
                <a:gd name="connsiteX18" fmla="*/ 25718 w 645033"/>
                <a:gd name="connsiteY18" fmla="*/ 568228 h 622732"/>
                <a:gd name="connsiteX19" fmla="*/ 1905 w 645033"/>
                <a:gd name="connsiteY19" fmla="*/ 556702 h 622732"/>
                <a:gd name="connsiteX20" fmla="*/ 0 w 645033"/>
                <a:gd name="connsiteY20" fmla="*/ 553654 h 622732"/>
                <a:gd name="connsiteX21" fmla="*/ 14573 w 645033"/>
                <a:gd name="connsiteY21" fmla="*/ 547082 h 622732"/>
                <a:gd name="connsiteX22" fmla="*/ 16097 w 645033"/>
                <a:gd name="connsiteY22" fmla="*/ 545272 h 622732"/>
                <a:gd name="connsiteX23" fmla="*/ 22193 w 645033"/>
                <a:gd name="connsiteY23" fmla="*/ 533842 h 622732"/>
                <a:gd name="connsiteX24" fmla="*/ 26575 w 645033"/>
                <a:gd name="connsiteY24" fmla="*/ 523460 h 622732"/>
                <a:gd name="connsiteX25" fmla="*/ 32861 w 645033"/>
                <a:gd name="connsiteY25" fmla="*/ 506601 h 622732"/>
                <a:gd name="connsiteX26" fmla="*/ 41815 w 645033"/>
                <a:gd name="connsiteY26" fmla="*/ 472406 h 622732"/>
                <a:gd name="connsiteX27" fmla="*/ 51340 w 645033"/>
                <a:gd name="connsiteY27" fmla="*/ 383919 h 622732"/>
                <a:gd name="connsiteX28" fmla="*/ 162687 w 645033"/>
                <a:gd name="connsiteY28" fmla="*/ 104551 h 622732"/>
                <a:gd name="connsiteX29" fmla="*/ 200787 w 645033"/>
                <a:gd name="connsiteY29" fmla="*/ 50544 h 622732"/>
                <a:gd name="connsiteX30" fmla="*/ 215932 w 645033"/>
                <a:gd name="connsiteY30" fmla="*/ 26255 h 622732"/>
                <a:gd name="connsiteX31" fmla="*/ 236601 w 645033"/>
                <a:gd name="connsiteY31" fmla="*/ 16730 h 622732"/>
                <a:gd name="connsiteX32" fmla="*/ 257746 w 645033"/>
                <a:gd name="connsiteY32" fmla="*/ 11396 h 622732"/>
                <a:gd name="connsiteX33" fmla="*/ 557594 w 645033"/>
                <a:gd name="connsiteY33" fmla="*/ 42543 h 622732"/>
                <a:gd name="connsiteX34" fmla="*/ 645033 w 645033"/>
                <a:gd name="connsiteY34" fmla="*/ 139603 h 62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5033" h="622732">
                  <a:moveTo>
                    <a:pt x="645033" y="139603"/>
                  </a:moveTo>
                  <a:lnTo>
                    <a:pt x="342710" y="596803"/>
                  </a:lnTo>
                  <a:cubicBezTo>
                    <a:pt x="315820" y="609960"/>
                    <a:pt x="286779" y="618187"/>
                    <a:pt x="256985" y="621091"/>
                  </a:cubicBezTo>
                  <a:cubicBezTo>
                    <a:pt x="238506" y="623028"/>
                    <a:pt x="219885" y="623251"/>
                    <a:pt x="201359" y="621758"/>
                  </a:cubicBezTo>
                  <a:cubicBezTo>
                    <a:pt x="195005" y="620723"/>
                    <a:pt x="188805" y="618932"/>
                    <a:pt x="182880" y="616424"/>
                  </a:cubicBezTo>
                  <a:cubicBezTo>
                    <a:pt x="173355" y="613567"/>
                    <a:pt x="163830" y="612709"/>
                    <a:pt x="154972" y="610328"/>
                  </a:cubicBezTo>
                  <a:cubicBezTo>
                    <a:pt x="150447" y="610303"/>
                    <a:pt x="146799" y="606615"/>
                    <a:pt x="146828" y="602091"/>
                  </a:cubicBezTo>
                  <a:cubicBezTo>
                    <a:pt x="146837" y="600669"/>
                    <a:pt x="147209" y="599272"/>
                    <a:pt x="147923" y="598041"/>
                  </a:cubicBezTo>
                  <a:cubicBezTo>
                    <a:pt x="151543" y="585182"/>
                    <a:pt x="155067" y="572323"/>
                    <a:pt x="158687" y="559941"/>
                  </a:cubicBezTo>
                  <a:cubicBezTo>
                    <a:pt x="149162" y="576038"/>
                    <a:pt x="138398" y="593278"/>
                    <a:pt x="120587" y="598993"/>
                  </a:cubicBezTo>
                  <a:cubicBezTo>
                    <a:pt x="102775" y="604708"/>
                    <a:pt x="83439" y="596803"/>
                    <a:pt x="67437" y="586992"/>
                  </a:cubicBezTo>
                  <a:cubicBezTo>
                    <a:pt x="66675" y="586420"/>
                    <a:pt x="65723" y="585849"/>
                    <a:pt x="65437" y="584896"/>
                  </a:cubicBezTo>
                  <a:cubicBezTo>
                    <a:pt x="65065" y="583947"/>
                    <a:pt x="65065" y="582893"/>
                    <a:pt x="65437" y="581944"/>
                  </a:cubicBezTo>
                  <a:cubicBezTo>
                    <a:pt x="67723" y="575562"/>
                    <a:pt x="70104" y="569180"/>
                    <a:pt x="72485" y="562894"/>
                  </a:cubicBezTo>
                  <a:cubicBezTo>
                    <a:pt x="68494" y="565984"/>
                    <a:pt x="63932" y="568251"/>
                    <a:pt x="59055" y="569561"/>
                  </a:cubicBezTo>
                  <a:cubicBezTo>
                    <a:pt x="56617" y="570229"/>
                    <a:pt x="54131" y="570707"/>
                    <a:pt x="51625" y="570990"/>
                  </a:cubicBezTo>
                  <a:cubicBezTo>
                    <a:pt x="46758" y="571608"/>
                    <a:pt x="41824" y="571608"/>
                    <a:pt x="36957" y="570990"/>
                  </a:cubicBezTo>
                  <a:cubicBezTo>
                    <a:pt x="35243" y="570990"/>
                    <a:pt x="33909" y="569847"/>
                    <a:pt x="32195" y="569561"/>
                  </a:cubicBezTo>
                  <a:lnTo>
                    <a:pt x="25718" y="568228"/>
                  </a:lnTo>
                  <a:cubicBezTo>
                    <a:pt x="17107" y="565975"/>
                    <a:pt x="9020" y="562059"/>
                    <a:pt x="1905" y="556702"/>
                  </a:cubicBezTo>
                  <a:cubicBezTo>
                    <a:pt x="819" y="556045"/>
                    <a:pt x="114" y="554915"/>
                    <a:pt x="0" y="553654"/>
                  </a:cubicBezTo>
                  <a:cubicBezTo>
                    <a:pt x="5534" y="553455"/>
                    <a:pt x="10763" y="551096"/>
                    <a:pt x="14573" y="547082"/>
                  </a:cubicBezTo>
                  <a:cubicBezTo>
                    <a:pt x="15050" y="546511"/>
                    <a:pt x="15621" y="545939"/>
                    <a:pt x="16097" y="545272"/>
                  </a:cubicBezTo>
                  <a:cubicBezTo>
                    <a:pt x="18841" y="541889"/>
                    <a:pt x="20917" y="538009"/>
                    <a:pt x="22193" y="533842"/>
                  </a:cubicBezTo>
                  <a:cubicBezTo>
                    <a:pt x="23432" y="530318"/>
                    <a:pt x="25146" y="526889"/>
                    <a:pt x="26575" y="523460"/>
                  </a:cubicBezTo>
                  <a:cubicBezTo>
                    <a:pt x="28861" y="517809"/>
                    <a:pt x="30956" y="512189"/>
                    <a:pt x="32861" y="506601"/>
                  </a:cubicBezTo>
                  <a:cubicBezTo>
                    <a:pt x="36643" y="495427"/>
                    <a:pt x="39634" y="484001"/>
                    <a:pt x="41815" y="472406"/>
                  </a:cubicBezTo>
                  <a:cubicBezTo>
                    <a:pt x="47435" y="443260"/>
                    <a:pt x="48196" y="413446"/>
                    <a:pt x="51340" y="383919"/>
                  </a:cubicBezTo>
                  <a:cubicBezTo>
                    <a:pt x="62151" y="282351"/>
                    <a:pt x="100670" y="185707"/>
                    <a:pt x="162687" y="104551"/>
                  </a:cubicBezTo>
                  <a:cubicBezTo>
                    <a:pt x="177165" y="87873"/>
                    <a:pt x="189929" y="69780"/>
                    <a:pt x="200787" y="50544"/>
                  </a:cubicBezTo>
                  <a:cubicBezTo>
                    <a:pt x="204207" y="41537"/>
                    <a:pt x="209350" y="33286"/>
                    <a:pt x="215932" y="26255"/>
                  </a:cubicBezTo>
                  <a:cubicBezTo>
                    <a:pt x="222028" y="21579"/>
                    <a:pt x="229086" y="18325"/>
                    <a:pt x="236601" y="16730"/>
                  </a:cubicBezTo>
                  <a:cubicBezTo>
                    <a:pt x="243650" y="14825"/>
                    <a:pt x="250698" y="13015"/>
                    <a:pt x="257746" y="11396"/>
                  </a:cubicBezTo>
                  <a:cubicBezTo>
                    <a:pt x="358426" y="-11068"/>
                    <a:pt x="463677" y="-135"/>
                    <a:pt x="557594" y="42543"/>
                  </a:cubicBezTo>
                  <a:cubicBezTo>
                    <a:pt x="599408" y="61117"/>
                    <a:pt x="642747" y="93502"/>
                    <a:pt x="645033" y="139603"/>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52" name="任意多边形: 形状 51">
              <a:extLst>
                <a:ext uri="{FF2B5EF4-FFF2-40B4-BE49-F238E27FC236}">
                  <a16:creationId xmlns:a16="http://schemas.microsoft.com/office/drawing/2014/main" id="{44F7E24D-AEDB-2AC3-FB50-F05E0EB1357C}"/>
                </a:ext>
              </a:extLst>
            </p:cNvPr>
            <p:cNvSpPr/>
            <p:nvPr/>
          </p:nvSpPr>
          <p:spPr>
            <a:xfrm>
              <a:off x="3629003" y="2236601"/>
              <a:ext cx="309578" cy="542639"/>
            </a:xfrm>
            <a:custGeom>
              <a:avLst/>
              <a:gdLst>
                <a:gd name="connsiteX0" fmla="*/ 266412 w 309578"/>
                <a:gd name="connsiteY0" fmla="*/ 331756 h 542639"/>
                <a:gd name="connsiteX1" fmla="*/ 227359 w 309578"/>
                <a:gd name="connsiteY1" fmla="*/ 391097 h 542639"/>
                <a:gd name="connsiteX2" fmla="*/ 189259 w 309578"/>
                <a:gd name="connsiteY2" fmla="*/ 421386 h 542639"/>
                <a:gd name="connsiteX3" fmla="*/ 154779 w 309578"/>
                <a:gd name="connsiteY3" fmla="*/ 472440 h 542639"/>
                <a:gd name="connsiteX4" fmla="*/ 79531 w 309578"/>
                <a:gd name="connsiteY4" fmla="*/ 542639 h 542639"/>
                <a:gd name="connsiteX5" fmla="*/ 121155 w 309578"/>
                <a:gd name="connsiteY5" fmla="*/ 457486 h 542639"/>
                <a:gd name="connsiteX6" fmla="*/ 128109 w 309578"/>
                <a:gd name="connsiteY6" fmla="*/ 355092 h 542639"/>
                <a:gd name="connsiteX7" fmla="*/ 133062 w 309578"/>
                <a:gd name="connsiteY7" fmla="*/ 331089 h 542639"/>
                <a:gd name="connsiteX8" fmla="*/ 118488 w 309578"/>
                <a:gd name="connsiteY8" fmla="*/ 313754 h 542639"/>
                <a:gd name="connsiteX9" fmla="*/ 96390 w 309578"/>
                <a:gd name="connsiteY9" fmla="*/ 331470 h 542639"/>
                <a:gd name="connsiteX10" fmla="*/ 72102 w 309578"/>
                <a:gd name="connsiteY10" fmla="*/ 335185 h 542639"/>
                <a:gd name="connsiteX11" fmla="*/ 71149 w 309578"/>
                <a:gd name="connsiteY11" fmla="*/ 326422 h 542639"/>
                <a:gd name="connsiteX12" fmla="*/ 82103 w 309578"/>
                <a:gd name="connsiteY12" fmla="*/ 251079 h 542639"/>
                <a:gd name="connsiteX13" fmla="*/ 73245 w 309578"/>
                <a:gd name="connsiteY13" fmla="*/ 233077 h 542639"/>
                <a:gd name="connsiteX14" fmla="*/ 67530 w 309578"/>
                <a:gd name="connsiteY14" fmla="*/ 239554 h 542639"/>
                <a:gd name="connsiteX15" fmla="*/ 188 w 309578"/>
                <a:gd name="connsiteY15" fmla="*/ 372332 h 542639"/>
                <a:gd name="connsiteX16" fmla="*/ 19238 w 309578"/>
                <a:gd name="connsiteY16" fmla="*/ 228219 h 542639"/>
                <a:gd name="connsiteX17" fmla="*/ 26477 w 309578"/>
                <a:gd name="connsiteY17" fmla="*/ 194977 h 542639"/>
                <a:gd name="connsiteX18" fmla="*/ 20000 w 309578"/>
                <a:gd name="connsiteY18" fmla="*/ 155734 h 542639"/>
                <a:gd name="connsiteX19" fmla="*/ 18666 w 309578"/>
                <a:gd name="connsiteY19" fmla="*/ 146209 h 542639"/>
                <a:gd name="connsiteX20" fmla="*/ 54576 w 309578"/>
                <a:gd name="connsiteY20" fmla="*/ 93155 h 542639"/>
                <a:gd name="connsiteX21" fmla="*/ 92676 w 309578"/>
                <a:gd name="connsiteY21" fmla="*/ 39148 h 542639"/>
                <a:gd name="connsiteX22" fmla="*/ 107821 w 309578"/>
                <a:gd name="connsiteY22" fmla="*/ 14859 h 542639"/>
                <a:gd name="connsiteX23" fmla="*/ 128490 w 309578"/>
                <a:gd name="connsiteY23" fmla="*/ 5334 h 542639"/>
                <a:gd name="connsiteX24" fmla="*/ 149635 w 309578"/>
                <a:gd name="connsiteY24" fmla="*/ 0 h 542639"/>
                <a:gd name="connsiteX25" fmla="*/ 184592 w 309578"/>
                <a:gd name="connsiteY25" fmla="*/ 6953 h 542639"/>
                <a:gd name="connsiteX26" fmla="*/ 307464 w 309578"/>
                <a:gd name="connsiteY26" fmla="*/ 142018 h 542639"/>
                <a:gd name="connsiteX27" fmla="*/ 266412 w 309578"/>
                <a:gd name="connsiteY27" fmla="*/ 331756 h 54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9578" h="542639">
                  <a:moveTo>
                    <a:pt x="266412" y="331756"/>
                  </a:moveTo>
                  <a:cubicBezTo>
                    <a:pt x="257439" y="353921"/>
                    <a:pt x="244171" y="374091"/>
                    <a:pt x="227359" y="391097"/>
                  </a:cubicBezTo>
                  <a:cubicBezTo>
                    <a:pt x="215262" y="402050"/>
                    <a:pt x="200689" y="410147"/>
                    <a:pt x="189259" y="421386"/>
                  </a:cubicBezTo>
                  <a:cubicBezTo>
                    <a:pt x="174591" y="435864"/>
                    <a:pt x="165923" y="455105"/>
                    <a:pt x="154779" y="472440"/>
                  </a:cubicBezTo>
                  <a:cubicBezTo>
                    <a:pt x="135872" y="501689"/>
                    <a:pt x="110021" y="525806"/>
                    <a:pt x="79531" y="542639"/>
                  </a:cubicBezTo>
                  <a:cubicBezTo>
                    <a:pt x="107535" y="526352"/>
                    <a:pt x="119060" y="490252"/>
                    <a:pt x="121155" y="457486"/>
                  </a:cubicBezTo>
                  <a:cubicBezTo>
                    <a:pt x="123346" y="423196"/>
                    <a:pt x="118488" y="388049"/>
                    <a:pt x="128109" y="355092"/>
                  </a:cubicBezTo>
                  <a:cubicBezTo>
                    <a:pt x="131147" y="347441"/>
                    <a:pt x="132824" y="339318"/>
                    <a:pt x="133062" y="331089"/>
                  </a:cubicBezTo>
                  <a:cubicBezTo>
                    <a:pt x="133014" y="322555"/>
                    <a:pt x="126890" y="315268"/>
                    <a:pt x="118488" y="313754"/>
                  </a:cubicBezTo>
                  <a:cubicBezTo>
                    <a:pt x="108963" y="313754"/>
                    <a:pt x="102582" y="323755"/>
                    <a:pt x="96390" y="331470"/>
                  </a:cubicBezTo>
                  <a:cubicBezTo>
                    <a:pt x="90199" y="339185"/>
                    <a:pt x="76483" y="343948"/>
                    <a:pt x="72102" y="335185"/>
                  </a:cubicBezTo>
                  <a:cubicBezTo>
                    <a:pt x="71025" y="332398"/>
                    <a:pt x="70692" y="329375"/>
                    <a:pt x="71149" y="326422"/>
                  </a:cubicBezTo>
                  <a:cubicBezTo>
                    <a:pt x="73045" y="301083"/>
                    <a:pt x="76712" y="275909"/>
                    <a:pt x="82103" y="251079"/>
                  </a:cubicBezTo>
                  <a:cubicBezTo>
                    <a:pt x="83817" y="243078"/>
                    <a:pt x="80960" y="230315"/>
                    <a:pt x="73245" y="233077"/>
                  </a:cubicBezTo>
                  <a:cubicBezTo>
                    <a:pt x="70559" y="234397"/>
                    <a:pt x="68501" y="236725"/>
                    <a:pt x="67530" y="239554"/>
                  </a:cubicBezTo>
                  <a:cubicBezTo>
                    <a:pt x="45051" y="284004"/>
                    <a:pt x="22600" y="328263"/>
                    <a:pt x="188" y="372332"/>
                  </a:cubicBezTo>
                  <a:cubicBezTo>
                    <a:pt x="-1212" y="323584"/>
                    <a:pt x="5217" y="274928"/>
                    <a:pt x="19238" y="228219"/>
                  </a:cubicBezTo>
                  <a:cubicBezTo>
                    <a:pt x="23153" y="217520"/>
                    <a:pt x="25591" y="206335"/>
                    <a:pt x="26477" y="194977"/>
                  </a:cubicBezTo>
                  <a:cubicBezTo>
                    <a:pt x="25639" y="181712"/>
                    <a:pt x="23467" y="168565"/>
                    <a:pt x="20000" y="155734"/>
                  </a:cubicBezTo>
                  <a:cubicBezTo>
                    <a:pt x="19429" y="152686"/>
                    <a:pt x="18952" y="149638"/>
                    <a:pt x="18666" y="146209"/>
                  </a:cubicBezTo>
                  <a:cubicBezTo>
                    <a:pt x="29611" y="127850"/>
                    <a:pt x="41603" y="110136"/>
                    <a:pt x="54576" y="93155"/>
                  </a:cubicBezTo>
                  <a:cubicBezTo>
                    <a:pt x="69054" y="76477"/>
                    <a:pt x="81817" y="58384"/>
                    <a:pt x="92676" y="39148"/>
                  </a:cubicBezTo>
                  <a:cubicBezTo>
                    <a:pt x="96095" y="30141"/>
                    <a:pt x="101239" y="21889"/>
                    <a:pt x="107821" y="14859"/>
                  </a:cubicBezTo>
                  <a:cubicBezTo>
                    <a:pt x="113917" y="10183"/>
                    <a:pt x="120975" y="6928"/>
                    <a:pt x="128490" y="5334"/>
                  </a:cubicBezTo>
                  <a:cubicBezTo>
                    <a:pt x="135538" y="3429"/>
                    <a:pt x="142587" y="1619"/>
                    <a:pt x="149635" y="0"/>
                  </a:cubicBezTo>
                  <a:cubicBezTo>
                    <a:pt x="160741" y="4514"/>
                    <a:pt x="172600" y="6874"/>
                    <a:pt x="184592" y="6953"/>
                  </a:cubicBezTo>
                  <a:cubicBezTo>
                    <a:pt x="249743" y="14002"/>
                    <a:pt x="298225" y="77057"/>
                    <a:pt x="307464" y="142018"/>
                  </a:cubicBezTo>
                  <a:cubicBezTo>
                    <a:pt x="316704" y="206978"/>
                    <a:pt x="294320" y="272415"/>
                    <a:pt x="266412" y="331756"/>
                  </a:cubicBezTo>
                  <a:close/>
                </a:path>
              </a:pathLst>
            </a:custGeom>
            <a:solidFill>
              <a:srgbClr val="29201C"/>
            </a:solidFill>
            <a:ln w="9525" cap="flat">
              <a:noFill/>
              <a:prstDash val="solid"/>
              <a:miter/>
            </a:ln>
          </p:spPr>
          <p:txBody>
            <a:bodyPr rtlCol="0" anchor="ctr">
              <a:noAutofit/>
            </a:bodyPr>
            <a:lstStyle/>
            <a:p>
              <a:endParaRPr lang="en-US">
                <a:cs typeface="+mn-ea"/>
                <a:sym typeface="+mn-lt"/>
              </a:endParaRPr>
            </a:p>
          </p:txBody>
        </p:sp>
        <p:sp>
          <p:nvSpPr>
            <p:cNvPr id="53" name="任意多边形: 形状 52">
              <a:extLst>
                <a:ext uri="{FF2B5EF4-FFF2-40B4-BE49-F238E27FC236}">
                  <a16:creationId xmlns:a16="http://schemas.microsoft.com/office/drawing/2014/main" id="{A79FD19B-012F-ED7C-C3A3-8C5E6625CBDB}"/>
                </a:ext>
              </a:extLst>
            </p:cNvPr>
            <p:cNvSpPr/>
            <p:nvPr/>
          </p:nvSpPr>
          <p:spPr>
            <a:xfrm>
              <a:off x="3524963" y="2606171"/>
              <a:ext cx="625816" cy="884301"/>
            </a:xfrm>
            <a:custGeom>
              <a:avLst/>
              <a:gdLst>
                <a:gd name="connsiteX0" fmla="*/ 500754 w 625816"/>
                <a:gd name="connsiteY0" fmla="*/ 334518 h 884301"/>
                <a:gd name="connsiteX1" fmla="*/ 512565 w 625816"/>
                <a:gd name="connsiteY1" fmla="*/ 441008 h 884301"/>
                <a:gd name="connsiteX2" fmla="*/ 537996 w 625816"/>
                <a:gd name="connsiteY2" fmla="*/ 471107 h 884301"/>
                <a:gd name="connsiteX3" fmla="*/ 567429 w 625816"/>
                <a:gd name="connsiteY3" fmla="*/ 576929 h 884301"/>
                <a:gd name="connsiteX4" fmla="*/ 569048 w 625816"/>
                <a:gd name="connsiteY4" fmla="*/ 688562 h 884301"/>
                <a:gd name="connsiteX5" fmla="*/ 583050 w 625816"/>
                <a:gd name="connsiteY5" fmla="*/ 776669 h 884301"/>
                <a:gd name="connsiteX6" fmla="*/ 529424 w 625816"/>
                <a:gd name="connsiteY6" fmla="*/ 865251 h 884301"/>
                <a:gd name="connsiteX7" fmla="*/ 437412 w 625816"/>
                <a:gd name="connsiteY7" fmla="*/ 884301 h 884301"/>
                <a:gd name="connsiteX8" fmla="*/ 189762 w 625816"/>
                <a:gd name="connsiteY8" fmla="*/ 813054 h 884301"/>
                <a:gd name="connsiteX9" fmla="*/ 119277 w 625816"/>
                <a:gd name="connsiteY9" fmla="*/ 758857 h 884301"/>
                <a:gd name="connsiteX10" fmla="*/ 5644 w 625816"/>
                <a:gd name="connsiteY10" fmla="*/ 529495 h 884301"/>
                <a:gd name="connsiteX11" fmla="*/ 25742 w 625816"/>
                <a:gd name="connsiteY11" fmla="*/ 272034 h 884301"/>
                <a:gd name="connsiteX12" fmla="*/ 32409 w 625816"/>
                <a:gd name="connsiteY12" fmla="*/ 269462 h 884301"/>
                <a:gd name="connsiteX13" fmla="*/ 148615 w 625816"/>
                <a:gd name="connsiteY13" fmla="*/ 251936 h 884301"/>
                <a:gd name="connsiteX14" fmla="*/ 170998 w 625816"/>
                <a:gd name="connsiteY14" fmla="*/ 258128 h 884301"/>
                <a:gd name="connsiteX15" fmla="*/ 197573 w 625816"/>
                <a:gd name="connsiteY15" fmla="*/ 256699 h 884301"/>
                <a:gd name="connsiteX16" fmla="*/ 261295 w 625816"/>
                <a:gd name="connsiteY16" fmla="*/ 213836 h 884301"/>
                <a:gd name="connsiteX17" fmla="*/ 302634 w 625816"/>
                <a:gd name="connsiteY17" fmla="*/ 142875 h 884301"/>
                <a:gd name="connsiteX18" fmla="*/ 308444 w 625816"/>
                <a:gd name="connsiteY18" fmla="*/ 0 h 884301"/>
                <a:gd name="connsiteX19" fmla="*/ 375119 w 625816"/>
                <a:gd name="connsiteY19" fmla="*/ 48768 h 884301"/>
                <a:gd name="connsiteX20" fmla="*/ 574287 w 625816"/>
                <a:gd name="connsiteY20" fmla="*/ 194310 h 884301"/>
                <a:gd name="connsiteX21" fmla="*/ 618578 w 625816"/>
                <a:gd name="connsiteY21" fmla="*/ 226695 h 884301"/>
                <a:gd name="connsiteX22" fmla="*/ 625817 w 625816"/>
                <a:gd name="connsiteY22" fmla="*/ 231934 h 884301"/>
                <a:gd name="connsiteX23" fmla="*/ 616292 w 625816"/>
                <a:gd name="connsiteY23" fmla="*/ 232505 h 884301"/>
                <a:gd name="connsiteX24" fmla="*/ 523519 w 625816"/>
                <a:gd name="connsiteY24" fmla="*/ 266224 h 884301"/>
                <a:gd name="connsiteX25" fmla="*/ 522661 w 625816"/>
                <a:gd name="connsiteY25" fmla="*/ 267367 h 884301"/>
                <a:gd name="connsiteX26" fmla="*/ 500754 w 625816"/>
                <a:gd name="connsiteY26" fmla="*/ 334518 h 88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5816" h="884301">
                  <a:moveTo>
                    <a:pt x="500754" y="334518"/>
                  </a:moveTo>
                  <a:cubicBezTo>
                    <a:pt x="495801" y="370713"/>
                    <a:pt x="492181" y="410718"/>
                    <a:pt x="512565" y="441008"/>
                  </a:cubicBezTo>
                  <a:cubicBezTo>
                    <a:pt x="519899" y="451866"/>
                    <a:pt x="529900" y="460724"/>
                    <a:pt x="537996" y="471107"/>
                  </a:cubicBezTo>
                  <a:cubicBezTo>
                    <a:pt x="560952" y="500444"/>
                    <a:pt x="566571" y="539687"/>
                    <a:pt x="567429" y="576929"/>
                  </a:cubicBezTo>
                  <a:cubicBezTo>
                    <a:pt x="568286" y="614172"/>
                    <a:pt x="563428" y="651701"/>
                    <a:pt x="569048" y="688562"/>
                  </a:cubicBezTo>
                  <a:cubicBezTo>
                    <a:pt x="573525" y="718090"/>
                    <a:pt x="584478" y="746855"/>
                    <a:pt x="583050" y="776669"/>
                  </a:cubicBezTo>
                  <a:cubicBezTo>
                    <a:pt x="581011" y="813273"/>
                    <a:pt x="560914" y="846468"/>
                    <a:pt x="529424" y="865251"/>
                  </a:cubicBezTo>
                  <a:cubicBezTo>
                    <a:pt x="501992" y="881158"/>
                    <a:pt x="469131" y="884301"/>
                    <a:pt x="437412" y="884301"/>
                  </a:cubicBezTo>
                  <a:cubicBezTo>
                    <a:pt x="349954" y="883253"/>
                    <a:pt x="264400" y="858641"/>
                    <a:pt x="189762" y="813054"/>
                  </a:cubicBezTo>
                  <a:cubicBezTo>
                    <a:pt x="164350" y="797633"/>
                    <a:pt x="140709" y="779459"/>
                    <a:pt x="119277" y="758857"/>
                  </a:cubicBezTo>
                  <a:cubicBezTo>
                    <a:pt x="56984" y="698373"/>
                    <a:pt x="19170" y="615315"/>
                    <a:pt x="5644" y="529495"/>
                  </a:cubicBezTo>
                  <a:cubicBezTo>
                    <a:pt x="-6205" y="443227"/>
                    <a:pt x="653" y="355419"/>
                    <a:pt x="25742" y="272034"/>
                  </a:cubicBezTo>
                  <a:lnTo>
                    <a:pt x="32409" y="269462"/>
                  </a:lnTo>
                  <a:cubicBezTo>
                    <a:pt x="67261" y="248381"/>
                    <a:pt x="109095" y="242073"/>
                    <a:pt x="148615" y="251936"/>
                  </a:cubicBezTo>
                  <a:cubicBezTo>
                    <a:pt x="155949" y="254434"/>
                    <a:pt x="163426" y="256501"/>
                    <a:pt x="170998" y="258128"/>
                  </a:cubicBezTo>
                  <a:cubicBezTo>
                    <a:pt x="179866" y="259419"/>
                    <a:pt x="188896" y="258933"/>
                    <a:pt x="197573" y="256699"/>
                  </a:cubicBezTo>
                  <a:cubicBezTo>
                    <a:pt x="222757" y="249401"/>
                    <a:pt x="245036" y="234415"/>
                    <a:pt x="261295" y="213836"/>
                  </a:cubicBezTo>
                  <a:cubicBezTo>
                    <a:pt x="279307" y="192916"/>
                    <a:pt x="293318" y="168862"/>
                    <a:pt x="302634" y="142875"/>
                  </a:cubicBezTo>
                  <a:cubicBezTo>
                    <a:pt x="319502" y="97037"/>
                    <a:pt x="321531" y="47056"/>
                    <a:pt x="308444" y="0"/>
                  </a:cubicBezTo>
                  <a:lnTo>
                    <a:pt x="375119" y="48768"/>
                  </a:lnTo>
                  <a:lnTo>
                    <a:pt x="574287" y="194310"/>
                  </a:lnTo>
                  <a:lnTo>
                    <a:pt x="618578" y="226695"/>
                  </a:lnTo>
                  <a:lnTo>
                    <a:pt x="625817" y="231934"/>
                  </a:lnTo>
                  <a:lnTo>
                    <a:pt x="616292" y="232505"/>
                  </a:lnTo>
                  <a:cubicBezTo>
                    <a:pt x="581907" y="234601"/>
                    <a:pt x="545140" y="240125"/>
                    <a:pt x="523519" y="266224"/>
                  </a:cubicBezTo>
                  <a:cubicBezTo>
                    <a:pt x="523204" y="266581"/>
                    <a:pt x="522918" y="266964"/>
                    <a:pt x="522661" y="267367"/>
                  </a:cubicBezTo>
                  <a:cubicBezTo>
                    <a:pt x="508088" y="285560"/>
                    <a:pt x="503992" y="310706"/>
                    <a:pt x="500754" y="334518"/>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54" name="任意多边形: 形状 53">
              <a:extLst>
                <a:ext uri="{FF2B5EF4-FFF2-40B4-BE49-F238E27FC236}">
                  <a16:creationId xmlns:a16="http://schemas.microsoft.com/office/drawing/2014/main" id="{F9547BFB-8702-8240-8EDE-F01662BA0535}"/>
                </a:ext>
              </a:extLst>
            </p:cNvPr>
            <p:cNvSpPr/>
            <p:nvPr/>
          </p:nvSpPr>
          <p:spPr>
            <a:xfrm>
              <a:off x="3883340" y="2800054"/>
              <a:ext cx="260391" cy="186465"/>
            </a:xfrm>
            <a:custGeom>
              <a:avLst/>
              <a:gdLst>
                <a:gd name="connsiteX0" fmla="*/ 260392 w 260391"/>
                <a:gd name="connsiteY0" fmla="*/ 32336 h 186465"/>
                <a:gd name="connsiteX1" fmla="*/ 258296 w 260391"/>
                <a:gd name="connsiteY1" fmla="*/ 38146 h 186465"/>
                <a:gd name="connsiteX2" fmla="*/ 165522 w 260391"/>
                <a:gd name="connsiteY2" fmla="*/ 71865 h 186465"/>
                <a:gd name="connsiteX3" fmla="*/ 164665 w 260391"/>
                <a:gd name="connsiteY3" fmla="*/ 73008 h 186465"/>
                <a:gd name="connsiteX4" fmla="*/ 53604 w 260391"/>
                <a:gd name="connsiteY4" fmla="*/ 148065 h 186465"/>
                <a:gd name="connsiteX5" fmla="*/ 15027 w 260391"/>
                <a:gd name="connsiteY5" fmla="*/ 183974 h 186465"/>
                <a:gd name="connsiteX6" fmla="*/ 6645 w 260391"/>
                <a:gd name="connsiteY6" fmla="*/ 186451 h 186465"/>
                <a:gd name="connsiteX7" fmla="*/ 2645 w 260391"/>
                <a:gd name="connsiteY7" fmla="*/ 164353 h 186465"/>
                <a:gd name="connsiteX8" fmla="*/ 122279 w 260391"/>
                <a:gd name="connsiteY8" fmla="*/ 32241 h 186465"/>
                <a:gd name="connsiteX9" fmla="*/ 188287 w 260391"/>
                <a:gd name="connsiteY9" fmla="*/ 7190 h 186465"/>
                <a:gd name="connsiteX10" fmla="*/ 178762 w 260391"/>
                <a:gd name="connsiteY10" fmla="*/ 7190 h 186465"/>
                <a:gd name="connsiteX11" fmla="*/ 215719 w 260391"/>
                <a:gd name="connsiteY11" fmla="*/ 142 h 18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0391" h="186465">
                  <a:moveTo>
                    <a:pt x="260392" y="32336"/>
                  </a:moveTo>
                  <a:cubicBezTo>
                    <a:pt x="259982" y="34365"/>
                    <a:pt x="259277" y="36322"/>
                    <a:pt x="258296" y="38146"/>
                  </a:cubicBezTo>
                  <a:cubicBezTo>
                    <a:pt x="223911" y="40242"/>
                    <a:pt x="187144" y="45766"/>
                    <a:pt x="165522" y="71865"/>
                  </a:cubicBezTo>
                  <a:cubicBezTo>
                    <a:pt x="165208" y="72222"/>
                    <a:pt x="164922" y="72605"/>
                    <a:pt x="164665" y="73008"/>
                  </a:cubicBezTo>
                  <a:cubicBezTo>
                    <a:pt x="122489" y="89380"/>
                    <a:pt x="84522" y="115033"/>
                    <a:pt x="53604" y="148065"/>
                  </a:cubicBezTo>
                  <a:cubicBezTo>
                    <a:pt x="42583" y="161871"/>
                    <a:pt x="29591" y="173973"/>
                    <a:pt x="15027" y="183974"/>
                  </a:cubicBezTo>
                  <a:cubicBezTo>
                    <a:pt x="12589" y="185718"/>
                    <a:pt x="9636" y="186590"/>
                    <a:pt x="6645" y="186451"/>
                  </a:cubicBezTo>
                  <a:cubicBezTo>
                    <a:pt x="-1927" y="185117"/>
                    <a:pt x="-974" y="172258"/>
                    <a:pt x="2645" y="164353"/>
                  </a:cubicBezTo>
                  <a:cubicBezTo>
                    <a:pt x="28115" y="109147"/>
                    <a:pt x="69863" y="63050"/>
                    <a:pt x="122279" y="32241"/>
                  </a:cubicBezTo>
                  <a:cubicBezTo>
                    <a:pt x="142520" y="19826"/>
                    <a:pt x="164913" y="11329"/>
                    <a:pt x="188287" y="7190"/>
                  </a:cubicBezTo>
                  <a:lnTo>
                    <a:pt x="178762" y="7190"/>
                  </a:lnTo>
                  <a:cubicBezTo>
                    <a:pt x="190297" y="1789"/>
                    <a:pt x="203003" y="-635"/>
                    <a:pt x="215719" y="142"/>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55" name="任意多边形: 形状 54">
              <a:extLst>
                <a:ext uri="{FF2B5EF4-FFF2-40B4-BE49-F238E27FC236}">
                  <a16:creationId xmlns:a16="http://schemas.microsoft.com/office/drawing/2014/main" id="{E17ED6A9-0D99-4656-7446-85E1CEFBF24A}"/>
                </a:ext>
              </a:extLst>
            </p:cNvPr>
            <p:cNvSpPr/>
            <p:nvPr/>
          </p:nvSpPr>
          <p:spPr>
            <a:xfrm>
              <a:off x="3819682" y="2605791"/>
              <a:ext cx="80589" cy="450023"/>
            </a:xfrm>
            <a:custGeom>
              <a:avLst/>
              <a:gdLst>
                <a:gd name="connsiteX0" fmla="*/ 80590 w 80589"/>
                <a:gd name="connsiteY0" fmla="*/ 48673 h 450023"/>
                <a:gd name="connsiteX1" fmla="*/ 78971 w 80589"/>
                <a:gd name="connsiteY1" fmla="*/ 70866 h 450023"/>
                <a:gd name="connsiteX2" fmla="*/ 29631 w 80589"/>
                <a:gd name="connsiteY2" fmla="*/ 436340 h 450023"/>
                <a:gd name="connsiteX3" fmla="*/ 18677 w 80589"/>
                <a:gd name="connsiteY3" fmla="*/ 449961 h 450023"/>
                <a:gd name="connsiteX4" fmla="*/ 11915 w 80589"/>
                <a:gd name="connsiteY4" fmla="*/ 444913 h 450023"/>
                <a:gd name="connsiteX5" fmla="*/ 389 w 80589"/>
                <a:gd name="connsiteY5" fmla="*/ 384524 h 450023"/>
                <a:gd name="connsiteX6" fmla="*/ 7914 w 80589"/>
                <a:gd name="connsiteY6" fmla="*/ 142875 h 450023"/>
                <a:gd name="connsiteX7" fmla="*/ 13724 w 80589"/>
                <a:gd name="connsiteY7" fmla="*/ 0 h 450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89" h="450023">
                  <a:moveTo>
                    <a:pt x="80590" y="48673"/>
                  </a:moveTo>
                  <a:cubicBezTo>
                    <a:pt x="80590" y="56102"/>
                    <a:pt x="79637" y="63532"/>
                    <a:pt x="78971" y="70866"/>
                  </a:cubicBezTo>
                  <a:cubicBezTo>
                    <a:pt x="67731" y="193357"/>
                    <a:pt x="51281" y="315182"/>
                    <a:pt x="29631" y="436340"/>
                  </a:cubicBezTo>
                  <a:cubicBezTo>
                    <a:pt x="28488" y="442722"/>
                    <a:pt x="25059" y="450818"/>
                    <a:pt x="18677" y="449961"/>
                  </a:cubicBezTo>
                  <a:cubicBezTo>
                    <a:pt x="15868" y="449189"/>
                    <a:pt x="13448" y="447389"/>
                    <a:pt x="11915" y="444913"/>
                  </a:cubicBezTo>
                  <a:cubicBezTo>
                    <a:pt x="-754" y="428244"/>
                    <a:pt x="-563" y="405479"/>
                    <a:pt x="389" y="384524"/>
                  </a:cubicBezTo>
                  <a:cubicBezTo>
                    <a:pt x="4009" y="304038"/>
                    <a:pt x="11248" y="222599"/>
                    <a:pt x="7914" y="142875"/>
                  </a:cubicBezTo>
                  <a:cubicBezTo>
                    <a:pt x="24783" y="97036"/>
                    <a:pt x="26812" y="47056"/>
                    <a:pt x="13724" y="0"/>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56" name="任意多边形: 形状 55">
              <a:extLst>
                <a:ext uri="{FF2B5EF4-FFF2-40B4-BE49-F238E27FC236}">
                  <a16:creationId xmlns:a16="http://schemas.microsoft.com/office/drawing/2014/main" id="{AAAB25ED-9E47-A214-29BA-838AE507F897}"/>
                </a:ext>
              </a:extLst>
            </p:cNvPr>
            <p:cNvSpPr/>
            <p:nvPr/>
          </p:nvSpPr>
          <p:spPr>
            <a:xfrm>
              <a:off x="4099440" y="2800005"/>
              <a:ext cx="45009" cy="32385"/>
            </a:xfrm>
            <a:custGeom>
              <a:avLst/>
              <a:gdLst>
                <a:gd name="connsiteX0" fmla="*/ 44291 w 45009"/>
                <a:gd name="connsiteY0" fmla="*/ 32385 h 32385"/>
                <a:gd name="connsiteX1" fmla="*/ 0 w 45009"/>
                <a:gd name="connsiteY1" fmla="*/ 0 h 32385"/>
                <a:gd name="connsiteX2" fmla="*/ 25813 w 45009"/>
                <a:gd name="connsiteY2" fmla="*/ 6191 h 32385"/>
                <a:gd name="connsiteX3" fmla="*/ 44863 w 45009"/>
                <a:gd name="connsiteY3" fmla="*/ 25241 h 32385"/>
                <a:gd name="connsiteX4" fmla="*/ 44291 w 45009"/>
                <a:gd name="connsiteY4" fmla="*/ 32385 h 32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09" h="32385">
                  <a:moveTo>
                    <a:pt x="44291" y="32385"/>
                  </a:moveTo>
                  <a:lnTo>
                    <a:pt x="0" y="0"/>
                  </a:lnTo>
                  <a:cubicBezTo>
                    <a:pt x="8906" y="485"/>
                    <a:pt x="17650" y="2582"/>
                    <a:pt x="25813" y="6191"/>
                  </a:cubicBezTo>
                  <a:cubicBezTo>
                    <a:pt x="34947" y="8962"/>
                    <a:pt x="42091" y="16109"/>
                    <a:pt x="44863" y="25241"/>
                  </a:cubicBezTo>
                  <a:cubicBezTo>
                    <a:pt x="45177" y="27636"/>
                    <a:pt x="44987" y="30070"/>
                    <a:pt x="44291" y="32385"/>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57" name="任意多边形: 形状 56">
              <a:extLst>
                <a:ext uri="{FF2B5EF4-FFF2-40B4-BE49-F238E27FC236}">
                  <a16:creationId xmlns:a16="http://schemas.microsoft.com/office/drawing/2014/main" id="{1DF7243C-0AE3-CBB7-E709-71EC90970DC3}"/>
                </a:ext>
              </a:extLst>
            </p:cNvPr>
            <p:cNvSpPr/>
            <p:nvPr/>
          </p:nvSpPr>
          <p:spPr>
            <a:xfrm>
              <a:off x="3841599" y="2281488"/>
              <a:ext cx="427106" cy="570481"/>
            </a:xfrm>
            <a:custGeom>
              <a:avLst/>
              <a:gdLst>
                <a:gd name="connsiteX0" fmla="*/ 413193 w 427106"/>
                <a:gd name="connsiteY0" fmla="*/ 377642 h 570481"/>
                <a:gd name="connsiteX1" fmla="*/ 380808 w 427106"/>
                <a:gd name="connsiteY1" fmla="*/ 387739 h 570481"/>
                <a:gd name="connsiteX2" fmla="*/ 389381 w 427106"/>
                <a:gd name="connsiteY2" fmla="*/ 408027 h 570481"/>
                <a:gd name="connsiteX3" fmla="*/ 374808 w 427106"/>
                <a:gd name="connsiteY3" fmla="*/ 421267 h 570481"/>
                <a:gd name="connsiteX4" fmla="*/ 363187 w 427106"/>
                <a:gd name="connsiteY4" fmla="*/ 436221 h 570481"/>
                <a:gd name="connsiteX5" fmla="*/ 374331 w 427106"/>
                <a:gd name="connsiteY5" fmla="*/ 446889 h 570481"/>
                <a:gd name="connsiteX6" fmla="*/ 374331 w 427106"/>
                <a:gd name="connsiteY6" fmla="*/ 462700 h 570481"/>
                <a:gd name="connsiteX7" fmla="*/ 365854 w 427106"/>
                <a:gd name="connsiteY7" fmla="*/ 468987 h 570481"/>
                <a:gd name="connsiteX8" fmla="*/ 357853 w 427106"/>
                <a:gd name="connsiteY8" fmla="*/ 492895 h 570481"/>
                <a:gd name="connsiteX9" fmla="*/ 361663 w 427106"/>
                <a:gd name="connsiteY9" fmla="*/ 518803 h 570481"/>
                <a:gd name="connsiteX10" fmla="*/ 358329 w 427106"/>
                <a:gd name="connsiteY10" fmla="*/ 538615 h 570481"/>
                <a:gd name="connsiteX11" fmla="*/ 344137 w 427106"/>
                <a:gd name="connsiteY11" fmla="*/ 558808 h 570481"/>
                <a:gd name="connsiteX12" fmla="*/ 300703 w 427106"/>
                <a:gd name="connsiteY12" fmla="*/ 569380 h 570481"/>
                <a:gd name="connsiteX13" fmla="*/ 281653 w 427106"/>
                <a:gd name="connsiteY13" fmla="*/ 564332 h 570481"/>
                <a:gd name="connsiteX14" fmla="*/ 244410 w 427106"/>
                <a:gd name="connsiteY14" fmla="*/ 549092 h 570481"/>
                <a:gd name="connsiteX15" fmla="*/ 193261 w 427106"/>
                <a:gd name="connsiteY15" fmla="*/ 515755 h 570481"/>
                <a:gd name="connsiteX16" fmla="*/ 93725 w 427106"/>
                <a:gd name="connsiteY16" fmla="*/ 431458 h 570481"/>
                <a:gd name="connsiteX17" fmla="*/ 37241 w 427106"/>
                <a:gd name="connsiteY17" fmla="*/ 384786 h 570481"/>
                <a:gd name="connsiteX18" fmla="*/ 14191 w 427106"/>
                <a:gd name="connsiteY18" fmla="*/ 236386 h 570481"/>
                <a:gd name="connsiteX19" fmla="*/ 73341 w 427106"/>
                <a:gd name="connsiteY19" fmla="*/ 162377 h 570481"/>
                <a:gd name="connsiteX20" fmla="*/ 96392 w 427106"/>
                <a:gd name="connsiteY20" fmla="*/ 104370 h 570481"/>
                <a:gd name="connsiteX21" fmla="*/ 100678 w 427106"/>
                <a:gd name="connsiteY21" fmla="*/ 95321 h 570481"/>
                <a:gd name="connsiteX22" fmla="*/ 203262 w 427106"/>
                <a:gd name="connsiteY22" fmla="*/ 11596 h 570481"/>
                <a:gd name="connsiteX23" fmla="*/ 253459 w 427106"/>
                <a:gd name="connsiteY23" fmla="*/ 928 h 570481"/>
                <a:gd name="connsiteX24" fmla="*/ 273461 w 427106"/>
                <a:gd name="connsiteY24" fmla="*/ 11025 h 570481"/>
                <a:gd name="connsiteX25" fmla="*/ 306989 w 427106"/>
                <a:gd name="connsiteY25" fmla="*/ 36838 h 570481"/>
                <a:gd name="connsiteX26" fmla="*/ 328135 w 427106"/>
                <a:gd name="connsiteY26" fmla="*/ 61603 h 570481"/>
                <a:gd name="connsiteX27" fmla="*/ 365187 w 427106"/>
                <a:gd name="connsiteY27" fmla="*/ 131040 h 570481"/>
                <a:gd name="connsiteX28" fmla="*/ 364330 w 427106"/>
                <a:gd name="connsiteY28" fmla="*/ 191333 h 570481"/>
                <a:gd name="connsiteX29" fmla="*/ 369283 w 427106"/>
                <a:gd name="connsiteY29" fmla="*/ 238958 h 570481"/>
                <a:gd name="connsiteX30" fmla="*/ 396810 w 427106"/>
                <a:gd name="connsiteY30" fmla="*/ 293727 h 570481"/>
                <a:gd name="connsiteX31" fmla="*/ 424147 w 427106"/>
                <a:gd name="connsiteY31" fmla="*/ 334018 h 570481"/>
                <a:gd name="connsiteX32" fmla="*/ 413193 w 427106"/>
                <a:gd name="connsiteY32" fmla="*/ 377642 h 57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7106" h="570481">
                  <a:moveTo>
                    <a:pt x="413193" y="377642"/>
                  </a:moveTo>
                  <a:cubicBezTo>
                    <a:pt x="403192" y="383071"/>
                    <a:pt x="389952" y="380976"/>
                    <a:pt x="380808" y="387739"/>
                  </a:cubicBezTo>
                  <a:cubicBezTo>
                    <a:pt x="380237" y="395168"/>
                    <a:pt x="389667" y="400502"/>
                    <a:pt x="389381" y="408027"/>
                  </a:cubicBezTo>
                  <a:cubicBezTo>
                    <a:pt x="389095" y="415552"/>
                    <a:pt x="381285" y="418600"/>
                    <a:pt x="374808" y="421267"/>
                  </a:cubicBezTo>
                  <a:cubicBezTo>
                    <a:pt x="368330" y="423934"/>
                    <a:pt x="360996" y="429553"/>
                    <a:pt x="363187" y="436221"/>
                  </a:cubicBezTo>
                  <a:cubicBezTo>
                    <a:pt x="364902" y="441174"/>
                    <a:pt x="370902" y="442984"/>
                    <a:pt x="374331" y="446889"/>
                  </a:cubicBezTo>
                  <a:cubicBezTo>
                    <a:pt x="378170" y="451459"/>
                    <a:pt x="378170" y="458129"/>
                    <a:pt x="374331" y="462700"/>
                  </a:cubicBezTo>
                  <a:cubicBezTo>
                    <a:pt x="371664" y="465007"/>
                    <a:pt x="368835" y="467108"/>
                    <a:pt x="365854" y="468987"/>
                  </a:cubicBezTo>
                  <a:cubicBezTo>
                    <a:pt x="359510" y="475212"/>
                    <a:pt x="356529" y="484103"/>
                    <a:pt x="357853" y="492895"/>
                  </a:cubicBezTo>
                  <a:cubicBezTo>
                    <a:pt x="358520" y="501562"/>
                    <a:pt x="361187" y="510040"/>
                    <a:pt x="361663" y="518803"/>
                  </a:cubicBezTo>
                  <a:cubicBezTo>
                    <a:pt x="361835" y="525560"/>
                    <a:pt x="360701" y="532286"/>
                    <a:pt x="358329" y="538615"/>
                  </a:cubicBezTo>
                  <a:cubicBezTo>
                    <a:pt x="355329" y="546407"/>
                    <a:pt x="350452" y="553341"/>
                    <a:pt x="344137" y="558808"/>
                  </a:cubicBezTo>
                  <a:cubicBezTo>
                    <a:pt x="331993" y="568704"/>
                    <a:pt x="316038" y="572589"/>
                    <a:pt x="300703" y="569380"/>
                  </a:cubicBezTo>
                  <a:cubicBezTo>
                    <a:pt x="294274" y="568028"/>
                    <a:pt x="287911" y="566343"/>
                    <a:pt x="281653" y="564332"/>
                  </a:cubicBezTo>
                  <a:cubicBezTo>
                    <a:pt x="268804" y="560384"/>
                    <a:pt x="256345" y="555282"/>
                    <a:pt x="244410" y="549092"/>
                  </a:cubicBezTo>
                  <a:cubicBezTo>
                    <a:pt x="226398" y="539529"/>
                    <a:pt x="209282" y="528372"/>
                    <a:pt x="193261" y="515755"/>
                  </a:cubicBezTo>
                  <a:cubicBezTo>
                    <a:pt x="158876" y="489180"/>
                    <a:pt x="128015" y="458605"/>
                    <a:pt x="93725" y="431458"/>
                  </a:cubicBezTo>
                  <a:cubicBezTo>
                    <a:pt x="73665" y="417458"/>
                    <a:pt x="54768" y="401850"/>
                    <a:pt x="37241" y="384786"/>
                  </a:cubicBezTo>
                  <a:cubicBezTo>
                    <a:pt x="761" y="345543"/>
                    <a:pt x="-12765" y="282773"/>
                    <a:pt x="14191" y="236386"/>
                  </a:cubicBezTo>
                  <a:cubicBezTo>
                    <a:pt x="30098" y="209050"/>
                    <a:pt x="57720" y="189904"/>
                    <a:pt x="73341" y="162377"/>
                  </a:cubicBezTo>
                  <a:cubicBezTo>
                    <a:pt x="83628" y="144280"/>
                    <a:pt x="88200" y="123515"/>
                    <a:pt x="96392" y="104370"/>
                  </a:cubicBezTo>
                  <a:cubicBezTo>
                    <a:pt x="97725" y="101322"/>
                    <a:pt x="99154" y="98274"/>
                    <a:pt x="100678" y="95321"/>
                  </a:cubicBezTo>
                  <a:cubicBezTo>
                    <a:pt x="121719" y="54342"/>
                    <a:pt x="158895" y="23997"/>
                    <a:pt x="203262" y="11596"/>
                  </a:cubicBezTo>
                  <a:cubicBezTo>
                    <a:pt x="216978" y="7882"/>
                    <a:pt x="239934" y="-3263"/>
                    <a:pt x="253459" y="928"/>
                  </a:cubicBezTo>
                  <a:cubicBezTo>
                    <a:pt x="260565" y="3346"/>
                    <a:pt x="267299" y="6744"/>
                    <a:pt x="273461" y="11025"/>
                  </a:cubicBezTo>
                  <a:cubicBezTo>
                    <a:pt x="285339" y="18671"/>
                    <a:pt x="296559" y="27305"/>
                    <a:pt x="306989" y="36838"/>
                  </a:cubicBezTo>
                  <a:cubicBezTo>
                    <a:pt x="314790" y="44420"/>
                    <a:pt x="321868" y="52711"/>
                    <a:pt x="328135" y="61603"/>
                  </a:cubicBezTo>
                  <a:cubicBezTo>
                    <a:pt x="345547" y="81670"/>
                    <a:pt x="358215" y="105404"/>
                    <a:pt x="365187" y="131040"/>
                  </a:cubicBezTo>
                  <a:cubicBezTo>
                    <a:pt x="369854" y="153614"/>
                    <a:pt x="362425" y="174474"/>
                    <a:pt x="364330" y="191333"/>
                  </a:cubicBezTo>
                  <a:cubicBezTo>
                    <a:pt x="366235" y="208192"/>
                    <a:pt x="366330" y="223623"/>
                    <a:pt x="369283" y="238958"/>
                  </a:cubicBezTo>
                  <a:cubicBezTo>
                    <a:pt x="374350" y="259003"/>
                    <a:pt x="383752" y="277697"/>
                    <a:pt x="396810" y="293727"/>
                  </a:cubicBezTo>
                  <a:cubicBezTo>
                    <a:pt x="406335" y="306967"/>
                    <a:pt x="418337" y="318778"/>
                    <a:pt x="424147" y="334018"/>
                  </a:cubicBezTo>
                  <a:cubicBezTo>
                    <a:pt x="429957" y="349258"/>
                    <a:pt x="427671" y="370213"/>
                    <a:pt x="413193" y="377642"/>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58" name="任意多边形: 形状 57">
              <a:extLst>
                <a:ext uri="{FF2B5EF4-FFF2-40B4-BE49-F238E27FC236}">
                  <a16:creationId xmlns:a16="http://schemas.microsoft.com/office/drawing/2014/main" id="{D9376641-6656-72A0-23E2-C262CA29143F}"/>
                </a:ext>
              </a:extLst>
            </p:cNvPr>
            <p:cNvSpPr/>
            <p:nvPr/>
          </p:nvSpPr>
          <p:spPr>
            <a:xfrm>
              <a:off x="4111727" y="2464473"/>
              <a:ext cx="99934" cy="28940"/>
            </a:xfrm>
            <a:custGeom>
              <a:avLst/>
              <a:gdLst>
                <a:gd name="connsiteX0" fmla="*/ 0 w 99934"/>
                <a:gd name="connsiteY0" fmla="*/ 23207 h 28940"/>
                <a:gd name="connsiteX1" fmla="*/ 21527 w 99934"/>
                <a:gd name="connsiteY1" fmla="*/ 8634 h 28940"/>
                <a:gd name="connsiteX2" fmla="*/ 47720 w 99934"/>
                <a:gd name="connsiteY2" fmla="*/ 157 h 28940"/>
                <a:gd name="connsiteX3" fmla="*/ 75724 w 99934"/>
                <a:gd name="connsiteY3" fmla="*/ 3205 h 28940"/>
                <a:gd name="connsiteX4" fmla="*/ 85249 w 99934"/>
                <a:gd name="connsiteY4" fmla="*/ 5967 h 28940"/>
                <a:gd name="connsiteX5" fmla="*/ 91535 w 99934"/>
                <a:gd name="connsiteY5" fmla="*/ 7967 h 28940"/>
                <a:gd name="connsiteX6" fmla="*/ 94583 w 99934"/>
                <a:gd name="connsiteY6" fmla="*/ 9491 h 28940"/>
                <a:gd name="connsiteX7" fmla="*/ 99727 w 99934"/>
                <a:gd name="connsiteY7" fmla="*/ 18159 h 28940"/>
                <a:gd name="connsiteX8" fmla="*/ 96203 w 99934"/>
                <a:gd name="connsiteY8" fmla="*/ 27684 h 28940"/>
                <a:gd name="connsiteX9" fmla="*/ 91535 w 99934"/>
                <a:gd name="connsiteY9" fmla="*/ 28351 h 28940"/>
                <a:gd name="connsiteX10" fmla="*/ 86201 w 99934"/>
                <a:gd name="connsiteY10" fmla="*/ 25208 h 28940"/>
                <a:gd name="connsiteX11" fmla="*/ 74295 w 99934"/>
                <a:gd name="connsiteY11" fmla="*/ 18826 h 28940"/>
                <a:gd name="connsiteX12" fmla="*/ 50387 w 99934"/>
                <a:gd name="connsiteY12" fmla="*/ 10349 h 28940"/>
                <a:gd name="connsiteX13" fmla="*/ 47911 w 99934"/>
                <a:gd name="connsiteY13" fmla="*/ 10349 h 28940"/>
                <a:gd name="connsiteX14" fmla="*/ 23813 w 99934"/>
                <a:gd name="connsiteY14" fmla="*/ 13587 h 28940"/>
                <a:gd name="connsiteX15" fmla="*/ 0 w 99934"/>
                <a:gd name="connsiteY15" fmla="*/ 23207 h 28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9934" h="28940">
                  <a:moveTo>
                    <a:pt x="0" y="23207"/>
                  </a:moveTo>
                  <a:cubicBezTo>
                    <a:pt x="6830" y="17863"/>
                    <a:pt x="14031" y="12994"/>
                    <a:pt x="21527" y="8634"/>
                  </a:cubicBezTo>
                  <a:cubicBezTo>
                    <a:pt x="29547" y="3967"/>
                    <a:pt x="38481" y="1076"/>
                    <a:pt x="47720" y="157"/>
                  </a:cubicBezTo>
                  <a:cubicBezTo>
                    <a:pt x="57160" y="-423"/>
                    <a:pt x="66627" y="607"/>
                    <a:pt x="75724" y="3205"/>
                  </a:cubicBezTo>
                  <a:lnTo>
                    <a:pt x="85249" y="5967"/>
                  </a:lnTo>
                  <a:cubicBezTo>
                    <a:pt x="87344" y="6634"/>
                    <a:pt x="89440" y="7491"/>
                    <a:pt x="91535" y="7967"/>
                  </a:cubicBezTo>
                  <a:cubicBezTo>
                    <a:pt x="92678" y="8181"/>
                    <a:pt x="93726" y="8708"/>
                    <a:pt x="94583" y="9491"/>
                  </a:cubicBezTo>
                  <a:cubicBezTo>
                    <a:pt x="97260" y="11694"/>
                    <a:pt x="99079" y="14759"/>
                    <a:pt x="99727" y="18159"/>
                  </a:cubicBezTo>
                  <a:cubicBezTo>
                    <a:pt x="100489" y="21748"/>
                    <a:pt x="99117" y="25452"/>
                    <a:pt x="96203" y="27684"/>
                  </a:cubicBezTo>
                  <a:cubicBezTo>
                    <a:pt x="94964" y="28637"/>
                    <a:pt x="92964" y="29589"/>
                    <a:pt x="91535" y="28351"/>
                  </a:cubicBezTo>
                  <a:cubicBezTo>
                    <a:pt x="89868" y="27122"/>
                    <a:pt x="88087" y="26070"/>
                    <a:pt x="86201" y="25208"/>
                  </a:cubicBezTo>
                  <a:cubicBezTo>
                    <a:pt x="82296" y="23017"/>
                    <a:pt x="78296" y="20921"/>
                    <a:pt x="74295" y="18826"/>
                  </a:cubicBezTo>
                  <a:cubicBezTo>
                    <a:pt x="66818" y="14767"/>
                    <a:pt x="58750" y="11907"/>
                    <a:pt x="50387" y="10349"/>
                  </a:cubicBezTo>
                  <a:lnTo>
                    <a:pt x="47911" y="10349"/>
                  </a:lnTo>
                  <a:cubicBezTo>
                    <a:pt x="39738" y="9687"/>
                    <a:pt x="31518" y="10792"/>
                    <a:pt x="23813" y="13587"/>
                  </a:cubicBezTo>
                  <a:cubicBezTo>
                    <a:pt x="15669" y="16254"/>
                    <a:pt x="7715" y="19469"/>
                    <a:pt x="0" y="23207"/>
                  </a:cubicBezTo>
                  <a:close/>
                </a:path>
              </a:pathLst>
            </a:custGeom>
            <a:solidFill>
              <a:srgbClr val="564237"/>
            </a:solidFill>
            <a:ln w="9525" cap="flat">
              <a:noFill/>
              <a:prstDash val="solid"/>
              <a:miter/>
            </a:ln>
          </p:spPr>
          <p:txBody>
            <a:bodyPr rtlCol="0" anchor="ctr">
              <a:noAutofit/>
            </a:bodyPr>
            <a:lstStyle/>
            <a:p>
              <a:endParaRPr lang="en-US">
                <a:cs typeface="+mn-ea"/>
                <a:sym typeface="+mn-lt"/>
              </a:endParaRPr>
            </a:p>
          </p:txBody>
        </p:sp>
        <p:sp>
          <p:nvSpPr>
            <p:cNvPr id="59" name="任意多边形: 形状 58">
              <a:extLst>
                <a:ext uri="{FF2B5EF4-FFF2-40B4-BE49-F238E27FC236}">
                  <a16:creationId xmlns:a16="http://schemas.microsoft.com/office/drawing/2014/main" id="{44DF569E-E7D7-CC4E-A49C-BEA6D36403EC}"/>
                </a:ext>
              </a:extLst>
            </p:cNvPr>
            <p:cNvSpPr/>
            <p:nvPr/>
          </p:nvSpPr>
          <p:spPr>
            <a:xfrm>
              <a:off x="4171714" y="2613506"/>
              <a:ext cx="18118" cy="39719"/>
            </a:xfrm>
            <a:custGeom>
              <a:avLst/>
              <a:gdLst>
                <a:gd name="connsiteX0" fmla="*/ 9451 w 18118"/>
                <a:gd name="connsiteY0" fmla="*/ 0 h 39719"/>
                <a:gd name="connsiteX1" fmla="*/ 18118 w 18118"/>
                <a:gd name="connsiteY1" fmla="*/ 39719 h 39719"/>
                <a:gd name="connsiteX2" fmla="*/ 592 w 18118"/>
                <a:gd name="connsiteY2" fmla="*/ 22765 h 39719"/>
                <a:gd name="connsiteX3" fmla="*/ 9451 w 18118"/>
                <a:gd name="connsiteY3" fmla="*/ 0 h 39719"/>
              </a:gdLst>
              <a:ahLst/>
              <a:cxnLst>
                <a:cxn ang="0">
                  <a:pos x="connsiteX0" y="connsiteY0"/>
                </a:cxn>
                <a:cxn ang="0">
                  <a:pos x="connsiteX1" y="connsiteY1"/>
                </a:cxn>
                <a:cxn ang="0">
                  <a:pos x="connsiteX2" y="connsiteY2"/>
                </a:cxn>
                <a:cxn ang="0">
                  <a:pos x="connsiteX3" y="connsiteY3"/>
                </a:cxn>
              </a:cxnLst>
              <a:rect l="l" t="t" r="r" b="b"/>
              <a:pathLst>
                <a:path w="18118" h="39719">
                  <a:moveTo>
                    <a:pt x="9451" y="0"/>
                  </a:moveTo>
                  <a:cubicBezTo>
                    <a:pt x="2669" y="13635"/>
                    <a:pt x="6279" y="30148"/>
                    <a:pt x="18118" y="39719"/>
                  </a:cubicBezTo>
                  <a:cubicBezTo>
                    <a:pt x="9279" y="38345"/>
                    <a:pt x="2259" y="31554"/>
                    <a:pt x="592" y="22765"/>
                  </a:cubicBezTo>
                  <a:cubicBezTo>
                    <a:pt x="-1494" y="14071"/>
                    <a:pt x="2040" y="4998"/>
                    <a:pt x="9451" y="0"/>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60" name="任意多边形: 形状 59">
              <a:extLst>
                <a:ext uri="{FF2B5EF4-FFF2-40B4-BE49-F238E27FC236}">
                  <a16:creationId xmlns:a16="http://schemas.microsoft.com/office/drawing/2014/main" id="{3D4AFD04-F97D-0270-97D3-A26EE2DDFB6B}"/>
                </a:ext>
              </a:extLst>
            </p:cNvPr>
            <p:cNvSpPr/>
            <p:nvPr/>
          </p:nvSpPr>
          <p:spPr>
            <a:xfrm>
              <a:off x="3841599" y="2376810"/>
              <a:ext cx="358138" cy="475446"/>
            </a:xfrm>
            <a:custGeom>
              <a:avLst/>
              <a:gdLst>
                <a:gd name="connsiteX0" fmla="*/ 358139 w 358138"/>
                <a:gd name="connsiteY0" fmla="*/ 443579 h 475446"/>
                <a:gd name="connsiteX1" fmla="*/ 343946 w 358138"/>
                <a:gd name="connsiteY1" fmla="*/ 463772 h 475446"/>
                <a:gd name="connsiteX2" fmla="*/ 300512 w 358138"/>
                <a:gd name="connsiteY2" fmla="*/ 474345 h 475446"/>
                <a:gd name="connsiteX3" fmla="*/ 281462 w 358138"/>
                <a:gd name="connsiteY3" fmla="*/ 469297 h 475446"/>
                <a:gd name="connsiteX4" fmla="*/ 244410 w 358138"/>
                <a:gd name="connsiteY4" fmla="*/ 453771 h 475446"/>
                <a:gd name="connsiteX5" fmla="*/ 193261 w 358138"/>
                <a:gd name="connsiteY5" fmla="*/ 420434 h 475446"/>
                <a:gd name="connsiteX6" fmla="*/ 93725 w 358138"/>
                <a:gd name="connsiteY6" fmla="*/ 336137 h 475446"/>
                <a:gd name="connsiteX7" fmla="*/ 37241 w 358138"/>
                <a:gd name="connsiteY7" fmla="*/ 289465 h 475446"/>
                <a:gd name="connsiteX8" fmla="*/ 14191 w 358138"/>
                <a:gd name="connsiteY8" fmla="*/ 141065 h 475446"/>
                <a:gd name="connsiteX9" fmla="*/ 73341 w 358138"/>
                <a:gd name="connsiteY9" fmla="*/ 67056 h 475446"/>
                <a:gd name="connsiteX10" fmla="*/ 96392 w 358138"/>
                <a:gd name="connsiteY10" fmla="*/ 9049 h 475446"/>
                <a:gd name="connsiteX11" fmla="*/ 100678 w 358138"/>
                <a:gd name="connsiteY11" fmla="*/ 0 h 475446"/>
                <a:gd name="connsiteX12" fmla="*/ 125919 w 358138"/>
                <a:gd name="connsiteY12" fmla="*/ 69437 h 475446"/>
                <a:gd name="connsiteX13" fmla="*/ 116394 w 358138"/>
                <a:gd name="connsiteY13" fmla="*/ 176974 h 475446"/>
                <a:gd name="connsiteX14" fmla="*/ 92582 w 358138"/>
                <a:gd name="connsiteY14" fmla="*/ 216884 h 475446"/>
                <a:gd name="connsiteX15" fmla="*/ 86772 w 358138"/>
                <a:gd name="connsiteY15" fmla="*/ 261842 h 475446"/>
                <a:gd name="connsiteX16" fmla="*/ 141636 w 358138"/>
                <a:gd name="connsiteY16" fmla="*/ 306991 h 475446"/>
                <a:gd name="connsiteX17" fmla="*/ 219264 w 358138"/>
                <a:gd name="connsiteY17" fmla="*/ 388811 h 475446"/>
                <a:gd name="connsiteX18" fmla="*/ 314514 w 358138"/>
                <a:gd name="connsiteY18" fmla="*/ 442817 h 475446"/>
                <a:gd name="connsiteX19" fmla="*/ 351186 w 358138"/>
                <a:gd name="connsiteY19" fmla="*/ 441484 h 475446"/>
                <a:gd name="connsiteX20" fmla="*/ 358139 w 358138"/>
                <a:gd name="connsiteY20" fmla="*/ 443579 h 47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8138" h="475446">
                  <a:moveTo>
                    <a:pt x="358139" y="443579"/>
                  </a:moveTo>
                  <a:cubicBezTo>
                    <a:pt x="355138" y="451372"/>
                    <a:pt x="350261" y="458306"/>
                    <a:pt x="343946" y="463772"/>
                  </a:cubicBezTo>
                  <a:cubicBezTo>
                    <a:pt x="331802" y="473669"/>
                    <a:pt x="315848" y="477554"/>
                    <a:pt x="300512" y="474345"/>
                  </a:cubicBezTo>
                  <a:cubicBezTo>
                    <a:pt x="294083" y="472992"/>
                    <a:pt x="287720" y="471308"/>
                    <a:pt x="281462" y="469297"/>
                  </a:cubicBezTo>
                  <a:cubicBezTo>
                    <a:pt x="268670" y="465246"/>
                    <a:pt x="256269" y="460049"/>
                    <a:pt x="244410" y="453771"/>
                  </a:cubicBezTo>
                  <a:cubicBezTo>
                    <a:pt x="226398" y="444208"/>
                    <a:pt x="209282" y="433051"/>
                    <a:pt x="193261" y="420434"/>
                  </a:cubicBezTo>
                  <a:cubicBezTo>
                    <a:pt x="158876" y="393859"/>
                    <a:pt x="128015" y="363284"/>
                    <a:pt x="93725" y="336137"/>
                  </a:cubicBezTo>
                  <a:cubicBezTo>
                    <a:pt x="73665" y="322137"/>
                    <a:pt x="54768" y="306529"/>
                    <a:pt x="37241" y="289465"/>
                  </a:cubicBezTo>
                  <a:cubicBezTo>
                    <a:pt x="761" y="250222"/>
                    <a:pt x="-12765" y="187452"/>
                    <a:pt x="14191" y="141065"/>
                  </a:cubicBezTo>
                  <a:cubicBezTo>
                    <a:pt x="30098" y="113728"/>
                    <a:pt x="57720" y="94583"/>
                    <a:pt x="73341" y="67056"/>
                  </a:cubicBezTo>
                  <a:cubicBezTo>
                    <a:pt x="83628" y="48958"/>
                    <a:pt x="88200" y="28194"/>
                    <a:pt x="96392" y="9049"/>
                  </a:cubicBezTo>
                  <a:cubicBezTo>
                    <a:pt x="97725" y="6001"/>
                    <a:pt x="99154" y="2953"/>
                    <a:pt x="100678" y="0"/>
                  </a:cubicBezTo>
                  <a:cubicBezTo>
                    <a:pt x="111517" y="22191"/>
                    <a:pt x="119976" y="45467"/>
                    <a:pt x="125919" y="69437"/>
                  </a:cubicBezTo>
                  <a:cubicBezTo>
                    <a:pt x="135406" y="105294"/>
                    <a:pt x="132044" y="143344"/>
                    <a:pt x="116394" y="176974"/>
                  </a:cubicBezTo>
                  <a:cubicBezTo>
                    <a:pt x="109346" y="190786"/>
                    <a:pt x="99535" y="203073"/>
                    <a:pt x="92582" y="216884"/>
                  </a:cubicBezTo>
                  <a:cubicBezTo>
                    <a:pt x="84600" y="230451"/>
                    <a:pt x="82495" y="246691"/>
                    <a:pt x="86772" y="261842"/>
                  </a:cubicBezTo>
                  <a:cubicBezTo>
                    <a:pt x="94963" y="284702"/>
                    <a:pt x="121157" y="294037"/>
                    <a:pt x="141636" y="306991"/>
                  </a:cubicBezTo>
                  <a:cubicBezTo>
                    <a:pt x="173544" y="327184"/>
                    <a:pt x="194690" y="360045"/>
                    <a:pt x="219264" y="388811"/>
                  </a:cubicBezTo>
                  <a:cubicBezTo>
                    <a:pt x="243839" y="417576"/>
                    <a:pt x="276414" y="443960"/>
                    <a:pt x="314514" y="442817"/>
                  </a:cubicBezTo>
                  <a:cubicBezTo>
                    <a:pt x="326659" y="441095"/>
                    <a:pt x="338946" y="440648"/>
                    <a:pt x="351186" y="441484"/>
                  </a:cubicBezTo>
                  <a:cubicBezTo>
                    <a:pt x="353557" y="441976"/>
                    <a:pt x="355891" y="442677"/>
                    <a:pt x="358139" y="443579"/>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61" name="任意多边形: 形状 60">
              <a:extLst>
                <a:ext uri="{FF2B5EF4-FFF2-40B4-BE49-F238E27FC236}">
                  <a16:creationId xmlns:a16="http://schemas.microsoft.com/office/drawing/2014/main" id="{36702C67-20AB-887A-46D3-4782F2A4F1BC}"/>
                </a:ext>
              </a:extLst>
            </p:cNvPr>
            <p:cNvSpPr/>
            <p:nvPr/>
          </p:nvSpPr>
          <p:spPr>
            <a:xfrm>
              <a:off x="3783301" y="2532097"/>
              <a:ext cx="114689" cy="167520"/>
            </a:xfrm>
            <a:custGeom>
              <a:avLst/>
              <a:gdLst>
                <a:gd name="connsiteX0" fmla="*/ 84586 w 114689"/>
                <a:gd name="connsiteY0" fmla="*/ 19116 h 167520"/>
                <a:gd name="connsiteX1" fmla="*/ 39628 w 114689"/>
                <a:gd name="connsiteY1" fmla="*/ 1209 h 167520"/>
                <a:gd name="connsiteX2" fmla="*/ 3433 w 114689"/>
                <a:gd name="connsiteY2" fmla="*/ 35499 h 167520"/>
                <a:gd name="connsiteX3" fmla="*/ 5719 w 114689"/>
                <a:gd name="connsiteY3" fmla="*/ 81885 h 167520"/>
                <a:gd name="connsiteX4" fmla="*/ 27817 w 114689"/>
                <a:gd name="connsiteY4" fmla="*/ 110460 h 167520"/>
                <a:gd name="connsiteX5" fmla="*/ 55058 w 114689"/>
                <a:gd name="connsiteY5" fmla="*/ 135225 h 167520"/>
                <a:gd name="connsiteX6" fmla="*/ 87062 w 114689"/>
                <a:gd name="connsiteY6" fmla="*/ 163134 h 167520"/>
                <a:gd name="connsiteX7" fmla="*/ 92682 w 114689"/>
                <a:gd name="connsiteY7" fmla="*/ 166944 h 167520"/>
                <a:gd name="connsiteX8" fmla="*/ 108017 w 114689"/>
                <a:gd name="connsiteY8" fmla="*/ 161324 h 167520"/>
                <a:gd name="connsiteX9" fmla="*/ 113256 w 114689"/>
                <a:gd name="connsiteY9" fmla="*/ 144655 h 167520"/>
                <a:gd name="connsiteX10" fmla="*/ 84681 w 114689"/>
                <a:gd name="connsiteY10" fmla="*/ 18925 h 1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689" h="167520">
                  <a:moveTo>
                    <a:pt x="84586" y="19116"/>
                  </a:moveTo>
                  <a:cubicBezTo>
                    <a:pt x="74966" y="4154"/>
                    <a:pt x="56897" y="-3042"/>
                    <a:pt x="39628" y="1209"/>
                  </a:cubicBezTo>
                  <a:cubicBezTo>
                    <a:pt x="22645" y="5964"/>
                    <a:pt x="9100" y="18796"/>
                    <a:pt x="3433" y="35499"/>
                  </a:cubicBezTo>
                  <a:cubicBezTo>
                    <a:pt x="-1834" y="50675"/>
                    <a:pt x="-1015" y="67301"/>
                    <a:pt x="5719" y="81885"/>
                  </a:cubicBezTo>
                  <a:cubicBezTo>
                    <a:pt x="11367" y="92625"/>
                    <a:pt x="18844" y="102296"/>
                    <a:pt x="27817" y="110460"/>
                  </a:cubicBezTo>
                  <a:cubicBezTo>
                    <a:pt x="36580" y="119033"/>
                    <a:pt x="45819" y="127129"/>
                    <a:pt x="55058" y="135225"/>
                  </a:cubicBezTo>
                  <a:lnTo>
                    <a:pt x="87062" y="163134"/>
                  </a:lnTo>
                  <a:cubicBezTo>
                    <a:pt x="88720" y="164702"/>
                    <a:pt x="90615" y="165989"/>
                    <a:pt x="92682" y="166944"/>
                  </a:cubicBezTo>
                  <a:cubicBezTo>
                    <a:pt x="98473" y="168683"/>
                    <a:pt x="104722" y="166394"/>
                    <a:pt x="108017" y="161324"/>
                  </a:cubicBezTo>
                  <a:cubicBezTo>
                    <a:pt x="111151" y="156304"/>
                    <a:pt x="112961" y="150566"/>
                    <a:pt x="113256" y="144655"/>
                  </a:cubicBezTo>
                  <a:cubicBezTo>
                    <a:pt x="118304" y="101697"/>
                    <a:pt x="110303" y="53787"/>
                    <a:pt x="84681" y="18925"/>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62" name="任意多边形: 形状 61">
              <a:extLst>
                <a:ext uri="{FF2B5EF4-FFF2-40B4-BE49-F238E27FC236}">
                  <a16:creationId xmlns:a16="http://schemas.microsoft.com/office/drawing/2014/main" id="{056FEAD6-9A60-574C-60CF-2B9B3C2EB57E}"/>
                </a:ext>
              </a:extLst>
            </p:cNvPr>
            <p:cNvSpPr/>
            <p:nvPr/>
          </p:nvSpPr>
          <p:spPr>
            <a:xfrm>
              <a:off x="3732101" y="2222219"/>
              <a:ext cx="302759" cy="335858"/>
            </a:xfrm>
            <a:custGeom>
              <a:avLst/>
              <a:gdLst>
                <a:gd name="connsiteX0" fmla="*/ 302760 w 302759"/>
                <a:gd name="connsiteY0" fmla="*/ 170688 h 335858"/>
                <a:gd name="connsiteX1" fmla="*/ 287519 w 302759"/>
                <a:gd name="connsiteY1" fmla="*/ 224885 h 335858"/>
                <a:gd name="connsiteX2" fmla="*/ 276661 w 302759"/>
                <a:gd name="connsiteY2" fmla="*/ 249936 h 335858"/>
                <a:gd name="connsiteX3" fmla="*/ 155598 w 302759"/>
                <a:gd name="connsiteY3" fmla="*/ 335661 h 335858"/>
                <a:gd name="connsiteX4" fmla="*/ 37774 w 302759"/>
                <a:gd name="connsiteY4" fmla="*/ 254984 h 335858"/>
                <a:gd name="connsiteX5" fmla="*/ 21296 w 302759"/>
                <a:gd name="connsiteY5" fmla="*/ 15240 h 335858"/>
                <a:gd name="connsiteX6" fmla="*/ 19962 w 302759"/>
                <a:gd name="connsiteY6" fmla="*/ 0 h 335858"/>
                <a:gd name="connsiteX7" fmla="*/ 21581 w 302759"/>
                <a:gd name="connsiteY7" fmla="*/ 0 h 335858"/>
                <a:gd name="connsiteX8" fmla="*/ 115688 w 302759"/>
                <a:gd name="connsiteY8" fmla="*/ 54769 h 335858"/>
                <a:gd name="connsiteX9" fmla="*/ 134167 w 302759"/>
                <a:gd name="connsiteY9" fmla="*/ 76676 h 335858"/>
                <a:gd name="connsiteX10" fmla="*/ 158170 w 302759"/>
                <a:gd name="connsiteY10" fmla="*/ 114776 h 335858"/>
                <a:gd name="connsiteX11" fmla="*/ 165885 w 302759"/>
                <a:gd name="connsiteY11" fmla="*/ 125159 h 335858"/>
                <a:gd name="connsiteX12" fmla="*/ 240847 w 302759"/>
                <a:gd name="connsiteY12" fmla="*/ 180689 h 335858"/>
                <a:gd name="connsiteX13" fmla="*/ 273518 w 302759"/>
                <a:gd name="connsiteY13" fmla="*/ 182213 h 335858"/>
                <a:gd name="connsiteX14" fmla="*/ 289234 w 302759"/>
                <a:gd name="connsiteY14" fmla="*/ 178118 h 335858"/>
                <a:gd name="connsiteX15" fmla="*/ 302760 w 302759"/>
                <a:gd name="connsiteY15" fmla="*/ 170688 h 33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2759" h="335858">
                  <a:moveTo>
                    <a:pt x="302760" y="170688"/>
                  </a:moveTo>
                  <a:cubicBezTo>
                    <a:pt x="299111" y="189125"/>
                    <a:pt x="294015" y="207247"/>
                    <a:pt x="287519" y="224885"/>
                  </a:cubicBezTo>
                  <a:cubicBezTo>
                    <a:pt x="284319" y="233413"/>
                    <a:pt x="280700" y="241774"/>
                    <a:pt x="276661" y="249936"/>
                  </a:cubicBezTo>
                  <a:cubicBezTo>
                    <a:pt x="229703" y="344138"/>
                    <a:pt x="155598" y="335661"/>
                    <a:pt x="155598" y="335661"/>
                  </a:cubicBezTo>
                  <a:cubicBezTo>
                    <a:pt x="106259" y="338709"/>
                    <a:pt x="61872" y="294894"/>
                    <a:pt x="37774" y="254984"/>
                  </a:cubicBezTo>
                  <a:cubicBezTo>
                    <a:pt x="-5955" y="182369"/>
                    <a:pt x="-12080" y="93155"/>
                    <a:pt x="21296" y="15240"/>
                  </a:cubicBezTo>
                  <a:lnTo>
                    <a:pt x="19962" y="0"/>
                  </a:lnTo>
                  <a:lnTo>
                    <a:pt x="21581" y="0"/>
                  </a:lnTo>
                  <a:cubicBezTo>
                    <a:pt x="57595" y="8748"/>
                    <a:pt x="90295" y="27776"/>
                    <a:pt x="115688" y="54769"/>
                  </a:cubicBezTo>
                  <a:cubicBezTo>
                    <a:pt x="121880" y="62103"/>
                    <a:pt x="128547" y="68771"/>
                    <a:pt x="134167" y="76676"/>
                  </a:cubicBezTo>
                  <a:cubicBezTo>
                    <a:pt x="142739" y="88868"/>
                    <a:pt x="149788" y="102013"/>
                    <a:pt x="158170" y="114776"/>
                  </a:cubicBezTo>
                  <a:cubicBezTo>
                    <a:pt x="160551" y="118300"/>
                    <a:pt x="163123" y="121825"/>
                    <a:pt x="165885" y="125159"/>
                  </a:cubicBezTo>
                  <a:cubicBezTo>
                    <a:pt x="187221" y="151924"/>
                    <a:pt x="205509" y="173831"/>
                    <a:pt x="240847" y="180689"/>
                  </a:cubicBezTo>
                  <a:cubicBezTo>
                    <a:pt x="251582" y="182956"/>
                    <a:pt x="262621" y="183471"/>
                    <a:pt x="273518" y="182213"/>
                  </a:cubicBezTo>
                  <a:cubicBezTo>
                    <a:pt x="278909" y="181524"/>
                    <a:pt x="284195" y="180147"/>
                    <a:pt x="289234" y="178118"/>
                  </a:cubicBezTo>
                  <a:cubicBezTo>
                    <a:pt x="294092" y="176022"/>
                    <a:pt x="298092" y="172879"/>
                    <a:pt x="302760" y="170688"/>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63" name="任意多边形: 形状 62">
              <a:extLst>
                <a:ext uri="{FF2B5EF4-FFF2-40B4-BE49-F238E27FC236}">
                  <a16:creationId xmlns:a16="http://schemas.microsoft.com/office/drawing/2014/main" id="{9B99809A-DECC-F284-AE43-2794CD39671A}"/>
                </a:ext>
              </a:extLst>
            </p:cNvPr>
            <p:cNvSpPr/>
            <p:nvPr/>
          </p:nvSpPr>
          <p:spPr>
            <a:xfrm>
              <a:off x="3788544" y="2251746"/>
              <a:ext cx="285645" cy="220569"/>
            </a:xfrm>
            <a:custGeom>
              <a:avLst/>
              <a:gdLst>
                <a:gd name="connsiteX0" fmla="*/ 285369 w 285645"/>
                <a:gd name="connsiteY0" fmla="*/ 107061 h 220569"/>
                <a:gd name="connsiteX1" fmla="*/ 271177 w 285645"/>
                <a:gd name="connsiteY1" fmla="*/ 72390 h 220569"/>
                <a:gd name="connsiteX2" fmla="*/ 189643 w 285645"/>
                <a:gd name="connsiteY2" fmla="*/ 43815 h 220569"/>
                <a:gd name="connsiteX3" fmla="*/ 77629 w 285645"/>
                <a:gd name="connsiteY3" fmla="*/ 8572 h 220569"/>
                <a:gd name="connsiteX4" fmla="*/ 0 w 285645"/>
                <a:gd name="connsiteY4" fmla="*/ 0 h 220569"/>
                <a:gd name="connsiteX5" fmla="*/ 57150 w 285645"/>
                <a:gd name="connsiteY5" fmla="*/ 154210 h 220569"/>
                <a:gd name="connsiteX6" fmla="*/ 88106 w 285645"/>
                <a:gd name="connsiteY6" fmla="*/ 199168 h 220569"/>
                <a:gd name="connsiteX7" fmla="*/ 127159 w 285645"/>
                <a:gd name="connsiteY7" fmla="*/ 215837 h 220569"/>
                <a:gd name="connsiteX8" fmla="*/ 234982 w 285645"/>
                <a:gd name="connsiteY8" fmla="*/ 202597 h 220569"/>
                <a:gd name="connsiteX9" fmla="*/ 285369 w 285645"/>
                <a:gd name="connsiteY9" fmla="*/ 107061 h 220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645" h="220569">
                  <a:moveTo>
                    <a:pt x="285369" y="107061"/>
                  </a:moveTo>
                  <a:cubicBezTo>
                    <a:pt x="284045" y="94385"/>
                    <a:pt x="279121" y="82353"/>
                    <a:pt x="271177" y="72390"/>
                  </a:cubicBezTo>
                  <a:cubicBezTo>
                    <a:pt x="252127" y="49054"/>
                    <a:pt x="218980" y="47054"/>
                    <a:pt x="189643" y="43815"/>
                  </a:cubicBezTo>
                  <a:cubicBezTo>
                    <a:pt x="150171" y="40415"/>
                    <a:pt x="111938" y="28383"/>
                    <a:pt x="77629" y="8572"/>
                  </a:cubicBezTo>
                  <a:lnTo>
                    <a:pt x="0" y="0"/>
                  </a:lnTo>
                  <a:cubicBezTo>
                    <a:pt x="14440" y="52997"/>
                    <a:pt x="33566" y="104604"/>
                    <a:pt x="57150" y="154210"/>
                  </a:cubicBezTo>
                  <a:cubicBezTo>
                    <a:pt x="63894" y="171368"/>
                    <a:pt x="74486" y="186749"/>
                    <a:pt x="88106" y="199168"/>
                  </a:cubicBezTo>
                  <a:cubicBezTo>
                    <a:pt x="99679" y="207630"/>
                    <a:pt x="113043" y="213331"/>
                    <a:pt x="127159" y="215837"/>
                  </a:cubicBezTo>
                  <a:cubicBezTo>
                    <a:pt x="163478" y="225248"/>
                    <a:pt x="202016" y="220516"/>
                    <a:pt x="234982" y="202597"/>
                  </a:cubicBezTo>
                  <a:cubicBezTo>
                    <a:pt x="268672" y="183017"/>
                    <a:pt x="288236" y="145925"/>
                    <a:pt x="285369" y="107061"/>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64" name="任意多边形: 形状 63">
              <a:extLst>
                <a:ext uri="{FF2B5EF4-FFF2-40B4-BE49-F238E27FC236}">
                  <a16:creationId xmlns:a16="http://schemas.microsoft.com/office/drawing/2014/main" id="{AC969DA8-B6D0-B738-C509-73E042339500}"/>
                </a:ext>
              </a:extLst>
            </p:cNvPr>
            <p:cNvSpPr/>
            <p:nvPr/>
          </p:nvSpPr>
          <p:spPr>
            <a:xfrm>
              <a:off x="3616504" y="2078105"/>
              <a:ext cx="191262" cy="225552"/>
            </a:xfrm>
            <a:custGeom>
              <a:avLst/>
              <a:gdLst>
                <a:gd name="connsiteX0" fmla="*/ 186041 w 191262"/>
                <a:gd name="connsiteY0" fmla="*/ 42767 h 225552"/>
                <a:gd name="connsiteX1" fmla="*/ 179755 w 191262"/>
                <a:gd name="connsiteY1" fmla="*/ 59817 h 225552"/>
                <a:gd name="connsiteX2" fmla="*/ 168610 w 191262"/>
                <a:gd name="connsiteY2" fmla="*/ 136874 h 225552"/>
                <a:gd name="connsiteX3" fmla="*/ 168610 w 191262"/>
                <a:gd name="connsiteY3" fmla="*/ 139446 h 225552"/>
                <a:gd name="connsiteX4" fmla="*/ 168610 w 191262"/>
                <a:gd name="connsiteY4" fmla="*/ 186023 h 225552"/>
                <a:gd name="connsiteX5" fmla="*/ 142702 w 191262"/>
                <a:gd name="connsiteY5" fmla="*/ 225552 h 225552"/>
                <a:gd name="connsiteX6" fmla="*/ 144512 w 191262"/>
                <a:gd name="connsiteY6" fmla="*/ 216789 h 225552"/>
                <a:gd name="connsiteX7" fmla="*/ 106412 w 191262"/>
                <a:gd name="connsiteY7" fmla="*/ 189738 h 225552"/>
                <a:gd name="connsiteX8" fmla="*/ 23545 w 191262"/>
                <a:gd name="connsiteY8" fmla="*/ 147542 h 225552"/>
                <a:gd name="connsiteX9" fmla="*/ 8114 w 191262"/>
                <a:gd name="connsiteY9" fmla="*/ 133922 h 225552"/>
                <a:gd name="connsiteX10" fmla="*/ 5066 w 191262"/>
                <a:gd name="connsiteY10" fmla="*/ 130397 h 225552"/>
                <a:gd name="connsiteX11" fmla="*/ 208 w 191262"/>
                <a:gd name="connsiteY11" fmla="*/ 120872 h 225552"/>
                <a:gd name="connsiteX12" fmla="*/ 5066 w 191262"/>
                <a:gd name="connsiteY12" fmla="*/ 99060 h 225552"/>
                <a:gd name="connsiteX13" fmla="*/ 30117 w 191262"/>
                <a:gd name="connsiteY13" fmla="*/ 58769 h 225552"/>
                <a:gd name="connsiteX14" fmla="*/ 71741 w 191262"/>
                <a:gd name="connsiteY14" fmla="*/ 38100 h 225552"/>
                <a:gd name="connsiteX15" fmla="*/ 114985 w 191262"/>
                <a:gd name="connsiteY15" fmla="*/ 31433 h 225552"/>
                <a:gd name="connsiteX16" fmla="*/ 121938 w 191262"/>
                <a:gd name="connsiteY16" fmla="*/ 13145 h 225552"/>
                <a:gd name="connsiteX17" fmla="*/ 145179 w 191262"/>
                <a:gd name="connsiteY17" fmla="*/ 0 h 225552"/>
                <a:gd name="connsiteX18" fmla="*/ 172992 w 191262"/>
                <a:gd name="connsiteY18" fmla="*/ 4763 h 225552"/>
                <a:gd name="connsiteX19" fmla="*/ 187946 w 191262"/>
                <a:gd name="connsiteY19" fmla="*/ 12668 h 225552"/>
                <a:gd name="connsiteX20" fmla="*/ 186041 w 191262"/>
                <a:gd name="connsiteY20" fmla="*/ 42767 h 225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1262" h="225552">
                  <a:moveTo>
                    <a:pt x="186041" y="42767"/>
                  </a:moveTo>
                  <a:cubicBezTo>
                    <a:pt x="183660" y="48387"/>
                    <a:pt x="181564" y="54102"/>
                    <a:pt x="179755" y="59817"/>
                  </a:cubicBezTo>
                  <a:cubicBezTo>
                    <a:pt x="171544" y="84649"/>
                    <a:pt x="167772" y="110734"/>
                    <a:pt x="168610" y="136874"/>
                  </a:cubicBezTo>
                  <a:cubicBezTo>
                    <a:pt x="168658" y="137731"/>
                    <a:pt x="168658" y="138590"/>
                    <a:pt x="168610" y="139446"/>
                  </a:cubicBezTo>
                  <a:cubicBezTo>
                    <a:pt x="170134" y="154935"/>
                    <a:pt x="170134" y="170535"/>
                    <a:pt x="168610" y="186023"/>
                  </a:cubicBezTo>
                  <a:cubicBezTo>
                    <a:pt x="167020" y="202667"/>
                    <a:pt x="157333" y="217457"/>
                    <a:pt x="142702" y="225552"/>
                  </a:cubicBezTo>
                  <a:lnTo>
                    <a:pt x="144512" y="216789"/>
                  </a:lnTo>
                  <a:cubicBezTo>
                    <a:pt x="133387" y="205742"/>
                    <a:pt x="120509" y="196603"/>
                    <a:pt x="106412" y="189738"/>
                  </a:cubicBezTo>
                  <a:cubicBezTo>
                    <a:pt x="78885" y="175546"/>
                    <a:pt x="48024" y="165735"/>
                    <a:pt x="23545" y="147542"/>
                  </a:cubicBezTo>
                  <a:cubicBezTo>
                    <a:pt x="17982" y="143495"/>
                    <a:pt x="12819" y="138936"/>
                    <a:pt x="8114" y="133922"/>
                  </a:cubicBezTo>
                  <a:cubicBezTo>
                    <a:pt x="7066" y="132779"/>
                    <a:pt x="6019" y="131636"/>
                    <a:pt x="5066" y="130397"/>
                  </a:cubicBezTo>
                  <a:cubicBezTo>
                    <a:pt x="2733" y="127641"/>
                    <a:pt x="1066" y="124381"/>
                    <a:pt x="208" y="120872"/>
                  </a:cubicBezTo>
                  <a:cubicBezTo>
                    <a:pt x="-630" y="113265"/>
                    <a:pt x="1075" y="105592"/>
                    <a:pt x="5066" y="99060"/>
                  </a:cubicBezTo>
                  <a:cubicBezTo>
                    <a:pt x="11172" y="84360"/>
                    <a:pt x="19639" y="70751"/>
                    <a:pt x="30117" y="58769"/>
                  </a:cubicBezTo>
                  <a:cubicBezTo>
                    <a:pt x="40642" y="46551"/>
                    <a:pt x="55644" y="39098"/>
                    <a:pt x="71741" y="38100"/>
                  </a:cubicBezTo>
                  <a:cubicBezTo>
                    <a:pt x="87076" y="38100"/>
                    <a:pt x="106126" y="43910"/>
                    <a:pt x="114985" y="31433"/>
                  </a:cubicBezTo>
                  <a:cubicBezTo>
                    <a:pt x="117756" y="25518"/>
                    <a:pt x="120080" y="19405"/>
                    <a:pt x="121938" y="13145"/>
                  </a:cubicBezTo>
                  <a:cubicBezTo>
                    <a:pt x="127034" y="5191"/>
                    <a:pt x="135740" y="270"/>
                    <a:pt x="145179" y="0"/>
                  </a:cubicBezTo>
                  <a:cubicBezTo>
                    <a:pt x="154656" y="-22"/>
                    <a:pt x="164067" y="1589"/>
                    <a:pt x="172992" y="4763"/>
                  </a:cubicBezTo>
                  <a:cubicBezTo>
                    <a:pt x="178659" y="5828"/>
                    <a:pt x="183869" y="8584"/>
                    <a:pt x="187946" y="12668"/>
                  </a:cubicBezTo>
                  <a:cubicBezTo>
                    <a:pt x="194518" y="21050"/>
                    <a:pt x="189946" y="33052"/>
                    <a:pt x="186041" y="42767"/>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65" name="任意多边形: 形状 64">
              <a:extLst>
                <a:ext uri="{FF2B5EF4-FFF2-40B4-BE49-F238E27FC236}">
                  <a16:creationId xmlns:a16="http://schemas.microsoft.com/office/drawing/2014/main" id="{94158710-04CF-43A0-9703-E31006C29D69}"/>
                </a:ext>
              </a:extLst>
            </p:cNvPr>
            <p:cNvSpPr/>
            <p:nvPr/>
          </p:nvSpPr>
          <p:spPr>
            <a:xfrm>
              <a:off x="3639954" y="2179137"/>
              <a:ext cx="146589" cy="88706"/>
            </a:xfrm>
            <a:custGeom>
              <a:avLst/>
              <a:gdLst>
                <a:gd name="connsiteX0" fmla="*/ 144971 w 146589"/>
                <a:gd name="connsiteY0" fmla="*/ 35842 h 88706"/>
                <a:gd name="connsiteX1" fmla="*/ 144971 w 146589"/>
                <a:gd name="connsiteY1" fmla="*/ 38414 h 88706"/>
                <a:gd name="connsiteX2" fmla="*/ 144399 w 146589"/>
                <a:gd name="connsiteY2" fmla="*/ 39081 h 88706"/>
                <a:gd name="connsiteX3" fmla="*/ 113062 w 146589"/>
                <a:gd name="connsiteY3" fmla="*/ 72895 h 88706"/>
                <a:gd name="connsiteX4" fmla="*/ 82868 w 146589"/>
                <a:gd name="connsiteY4" fmla="*/ 88706 h 88706"/>
                <a:gd name="connsiteX5" fmla="*/ 0 w 146589"/>
                <a:gd name="connsiteY5" fmla="*/ 46510 h 88706"/>
                <a:gd name="connsiteX6" fmla="*/ 10382 w 146589"/>
                <a:gd name="connsiteY6" fmla="*/ 48892 h 88706"/>
                <a:gd name="connsiteX7" fmla="*/ 30099 w 146589"/>
                <a:gd name="connsiteY7" fmla="*/ 40605 h 88706"/>
                <a:gd name="connsiteX8" fmla="*/ 37148 w 146589"/>
                <a:gd name="connsiteY8" fmla="*/ 29365 h 88706"/>
                <a:gd name="connsiteX9" fmla="*/ 58674 w 146589"/>
                <a:gd name="connsiteY9" fmla="*/ 32128 h 88706"/>
                <a:gd name="connsiteX10" fmla="*/ 88868 w 146589"/>
                <a:gd name="connsiteY10" fmla="*/ 29746 h 88706"/>
                <a:gd name="connsiteX11" fmla="*/ 119063 w 146589"/>
                <a:gd name="connsiteY11" fmla="*/ 5362 h 88706"/>
                <a:gd name="connsiteX12" fmla="*/ 146590 w 146589"/>
                <a:gd name="connsiteY12" fmla="*/ 219 h 88706"/>
                <a:gd name="connsiteX13" fmla="*/ 144971 w 146589"/>
                <a:gd name="connsiteY13" fmla="*/ 35842 h 8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589" h="88706">
                  <a:moveTo>
                    <a:pt x="144971" y="35842"/>
                  </a:moveTo>
                  <a:cubicBezTo>
                    <a:pt x="145018" y="36699"/>
                    <a:pt x="145018" y="37558"/>
                    <a:pt x="144971" y="38414"/>
                  </a:cubicBezTo>
                  <a:lnTo>
                    <a:pt x="144399" y="39081"/>
                  </a:lnTo>
                  <a:cubicBezTo>
                    <a:pt x="135379" y="51593"/>
                    <a:pt x="124854" y="62949"/>
                    <a:pt x="113062" y="72895"/>
                  </a:cubicBezTo>
                  <a:cubicBezTo>
                    <a:pt x="104032" y="79937"/>
                    <a:pt x="93802" y="85294"/>
                    <a:pt x="82868" y="88706"/>
                  </a:cubicBezTo>
                  <a:cubicBezTo>
                    <a:pt x="55340" y="74514"/>
                    <a:pt x="24479" y="64703"/>
                    <a:pt x="0" y="46510"/>
                  </a:cubicBezTo>
                  <a:cubicBezTo>
                    <a:pt x="3334" y="47787"/>
                    <a:pt x="6830" y="48588"/>
                    <a:pt x="10382" y="48892"/>
                  </a:cubicBezTo>
                  <a:cubicBezTo>
                    <a:pt x="17955" y="49820"/>
                    <a:pt x="25460" y="46667"/>
                    <a:pt x="30099" y="40605"/>
                  </a:cubicBezTo>
                  <a:cubicBezTo>
                    <a:pt x="32480" y="36890"/>
                    <a:pt x="33528" y="32032"/>
                    <a:pt x="37148" y="29365"/>
                  </a:cubicBezTo>
                  <a:cubicBezTo>
                    <a:pt x="43244" y="24889"/>
                    <a:pt x="51530" y="29365"/>
                    <a:pt x="58674" y="32128"/>
                  </a:cubicBezTo>
                  <a:cubicBezTo>
                    <a:pt x="68628" y="35611"/>
                    <a:pt x="79581" y="34747"/>
                    <a:pt x="88868" y="29746"/>
                  </a:cubicBezTo>
                  <a:cubicBezTo>
                    <a:pt x="100203" y="23460"/>
                    <a:pt x="107918" y="11554"/>
                    <a:pt x="119063" y="5362"/>
                  </a:cubicBezTo>
                  <a:cubicBezTo>
                    <a:pt x="127578" y="1121"/>
                    <a:pt x="137112" y="-660"/>
                    <a:pt x="146590" y="219"/>
                  </a:cubicBezTo>
                  <a:cubicBezTo>
                    <a:pt x="145094" y="12031"/>
                    <a:pt x="144561" y="23944"/>
                    <a:pt x="144971" y="35842"/>
                  </a:cubicBezTo>
                  <a:close/>
                </a:path>
              </a:pathLst>
            </a:custGeom>
            <a:solidFill>
              <a:srgbClr val="29201C"/>
            </a:solidFill>
            <a:ln w="9525" cap="flat">
              <a:noFill/>
              <a:prstDash val="solid"/>
              <a:miter/>
            </a:ln>
          </p:spPr>
          <p:txBody>
            <a:bodyPr rtlCol="0" anchor="ctr">
              <a:noAutofit/>
            </a:bodyPr>
            <a:lstStyle/>
            <a:p>
              <a:endParaRPr lang="en-US">
                <a:cs typeface="+mn-ea"/>
                <a:sym typeface="+mn-lt"/>
              </a:endParaRPr>
            </a:p>
          </p:txBody>
        </p:sp>
        <p:sp>
          <p:nvSpPr>
            <p:cNvPr id="66" name="任意多边形: 形状 65">
              <a:extLst>
                <a:ext uri="{FF2B5EF4-FFF2-40B4-BE49-F238E27FC236}">
                  <a16:creationId xmlns:a16="http://schemas.microsoft.com/office/drawing/2014/main" id="{A27ACABF-E4B1-7052-62F6-72DCFBD1CABE}"/>
                </a:ext>
              </a:extLst>
            </p:cNvPr>
            <p:cNvSpPr/>
            <p:nvPr/>
          </p:nvSpPr>
          <p:spPr>
            <a:xfrm>
              <a:off x="3616957" y="2078105"/>
              <a:ext cx="190810" cy="129825"/>
            </a:xfrm>
            <a:custGeom>
              <a:avLst/>
              <a:gdLst>
                <a:gd name="connsiteX0" fmla="*/ 185588 w 190810"/>
                <a:gd name="connsiteY0" fmla="*/ 42767 h 129825"/>
                <a:gd name="connsiteX1" fmla="*/ 179302 w 190810"/>
                <a:gd name="connsiteY1" fmla="*/ 59817 h 129825"/>
                <a:gd name="connsiteX2" fmla="*/ 140535 w 190810"/>
                <a:gd name="connsiteY2" fmla="*/ 59817 h 129825"/>
                <a:gd name="connsiteX3" fmla="*/ 111960 w 190810"/>
                <a:gd name="connsiteY3" fmla="*/ 55245 h 129825"/>
                <a:gd name="connsiteX4" fmla="*/ 95006 w 190810"/>
                <a:gd name="connsiteY4" fmla="*/ 73152 h 129825"/>
                <a:gd name="connsiteX5" fmla="*/ 51572 w 190810"/>
                <a:gd name="connsiteY5" fmla="*/ 73724 h 129825"/>
                <a:gd name="connsiteX6" fmla="*/ 7566 w 190810"/>
                <a:gd name="connsiteY6" fmla="*/ 129826 h 129825"/>
                <a:gd name="connsiteX7" fmla="*/ 5090 w 190810"/>
                <a:gd name="connsiteY7" fmla="*/ 129826 h 129825"/>
                <a:gd name="connsiteX8" fmla="*/ 232 w 190810"/>
                <a:gd name="connsiteY8" fmla="*/ 120301 h 129825"/>
                <a:gd name="connsiteX9" fmla="*/ 4613 w 190810"/>
                <a:gd name="connsiteY9" fmla="*/ 99060 h 129825"/>
                <a:gd name="connsiteX10" fmla="*/ 29664 w 190810"/>
                <a:gd name="connsiteY10" fmla="*/ 58769 h 129825"/>
                <a:gd name="connsiteX11" fmla="*/ 71288 w 190810"/>
                <a:gd name="connsiteY11" fmla="*/ 38100 h 129825"/>
                <a:gd name="connsiteX12" fmla="*/ 114532 w 190810"/>
                <a:gd name="connsiteY12" fmla="*/ 31433 h 129825"/>
                <a:gd name="connsiteX13" fmla="*/ 121485 w 190810"/>
                <a:gd name="connsiteY13" fmla="*/ 13145 h 129825"/>
                <a:gd name="connsiteX14" fmla="*/ 144726 w 190810"/>
                <a:gd name="connsiteY14" fmla="*/ 0 h 129825"/>
                <a:gd name="connsiteX15" fmla="*/ 172539 w 190810"/>
                <a:gd name="connsiteY15" fmla="*/ 4763 h 129825"/>
                <a:gd name="connsiteX16" fmla="*/ 187493 w 190810"/>
                <a:gd name="connsiteY16" fmla="*/ 12668 h 129825"/>
                <a:gd name="connsiteX17" fmla="*/ 185588 w 190810"/>
                <a:gd name="connsiteY17" fmla="*/ 42767 h 12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0810" h="129825">
                  <a:moveTo>
                    <a:pt x="185588" y="42767"/>
                  </a:moveTo>
                  <a:cubicBezTo>
                    <a:pt x="183207" y="48387"/>
                    <a:pt x="181112" y="54102"/>
                    <a:pt x="179302" y="59817"/>
                  </a:cubicBezTo>
                  <a:cubicBezTo>
                    <a:pt x="166691" y="63818"/>
                    <a:pt x="153146" y="63818"/>
                    <a:pt x="140535" y="59817"/>
                  </a:cubicBezTo>
                  <a:cubicBezTo>
                    <a:pt x="131010" y="56579"/>
                    <a:pt x="120628" y="50292"/>
                    <a:pt x="111960" y="55245"/>
                  </a:cubicBezTo>
                  <a:cubicBezTo>
                    <a:pt x="104626" y="59150"/>
                    <a:pt x="101959" y="68580"/>
                    <a:pt x="95006" y="73152"/>
                  </a:cubicBezTo>
                  <a:cubicBezTo>
                    <a:pt x="82623" y="81248"/>
                    <a:pt x="65669" y="69247"/>
                    <a:pt x="51572" y="73724"/>
                  </a:cubicBezTo>
                  <a:cubicBezTo>
                    <a:pt x="27854" y="81439"/>
                    <a:pt x="32522" y="126302"/>
                    <a:pt x="7566" y="129826"/>
                  </a:cubicBezTo>
                  <a:lnTo>
                    <a:pt x="5090" y="129826"/>
                  </a:lnTo>
                  <a:cubicBezTo>
                    <a:pt x="2756" y="127069"/>
                    <a:pt x="1089" y="123809"/>
                    <a:pt x="232" y="120301"/>
                  </a:cubicBezTo>
                  <a:cubicBezTo>
                    <a:pt x="-625" y="112934"/>
                    <a:pt x="908" y="105488"/>
                    <a:pt x="4613" y="99060"/>
                  </a:cubicBezTo>
                  <a:cubicBezTo>
                    <a:pt x="10719" y="84360"/>
                    <a:pt x="19187" y="70751"/>
                    <a:pt x="29664" y="58769"/>
                  </a:cubicBezTo>
                  <a:cubicBezTo>
                    <a:pt x="40189" y="46551"/>
                    <a:pt x="55191" y="39098"/>
                    <a:pt x="71288" y="38100"/>
                  </a:cubicBezTo>
                  <a:cubicBezTo>
                    <a:pt x="86624" y="38100"/>
                    <a:pt x="105674" y="43910"/>
                    <a:pt x="114532" y="31433"/>
                  </a:cubicBezTo>
                  <a:cubicBezTo>
                    <a:pt x="117304" y="25518"/>
                    <a:pt x="119628" y="19405"/>
                    <a:pt x="121485" y="13145"/>
                  </a:cubicBezTo>
                  <a:cubicBezTo>
                    <a:pt x="126581" y="5191"/>
                    <a:pt x="135287" y="270"/>
                    <a:pt x="144726" y="0"/>
                  </a:cubicBezTo>
                  <a:cubicBezTo>
                    <a:pt x="154204" y="-22"/>
                    <a:pt x="163614" y="1589"/>
                    <a:pt x="172539" y="4763"/>
                  </a:cubicBezTo>
                  <a:cubicBezTo>
                    <a:pt x="178207" y="5828"/>
                    <a:pt x="183417" y="8584"/>
                    <a:pt x="187493" y="12668"/>
                  </a:cubicBezTo>
                  <a:cubicBezTo>
                    <a:pt x="194066" y="21050"/>
                    <a:pt x="189494" y="33052"/>
                    <a:pt x="185588" y="42767"/>
                  </a:cubicBezTo>
                  <a:close/>
                </a:path>
              </a:pathLst>
            </a:custGeom>
            <a:solidFill>
              <a:srgbClr val="534438"/>
            </a:solidFill>
            <a:ln w="9525" cap="flat">
              <a:noFill/>
              <a:prstDash val="solid"/>
              <a:miter/>
            </a:ln>
          </p:spPr>
          <p:txBody>
            <a:bodyPr rtlCol="0" anchor="ctr">
              <a:noAutofit/>
            </a:bodyPr>
            <a:lstStyle/>
            <a:p>
              <a:endParaRPr lang="en-US">
                <a:cs typeface="+mn-ea"/>
                <a:sym typeface="+mn-lt"/>
              </a:endParaRPr>
            </a:p>
          </p:txBody>
        </p:sp>
        <p:sp>
          <p:nvSpPr>
            <p:cNvPr id="67" name="任意多边形: 形状 66">
              <a:extLst>
                <a:ext uri="{FF2B5EF4-FFF2-40B4-BE49-F238E27FC236}">
                  <a16:creationId xmlns:a16="http://schemas.microsoft.com/office/drawing/2014/main" id="{2E5B9458-380A-CA78-DD3C-304009C8BF06}"/>
                </a:ext>
              </a:extLst>
            </p:cNvPr>
            <p:cNvSpPr/>
            <p:nvPr/>
          </p:nvSpPr>
          <p:spPr>
            <a:xfrm>
              <a:off x="3751968" y="2218847"/>
              <a:ext cx="415042" cy="167468"/>
            </a:xfrm>
            <a:custGeom>
              <a:avLst/>
              <a:gdLst>
                <a:gd name="connsiteX0" fmla="*/ 409575 w 415042"/>
                <a:gd name="connsiteY0" fmla="*/ 133579 h 167468"/>
                <a:gd name="connsiteX1" fmla="*/ 396812 w 415042"/>
                <a:gd name="connsiteY1" fmla="*/ 142627 h 167468"/>
                <a:gd name="connsiteX2" fmla="*/ 362617 w 415042"/>
                <a:gd name="connsiteY2" fmla="*/ 160534 h 167468"/>
                <a:gd name="connsiteX3" fmla="*/ 265366 w 415042"/>
                <a:gd name="connsiteY3" fmla="*/ 156915 h 167468"/>
                <a:gd name="connsiteX4" fmla="*/ 225076 w 415042"/>
                <a:gd name="connsiteY4" fmla="*/ 134531 h 167468"/>
                <a:gd name="connsiteX5" fmla="*/ 0 w 415042"/>
                <a:gd name="connsiteY5" fmla="*/ 3086 h 167468"/>
                <a:gd name="connsiteX6" fmla="*/ 0 w 415042"/>
                <a:gd name="connsiteY6" fmla="*/ 3086 h 167468"/>
                <a:gd name="connsiteX7" fmla="*/ 119443 w 415042"/>
                <a:gd name="connsiteY7" fmla="*/ 3086 h 167468"/>
                <a:gd name="connsiteX8" fmla="*/ 319469 w 415042"/>
                <a:gd name="connsiteY8" fmla="*/ 28232 h 167468"/>
                <a:gd name="connsiteX9" fmla="*/ 414719 w 415042"/>
                <a:gd name="connsiteY9" fmla="*/ 117005 h 167468"/>
                <a:gd name="connsiteX10" fmla="*/ 409575 w 415042"/>
                <a:gd name="connsiteY10" fmla="*/ 133579 h 1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042" h="167468">
                  <a:moveTo>
                    <a:pt x="409575" y="133579"/>
                  </a:moveTo>
                  <a:cubicBezTo>
                    <a:pt x="405660" y="137042"/>
                    <a:pt x="401374" y="140076"/>
                    <a:pt x="396812" y="142627"/>
                  </a:cubicBezTo>
                  <a:cubicBezTo>
                    <a:pt x="388239" y="147676"/>
                    <a:pt x="376428" y="153867"/>
                    <a:pt x="362617" y="160534"/>
                  </a:cubicBezTo>
                  <a:cubicBezTo>
                    <a:pt x="330794" y="170894"/>
                    <a:pt x="296332" y="169611"/>
                    <a:pt x="265366" y="156915"/>
                  </a:cubicBezTo>
                  <a:cubicBezTo>
                    <a:pt x="251355" y="150545"/>
                    <a:pt x="237887" y="143060"/>
                    <a:pt x="225076" y="134531"/>
                  </a:cubicBezTo>
                  <a:cubicBezTo>
                    <a:pt x="151352" y="88557"/>
                    <a:pt x="76324" y="44742"/>
                    <a:pt x="0" y="3086"/>
                  </a:cubicBezTo>
                  <a:lnTo>
                    <a:pt x="0" y="3086"/>
                  </a:lnTo>
                  <a:cubicBezTo>
                    <a:pt x="39710" y="-1029"/>
                    <a:pt x="79734" y="-1029"/>
                    <a:pt x="119443" y="3086"/>
                  </a:cubicBezTo>
                  <a:cubicBezTo>
                    <a:pt x="190024" y="10135"/>
                    <a:pt x="266890" y="11468"/>
                    <a:pt x="319469" y="28232"/>
                  </a:cubicBezTo>
                  <a:cubicBezTo>
                    <a:pt x="362236" y="42043"/>
                    <a:pt x="411289" y="87859"/>
                    <a:pt x="414719" y="117005"/>
                  </a:cubicBezTo>
                  <a:cubicBezTo>
                    <a:pt x="415862" y="123041"/>
                    <a:pt x="413938" y="129252"/>
                    <a:pt x="409575" y="133579"/>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68" name="任意多边形: 形状 67">
              <a:extLst>
                <a:ext uri="{FF2B5EF4-FFF2-40B4-BE49-F238E27FC236}">
                  <a16:creationId xmlns:a16="http://schemas.microsoft.com/office/drawing/2014/main" id="{5C268D85-ED61-0FF7-1579-E50D3D15809F}"/>
                </a:ext>
              </a:extLst>
            </p:cNvPr>
            <p:cNvSpPr/>
            <p:nvPr/>
          </p:nvSpPr>
          <p:spPr>
            <a:xfrm>
              <a:off x="3751777" y="2211940"/>
              <a:ext cx="414813" cy="127055"/>
            </a:xfrm>
            <a:custGeom>
              <a:avLst/>
              <a:gdLst>
                <a:gd name="connsiteX0" fmla="*/ 0 w 414813"/>
                <a:gd name="connsiteY0" fmla="*/ 9898 h 127055"/>
                <a:gd name="connsiteX1" fmla="*/ 414814 w 414813"/>
                <a:gd name="connsiteY1" fmla="*/ 127056 h 127055"/>
                <a:gd name="connsiteX2" fmla="*/ 0 w 414813"/>
                <a:gd name="connsiteY2" fmla="*/ 9898 h 127055"/>
              </a:gdLst>
              <a:ahLst/>
              <a:cxnLst>
                <a:cxn ang="0">
                  <a:pos x="connsiteX0" y="connsiteY0"/>
                </a:cxn>
                <a:cxn ang="0">
                  <a:pos x="connsiteX1" y="connsiteY1"/>
                </a:cxn>
                <a:cxn ang="0">
                  <a:pos x="connsiteX2" y="connsiteY2"/>
                </a:cxn>
              </a:cxnLst>
              <a:rect l="l" t="t" r="r" b="b"/>
              <a:pathLst>
                <a:path w="414813" h="127055">
                  <a:moveTo>
                    <a:pt x="0" y="9898"/>
                  </a:moveTo>
                  <a:lnTo>
                    <a:pt x="414814" y="127056"/>
                  </a:lnTo>
                  <a:cubicBezTo>
                    <a:pt x="414814" y="-50490"/>
                    <a:pt x="0" y="9898"/>
                    <a:pt x="0" y="9898"/>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69" name="任意多边形: 形状 68">
              <a:extLst>
                <a:ext uri="{FF2B5EF4-FFF2-40B4-BE49-F238E27FC236}">
                  <a16:creationId xmlns:a16="http://schemas.microsoft.com/office/drawing/2014/main" id="{D60D4951-1BC5-C60C-5200-137EE7EBBAD2}"/>
                </a:ext>
              </a:extLst>
            </p:cNvPr>
            <p:cNvSpPr/>
            <p:nvPr/>
          </p:nvSpPr>
          <p:spPr>
            <a:xfrm>
              <a:off x="3751968" y="2221933"/>
              <a:ext cx="414760" cy="164381"/>
            </a:xfrm>
            <a:custGeom>
              <a:avLst/>
              <a:gdLst>
                <a:gd name="connsiteX0" fmla="*/ 409575 w 414760"/>
                <a:gd name="connsiteY0" fmla="*/ 130492 h 164381"/>
                <a:gd name="connsiteX1" fmla="*/ 396812 w 414760"/>
                <a:gd name="connsiteY1" fmla="*/ 139541 h 164381"/>
                <a:gd name="connsiteX2" fmla="*/ 362617 w 414760"/>
                <a:gd name="connsiteY2" fmla="*/ 157448 h 164381"/>
                <a:gd name="connsiteX3" fmla="*/ 265366 w 414760"/>
                <a:gd name="connsiteY3" fmla="*/ 153829 h 164381"/>
                <a:gd name="connsiteX4" fmla="*/ 225076 w 414760"/>
                <a:gd name="connsiteY4" fmla="*/ 131445 h 164381"/>
                <a:gd name="connsiteX5" fmla="*/ 0 w 414760"/>
                <a:gd name="connsiteY5" fmla="*/ 0 h 164381"/>
                <a:gd name="connsiteX6" fmla="*/ 241649 w 414760"/>
                <a:gd name="connsiteY6" fmla="*/ 95250 h 164381"/>
                <a:gd name="connsiteX7" fmla="*/ 414338 w 414760"/>
                <a:gd name="connsiteY7" fmla="*/ 113729 h 164381"/>
                <a:gd name="connsiteX8" fmla="*/ 409575 w 414760"/>
                <a:gd name="connsiteY8" fmla="*/ 130492 h 1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760" h="164381">
                  <a:moveTo>
                    <a:pt x="409575" y="130492"/>
                  </a:moveTo>
                  <a:cubicBezTo>
                    <a:pt x="405660" y="133956"/>
                    <a:pt x="401374" y="136990"/>
                    <a:pt x="396812" y="139541"/>
                  </a:cubicBezTo>
                  <a:cubicBezTo>
                    <a:pt x="388239" y="144590"/>
                    <a:pt x="376428" y="150781"/>
                    <a:pt x="362617" y="157448"/>
                  </a:cubicBezTo>
                  <a:cubicBezTo>
                    <a:pt x="330794" y="167808"/>
                    <a:pt x="296332" y="166525"/>
                    <a:pt x="265366" y="153829"/>
                  </a:cubicBezTo>
                  <a:cubicBezTo>
                    <a:pt x="251355" y="147459"/>
                    <a:pt x="237887" y="139974"/>
                    <a:pt x="225076" y="131445"/>
                  </a:cubicBezTo>
                  <a:cubicBezTo>
                    <a:pt x="151352" y="85471"/>
                    <a:pt x="76324" y="41656"/>
                    <a:pt x="0" y="0"/>
                  </a:cubicBezTo>
                  <a:cubicBezTo>
                    <a:pt x="5429" y="762"/>
                    <a:pt x="181832" y="28575"/>
                    <a:pt x="241649" y="95250"/>
                  </a:cubicBezTo>
                  <a:cubicBezTo>
                    <a:pt x="291274" y="150495"/>
                    <a:pt x="379381" y="138779"/>
                    <a:pt x="414338" y="113729"/>
                  </a:cubicBezTo>
                  <a:cubicBezTo>
                    <a:pt x="415652" y="119762"/>
                    <a:pt x="413861" y="126051"/>
                    <a:pt x="409575" y="130492"/>
                  </a:cubicBezTo>
                  <a:close/>
                </a:path>
              </a:pathLst>
            </a:custGeom>
            <a:solidFill>
              <a:srgbClr val="534438"/>
            </a:solidFill>
            <a:ln w="9525" cap="flat">
              <a:noFill/>
              <a:prstDash val="solid"/>
              <a:miter/>
            </a:ln>
          </p:spPr>
          <p:txBody>
            <a:bodyPr rtlCol="0" anchor="ctr">
              <a:noAutofit/>
            </a:bodyPr>
            <a:lstStyle/>
            <a:p>
              <a:endParaRPr lang="en-US">
                <a:cs typeface="+mn-ea"/>
                <a:sym typeface="+mn-lt"/>
              </a:endParaRPr>
            </a:p>
          </p:txBody>
        </p:sp>
        <p:sp>
          <p:nvSpPr>
            <p:cNvPr id="70" name="任意多边形: 形状 69">
              <a:extLst>
                <a:ext uri="{FF2B5EF4-FFF2-40B4-BE49-F238E27FC236}">
                  <a16:creationId xmlns:a16="http://schemas.microsoft.com/office/drawing/2014/main" id="{AFC6FDAA-F4B6-F5BE-74B4-E9E5FD392519}"/>
                </a:ext>
              </a:extLst>
            </p:cNvPr>
            <p:cNvSpPr/>
            <p:nvPr/>
          </p:nvSpPr>
          <p:spPr>
            <a:xfrm>
              <a:off x="3732101" y="2222219"/>
              <a:ext cx="276660" cy="335858"/>
            </a:xfrm>
            <a:custGeom>
              <a:avLst/>
              <a:gdLst>
                <a:gd name="connsiteX0" fmla="*/ 276661 w 276660"/>
                <a:gd name="connsiteY0" fmla="*/ 249936 h 335858"/>
                <a:gd name="connsiteX1" fmla="*/ 155598 w 276660"/>
                <a:gd name="connsiteY1" fmla="*/ 335661 h 335858"/>
                <a:gd name="connsiteX2" fmla="*/ 37774 w 276660"/>
                <a:gd name="connsiteY2" fmla="*/ 254984 h 335858"/>
                <a:gd name="connsiteX3" fmla="*/ 21296 w 276660"/>
                <a:gd name="connsiteY3" fmla="*/ 15240 h 335858"/>
                <a:gd name="connsiteX4" fmla="*/ 19962 w 276660"/>
                <a:gd name="connsiteY4" fmla="*/ 0 h 335858"/>
                <a:gd name="connsiteX5" fmla="*/ 21581 w 276660"/>
                <a:gd name="connsiteY5" fmla="*/ 0 h 335858"/>
                <a:gd name="connsiteX6" fmla="*/ 35297 w 276660"/>
                <a:gd name="connsiteY6" fmla="*/ 46863 h 335858"/>
                <a:gd name="connsiteX7" fmla="*/ 40346 w 276660"/>
                <a:gd name="connsiteY7" fmla="*/ 123063 h 335858"/>
                <a:gd name="connsiteX8" fmla="*/ 55967 w 276660"/>
                <a:gd name="connsiteY8" fmla="*/ 183833 h 335858"/>
                <a:gd name="connsiteX9" fmla="*/ 142644 w 276660"/>
                <a:gd name="connsiteY9" fmla="*/ 271748 h 335858"/>
                <a:gd name="connsiteX10" fmla="*/ 250848 w 276660"/>
                <a:gd name="connsiteY10" fmla="*/ 260223 h 335858"/>
                <a:gd name="connsiteX11" fmla="*/ 276661 w 276660"/>
                <a:gd name="connsiteY11" fmla="*/ 249936 h 33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60" h="335858">
                  <a:moveTo>
                    <a:pt x="276661" y="249936"/>
                  </a:moveTo>
                  <a:cubicBezTo>
                    <a:pt x="229703" y="344138"/>
                    <a:pt x="155598" y="335661"/>
                    <a:pt x="155598" y="335661"/>
                  </a:cubicBezTo>
                  <a:cubicBezTo>
                    <a:pt x="106259" y="338709"/>
                    <a:pt x="61872" y="294894"/>
                    <a:pt x="37774" y="254984"/>
                  </a:cubicBezTo>
                  <a:cubicBezTo>
                    <a:pt x="-5955" y="182369"/>
                    <a:pt x="-12080" y="93155"/>
                    <a:pt x="21296" y="15240"/>
                  </a:cubicBezTo>
                  <a:lnTo>
                    <a:pt x="19962" y="0"/>
                  </a:lnTo>
                  <a:lnTo>
                    <a:pt x="21581" y="0"/>
                  </a:lnTo>
                  <a:cubicBezTo>
                    <a:pt x="28839" y="14707"/>
                    <a:pt x="33478" y="30565"/>
                    <a:pt x="35297" y="46863"/>
                  </a:cubicBezTo>
                  <a:cubicBezTo>
                    <a:pt x="38536" y="72104"/>
                    <a:pt x="37393" y="97726"/>
                    <a:pt x="40346" y="123063"/>
                  </a:cubicBezTo>
                  <a:cubicBezTo>
                    <a:pt x="42832" y="143923"/>
                    <a:pt x="48089" y="164359"/>
                    <a:pt x="55967" y="183833"/>
                  </a:cubicBezTo>
                  <a:cubicBezTo>
                    <a:pt x="71492" y="221933"/>
                    <a:pt x="100258" y="259270"/>
                    <a:pt x="142644" y="271748"/>
                  </a:cubicBezTo>
                  <a:cubicBezTo>
                    <a:pt x="177982" y="282131"/>
                    <a:pt x="216749" y="273844"/>
                    <a:pt x="250848" y="260223"/>
                  </a:cubicBezTo>
                  <a:cubicBezTo>
                    <a:pt x="259421" y="257080"/>
                    <a:pt x="267898" y="253270"/>
                    <a:pt x="276661" y="249936"/>
                  </a:cubicBezTo>
                  <a:close/>
                </a:path>
              </a:pathLst>
            </a:custGeom>
            <a:solidFill>
              <a:srgbClr val="534438"/>
            </a:solidFill>
            <a:ln w="9525" cap="flat">
              <a:noFill/>
              <a:prstDash val="solid"/>
              <a:miter/>
            </a:ln>
          </p:spPr>
          <p:txBody>
            <a:bodyPr rtlCol="0" anchor="ctr">
              <a:noAutofit/>
            </a:bodyPr>
            <a:lstStyle/>
            <a:p>
              <a:endParaRPr lang="en-US">
                <a:cs typeface="+mn-ea"/>
                <a:sym typeface="+mn-lt"/>
              </a:endParaRPr>
            </a:p>
          </p:txBody>
        </p:sp>
        <p:sp>
          <p:nvSpPr>
            <p:cNvPr id="71" name="任意多边形: 形状 70">
              <a:extLst>
                <a:ext uri="{FF2B5EF4-FFF2-40B4-BE49-F238E27FC236}">
                  <a16:creationId xmlns:a16="http://schemas.microsoft.com/office/drawing/2014/main" id="{9458B194-0BEC-DAC4-C926-CB4CBE773438}"/>
                </a:ext>
              </a:extLst>
            </p:cNvPr>
            <p:cNvSpPr/>
            <p:nvPr/>
          </p:nvSpPr>
          <p:spPr>
            <a:xfrm>
              <a:off x="3797307" y="2274987"/>
              <a:ext cx="151257" cy="148568"/>
            </a:xfrm>
            <a:custGeom>
              <a:avLst/>
              <a:gdLst>
                <a:gd name="connsiteX0" fmla="*/ 0 w 151257"/>
                <a:gd name="connsiteY0" fmla="*/ 0 h 148568"/>
                <a:gd name="connsiteX1" fmla="*/ 29718 w 151257"/>
                <a:gd name="connsiteY1" fmla="*/ 46292 h 148568"/>
                <a:gd name="connsiteX2" fmla="*/ 60960 w 151257"/>
                <a:gd name="connsiteY2" fmla="*/ 89630 h 148568"/>
                <a:gd name="connsiteX3" fmla="*/ 100489 w 151257"/>
                <a:gd name="connsiteY3" fmla="*/ 125254 h 148568"/>
                <a:gd name="connsiteX4" fmla="*/ 151257 w 151257"/>
                <a:gd name="connsiteY4" fmla="*/ 148114 h 148568"/>
                <a:gd name="connsiteX5" fmla="*/ 92678 w 151257"/>
                <a:gd name="connsiteY5" fmla="*/ 136493 h 148568"/>
                <a:gd name="connsiteX6" fmla="*/ 46292 w 151257"/>
                <a:gd name="connsiteY6" fmla="*/ 100108 h 148568"/>
                <a:gd name="connsiteX7" fmla="*/ 16764 w 151257"/>
                <a:gd name="connsiteY7" fmla="*/ 52006 h 148568"/>
                <a:gd name="connsiteX8" fmla="*/ 0 w 151257"/>
                <a:gd name="connsiteY8" fmla="*/ 0 h 148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257" h="148568">
                  <a:moveTo>
                    <a:pt x="0" y="0"/>
                  </a:moveTo>
                  <a:cubicBezTo>
                    <a:pt x="10858" y="15240"/>
                    <a:pt x="20098" y="31052"/>
                    <a:pt x="29718" y="46292"/>
                  </a:cubicBezTo>
                  <a:cubicBezTo>
                    <a:pt x="39119" y="61443"/>
                    <a:pt x="49559" y="75924"/>
                    <a:pt x="60960" y="89630"/>
                  </a:cubicBezTo>
                  <a:cubicBezTo>
                    <a:pt x="72476" y="103231"/>
                    <a:pt x="85773" y="115213"/>
                    <a:pt x="100489" y="125254"/>
                  </a:cubicBezTo>
                  <a:cubicBezTo>
                    <a:pt x="115957" y="135762"/>
                    <a:pt x="133140" y="143497"/>
                    <a:pt x="151257" y="148114"/>
                  </a:cubicBezTo>
                  <a:cubicBezTo>
                    <a:pt x="131016" y="150005"/>
                    <a:pt x="110661" y="145968"/>
                    <a:pt x="92678" y="136493"/>
                  </a:cubicBezTo>
                  <a:cubicBezTo>
                    <a:pt x="74895" y="127661"/>
                    <a:pt x="59103" y="115277"/>
                    <a:pt x="46292" y="100108"/>
                  </a:cubicBezTo>
                  <a:cubicBezTo>
                    <a:pt x="34176" y="85583"/>
                    <a:pt x="24232" y="69381"/>
                    <a:pt x="16764" y="52006"/>
                  </a:cubicBezTo>
                  <a:cubicBezTo>
                    <a:pt x="9401" y="35293"/>
                    <a:pt x="3791" y="17865"/>
                    <a:pt x="0" y="0"/>
                  </a:cubicBezTo>
                  <a:close/>
                </a:path>
              </a:pathLst>
            </a:custGeom>
            <a:solidFill>
              <a:srgbClr val="534438"/>
            </a:solidFill>
            <a:ln w="9525" cap="flat">
              <a:noFill/>
              <a:prstDash val="solid"/>
              <a:miter/>
            </a:ln>
          </p:spPr>
          <p:txBody>
            <a:bodyPr rtlCol="0" anchor="ctr">
              <a:noAutofit/>
            </a:bodyPr>
            <a:lstStyle/>
            <a:p>
              <a:endParaRPr lang="en-US">
                <a:cs typeface="+mn-ea"/>
                <a:sym typeface="+mn-lt"/>
              </a:endParaRPr>
            </a:p>
          </p:txBody>
        </p:sp>
        <p:sp>
          <p:nvSpPr>
            <p:cNvPr id="72" name="任意多边形: 形状 71">
              <a:extLst>
                <a:ext uri="{FF2B5EF4-FFF2-40B4-BE49-F238E27FC236}">
                  <a16:creationId xmlns:a16="http://schemas.microsoft.com/office/drawing/2014/main" id="{578E4351-F98C-6BF5-69F9-6B201CD4885A}"/>
                </a:ext>
              </a:extLst>
            </p:cNvPr>
            <p:cNvSpPr/>
            <p:nvPr/>
          </p:nvSpPr>
          <p:spPr>
            <a:xfrm>
              <a:off x="3616141" y="2196818"/>
              <a:ext cx="174659" cy="94129"/>
            </a:xfrm>
            <a:custGeom>
              <a:avLst/>
              <a:gdLst>
                <a:gd name="connsiteX0" fmla="*/ 168974 w 174659"/>
                <a:gd name="connsiteY0" fmla="*/ 64 h 94129"/>
                <a:gd name="connsiteX1" fmla="*/ 22384 w 174659"/>
                <a:gd name="connsiteY1" fmla="*/ 47689 h 94129"/>
                <a:gd name="connsiteX2" fmla="*/ 81058 w 174659"/>
                <a:gd name="connsiteY2" fmla="*/ 59214 h 94129"/>
                <a:gd name="connsiteX3" fmla="*/ 0 w 174659"/>
                <a:gd name="connsiteY3" fmla="*/ 75121 h 94129"/>
                <a:gd name="connsiteX4" fmla="*/ 169164 w 174659"/>
                <a:gd name="connsiteY4" fmla="*/ 25400 h 94129"/>
                <a:gd name="connsiteX5" fmla="*/ 168974 w 174659"/>
                <a:gd name="connsiteY5" fmla="*/ 64 h 94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659" h="94129">
                  <a:moveTo>
                    <a:pt x="168974" y="64"/>
                  </a:moveTo>
                  <a:cubicBezTo>
                    <a:pt x="168974" y="64"/>
                    <a:pt x="116967" y="54833"/>
                    <a:pt x="22384" y="47689"/>
                  </a:cubicBezTo>
                  <a:cubicBezTo>
                    <a:pt x="40091" y="58019"/>
                    <a:pt x="60760" y="62079"/>
                    <a:pt x="81058" y="59214"/>
                  </a:cubicBezTo>
                  <a:cubicBezTo>
                    <a:pt x="58312" y="77560"/>
                    <a:pt x="27984" y="83512"/>
                    <a:pt x="0" y="75121"/>
                  </a:cubicBezTo>
                  <a:cubicBezTo>
                    <a:pt x="0" y="75121"/>
                    <a:pt x="147066" y="141796"/>
                    <a:pt x="169164" y="25400"/>
                  </a:cubicBezTo>
                  <a:cubicBezTo>
                    <a:pt x="178213" y="11018"/>
                    <a:pt x="174593" y="-984"/>
                    <a:pt x="168974" y="64"/>
                  </a:cubicBezTo>
                  <a:close/>
                </a:path>
              </a:pathLst>
            </a:custGeom>
            <a:solidFill>
              <a:srgbClr val="3B2F28"/>
            </a:solidFill>
            <a:ln w="9525" cap="flat">
              <a:noFill/>
              <a:prstDash val="solid"/>
              <a:miter/>
            </a:ln>
          </p:spPr>
          <p:txBody>
            <a:bodyPr rtlCol="0" anchor="ctr">
              <a:noAutofit/>
            </a:bodyPr>
            <a:lstStyle/>
            <a:p>
              <a:endParaRPr lang="en-US">
                <a:cs typeface="+mn-ea"/>
                <a:sym typeface="+mn-lt"/>
              </a:endParaRPr>
            </a:p>
          </p:txBody>
        </p:sp>
        <p:sp>
          <p:nvSpPr>
            <p:cNvPr id="73" name="任意多边形: 形状 72">
              <a:extLst>
                <a:ext uri="{FF2B5EF4-FFF2-40B4-BE49-F238E27FC236}">
                  <a16:creationId xmlns:a16="http://schemas.microsoft.com/office/drawing/2014/main" id="{10168264-FF7B-7841-87C8-D14435D4801A}"/>
                </a:ext>
              </a:extLst>
            </p:cNvPr>
            <p:cNvSpPr/>
            <p:nvPr/>
          </p:nvSpPr>
          <p:spPr>
            <a:xfrm>
              <a:off x="3551466" y="2650272"/>
              <a:ext cx="55054" cy="146710"/>
            </a:xfrm>
            <a:custGeom>
              <a:avLst/>
              <a:gdLst>
                <a:gd name="connsiteX0" fmla="*/ 55054 w 55054"/>
                <a:gd name="connsiteY0" fmla="*/ 0 h 146710"/>
                <a:gd name="connsiteX1" fmla="*/ 32480 w 55054"/>
                <a:gd name="connsiteY1" fmla="*/ 133350 h 146710"/>
                <a:gd name="connsiteX2" fmla="*/ 28575 w 55054"/>
                <a:gd name="connsiteY2" fmla="*/ 144971 h 146710"/>
                <a:gd name="connsiteX3" fmla="*/ 0 w 55054"/>
                <a:gd name="connsiteY3" fmla="*/ 144971 h 146710"/>
                <a:gd name="connsiteX4" fmla="*/ 55054 w 55054"/>
                <a:gd name="connsiteY4" fmla="*/ 0 h 146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4" h="146710">
                  <a:moveTo>
                    <a:pt x="55054" y="0"/>
                  </a:moveTo>
                  <a:cubicBezTo>
                    <a:pt x="54197" y="45325"/>
                    <a:pt x="46587" y="90269"/>
                    <a:pt x="32480" y="133350"/>
                  </a:cubicBezTo>
                  <a:cubicBezTo>
                    <a:pt x="31242" y="137160"/>
                    <a:pt x="30004" y="141065"/>
                    <a:pt x="28575" y="144971"/>
                  </a:cubicBezTo>
                  <a:cubicBezTo>
                    <a:pt x="19193" y="147291"/>
                    <a:pt x="9382" y="147291"/>
                    <a:pt x="0" y="144971"/>
                  </a:cubicBezTo>
                  <a:cubicBezTo>
                    <a:pt x="27813" y="101727"/>
                    <a:pt x="42863" y="50387"/>
                    <a:pt x="55054" y="0"/>
                  </a:cubicBezTo>
                  <a:close/>
                </a:path>
              </a:pathLst>
            </a:custGeom>
            <a:solidFill>
              <a:srgbClr val="534438"/>
            </a:solidFill>
            <a:ln w="9525" cap="flat">
              <a:noFill/>
              <a:prstDash val="solid"/>
              <a:miter/>
            </a:ln>
          </p:spPr>
          <p:txBody>
            <a:bodyPr rtlCol="0" anchor="ctr">
              <a:noAutofit/>
            </a:bodyPr>
            <a:lstStyle/>
            <a:p>
              <a:endParaRPr lang="en-US">
                <a:cs typeface="+mn-ea"/>
                <a:sym typeface="+mn-lt"/>
              </a:endParaRPr>
            </a:p>
          </p:txBody>
        </p:sp>
        <p:sp>
          <p:nvSpPr>
            <p:cNvPr id="74" name="任意多边形: 形状 73">
              <a:extLst>
                <a:ext uri="{FF2B5EF4-FFF2-40B4-BE49-F238E27FC236}">
                  <a16:creationId xmlns:a16="http://schemas.microsoft.com/office/drawing/2014/main" id="{8FFA4E96-0137-818B-BD7B-D0E1CC7170AC}"/>
                </a:ext>
              </a:extLst>
            </p:cNvPr>
            <p:cNvSpPr/>
            <p:nvPr/>
          </p:nvSpPr>
          <p:spPr>
            <a:xfrm>
              <a:off x="3878555" y="2519970"/>
              <a:ext cx="59215" cy="124777"/>
            </a:xfrm>
            <a:custGeom>
              <a:avLst/>
              <a:gdLst>
                <a:gd name="connsiteX0" fmla="*/ 58483 w 59215"/>
                <a:gd name="connsiteY0" fmla="*/ 0 h 124777"/>
                <a:gd name="connsiteX1" fmla="*/ 6287 w 59215"/>
                <a:gd name="connsiteY1" fmla="*/ 16193 h 124777"/>
                <a:gd name="connsiteX2" fmla="*/ 857 w 59215"/>
                <a:gd name="connsiteY2" fmla="*/ 122968 h 124777"/>
                <a:gd name="connsiteX3" fmla="*/ 0 w 59215"/>
                <a:gd name="connsiteY3" fmla="*/ 124778 h 124777"/>
                <a:gd name="connsiteX4" fmla="*/ 58483 w 59215"/>
                <a:gd name="connsiteY4" fmla="*/ 0 h 124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15" h="124777">
                  <a:moveTo>
                    <a:pt x="58483" y="0"/>
                  </a:moveTo>
                  <a:lnTo>
                    <a:pt x="6287" y="16193"/>
                  </a:lnTo>
                  <a:cubicBezTo>
                    <a:pt x="28223" y="49086"/>
                    <a:pt x="26022" y="92470"/>
                    <a:pt x="857" y="122968"/>
                  </a:cubicBezTo>
                  <a:lnTo>
                    <a:pt x="0" y="124778"/>
                  </a:lnTo>
                  <a:cubicBezTo>
                    <a:pt x="41138" y="97262"/>
                    <a:pt x="63656" y="49223"/>
                    <a:pt x="58483" y="0"/>
                  </a:cubicBezTo>
                  <a:close/>
                </a:path>
              </a:pathLst>
            </a:custGeom>
            <a:solidFill>
              <a:srgbClr val="534438"/>
            </a:solidFill>
            <a:ln w="9525" cap="flat">
              <a:noFill/>
              <a:prstDash val="solid"/>
              <a:miter/>
            </a:ln>
          </p:spPr>
          <p:txBody>
            <a:bodyPr rtlCol="0" anchor="ctr">
              <a:noAutofit/>
            </a:bodyPr>
            <a:lstStyle/>
            <a:p>
              <a:endParaRPr lang="en-US">
                <a:cs typeface="+mn-ea"/>
                <a:sym typeface="+mn-lt"/>
              </a:endParaRPr>
            </a:p>
          </p:txBody>
        </p:sp>
        <p:sp>
          <p:nvSpPr>
            <p:cNvPr id="75" name="任意多边形: 形状 74">
              <a:extLst>
                <a:ext uri="{FF2B5EF4-FFF2-40B4-BE49-F238E27FC236}">
                  <a16:creationId xmlns:a16="http://schemas.microsoft.com/office/drawing/2014/main" id="{1E80774C-DF2F-72F6-4ABB-B9B01A722917}"/>
                </a:ext>
              </a:extLst>
            </p:cNvPr>
            <p:cNvSpPr/>
            <p:nvPr/>
          </p:nvSpPr>
          <p:spPr>
            <a:xfrm>
              <a:off x="3824416" y="3236895"/>
              <a:ext cx="96025" cy="150163"/>
            </a:xfrm>
            <a:custGeom>
              <a:avLst/>
              <a:gdLst>
                <a:gd name="connsiteX0" fmla="*/ 17087 w 96025"/>
                <a:gd name="connsiteY0" fmla="*/ 60410 h 150163"/>
                <a:gd name="connsiteX1" fmla="*/ 418 w 96025"/>
                <a:gd name="connsiteY1" fmla="*/ 22 h 150163"/>
                <a:gd name="connsiteX2" fmla="*/ 65950 w 96025"/>
                <a:gd name="connsiteY2" fmla="*/ 44027 h 150163"/>
                <a:gd name="connsiteX3" fmla="*/ 95382 w 96025"/>
                <a:gd name="connsiteY3" fmla="*/ 58410 h 150163"/>
                <a:gd name="connsiteX4" fmla="*/ 87953 w 96025"/>
                <a:gd name="connsiteY4" fmla="*/ 79651 h 150163"/>
                <a:gd name="connsiteX5" fmla="*/ 44995 w 96025"/>
                <a:gd name="connsiteY5" fmla="*/ 134896 h 150163"/>
                <a:gd name="connsiteX6" fmla="*/ 22325 w 96025"/>
                <a:gd name="connsiteY6" fmla="*/ 149945 h 150163"/>
                <a:gd name="connsiteX7" fmla="*/ 21468 w 96025"/>
                <a:gd name="connsiteY7" fmla="*/ 124990 h 150163"/>
                <a:gd name="connsiteX8" fmla="*/ 17087 w 96025"/>
                <a:gd name="connsiteY8" fmla="*/ 60410 h 15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25" h="150163">
                  <a:moveTo>
                    <a:pt x="17087" y="60410"/>
                  </a:moveTo>
                  <a:cubicBezTo>
                    <a:pt x="10038" y="40503"/>
                    <a:pt x="-2440" y="20977"/>
                    <a:pt x="418" y="22"/>
                  </a:cubicBezTo>
                  <a:cubicBezTo>
                    <a:pt x="27374" y="-1026"/>
                    <a:pt x="40328" y="35645"/>
                    <a:pt x="65950" y="44027"/>
                  </a:cubicBezTo>
                  <a:cubicBezTo>
                    <a:pt x="76904" y="47552"/>
                    <a:pt x="91763" y="47552"/>
                    <a:pt x="95382" y="58410"/>
                  </a:cubicBezTo>
                  <a:cubicBezTo>
                    <a:pt x="97859" y="65840"/>
                    <a:pt x="92715" y="73460"/>
                    <a:pt x="87953" y="79651"/>
                  </a:cubicBezTo>
                  <a:cubicBezTo>
                    <a:pt x="73570" y="98034"/>
                    <a:pt x="59378" y="116513"/>
                    <a:pt x="44995" y="134896"/>
                  </a:cubicBezTo>
                  <a:cubicBezTo>
                    <a:pt x="40328" y="140802"/>
                    <a:pt x="31184" y="151851"/>
                    <a:pt x="22325" y="149945"/>
                  </a:cubicBezTo>
                  <a:cubicBezTo>
                    <a:pt x="13467" y="148040"/>
                    <a:pt x="20230" y="130895"/>
                    <a:pt x="21468" y="124990"/>
                  </a:cubicBezTo>
                  <a:cubicBezTo>
                    <a:pt x="25840" y="103464"/>
                    <a:pt x="24326" y="81146"/>
                    <a:pt x="17087" y="60410"/>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76" name="任意多边形: 形状 75">
              <a:extLst>
                <a:ext uri="{FF2B5EF4-FFF2-40B4-BE49-F238E27FC236}">
                  <a16:creationId xmlns:a16="http://schemas.microsoft.com/office/drawing/2014/main" id="{3971A11B-11A8-A248-A131-128E1268BFA1}"/>
                </a:ext>
              </a:extLst>
            </p:cNvPr>
            <p:cNvSpPr/>
            <p:nvPr/>
          </p:nvSpPr>
          <p:spPr>
            <a:xfrm>
              <a:off x="1726953" y="2446533"/>
              <a:ext cx="316422" cy="353758"/>
            </a:xfrm>
            <a:custGeom>
              <a:avLst/>
              <a:gdLst>
                <a:gd name="connsiteX0" fmla="*/ 300228 w 316422"/>
                <a:gd name="connsiteY0" fmla="*/ 71342 h 353758"/>
                <a:gd name="connsiteX1" fmla="*/ 300228 w 316422"/>
                <a:gd name="connsiteY1" fmla="*/ 232124 h 353758"/>
                <a:gd name="connsiteX2" fmla="*/ 297466 w 316422"/>
                <a:gd name="connsiteY2" fmla="*/ 242983 h 353758"/>
                <a:gd name="connsiteX3" fmla="*/ 279178 w 316422"/>
                <a:gd name="connsiteY3" fmla="*/ 313563 h 353758"/>
                <a:gd name="connsiteX4" fmla="*/ 268700 w 316422"/>
                <a:gd name="connsiteY4" fmla="*/ 353759 h 353758"/>
                <a:gd name="connsiteX5" fmla="*/ 263176 w 316422"/>
                <a:gd name="connsiteY5" fmla="*/ 353759 h 353758"/>
                <a:gd name="connsiteX6" fmla="*/ 254603 w 316422"/>
                <a:gd name="connsiteY6" fmla="*/ 353759 h 353758"/>
                <a:gd name="connsiteX7" fmla="*/ 243935 w 316422"/>
                <a:gd name="connsiteY7" fmla="*/ 352901 h 353758"/>
                <a:gd name="connsiteX8" fmla="*/ 240221 w 316422"/>
                <a:gd name="connsiteY8" fmla="*/ 352901 h 353758"/>
                <a:gd name="connsiteX9" fmla="*/ 234887 w 316422"/>
                <a:gd name="connsiteY9" fmla="*/ 352235 h 353758"/>
                <a:gd name="connsiteX10" fmla="*/ 130112 w 316422"/>
                <a:gd name="connsiteY10" fmla="*/ 331661 h 353758"/>
                <a:gd name="connsiteX11" fmla="*/ 98489 w 316422"/>
                <a:gd name="connsiteY11" fmla="*/ 321278 h 353758"/>
                <a:gd name="connsiteX12" fmla="*/ 8668 w 316422"/>
                <a:gd name="connsiteY12" fmla="*/ 241840 h 353758"/>
                <a:gd name="connsiteX13" fmla="*/ 667 w 316422"/>
                <a:gd name="connsiteY13" fmla="*/ 218123 h 353758"/>
                <a:gd name="connsiteX14" fmla="*/ 0 w 316422"/>
                <a:gd name="connsiteY14" fmla="*/ 212312 h 353758"/>
                <a:gd name="connsiteX15" fmla="*/ 3810 w 316422"/>
                <a:gd name="connsiteY15" fmla="*/ 186214 h 353758"/>
                <a:gd name="connsiteX16" fmla="*/ 27718 w 316422"/>
                <a:gd name="connsiteY16" fmla="*/ 117824 h 353758"/>
                <a:gd name="connsiteX17" fmla="*/ 50768 w 316422"/>
                <a:gd name="connsiteY17" fmla="*/ 95631 h 353758"/>
                <a:gd name="connsiteX18" fmla="*/ 92869 w 316422"/>
                <a:gd name="connsiteY18" fmla="*/ 99631 h 353758"/>
                <a:gd name="connsiteX19" fmla="*/ 130302 w 316422"/>
                <a:gd name="connsiteY19" fmla="*/ 110299 h 353758"/>
                <a:gd name="connsiteX20" fmla="*/ 215551 w 316422"/>
                <a:gd name="connsiteY20" fmla="*/ 146304 h 353758"/>
                <a:gd name="connsiteX21" fmla="*/ 232220 w 316422"/>
                <a:gd name="connsiteY21" fmla="*/ 156877 h 353758"/>
                <a:gd name="connsiteX22" fmla="*/ 238887 w 316422"/>
                <a:gd name="connsiteY22" fmla="*/ 135350 h 353758"/>
                <a:gd name="connsiteX23" fmla="*/ 265176 w 316422"/>
                <a:gd name="connsiteY23" fmla="*/ 28575 h 353758"/>
                <a:gd name="connsiteX24" fmla="*/ 282226 w 316422"/>
                <a:gd name="connsiteY24" fmla="*/ 9525 h 353758"/>
                <a:gd name="connsiteX25" fmla="*/ 301276 w 316422"/>
                <a:gd name="connsiteY25" fmla="*/ 0 h 353758"/>
                <a:gd name="connsiteX26" fmla="*/ 316230 w 316422"/>
                <a:gd name="connsiteY26" fmla="*/ 19050 h 353758"/>
                <a:gd name="connsiteX27" fmla="*/ 311753 w 316422"/>
                <a:gd name="connsiteY27" fmla="*/ 41148 h 353758"/>
                <a:gd name="connsiteX28" fmla="*/ 300228 w 316422"/>
                <a:gd name="connsiteY28" fmla="*/ 71342 h 35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6422" h="353758">
                  <a:moveTo>
                    <a:pt x="300228" y="71342"/>
                  </a:moveTo>
                  <a:cubicBezTo>
                    <a:pt x="281178" y="142208"/>
                    <a:pt x="300228" y="232124"/>
                    <a:pt x="300228" y="232124"/>
                  </a:cubicBezTo>
                  <a:lnTo>
                    <a:pt x="297466" y="242983"/>
                  </a:lnTo>
                  <a:lnTo>
                    <a:pt x="279178" y="313563"/>
                  </a:lnTo>
                  <a:lnTo>
                    <a:pt x="268700" y="353759"/>
                  </a:lnTo>
                  <a:lnTo>
                    <a:pt x="263176" y="353759"/>
                  </a:lnTo>
                  <a:lnTo>
                    <a:pt x="254603" y="353759"/>
                  </a:lnTo>
                  <a:lnTo>
                    <a:pt x="243935" y="352901"/>
                  </a:lnTo>
                  <a:lnTo>
                    <a:pt x="240221" y="352901"/>
                  </a:lnTo>
                  <a:lnTo>
                    <a:pt x="234887" y="352235"/>
                  </a:lnTo>
                  <a:cubicBezTo>
                    <a:pt x="199515" y="347883"/>
                    <a:pt x="164502" y="341006"/>
                    <a:pt x="130112" y="331661"/>
                  </a:cubicBezTo>
                  <a:cubicBezTo>
                    <a:pt x="119391" y="328771"/>
                    <a:pt x="108836" y="325305"/>
                    <a:pt x="98489" y="321278"/>
                  </a:cubicBezTo>
                  <a:cubicBezTo>
                    <a:pt x="60029" y="306363"/>
                    <a:pt x="28172" y="278187"/>
                    <a:pt x="8668" y="241840"/>
                  </a:cubicBezTo>
                  <a:cubicBezTo>
                    <a:pt x="4722" y="234425"/>
                    <a:pt x="2018" y="226413"/>
                    <a:pt x="667" y="218123"/>
                  </a:cubicBezTo>
                  <a:cubicBezTo>
                    <a:pt x="298" y="216205"/>
                    <a:pt x="75" y="214263"/>
                    <a:pt x="0" y="212312"/>
                  </a:cubicBezTo>
                  <a:cubicBezTo>
                    <a:pt x="37" y="203477"/>
                    <a:pt x="1320" y="194691"/>
                    <a:pt x="3810" y="186214"/>
                  </a:cubicBezTo>
                  <a:cubicBezTo>
                    <a:pt x="8315" y="162350"/>
                    <a:pt x="16374" y="139297"/>
                    <a:pt x="27718" y="117824"/>
                  </a:cubicBezTo>
                  <a:cubicBezTo>
                    <a:pt x="32735" y="108080"/>
                    <a:pt x="40841" y="100274"/>
                    <a:pt x="50768" y="95631"/>
                  </a:cubicBezTo>
                  <a:cubicBezTo>
                    <a:pt x="64198" y="90488"/>
                    <a:pt x="79343" y="95059"/>
                    <a:pt x="92869" y="99631"/>
                  </a:cubicBezTo>
                  <a:cubicBezTo>
                    <a:pt x="101060" y="102298"/>
                    <a:pt x="114776" y="105918"/>
                    <a:pt x="130302" y="110299"/>
                  </a:cubicBezTo>
                  <a:cubicBezTo>
                    <a:pt x="163354" y="119824"/>
                    <a:pt x="204406" y="132112"/>
                    <a:pt x="215551" y="146304"/>
                  </a:cubicBezTo>
                  <a:cubicBezTo>
                    <a:pt x="219837" y="151638"/>
                    <a:pt x="225076" y="158591"/>
                    <a:pt x="232220" y="156877"/>
                  </a:cubicBezTo>
                  <a:cubicBezTo>
                    <a:pt x="240506" y="154972"/>
                    <a:pt x="240221" y="143637"/>
                    <a:pt x="238887" y="135350"/>
                  </a:cubicBezTo>
                  <a:cubicBezTo>
                    <a:pt x="233150" y="97681"/>
                    <a:pt x="242607" y="59275"/>
                    <a:pt x="265176" y="28575"/>
                  </a:cubicBezTo>
                  <a:cubicBezTo>
                    <a:pt x="270249" y="21705"/>
                    <a:pt x="275957" y="15326"/>
                    <a:pt x="282226" y="9525"/>
                  </a:cubicBezTo>
                  <a:cubicBezTo>
                    <a:pt x="286924" y="3776"/>
                    <a:pt x="293857" y="310"/>
                    <a:pt x="301276" y="0"/>
                  </a:cubicBezTo>
                  <a:cubicBezTo>
                    <a:pt x="310175" y="1956"/>
                    <a:pt x="316442" y="9941"/>
                    <a:pt x="316230" y="19050"/>
                  </a:cubicBezTo>
                  <a:cubicBezTo>
                    <a:pt x="317002" y="26699"/>
                    <a:pt x="315440" y="34402"/>
                    <a:pt x="311753" y="41148"/>
                  </a:cubicBezTo>
                  <a:cubicBezTo>
                    <a:pt x="306894" y="50794"/>
                    <a:pt x="303032" y="60911"/>
                    <a:pt x="300228" y="71342"/>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77" name="任意多边形: 形状 76">
              <a:extLst>
                <a:ext uri="{FF2B5EF4-FFF2-40B4-BE49-F238E27FC236}">
                  <a16:creationId xmlns:a16="http://schemas.microsoft.com/office/drawing/2014/main" id="{2073A032-660B-FDC4-A89E-3D4139B2F0CE}"/>
                </a:ext>
              </a:extLst>
            </p:cNvPr>
            <p:cNvSpPr/>
            <p:nvPr/>
          </p:nvSpPr>
          <p:spPr>
            <a:xfrm>
              <a:off x="1727619" y="2664655"/>
              <a:ext cx="1648036" cy="410527"/>
            </a:xfrm>
            <a:custGeom>
              <a:avLst/>
              <a:gdLst>
                <a:gd name="connsiteX0" fmla="*/ 1644301 w 1648036"/>
                <a:gd name="connsiteY0" fmla="*/ 410528 h 410527"/>
                <a:gd name="connsiteX1" fmla="*/ 1612392 w 1648036"/>
                <a:gd name="connsiteY1" fmla="*/ 384810 h 410527"/>
                <a:gd name="connsiteX2" fmla="*/ 1012317 w 1648036"/>
                <a:gd name="connsiteY2" fmla="*/ 300228 h 410527"/>
                <a:gd name="connsiteX3" fmla="*/ 972026 w 1648036"/>
                <a:gd name="connsiteY3" fmla="*/ 292227 h 410527"/>
                <a:gd name="connsiteX4" fmla="*/ 484251 w 1648036"/>
                <a:gd name="connsiteY4" fmla="*/ 182309 h 410527"/>
                <a:gd name="connsiteX5" fmla="*/ 475679 w 1648036"/>
                <a:gd name="connsiteY5" fmla="*/ 179165 h 410527"/>
                <a:gd name="connsiteX6" fmla="*/ 472535 w 1648036"/>
                <a:gd name="connsiteY6" fmla="*/ 178117 h 410527"/>
                <a:gd name="connsiteX7" fmla="*/ 455009 w 1648036"/>
                <a:gd name="connsiteY7" fmla="*/ 172879 h 410527"/>
                <a:gd name="connsiteX8" fmla="*/ 451199 w 1648036"/>
                <a:gd name="connsiteY8" fmla="*/ 171831 h 410527"/>
                <a:gd name="connsiteX9" fmla="*/ 447294 w 1648036"/>
                <a:gd name="connsiteY9" fmla="*/ 170783 h 410527"/>
                <a:gd name="connsiteX10" fmla="*/ 435102 w 1648036"/>
                <a:gd name="connsiteY10" fmla="*/ 167735 h 410527"/>
                <a:gd name="connsiteX11" fmla="*/ 427101 w 1648036"/>
                <a:gd name="connsiteY11" fmla="*/ 165925 h 410527"/>
                <a:gd name="connsiteX12" fmla="*/ 421958 w 1648036"/>
                <a:gd name="connsiteY12" fmla="*/ 164687 h 410527"/>
                <a:gd name="connsiteX13" fmla="*/ 413195 w 1648036"/>
                <a:gd name="connsiteY13" fmla="*/ 162687 h 410527"/>
                <a:gd name="connsiteX14" fmla="*/ 372523 w 1648036"/>
                <a:gd name="connsiteY14" fmla="*/ 154115 h 410527"/>
                <a:gd name="connsiteX15" fmla="*/ 368046 w 1648036"/>
                <a:gd name="connsiteY15" fmla="*/ 153257 h 410527"/>
                <a:gd name="connsiteX16" fmla="*/ 344996 w 1648036"/>
                <a:gd name="connsiteY16" fmla="*/ 148876 h 410527"/>
                <a:gd name="connsiteX17" fmla="*/ 337471 w 1648036"/>
                <a:gd name="connsiteY17" fmla="*/ 147447 h 410527"/>
                <a:gd name="connsiteX18" fmla="*/ 331851 w 1648036"/>
                <a:gd name="connsiteY18" fmla="*/ 146875 h 410527"/>
                <a:gd name="connsiteX19" fmla="*/ 329184 w 1648036"/>
                <a:gd name="connsiteY19" fmla="*/ 146875 h 410527"/>
                <a:gd name="connsiteX20" fmla="*/ 318802 w 1648036"/>
                <a:gd name="connsiteY20" fmla="*/ 144971 h 410527"/>
                <a:gd name="connsiteX21" fmla="*/ 316516 w 1648036"/>
                <a:gd name="connsiteY21" fmla="*/ 144971 h 410527"/>
                <a:gd name="connsiteX22" fmla="*/ 310134 w 1648036"/>
                <a:gd name="connsiteY22" fmla="*/ 143827 h 410527"/>
                <a:gd name="connsiteX23" fmla="*/ 305943 w 1648036"/>
                <a:gd name="connsiteY23" fmla="*/ 143161 h 410527"/>
                <a:gd name="connsiteX24" fmla="*/ 286322 w 1648036"/>
                <a:gd name="connsiteY24" fmla="*/ 139827 h 410527"/>
                <a:gd name="connsiteX25" fmla="*/ 280892 w 1648036"/>
                <a:gd name="connsiteY25" fmla="*/ 137350 h 410527"/>
                <a:gd name="connsiteX26" fmla="*/ 277273 w 1648036"/>
                <a:gd name="connsiteY26" fmla="*/ 137350 h 410527"/>
                <a:gd name="connsiteX27" fmla="*/ 275558 w 1648036"/>
                <a:gd name="connsiteY27" fmla="*/ 137350 h 410527"/>
                <a:gd name="connsiteX28" fmla="*/ 274130 w 1648036"/>
                <a:gd name="connsiteY28" fmla="*/ 137350 h 410527"/>
                <a:gd name="connsiteX29" fmla="*/ 272891 w 1648036"/>
                <a:gd name="connsiteY29" fmla="*/ 137350 h 410527"/>
                <a:gd name="connsiteX30" fmla="*/ 271844 w 1648036"/>
                <a:gd name="connsiteY30" fmla="*/ 137350 h 410527"/>
                <a:gd name="connsiteX31" fmla="*/ 268034 w 1648036"/>
                <a:gd name="connsiteY31" fmla="*/ 136684 h 410527"/>
                <a:gd name="connsiteX32" fmla="*/ 262509 w 1648036"/>
                <a:gd name="connsiteY32" fmla="*/ 136684 h 410527"/>
                <a:gd name="connsiteX33" fmla="*/ 253937 w 1648036"/>
                <a:gd name="connsiteY33" fmla="*/ 136684 h 410527"/>
                <a:gd name="connsiteX34" fmla="*/ 243269 w 1648036"/>
                <a:gd name="connsiteY34" fmla="*/ 135826 h 410527"/>
                <a:gd name="connsiteX35" fmla="*/ 239554 w 1648036"/>
                <a:gd name="connsiteY35" fmla="*/ 135826 h 410527"/>
                <a:gd name="connsiteX36" fmla="*/ 234220 w 1648036"/>
                <a:gd name="connsiteY36" fmla="*/ 135160 h 410527"/>
                <a:gd name="connsiteX37" fmla="*/ 129445 w 1648036"/>
                <a:gd name="connsiteY37" fmla="*/ 114586 h 410527"/>
                <a:gd name="connsiteX38" fmla="*/ 97822 w 1648036"/>
                <a:gd name="connsiteY38" fmla="*/ 104203 h 410527"/>
                <a:gd name="connsiteX39" fmla="*/ 8001 w 1648036"/>
                <a:gd name="connsiteY39" fmla="*/ 23717 h 410527"/>
                <a:gd name="connsiteX40" fmla="*/ 0 w 1648036"/>
                <a:gd name="connsiteY40" fmla="*/ 0 h 410527"/>
                <a:gd name="connsiteX41" fmla="*/ 20955 w 1648036"/>
                <a:gd name="connsiteY41" fmla="*/ 15430 h 410527"/>
                <a:gd name="connsiteX42" fmla="*/ 87630 w 1648036"/>
                <a:gd name="connsiteY42" fmla="*/ 33909 h 410527"/>
                <a:gd name="connsiteX43" fmla="*/ 129159 w 1648036"/>
                <a:gd name="connsiteY43" fmla="*/ 44863 h 410527"/>
                <a:gd name="connsiteX44" fmla="*/ 179451 w 1648036"/>
                <a:gd name="connsiteY44" fmla="*/ 59246 h 410527"/>
                <a:gd name="connsiteX45" fmla="*/ 270891 w 1648036"/>
                <a:gd name="connsiteY45" fmla="*/ 93154 h 410527"/>
                <a:gd name="connsiteX46" fmla="*/ 278225 w 1648036"/>
                <a:gd name="connsiteY46" fmla="*/ 95440 h 410527"/>
                <a:gd name="connsiteX47" fmla="*/ 282702 w 1648036"/>
                <a:gd name="connsiteY47" fmla="*/ 96774 h 410527"/>
                <a:gd name="connsiteX48" fmla="*/ 352901 w 1648036"/>
                <a:gd name="connsiteY48" fmla="*/ 118300 h 410527"/>
                <a:gd name="connsiteX49" fmla="*/ 379476 w 1648036"/>
                <a:gd name="connsiteY49" fmla="*/ 125921 h 410527"/>
                <a:gd name="connsiteX50" fmla="*/ 443389 w 1648036"/>
                <a:gd name="connsiteY50" fmla="*/ 144971 h 410527"/>
                <a:gd name="connsiteX51" fmla="*/ 1049750 w 1648036"/>
                <a:gd name="connsiteY51" fmla="*/ 250698 h 410527"/>
                <a:gd name="connsiteX52" fmla="*/ 1082231 w 1648036"/>
                <a:gd name="connsiteY52" fmla="*/ 257842 h 410527"/>
                <a:gd name="connsiteX53" fmla="*/ 1107758 w 1648036"/>
                <a:gd name="connsiteY53" fmla="*/ 283750 h 410527"/>
                <a:gd name="connsiteX54" fmla="*/ 1152335 w 1648036"/>
                <a:gd name="connsiteY54" fmla="*/ 305848 h 410527"/>
                <a:gd name="connsiteX55" fmla="*/ 1580960 w 1648036"/>
                <a:gd name="connsiteY55" fmla="*/ 325850 h 410527"/>
                <a:gd name="connsiteX56" fmla="*/ 1647635 w 1648036"/>
                <a:gd name="connsiteY56" fmla="*/ 384143 h 410527"/>
                <a:gd name="connsiteX57" fmla="*/ 1644301 w 1648036"/>
                <a:gd name="connsiteY57" fmla="*/ 410528 h 41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48036" h="410527">
                  <a:moveTo>
                    <a:pt x="1644301" y="410528"/>
                  </a:moveTo>
                  <a:cubicBezTo>
                    <a:pt x="1629823" y="386048"/>
                    <a:pt x="1613059" y="384810"/>
                    <a:pt x="1612392" y="384810"/>
                  </a:cubicBezTo>
                  <a:cubicBezTo>
                    <a:pt x="1371410" y="416719"/>
                    <a:pt x="1088517" y="326517"/>
                    <a:pt x="1012317" y="300228"/>
                  </a:cubicBezTo>
                  <a:cubicBezTo>
                    <a:pt x="999306" y="295755"/>
                    <a:pt x="985752" y="293063"/>
                    <a:pt x="972026" y="292227"/>
                  </a:cubicBezTo>
                  <a:cubicBezTo>
                    <a:pt x="804386" y="283478"/>
                    <a:pt x="639444" y="246310"/>
                    <a:pt x="484251" y="182309"/>
                  </a:cubicBezTo>
                  <a:cubicBezTo>
                    <a:pt x="481648" y="181292"/>
                    <a:pt x="478790" y="180244"/>
                    <a:pt x="475679" y="179165"/>
                  </a:cubicBezTo>
                  <a:lnTo>
                    <a:pt x="472535" y="178117"/>
                  </a:lnTo>
                  <a:cubicBezTo>
                    <a:pt x="467201" y="176403"/>
                    <a:pt x="461296" y="174593"/>
                    <a:pt x="455009" y="172879"/>
                  </a:cubicBezTo>
                  <a:lnTo>
                    <a:pt x="451199" y="171831"/>
                  </a:lnTo>
                  <a:lnTo>
                    <a:pt x="447294" y="170783"/>
                  </a:lnTo>
                  <a:lnTo>
                    <a:pt x="435102" y="167735"/>
                  </a:lnTo>
                  <a:lnTo>
                    <a:pt x="427101" y="165925"/>
                  </a:lnTo>
                  <a:lnTo>
                    <a:pt x="421958" y="164687"/>
                  </a:lnTo>
                  <a:lnTo>
                    <a:pt x="413195" y="162687"/>
                  </a:lnTo>
                  <a:cubicBezTo>
                    <a:pt x="399860" y="159734"/>
                    <a:pt x="386048" y="156877"/>
                    <a:pt x="372523" y="154115"/>
                  </a:cubicBezTo>
                  <a:lnTo>
                    <a:pt x="368046" y="153257"/>
                  </a:lnTo>
                  <a:lnTo>
                    <a:pt x="344996" y="148876"/>
                  </a:lnTo>
                  <a:lnTo>
                    <a:pt x="337471" y="147447"/>
                  </a:lnTo>
                  <a:lnTo>
                    <a:pt x="331851" y="146875"/>
                  </a:lnTo>
                  <a:lnTo>
                    <a:pt x="329184" y="146875"/>
                  </a:lnTo>
                  <a:lnTo>
                    <a:pt x="318802" y="144971"/>
                  </a:lnTo>
                  <a:lnTo>
                    <a:pt x="316516" y="144971"/>
                  </a:lnTo>
                  <a:lnTo>
                    <a:pt x="310134" y="143827"/>
                  </a:lnTo>
                  <a:lnTo>
                    <a:pt x="305943" y="143161"/>
                  </a:lnTo>
                  <a:lnTo>
                    <a:pt x="286322" y="139827"/>
                  </a:lnTo>
                  <a:lnTo>
                    <a:pt x="280892" y="137350"/>
                  </a:lnTo>
                  <a:lnTo>
                    <a:pt x="277273" y="137350"/>
                  </a:lnTo>
                  <a:lnTo>
                    <a:pt x="275558" y="137350"/>
                  </a:lnTo>
                  <a:lnTo>
                    <a:pt x="274130" y="137350"/>
                  </a:lnTo>
                  <a:lnTo>
                    <a:pt x="272891" y="137350"/>
                  </a:lnTo>
                  <a:lnTo>
                    <a:pt x="271844" y="137350"/>
                  </a:lnTo>
                  <a:lnTo>
                    <a:pt x="268034" y="136684"/>
                  </a:lnTo>
                  <a:lnTo>
                    <a:pt x="262509" y="136684"/>
                  </a:lnTo>
                  <a:lnTo>
                    <a:pt x="253937" y="136684"/>
                  </a:lnTo>
                  <a:lnTo>
                    <a:pt x="243269" y="135826"/>
                  </a:lnTo>
                  <a:lnTo>
                    <a:pt x="239554" y="135826"/>
                  </a:lnTo>
                  <a:lnTo>
                    <a:pt x="234220" y="135160"/>
                  </a:lnTo>
                  <a:cubicBezTo>
                    <a:pt x="198849" y="130808"/>
                    <a:pt x="163835" y="123932"/>
                    <a:pt x="129445" y="114586"/>
                  </a:cubicBezTo>
                  <a:cubicBezTo>
                    <a:pt x="118724" y="111696"/>
                    <a:pt x="108169" y="108230"/>
                    <a:pt x="97822" y="104203"/>
                  </a:cubicBezTo>
                  <a:cubicBezTo>
                    <a:pt x="59190" y="89027"/>
                    <a:pt x="27309" y="60458"/>
                    <a:pt x="8001" y="23717"/>
                  </a:cubicBezTo>
                  <a:cubicBezTo>
                    <a:pt x="4055" y="16302"/>
                    <a:pt x="1352" y="8291"/>
                    <a:pt x="0" y="0"/>
                  </a:cubicBezTo>
                  <a:cubicBezTo>
                    <a:pt x="5996" y="6367"/>
                    <a:pt x="13095" y="11595"/>
                    <a:pt x="20955" y="15430"/>
                  </a:cubicBezTo>
                  <a:cubicBezTo>
                    <a:pt x="41720" y="25717"/>
                    <a:pt x="66008" y="26384"/>
                    <a:pt x="87630" y="33909"/>
                  </a:cubicBezTo>
                  <a:cubicBezTo>
                    <a:pt x="93726" y="36004"/>
                    <a:pt x="111062" y="40291"/>
                    <a:pt x="129159" y="44863"/>
                  </a:cubicBezTo>
                  <a:cubicBezTo>
                    <a:pt x="146205" y="48610"/>
                    <a:pt x="163001" y="53413"/>
                    <a:pt x="179451" y="59246"/>
                  </a:cubicBezTo>
                  <a:cubicBezTo>
                    <a:pt x="208951" y="73033"/>
                    <a:pt x="239534" y="84373"/>
                    <a:pt x="270891" y="93154"/>
                  </a:cubicBezTo>
                  <a:lnTo>
                    <a:pt x="278225" y="95440"/>
                  </a:lnTo>
                  <a:lnTo>
                    <a:pt x="282702" y="96774"/>
                  </a:lnTo>
                  <a:lnTo>
                    <a:pt x="352901" y="118300"/>
                  </a:lnTo>
                  <a:lnTo>
                    <a:pt x="379476" y="125921"/>
                  </a:lnTo>
                  <a:cubicBezTo>
                    <a:pt x="400812" y="132302"/>
                    <a:pt x="421958" y="138779"/>
                    <a:pt x="443389" y="144971"/>
                  </a:cubicBezTo>
                  <a:cubicBezTo>
                    <a:pt x="641065" y="202152"/>
                    <a:pt x="844391" y="237605"/>
                    <a:pt x="1049750" y="250698"/>
                  </a:cubicBezTo>
                  <a:cubicBezTo>
                    <a:pt x="1060980" y="250527"/>
                    <a:pt x="1072105" y="252973"/>
                    <a:pt x="1082231" y="257842"/>
                  </a:cubicBezTo>
                  <a:cubicBezTo>
                    <a:pt x="1092613" y="264128"/>
                    <a:pt x="1098995" y="275273"/>
                    <a:pt x="1107758" y="283750"/>
                  </a:cubicBezTo>
                  <a:cubicBezTo>
                    <a:pt x="1120588" y="294649"/>
                    <a:pt x="1135894" y="302237"/>
                    <a:pt x="1152335" y="305848"/>
                  </a:cubicBezTo>
                  <a:cubicBezTo>
                    <a:pt x="1291114" y="343948"/>
                    <a:pt x="1443323" y="285083"/>
                    <a:pt x="1580960" y="325850"/>
                  </a:cubicBezTo>
                  <a:cubicBezTo>
                    <a:pt x="1610868" y="334804"/>
                    <a:pt x="1643348" y="353187"/>
                    <a:pt x="1647635" y="384143"/>
                  </a:cubicBezTo>
                  <a:cubicBezTo>
                    <a:pt x="1648730" y="393078"/>
                    <a:pt x="1647577" y="402146"/>
                    <a:pt x="1644301" y="410528"/>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78" name="任意多边形: 形状 77">
              <a:extLst>
                <a:ext uri="{FF2B5EF4-FFF2-40B4-BE49-F238E27FC236}">
                  <a16:creationId xmlns:a16="http://schemas.microsoft.com/office/drawing/2014/main" id="{71334330-DB2D-AFEE-6D2D-D9C98E9D2252}"/>
                </a:ext>
              </a:extLst>
            </p:cNvPr>
            <p:cNvSpPr/>
            <p:nvPr/>
          </p:nvSpPr>
          <p:spPr>
            <a:xfrm>
              <a:off x="2090141" y="2695706"/>
              <a:ext cx="1523237" cy="222739"/>
            </a:xfrm>
            <a:custGeom>
              <a:avLst/>
              <a:gdLst>
                <a:gd name="connsiteX0" fmla="*/ 1523238 w 1523237"/>
                <a:gd name="connsiteY0" fmla="*/ 143828 h 222739"/>
                <a:gd name="connsiteX1" fmla="*/ 1520666 w 1523237"/>
                <a:gd name="connsiteY1" fmla="*/ 159734 h 222739"/>
                <a:gd name="connsiteX2" fmla="*/ 1476756 w 1523237"/>
                <a:gd name="connsiteY2" fmla="*/ 216218 h 222739"/>
                <a:gd name="connsiteX3" fmla="*/ 1450372 w 1523237"/>
                <a:gd name="connsiteY3" fmla="*/ 222504 h 222739"/>
                <a:gd name="connsiteX4" fmla="*/ 1406938 w 1523237"/>
                <a:gd name="connsiteY4" fmla="*/ 217837 h 222739"/>
                <a:gd name="connsiteX5" fmla="*/ 1227106 w 1523237"/>
                <a:gd name="connsiteY5" fmla="*/ 154877 h 222739"/>
                <a:gd name="connsiteX6" fmla="*/ 1132808 w 1523237"/>
                <a:gd name="connsiteY6" fmla="*/ 166116 h 222739"/>
                <a:gd name="connsiteX7" fmla="*/ 1026985 w 1523237"/>
                <a:gd name="connsiteY7" fmla="*/ 162973 h 222739"/>
                <a:gd name="connsiteX8" fmla="*/ 515779 w 1523237"/>
                <a:gd name="connsiteY8" fmla="*/ 126492 h 222739"/>
                <a:gd name="connsiteX9" fmla="*/ 414719 w 1523237"/>
                <a:gd name="connsiteY9" fmla="*/ 83915 h 222739"/>
                <a:gd name="connsiteX10" fmla="*/ 301561 w 1523237"/>
                <a:gd name="connsiteY10" fmla="*/ 74390 h 222739"/>
                <a:gd name="connsiteX11" fmla="*/ 80105 w 1523237"/>
                <a:gd name="connsiteY11" fmla="*/ 40577 h 222739"/>
                <a:gd name="connsiteX12" fmla="*/ 39148 w 1523237"/>
                <a:gd name="connsiteY12" fmla="*/ 26289 h 222739"/>
                <a:gd name="connsiteX13" fmla="*/ 7620 w 1523237"/>
                <a:gd name="connsiteY13" fmla="*/ 7239 h 222739"/>
                <a:gd name="connsiteX14" fmla="*/ 0 w 1523237"/>
                <a:gd name="connsiteY14" fmla="*/ 0 h 222739"/>
                <a:gd name="connsiteX15" fmla="*/ 50197 w 1523237"/>
                <a:gd name="connsiteY15" fmla="*/ 7430 h 222739"/>
                <a:gd name="connsiteX16" fmla="*/ 174688 w 1523237"/>
                <a:gd name="connsiteY16" fmla="*/ 23717 h 222739"/>
                <a:gd name="connsiteX17" fmla="*/ 698563 w 1523237"/>
                <a:gd name="connsiteY17" fmla="*/ 103918 h 222739"/>
                <a:gd name="connsiteX18" fmla="*/ 1042035 w 1523237"/>
                <a:gd name="connsiteY18" fmla="*/ 112681 h 222739"/>
                <a:gd name="connsiteX19" fmla="*/ 1516094 w 1523237"/>
                <a:gd name="connsiteY19" fmla="*/ 144399 h 222739"/>
                <a:gd name="connsiteX20" fmla="*/ 1523238 w 1523237"/>
                <a:gd name="connsiteY20" fmla="*/ 143828 h 22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3237" h="222739">
                  <a:moveTo>
                    <a:pt x="1523238" y="143828"/>
                  </a:moveTo>
                  <a:cubicBezTo>
                    <a:pt x="1522819" y="149191"/>
                    <a:pt x="1521952" y="154511"/>
                    <a:pt x="1520666" y="159734"/>
                  </a:cubicBezTo>
                  <a:cubicBezTo>
                    <a:pt x="1515732" y="184422"/>
                    <a:pt x="1499464" y="205347"/>
                    <a:pt x="1476756" y="216218"/>
                  </a:cubicBezTo>
                  <a:cubicBezTo>
                    <a:pt x="1468374" y="219782"/>
                    <a:pt x="1459459" y="221907"/>
                    <a:pt x="1450372" y="222504"/>
                  </a:cubicBezTo>
                  <a:cubicBezTo>
                    <a:pt x="1435732" y="223380"/>
                    <a:pt x="1421054" y="221803"/>
                    <a:pt x="1406938" y="217837"/>
                  </a:cubicBezTo>
                  <a:cubicBezTo>
                    <a:pt x="1345121" y="201740"/>
                    <a:pt x="1290923" y="157353"/>
                    <a:pt x="1227106" y="154877"/>
                  </a:cubicBezTo>
                  <a:cubicBezTo>
                    <a:pt x="1195388" y="153543"/>
                    <a:pt x="1164336" y="162973"/>
                    <a:pt x="1132808" y="166116"/>
                  </a:cubicBezTo>
                  <a:cubicBezTo>
                    <a:pt x="1097661" y="169545"/>
                    <a:pt x="1062228" y="165164"/>
                    <a:pt x="1026985" y="162973"/>
                  </a:cubicBezTo>
                  <a:cubicBezTo>
                    <a:pt x="855535" y="152495"/>
                    <a:pt x="674561" y="193643"/>
                    <a:pt x="515779" y="126492"/>
                  </a:cubicBezTo>
                  <a:cubicBezTo>
                    <a:pt x="482155" y="112300"/>
                    <a:pt x="450152" y="93250"/>
                    <a:pt x="414719" y="83915"/>
                  </a:cubicBezTo>
                  <a:cubicBezTo>
                    <a:pt x="379286" y="74581"/>
                    <a:pt x="339471" y="75533"/>
                    <a:pt x="301561" y="74390"/>
                  </a:cubicBezTo>
                  <a:cubicBezTo>
                    <a:pt x="226625" y="72358"/>
                    <a:pt x="152233" y="60998"/>
                    <a:pt x="80105" y="40577"/>
                  </a:cubicBezTo>
                  <a:cubicBezTo>
                    <a:pt x="66124" y="36815"/>
                    <a:pt x="52435" y="32040"/>
                    <a:pt x="39148" y="26289"/>
                  </a:cubicBezTo>
                  <a:cubicBezTo>
                    <a:pt x="27788" y="21466"/>
                    <a:pt x="17173" y="15052"/>
                    <a:pt x="7620" y="7239"/>
                  </a:cubicBezTo>
                  <a:cubicBezTo>
                    <a:pt x="4942" y="4976"/>
                    <a:pt x="2397" y="2558"/>
                    <a:pt x="0" y="0"/>
                  </a:cubicBezTo>
                  <a:cubicBezTo>
                    <a:pt x="16192" y="2477"/>
                    <a:pt x="33242" y="5048"/>
                    <a:pt x="50197" y="7430"/>
                  </a:cubicBezTo>
                  <a:cubicBezTo>
                    <a:pt x="113729" y="16955"/>
                    <a:pt x="174688" y="23717"/>
                    <a:pt x="174688" y="23717"/>
                  </a:cubicBezTo>
                  <a:cubicBezTo>
                    <a:pt x="607600" y="38481"/>
                    <a:pt x="626459" y="97060"/>
                    <a:pt x="698563" y="103918"/>
                  </a:cubicBezTo>
                  <a:cubicBezTo>
                    <a:pt x="770668" y="110776"/>
                    <a:pt x="1042035" y="112681"/>
                    <a:pt x="1042035" y="112681"/>
                  </a:cubicBezTo>
                  <a:cubicBezTo>
                    <a:pt x="1355408" y="39624"/>
                    <a:pt x="1516094" y="144399"/>
                    <a:pt x="1516094" y="144399"/>
                  </a:cubicBezTo>
                  <a:cubicBezTo>
                    <a:pt x="1518504" y="144018"/>
                    <a:pt x="1520885" y="143828"/>
                    <a:pt x="1523238" y="143828"/>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79" name="任意多边形: 形状 78">
              <a:extLst>
                <a:ext uri="{FF2B5EF4-FFF2-40B4-BE49-F238E27FC236}">
                  <a16:creationId xmlns:a16="http://schemas.microsoft.com/office/drawing/2014/main" id="{E1CB8EDA-7F8E-7916-92C7-CA1BCE9E990F}"/>
                </a:ext>
              </a:extLst>
            </p:cNvPr>
            <p:cNvSpPr/>
            <p:nvPr/>
          </p:nvSpPr>
          <p:spPr>
            <a:xfrm>
              <a:off x="2090141" y="2695706"/>
              <a:ext cx="1523237" cy="222739"/>
            </a:xfrm>
            <a:custGeom>
              <a:avLst/>
              <a:gdLst>
                <a:gd name="connsiteX0" fmla="*/ 1523238 w 1523237"/>
                <a:gd name="connsiteY0" fmla="*/ 143828 h 222739"/>
                <a:gd name="connsiteX1" fmla="*/ 1520666 w 1523237"/>
                <a:gd name="connsiteY1" fmla="*/ 159734 h 222739"/>
                <a:gd name="connsiteX2" fmla="*/ 1476756 w 1523237"/>
                <a:gd name="connsiteY2" fmla="*/ 216218 h 222739"/>
                <a:gd name="connsiteX3" fmla="*/ 1450372 w 1523237"/>
                <a:gd name="connsiteY3" fmla="*/ 222504 h 222739"/>
                <a:gd name="connsiteX4" fmla="*/ 1406938 w 1523237"/>
                <a:gd name="connsiteY4" fmla="*/ 217837 h 222739"/>
                <a:gd name="connsiteX5" fmla="*/ 1227106 w 1523237"/>
                <a:gd name="connsiteY5" fmla="*/ 154877 h 222739"/>
                <a:gd name="connsiteX6" fmla="*/ 1132808 w 1523237"/>
                <a:gd name="connsiteY6" fmla="*/ 166116 h 222739"/>
                <a:gd name="connsiteX7" fmla="*/ 1026985 w 1523237"/>
                <a:gd name="connsiteY7" fmla="*/ 162973 h 222739"/>
                <a:gd name="connsiteX8" fmla="*/ 515779 w 1523237"/>
                <a:gd name="connsiteY8" fmla="*/ 126492 h 222739"/>
                <a:gd name="connsiteX9" fmla="*/ 414719 w 1523237"/>
                <a:gd name="connsiteY9" fmla="*/ 83915 h 222739"/>
                <a:gd name="connsiteX10" fmla="*/ 301561 w 1523237"/>
                <a:gd name="connsiteY10" fmla="*/ 74390 h 222739"/>
                <a:gd name="connsiteX11" fmla="*/ 80105 w 1523237"/>
                <a:gd name="connsiteY11" fmla="*/ 40577 h 222739"/>
                <a:gd name="connsiteX12" fmla="*/ 39148 w 1523237"/>
                <a:gd name="connsiteY12" fmla="*/ 26289 h 222739"/>
                <a:gd name="connsiteX13" fmla="*/ 7620 w 1523237"/>
                <a:gd name="connsiteY13" fmla="*/ 7239 h 222739"/>
                <a:gd name="connsiteX14" fmla="*/ 0 w 1523237"/>
                <a:gd name="connsiteY14" fmla="*/ 0 h 222739"/>
                <a:gd name="connsiteX15" fmla="*/ 50197 w 1523237"/>
                <a:gd name="connsiteY15" fmla="*/ 7430 h 222739"/>
                <a:gd name="connsiteX16" fmla="*/ 174688 w 1523237"/>
                <a:gd name="connsiteY16" fmla="*/ 23717 h 222739"/>
                <a:gd name="connsiteX17" fmla="*/ 698563 w 1523237"/>
                <a:gd name="connsiteY17" fmla="*/ 103918 h 222739"/>
                <a:gd name="connsiteX18" fmla="*/ 1042035 w 1523237"/>
                <a:gd name="connsiteY18" fmla="*/ 112681 h 222739"/>
                <a:gd name="connsiteX19" fmla="*/ 1516094 w 1523237"/>
                <a:gd name="connsiteY19" fmla="*/ 144399 h 222739"/>
                <a:gd name="connsiteX20" fmla="*/ 1523238 w 1523237"/>
                <a:gd name="connsiteY20" fmla="*/ 143828 h 22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3237" h="222739">
                  <a:moveTo>
                    <a:pt x="1523238" y="143828"/>
                  </a:moveTo>
                  <a:cubicBezTo>
                    <a:pt x="1522819" y="149191"/>
                    <a:pt x="1521952" y="154511"/>
                    <a:pt x="1520666" y="159734"/>
                  </a:cubicBezTo>
                  <a:cubicBezTo>
                    <a:pt x="1515732" y="184422"/>
                    <a:pt x="1499464" y="205347"/>
                    <a:pt x="1476756" y="216218"/>
                  </a:cubicBezTo>
                  <a:cubicBezTo>
                    <a:pt x="1468374" y="219782"/>
                    <a:pt x="1459459" y="221907"/>
                    <a:pt x="1450372" y="222504"/>
                  </a:cubicBezTo>
                  <a:cubicBezTo>
                    <a:pt x="1435732" y="223380"/>
                    <a:pt x="1421054" y="221803"/>
                    <a:pt x="1406938" y="217837"/>
                  </a:cubicBezTo>
                  <a:cubicBezTo>
                    <a:pt x="1345121" y="201740"/>
                    <a:pt x="1290923" y="157353"/>
                    <a:pt x="1227106" y="154877"/>
                  </a:cubicBezTo>
                  <a:cubicBezTo>
                    <a:pt x="1195388" y="153543"/>
                    <a:pt x="1164336" y="162973"/>
                    <a:pt x="1132808" y="166116"/>
                  </a:cubicBezTo>
                  <a:cubicBezTo>
                    <a:pt x="1097661" y="169545"/>
                    <a:pt x="1062228" y="165164"/>
                    <a:pt x="1026985" y="162973"/>
                  </a:cubicBezTo>
                  <a:cubicBezTo>
                    <a:pt x="855535" y="152495"/>
                    <a:pt x="674561" y="193643"/>
                    <a:pt x="515779" y="126492"/>
                  </a:cubicBezTo>
                  <a:cubicBezTo>
                    <a:pt x="482155" y="112300"/>
                    <a:pt x="450152" y="93250"/>
                    <a:pt x="414719" y="83915"/>
                  </a:cubicBezTo>
                  <a:cubicBezTo>
                    <a:pt x="379286" y="74581"/>
                    <a:pt x="339471" y="75533"/>
                    <a:pt x="301561" y="74390"/>
                  </a:cubicBezTo>
                  <a:cubicBezTo>
                    <a:pt x="226625" y="72358"/>
                    <a:pt x="152233" y="60998"/>
                    <a:pt x="80105" y="40577"/>
                  </a:cubicBezTo>
                  <a:cubicBezTo>
                    <a:pt x="66124" y="36815"/>
                    <a:pt x="52435" y="32040"/>
                    <a:pt x="39148" y="26289"/>
                  </a:cubicBezTo>
                  <a:cubicBezTo>
                    <a:pt x="27788" y="21466"/>
                    <a:pt x="17173" y="15052"/>
                    <a:pt x="7620" y="7239"/>
                  </a:cubicBezTo>
                  <a:cubicBezTo>
                    <a:pt x="4942" y="4976"/>
                    <a:pt x="2397" y="2558"/>
                    <a:pt x="0" y="0"/>
                  </a:cubicBezTo>
                  <a:cubicBezTo>
                    <a:pt x="16192" y="2477"/>
                    <a:pt x="33242" y="5048"/>
                    <a:pt x="50197" y="7430"/>
                  </a:cubicBezTo>
                  <a:cubicBezTo>
                    <a:pt x="113729" y="16955"/>
                    <a:pt x="174688" y="23717"/>
                    <a:pt x="174688" y="23717"/>
                  </a:cubicBezTo>
                  <a:cubicBezTo>
                    <a:pt x="607600" y="38481"/>
                    <a:pt x="626459" y="97060"/>
                    <a:pt x="698563" y="103918"/>
                  </a:cubicBezTo>
                  <a:cubicBezTo>
                    <a:pt x="770668" y="110776"/>
                    <a:pt x="1042035" y="112681"/>
                    <a:pt x="1042035" y="112681"/>
                  </a:cubicBezTo>
                  <a:cubicBezTo>
                    <a:pt x="1355408" y="39624"/>
                    <a:pt x="1516094" y="144399"/>
                    <a:pt x="1516094" y="144399"/>
                  </a:cubicBezTo>
                  <a:cubicBezTo>
                    <a:pt x="1518504" y="144018"/>
                    <a:pt x="1520885" y="143828"/>
                    <a:pt x="1523238" y="143828"/>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80" name="任意多边形: 形状 79">
              <a:extLst>
                <a:ext uri="{FF2B5EF4-FFF2-40B4-BE49-F238E27FC236}">
                  <a16:creationId xmlns:a16="http://schemas.microsoft.com/office/drawing/2014/main" id="{F3CC868D-5389-EBD8-5670-84479F99CFCA}"/>
                </a:ext>
              </a:extLst>
            </p:cNvPr>
            <p:cNvSpPr/>
            <p:nvPr/>
          </p:nvSpPr>
          <p:spPr>
            <a:xfrm>
              <a:off x="3223045" y="3411606"/>
              <a:ext cx="662844" cy="470630"/>
            </a:xfrm>
            <a:custGeom>
              <a:avLst/>
              <a:gdLst>
                <a:gd name="connsiteX0" fmla="*/ 662845 w 662844"/>
                <a:gd name="connsiteY0" fmla="*/ 303467 h 470630"/>
                <a:gd name="connsiteX1" fmla="*/ 550926 w 662844"/>
                <a:gd name="connsiteY1" fmla="*/ 470630 h 470630"/>
                <a:gd name="connsiteX2" fmla="*/ 524827 w 662844"/>
                <a:gd name="connsiteY2" fmla="*/ 461105 h 470630"/>
                <a:gd name="connsiteX3" fmla="*/ 436245 w 662844"/>
                <a:gd name="connsiteY3" fmla="*/ 417671 h 470630"/>
                <a:gd name="connsiteX4" fmla="*/ 262223 w 662844"/>
                <a:gd name="connsiteY4" fmla="*/ 323850 h 470630"/>
                <a:gd name="connsiteX5" fmla="*/ 150685 w 662844"/>
                <a:gd name="connsiteY5" fmla="*/ 232220 h 470630"/>
                <a:gd name="connsiteX6" fmla="*/ 115919 w 662844"/>
                <a:gd name="connsiteY6" fmla="*/ 208026 h 470630"/>
                <a:gd name="connsiteX7" fmla="*/ 0 w 662844"/>
                <a:gd name="connsiteY7" fmla="*/ 98679 h 470630"/>
                <a:gd name="connsiteX8" fmla="*/ 43815 w 662844"/>
                <a:gd name="connsiteY8" fmla="*/ 82582 h 470630"/>
                <a:gd name="connsiteX9" fmla="*/ 56674 w 662844"/>
                <a:gd name="connsiteY9" fmla="*/ 80677 h 470630"/>
                <a:gd name="connsiteX10" fmla="*/ 75247 w 662844"/>
                <a:gd name="connsiteY10" fmla="*/ 63437 h 470630"/>
                <a:gd name="connsiteX11" fmla="*/ 84772 w 662844"/>
                <a:gd name="connsiteY11" fmla="*/ 27527 h 470630"/>
                <a:gd name="connsiteX12" fmla="*/ 452056 w 662844"/>
                <a:gd name="connsiteY12" fmla="*/ 0 h 470630"/>
                <a:gd name="connsiteX13" fmla="*/ 646176 w 662844"/>
                <a:gd name="connsiteY13" fmla="*/ 158020 h 47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2844" h="470630">
                  <a:moveTo>
                    <a:pt x="662845" y="303467"/>
                  </a:moveTo>
                  <a:cubicBezTo>
                    <a:pt x="662845" y="303467"/>
                    <a:pt x="571976" y="453866"/>
                    <a:pt x="550926" y="470630"/>
                  </a:cubicBezTo>
                  <a:cubicBezTo>
                    <a:pt x="550926" y="470630"/>
                    <a:pt x="540068" y="466916"/>
                    <a:pt x="524827" y="461105"/>
                  </a:cubicBezTo>
                  <a:cubicBezTo>
                    <a:pt x="494443" y="449771"/>
                    <a:pt x="446722" y="430625"/>
                    <a:pt x="436245" y="417671"/>
                  </a:cubicBezTo>
                  <a:cubicBezTo>
                    <a:pt x="420434" y="398621"/>
                    <a:pt x="295180" y="348234"/>
                    <a:pt x="262223" y="323850"/>
                  </a:cubicBezTo>
                  <a:cubicBezTo>
                    <a:pt x="238887" y="306419"/>
                    <a:pt x="187452" y="261175"/>
                    <a:pt x="150685" y="232220"/>
                  </a:cubicBezTo>
                  <a:cubicBezTo>
                    <a:pt x="139894" y="223066"/>
                    <a:pt x="128254" y="214960"/>
                    <a:pt x="115919" y="208026"/>
                  </a:cubicBezTo>
                  <a:cubicBezTo>
                    <a:pt x="90964" y="196501"/>
                    <a:pt x="9239" y="116681"/>
                    <a:pt x="0" y="98679"/>
                  </a:cubicBezTo>
                  <a:cubicBezTo>
                    <a:pt x="13983" y="91745"/>
                    <a:pt x="28670" y="86344"/>
                    <a:pt x="43815" y="82582"/>
                  </a:cubicBezTo>
                  <a:cubicBezTo>
                    <a:pt x="48044" y="81591"/>
                    <a:pt x="52340" y="80963"/>
                    <a:pt x="56674" y="80677"/>
                  </a:cubicBezTo>
                  <a:cubicBezTo>
                    <a:pt x="66865" y="80105"/>
                    <a:pt x="72009" y="72771"/>
                    <a:pt x="75247" y="63437"/>
                  </a:cubicBezTo>
                  <a:cubicBezTo>
                    <a:pt x="79534" y="51054"/>
                    <a:pt x="80391" y="34862"/>
                    <a:pt x="84772" y="27527"/>
                  </a:cubicBezTo>
                  <a:lnTo>
                    <a:pt x="452056" y="0"/>
                  </a:lnTo>
                  <a:lnTo>
                    <a:pt x="646176" y="158020"/>
                  </a:ln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81" name="任意多边形: 形状 80">
              <a:extLst>
                <a:ext uri="{FF2B5EF4-FFF2-40B4-BE49-F238E27FC236}">
                  <a16:creationId xmlns:a16="http://schemas.microsoft.com/office/drawing/2014/main" id="{0C8DADE1-AC8B-275C-1D66-BEA9513D5C8A}"/>
                </a:ext>
              </a:extLst>
            </p:cNvPr>
            <p:cNvSpPr/>
            <p:nvPr/>
          </p:nvSpPr>
          <p:spPr>
            <a:xfrm>
              <a:off x="3298197" y="3411606"/>
              <a:ext cx="587692" cy="470630"/>
            </a:xfrm>
            <a:custGeom>
              <a:avLst/>
              <a:gdLst>
                <a:gd name="connsiteX0" fmla="*/ 587693 w 587692"/>
                <a:gd name="connsiteY0" fmla="*/ 303467 h 470630"/>
                <a:gd name="connsiteX1" fmla="*/ 475774 w 587692"/>
                <a:gd name="connsiteY1" fmla="*/ 470630 h 470630"/>
                <a:gd name="connsiteX2" fmla="*/ 449675 w 587692"/>
                <a:gd name="connsiteY2" fmla="*/ 461105 h 470630"/>
                <a:gd name="connsiteX3" fmla="*/ 474821 w 587692"/>
                <a:gd name="connsiteY3" fmla="*/ 427292 h 470630"/>
                <a:gd name="connsiteX4" fmla="*/ 484346 w 587692"/>
                <a:gd name="connsiteY4" fmla="*/ 351568 h 470630"/>
                <a:gd name="connsiteX5" fmla="*/ 446818 w 587692"/>
                <a:gd name="connsiteY5" fmla="*/ 321564 h 470630"/>
                <a:gd name="connsiteX6" fmla="*/ 439388 w 587692"/>
                <a:gd name="connsiteY6" fmla="*/ 288893 h 470630"/>
                <a:gd name="connsiteX7" fmla="*/ 352044 w 587692"/>
                <a:gd name="connsiteY7" fmla="*/ 199930 h 470630"/>
                <a:gd name="connsiteX8" fmla="*/ 145542 w 587692"/>
                <a:gd name="connsiteY8" fmla="*/ 136493 h 470630"/>
                <a:gd name="connsiteX9" fmla="*/ 0 w 587692"/>
                <a:gd name="connsiteY9" fmla="*/ 63437 h 470630"/>
                <a:gd name="connsiteX10" fmla="*/ 9525 w 587692"/>
                <a:gd name="connsiteY10" fmla="*/ 27527 h 470630"/>
                <a:gd name="connsiteX11" fmla="*/ 376904 w 587692"/>
                <a:gd name="connsiteY11" fmla="*/ 0 h 470630"/>
                <a:gd name="connsiteX12" fmla="*/ 571024 w 587692"/>
                <a:gd name="connsiteY12" fmla="*/ 158020 h 47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692" h="470630">
                  <a:moveTo>
                    <a:pt x="587693" y="303467"/>
                  </a:moveTo>
                  <a:cubicBezTo>
                    <a:pt x="587693" y="303467"/>
                    <a:pt x="496824" y="453866"/>
                    <a:pt x="475774" y="470630"/>
                  </a:cubicBezTo>
                  <a:cubicBezTo>
                    <a:pt x="475774" y="470630"/>
                    <a:pt x="464915" y="466916"/>
                    <a:pt x="449675" y="461105"/>
                  </a:cubicBezTo>
                  <a:cubicBezTo>
                    <a:pt x="457105" y="449485"/>
                    <a:pt x="466630" y="438436"/>
                    <a:pt x="474821" y="427292"/>
                  </a:cubicBezTo>
                  <a:cubicBezTo>
                    <a:pt x="491300" y="405003"/>
                    <a:pt x="503396" y="372332"/>
                    <a:pt x="484346" y="351568"/>
                  </a:cubicBezTo>
                  <a:cubicBezTo>
                    <a:pt x="473678" y="339566"/>
                    <a:pt x="455771" y="335185"/>
                    <a:pt x="446818" y="321564"/>
                  </a:cubicBezTo>
                  <a:cubicBezTo>
                    <a:pt x="442265" y="311248"/>
                    <a:pt x="439741" y="300161"/>
                    <a:pt x="439388" y="288893"/>
                  </a:cubicBezTo>
                  <a:cubicBezTo>
                    <a:pt x="432244" y="246602"/>
                    <a:pt x="391763" y="217837"/>
                    <a:pt x="352044" y="199930"/>
                  </a:cubicBezTo>
                  <a:cubicBezTo>
                    <a:pt x="286417" y="170402"/>
                    <a:pt x="214408" y="157639"/>
                    <a:pt x="145542" y="136493"/>
                  </a:cubicBezTo>
                  <a:cubicBezTo>
                    <a:pt x="93250" y="120491"/>
                    <a:pt x="40767" y="98393"/>
                    <a:pt x="0" y="63437"/>
                  </a:cubicBezTo>
                  <a:cubicBezTo>
                    <a:pt x="4286" y="51054"/>
                    <a:pt x="5143" y="34862"/>
                    <a:pt x="9525" y="27527"/>
                  </a:cubicBezTo>
                  <a:lnTo>
                    <a:pt x="376904" y="0"/>
                  </a:lnTo>
                  <a:lnTo>
                    <a:pt x="571024" y="158020"/>
                  </a:ln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82" name="任意多边形: 形状 81">
              <a:extLst>
                <a:ext uri="{FF2B5EF4-FFF2-40B4-BE49-F238E27FC236}">
                  <a16:creationId xmlns:a16="http://schemas.microsoft.com/office/drawing/2014/main" id="{4CFE8E6A-EDAC-208E-CF72-4FC4BDAAC9A1}"/>
                </a:ext>
              </a:extLst>
            </p:cNvPr>
            <p:cNvSpPr/>
            <p:nvPr/>
          </p:nvSpPr>
          <p:spPr>
            <a:xfrm>
              <a:off x="3308103" y="3089660"/>
              <a:ext cx="817424" cy="625411"/>
            </a:xfrm>
            <a:custGeom>
              <a:avLst/>
              <a:gdLst>
                <a:gd name="connsiteX0" fmla="*/ 817245 w 817424"/>
                <a:gd name="connsiteY0" fmla="*/ 364998 h 625411"/>
                <a:gd name="connsiteX1" fmla="*/ 668750 w 817424"/>
                <a:gd name="connsiteY1" fmla="*/ 582930 h 625411"/>
                <a:gd name="connsiteX2" fmla="*/ 577787 w 817424"/>
                <a:gd name="connsiteY2" fmla="*/ 625412 h 625411"/>
                <a:gd name="connsiteX3" fmla="*/ 335471 w 817424"/>
                <a:gd name="connsiteY3" fmla="*/ 477012 h 625411"/>
                <a:gd name="connsiteX4" fmla="*/ 284798 w 817424"/>
                <a:gd name="connsiteY4" fmla="*/ 456914 h 625411"/>
                <a:gd name="connsiteX5" fmla="*/ 210598 w 817424"/>
                <a:gd name="connsiteY5" fmla="*/ 433673 h 625411"/>
                <a:gd name="connsiteX6" fmla="*/ 190405 w 817424"/>
                <a:gd name="connsiteY6" fmla="*/ 429863 h 625411"/>
                <a:gd name="connsiteX7" fmla="*/ 160973 w 817424"/>
                <a:gd name="connsiteY7" fmla="*/ 424053 h 625411"/>
                <a:gd name="connsiteX8" fmla="*/ 55436 w 817424"/>
                <a:gd name="connsiteY8" fmla="*/ 381953 h 625411"/>
                <a:gd name="connsiteX9" fmla="*/ 52197 w 817424"/>
                <a:gd name="connsiteY9" fmla="*/ 380238 h 625411"/>
                <a:gd name="connsiteX10" fmla="*/ 4572 w 817424"/>
                <a:gd name="connsiteY10" fmla="*/ 352616 h 625411"/>
                <a:gd name="connsiteX11" fmla="*/ 0 w 817424"/>
                <a:gd name="connsiteY11" fmla="*/ 349663 h 625411"/>
                <a:gd name="connsiteX12" fmla="*/ 12383 w 817424"/>
                <a:gd name="connsiteY12" fmla="*/ 314325 h 625411"/>
                <a:gd name="connsiteX13" fmla="*/ 19431 w 817424"/>
                <a:gd name="connsiteY13" fmla="*/ 277082 h 625411"/>
                <a:gd name="connsiteX14" fmla="*/ 26479 w 817424"/>
                <a:gd name="connsiteY14" fmla="*/ 263366 h 625411"/>
                <a:gd name="connsiteX15" fmla="*/ 26479 w 817424"/>
                <a:gd name="connsiteY15" fmla="*/ 251555 h 625411"/>
                <a:gd name="connsiteX16" fmla="*/ 47149 w 817424"/>
                <a:gd name="connsiteY16" fmla="*/ 210693 h 625411"/>
                <a:gd name="connsiteX17" fmla="*/ 48863 w 817424"/>
                <a:gd name="connsiteY17" fmla="*/ 210693 h 625411"/>
                <a:gd name="connsiteX18" fmla="*/ 81629 w 817424"/>
                <a:gd name="connsiteY18" fmla="*/ 209931 h 625411"/>
                <a:gd name="connsiteX19" fmla="*/ 121634 w 817424"/>
                <a:gd name="connsiteY19" fmla="*/ 196882 h 625411"/>
                <a:gd name="connsiteX20" fmla="*/ 136493 w 817424"/>
                <a:gd name="connsiteY20" fmla="*/ 187357 h 625411"/>
                <a:gd name="connsiteX21" fmla="*/ 349091 w 817424"/>
                <a:gd name="connsiteY21" fmla="*/ 23241 h 625411"/>
                <a:gd name="connsiteX22" fmla="*/ 364141 w 817424"/>
                <a:gd name="connsiteY22" fmla="*/ 0 h 625411"/>
                <a:gd name="connsiteX23" fmla="*/ 366808 w 817424"/>
                <a:gd name="connsiteY23" fmla="*/ 6477 h 625411"/>
                <a:gd name="connsiteX24" fmla="*/ 630365 w 817424"/>
                <a:gd name="connsiteY24" fmla="*/ 297180 h 625411"/>
                <a:gd name="connsiteX25" fmla="*/ 797719 w 817424"/>
                <a:gd name="connsiteY25" fmla="*/ 230505 h 625411"/>
                <a:gd name="connsiteX26" fmla="*/ 817245 w 817424"/>
                <a:gd name="connsiteY26" fmla="*/ 364998 h 62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7424" h="625411">
                  <a:moveTo>
                    <a:pt x="817245" y="364998"/>
                  </a:moveTo>
                  <a:cubicBezTo>
                    <a:pt x="810006" y="519494"/>
                    <a:pt x="688753" y="578739"/>
                    <a:pt x="668750" y="582930"/>
                  </a:cubicBezTo>
                  <a:cubicBezTo>
                    <a:pt x="643700" y="588074"/>
                    <a:pt x="577787" y="625412"/>
                    <a:pt x="577787" y="625412"/>
                  </a:cubicBezTo>
                  <a:cubicBezTo>
                    <a:pt x="552641" y="583502"/>
                    <a:pt x="438150" y="520637"/>
                    <a:pt x="335471" y="477012"/>
                  </a:cubicBezTo>
                  <a:cubicBezTo>
                    <a:pt x="318040" y="469678"/>
                    <a:pt x="300990" y="462915"/>
                    <a:pt x="284798" y="456914"/>
                  </a:cubicBezTo>
                  <a:cubicBezTo>
                    <a:pt x="260585" y="447608"/>
                    <a:pt x="235801" y="439846"/>
                    <a:pt x="210598" y="433673"/>
                  </a:cubicBezTo>
                  <a:cubicBezTo>
                    <a:pt x="203940" y="432026"/>
                    <a:pt x="197206" y="430759"/>
                    <a:pt x="190405" y="429863"/>
                  </a:cubicBezTo>
                  <a:cubicBezTo>
                    <a:pt x="180489" y="428511"/>
                    <a:pt x="170660" y="426568"/>
                    <a:pt x="160973" y="424053"/>
                  </a:cubicBezTo>
                  <a:cubicBezTo>
                    <a:pt x="124301" y="414080"/>
                    <a:pt x="88897" y="399964"/>
                    <a:pt x="55436" y="381953"/>
                  </a:cubicBezTo>
                  <a:lnTo>
                    <a:pt x="52197" y="380238"/>
                  </a:lnTo>
                  <a:cubicBezTo>
                    <a:pt x="29623" y="368237"/>
                    <a:pt x="12478" y="357569"/>
                    <a:pt x="4572" y="352616"/>
                  </a:cubicBezTo>
                  <a:lnTo>
                    <a:pt x="0" y="349663"/>
                  </a:lnTo>
                  <a:cubicBezTo>
                    <a:pt x="8230" y="339747"/>
                    <a:pt x="12630" y="327212"/>
                    <a:pt x="12383" y="314325"/>
                  </a:cubicBezTo>
                  <a:cubicBezTo>
                    <a:pt x="12097" y="301552"/>
                    <a:pt x="14497" y="288865"/>
                    <a:pt x="19431" y="277082"/>
                  </a:cubicBezTo>
                  <a:cubicBezTo>
                    <a:pt x="22374" y="272844"/>
                    <a:pt x="24746" y="268233"/>
                    <a:pt x="26479" y="263366"/>
                  </a:cubicBezTo>
                  <a:cubicBezTo>
                    <a:pt x="26908" y="259442"/>
                    <a:pt x="26908" y="255480"/>
                    <a:pt x="26479" y="251555"/>
                  </a:cubicBezTo>
                  <a:cubicBezTo>
                    <a:pt x="26127" y="235344"/>
                    <a:pt x="33880" y="220018"/>
                    <a:pt x="47149" y="210693"/>
                  </a:cubicBezTo>
                  <a:lnTo>
                    <a:pt x="48863" y="210693"/>
                  </a:lnTo>
                  <a:cubicBezTo>
                    <a:pt x="59789" y="211322"/>
                    <a:pt x="70742" y="211064"/>
                    <a:pt x="81629" y="209931"/>
                  </a:cubicBezTo>
                  <a:cubicBezTo>
                    <a:pt x="95888" y="209226"/>
                    <a:pt x="109699" y="204721"/>
                    <a:pt x="121634" y="196882"/>
                  </a:cubicBezTo>
                  <a:cubicBezTo>
                    <a:pt x="126387" y="193405"/>
                    <a:pt x="131350" y="190224"/>
                    <a:pt x="136493" y="187357"/>
                  </a:cubicBezTo>
                  <a:cubicBezTo>
                    <a:pt x="178975" y="163259"/>
                    <a:pt x="288131" y="108490"/>
                    <a:pt x="349091" y="23241"/>
                  </a:cubicBezTo>
                  <a:cubicBezTo>
                    <a:pt x="354568" y="15802"/>
                    <a:pt x="359597" y="8039"/>
                    <a:pt x="364141" y="0"/>
                  </a:cubicBezTo>
                  <a:lnTo>
                    <a:pt x="366808" y="6477"/>
                  </a:lnTo>
                  <a:cubicBezTo>
                    <a:pt x="374713" y="120777"/>
                    <a:pt x="488061" y="231553"/>
                    <a:pt x="630365" y="297180"/>
                  </a:cubicBezTo>
                  <a:cubicBezTo>
                    <a:pt x="772668" y="362807"/>
                    <a:pt x="797719" y="230505"/>
                    <a:pt x="797719" y="230505"/>
                  </a:cubicBezTo>
                  <a:cubicBezTo>
                    <a:pt x="812016" y="273853"/>
                    <a:pt x="818626" y="319373"/>
                    <a:pt x="817245" y="364998"/>
                  </a:cubicBezTo>
                  <a:close/>
                </a:path>
              </a:pathLst>
            </a:custGeom>
            <a:solidFill>
              <a:schemeClr val="accent1"/>
            </a:solidFill>
            <a:ln w="9525" cap="flat">
              <a:noFill/>
              <a:prstDash val="solid"/>
              <a:miter/>
            </a:ln>
          </p:spPr>
          <p:txBody>
            <a:bodyPr rtlCol="0" anchor="ctr">
              <a:noAutofit/>
            </a:bodyPr>
            <a:lstStyle/>
            <a:p>
              <a:endParaRPr lang="en-US" dirty="0">
                <a:cs typeface="+mn-ea"/>
                <a:sym typeface="+mn-lt"/>
              </a:endParaRPr>
            </a:p>
          </p:txBody>
        </p:sp>
        <p:sp>
          <p:nvSpPr>
            <p:cNvPr id="83" name="任意多边形: 形状 82">
              <a:extLst>
                <a:ext uri="{FF2B5EF4-FFF2-40B4-BE49-F238E27FC236}">
                  <a16:creationId xmlns:a16="http://schemas.microsoft.com/office/drawing/2014/main" id="{B6DFC4D4-B95F-AD52-60B7-DF1B55B6B10B}"/>
                </a:ext>
              </a:extLst>
            </p:cNvPr>
            <p:cNvSpPr/>
            <p:nvPr/>
          </p:nvSpPr>
          <p:spPr>
            <a:xfrm>
              <a:off x="3308103" y="3152430"/>
              <a:ext cx="355378" cy="371021"/>
            </a:xfrm>
            <a:custGeom>
              <a:avLst/>
              <a:gdLst>
                <a:gd name="connsiteX0" fmla="*/ 350044 w 355378"/>
                <a:gd name="connsiteY0" fmla="*/ 235077 h 371021"/>
                <a:gd name="connsiteX1" fmla="*/ 295656 w 355378"/>
                <a:gd name="connsiteY1" fmla="*/ 321755 h 371021"/>
                <a:gd name="connsiteX2" fmla="*/ 251270 w 355378"/>
                <a:gd name="connsiteY2" fmla="*/ 352901 h 371021"/>
                <a:gd name="connsiteX3" fmla="*/ 210598 w 355378"/>
                <a:gd name="connsiteY3" fmla="*/ 370903 h 371021"/>
                <a:gd name="connsiteX4" fmla="*/ 196882 w 355378"/>
                <a:gd name="connsiteY4" fmla="*/ 369475 h 371021"/>
                <a:gd name="connsiteX5" fmla="*/ 164402 w 355378"/>
                <a:gd name="connsiteY5" fmla="*/ 362426 h 371021"/>
                <a:gd name="connsiteX6" fmla="*/ 160973 w 355378"/>
                <a:gd name="connsiteY6" fmla="*/ 361283 h 371021"/>
                <a:gd name="connsiteX7" fmla="*/ 55436 w 355378"/>
                <a:gd name="connsiteY7" fmla="*/ 319183 h 371021"/>
                <a:gd name="connsiteX8" fmla="*/ 52197 w 355378"/>
                <a:gd name="connsiteY8" fmla="*/ 317468 h 371021"/>
                <a:gd name="connsiteX9" fmla="*/ 4572 w 355378"/>
                <a:gd name="connsiteY9" fmla="*/ 289846 h 371021"/>
                <a:gd name="connsiteX10" fmla="*/ 0 w 355378"/>
                <a:gd name="connsiteY10" fmla="*/ 286798 h 371021"/>
                <a:gd name="connsiteX11" fmla="*/ 12383 w 355378"/>
                <a:gd name="connsiteY11" fmla="*/ 251555 h 371021"/>
                <a:gd name="connsiteX12" fmla="*/ 19431 w 355378"/>
                <a:gd name="connsiteY12" fmla="*/ 214312 h 371021"/>
                <a:gd name="connsiteX13" fmla="*/ 26384 w 355378"/>
                <a:gd name="connsiteY13" fmla="*/ 200597 h 371021"/>
                <a:gd name="connsiteX14" fmla="*/ 26384 w 355378"/>
                <a:gd name="connsiteY14" fmla="*/ 188786 h 371021"/>
                <a:gd name="connsiteX15" fmla="*/ 47244 w 355378"/>
                <a:gd name="connsiteY15" fmla="*/ 147923 h 371021"/>
                <a:gd name="connsiteX16" fmla="*/ 48768 w 355378"/>
                <a:gd name="connsiteY16" fmla="*/ 147923 h 371021"/>
                <a:gd name="connsiteX17" fmla="*/ 81534 w 355378"/>
                <a:gd name="connsiteY17" fmla="*/ 147161 h 371021"/>
                <a:gd name="connsiteX18" fmla="*/ 121539 w 355378"/>
                <a:gd name="connsiteY18" fmla="*/ 134112 h 371021"/>
                <a:gd name="connsiteX19" fmla="*/ 136398 w 355378"/>
                <a:gd name="connsiteY19" fmla="*/ 124587 h 371021"/>
                <a:gd name="connsiteX20" fmla="*/ 311944 w 355378"/>
                <a:gd name="connsiteY20" fmla="*/ 3715 h 371021"/>
                <a:gd name="connsiteX21" fmla="*/ 315563 w 355378"/>
                <a:gd name="connsiteY21" fmla="*/ 0 h 371021"/>
                <a:gd name="connsiteX22" fmla="*/ 326041 w 355378"/>
                <a:gd name="connsiteY22" fmla="*/ 52102 h 371021"/>
                <a:gd name="connsiteX23" fmla="*/ 326517 w 355378"/>
                <a:gd name="connsiteY23" fmla="*/ 64579 h 371021"/>
                <a:gd name="connsiteX24" fmla="*/ 329375 w 355378"/>
                <a:gd name="connsiteY24" fmla="*/ 114014 h 371021"/>
                <a:gd name="connsiteX25" fmla="*/ 343376 w 355378"/>
                <a:gd name="connsiteY25" fmla="*/ 153733 h 371021"/>
                <a:gd name="connsiteX26" fmla="*/ 351568 w 355378"/>
                <a:gd name="connsiteY26" fmla="*/ 169355 h 371021"/>
                <a:gd name="connsiteX27" fmla="*/ 352901 w 355378"/>
                <a:gd name="connsiteY27" fmla="*/ 174784 h 371021"/>
                <a:gd name="connsiteX28" fmla="*/ 352901 w 355378"/>
                <a:gd name="connsiteY28" fmla="*/ 172117 h 371021"/>
                <a:gd name="connsiteX29" fmla="*/ 352901 w 355378"/>
                <a:gd name="connsiteY29" fmla="*/ 170402 h 371021"/>
                <a:gd name="connsiteX30" fmla="*/ 353663 w 355378"/>
                <a:gd name="connsiteY30" fmla="*/ 172593 h 371021"/>
                <a:gd name="connsiteX31" fmla="*/ 355092 w 355378"/>
                <a:gd name="connsiteY31" fmla="*/ 187071 h 371021"/>
                <a:gd name="connsiteX32" fmla="*/ 350044 w 355378"/>
                <a:gd name="connsiteY32" fmla="*/ 235077 h 37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5378" h="371021">
                  <a:moveTo>
                    <a:pt x="350044" y="235077"/>
                  </a:moveTo>
                  <a:cubicBezTo>
                    <a:pt x="340557" y="268567"/>
                    <a:pt x="321688" y="298647"/>
                    <a:pt x="295656" y="321755"/>
                  </a:cubicBezTo>
                  <a:cubicBezTo>
                    <a:pt x="282121" y="333823"/>
                    <a:pt x="267224" y="344272"/>
                    <a:pt x="251270" y="352901"/>
                  </a:cubicBezTo>
                  <a:cubicBezTo>
                    <a:pt x="238535" y="360616"/>
                    <a:pt x="224866" y="366665"/>
                    <a:pt x="210598" y="370903"/>
                  </a:cubicBezTo>
                  <a:cubicBezTo>
                    <a:pt x="207836" y="371570"/>
                    <a:pt x="199549" y="369189"/>
                    <a:pt x="196882" y="369475"/>
                  </a:cubicBezTo>
                  <a:cubicBezTo>
                    <a:pt x="183452" y="370808"/>
                    <a:pt x="176784" y="366236"/>
                    <a:pt x="164402" y="362426"/>
                  </a:cubicBezTo>
                  <a:lnTo>
                    <a:pt x="160973" y="361283"/>
                  </a:lnTo>
                  <a:cubicBezTo>
                    <a:pt x="124701" y="350158"/>
                    <a:pt x="89402" y="336080"/>
                    <a:pt x="55436" y="319183"/>
                  </a:cubicBezTo>
                  <a:lnTo>
                    <a:pt x="52197" y="317468"/>
                  </a:lnTo>
                  <a:cubicBezTo>
                    <a:pt x="35833" y="309134"/>
                    <a:pt x="19936" y="299914"/>
                    <a:pt x="4572" y="289846"/>
                  </a:cubicBezTo>
                  <a:lnTo>
                    <a:pt x="0" y="286798"/>
                  </a:lnTo>
                  <a:cubicBezTo>
                    <a:pt x="8249" y="276930"/>
                    <a:pt x="12649" y="264414"/>
                    <a:pt x="12383" y="251555"/>
                  </a:cubicBezTo>
                  <a:cubicBezTo>
                    <a:pt x="12135" y="238792"/>
                    <a:pt x="14535" y="226104"/>
                    <a:pt x="19431" y="214312"/>
                  </a:cubicBezTo>
                  <a:cubicBezTo>
                    <a:pt x="22384" y="210093"/>
                    <a:pt x="24727" y="205473"/>
                    <a:pt x="26384" y="200597"/>
                  </a:cubicBezTo>
                  <a:cubicBezTo>
                    <a:pt x="26908" y="196672"/>
                    <a:pt x="26908" y="192700"/>
                    <a:pt x="26384" y="188786"/>
                  </a:cubicBezTo>
                  <a:cubicBezTo>
                    <a:pt x="26032" y="172526"/>
                    <a:pt x="33861" y="157172"/>
                    <a:pt x="47244" y="147923"/>
                  </a:cubicBezTo>
                  <a:lnTo>
                    <a:pt x="48768" y="147923"/>
                  </a:lnTo>
                  <a:cubicBezTo>
                    <a:pt x="59665" y="149390"/>
                    <a:pt x="70723" y="149133"/>
                    <a:pt x="81534" y="147161"/>
                  </a:cubicBezTo>
                  <a:cubicBezTo>
                    <a:pt x="95793" y="146456"/>
                    <a:pt x="109604" y="141951"/>
                    <a:pt x="121539" y="134112"/>
                  </a:cubicBezTo>
                  <a:cubicBezTo>
                    <a:pt x="126292" y="130635"/>
                    <a:pt x="131254" y="127454"/>
                    <a:pt x="136398" y="124587"/>
                  </a:cubicBezTo>
                  <a:cubicBezTo>
                    <a:pt x="171260" y="104775"/>
                    <a:pt x="250698" y="64484"/>
                    <a:pt x="311944" y="3715"/>
                  </a:cubicBezTo>
                  <a:lnTo>
                    <a:pt x="315563" y="0"/>
                  </a:lnTo>
                  <a:cubicBezTo>
                    <a:pt x="321374" y="16821"/>
                    <a:pt x="324898" y="34347"/>
                    <a:pt x="326041" y="52102"/>
                  </a:cubicBezTo>
                  <a:cubicBezTo>
                    <a:pt x="326041" y="56293"/>
                    <a:pt x="326041" y="60388"/>
                    <a:pt x="326517" y="64579"/>
                  </a:cubicBezTo>
                  <a:cubicBezTo>
                    <a:pt x="326126" y="81105"/>
                    <a:pt x="327079" y="97641"/>
                    <a:pt x="329375" y="114014"/>
                  </a:cubicBezTo>
                  <a:cubicBezTo>
                    <a:pt x="332299" y="127806"/>
                    <a:pt x="337014" y="141151"/>
                    <a:pt x="343376" y="153733"/>
                  </a:cubicBezTo>
                  <a:cubicBezTo>
                    <a:pt x="345758" y="158877"/>
                    <a:pt x="349377" y="164020"/>
                    <a:pt x="351568" y="169355"/>
                  </a:cubicBezTo>
                  <a:lnTo>
                    <a:pt x="352901" y="174784"/>
                  </a:lnTo>
                  <a:cubicBezTo>
                    <a:pt x="352949" y="173898"/>
                    <a:pt x="352949" y="173003"/>
                    <a:pt x="352901" y="172117"/>
                  </a:cubicBezTo>
                  <a:lnTo>
                    <a:pt x="352901" y="170402"/>
                  </a:lnTo>
                  <a:cubicBezTo>
                    <a:pt x="353101" y="171155"/>
                    <a:pt x="353349" y="171888"/>
                    <a:pt x="353663" y="172593"/>
                  </a:cubicBezTo>
                  <a:cubicBezTo>
                    <a:pt x="354654" y="177356"/>
                    <a:pt x="355130" y="182204"/>
                    <a:pt x="355092" y="187071"/>
                  </a:cubicBezTo>
                  <a:cubicBezTo>
                    <a:pt x="356111" y="203245"/>
                    <a:pt x="354406" y="219475"/>
                    <a:pt x="350044" y="235077"/>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84" name="任意多边形: 形状 83">
              <a:extLst>
                <a:ext uri="{FF2B5EF4-FFF2-40B4-BE49-F238E27FC236}">
                  <a16:creationId xmlns:a16="http://schemas.microsoft.com/office/drawing/2014/main" id="{4B8E2AC1-BCED-635F-16D3-6D84BA93D6B3}"/>
                </a:ext>
              </a:extLst>
            </p:cNvPr>
            <p:cNvSpPr/>
            <p:nvPr/>
          </p:nvSpPr>
          <p:spPr>
            <a:xfrm>
              <a:off x="3643573" y="3417154"/>
              <a:ext cx="481774" cy="297918"/>
            </a:xfrm>
            <a:custGeom>
              <a:avLst/>
              <a:gdLst>
                <a:gd name="connsiteX0" fmla="*/ 481775 w 481774"/>
                <a:gd name="connsiteY0" fmla="*/ 37505 h 297918"/>
                <a:gd name="connsiteX1" fmla="*/ 333280 w 481774"/>
                <a:gd name="connsiteY1" fmla="*/ 255437 h 297918"/>
                <a:gd name="connsiteX2" fmla="*/ 242316 w 481774"/>
                <a:gd name="connsiteY2" fmla="*/ 297918 h 297918"/>
                <a:gd name="connsiteX3" fmla="*/ 0 w 481774"/>
                <a:gd name="connsiteY3" fmla="*/ 149519 h 297918"/>
                <a:gd name="connsiteX4" fmla="*/ 127540 w 481774"/>
                <a:gd name="connsiteY4" fmla="*/ 28551 h 297918"/>
                <a:gd name="connsiteX5" fmla="*/ 147542 w 481774"/>
                <a:gd name="connsiteY5" fmla="*/ 4929 h 297918"/>
                <a:gd name="connsiteX6" fmla="*/ 176689 w 481774"/>
                <a:gd name="connsiteY6" fmla="*/ 4929 h 297918"/>
                <a:gd name="connsiteX7" fmla="*/ 188404 w 481774"/>
                <a:gd name="connsiteY7" fmla="*/ 28075 h 297918"/>
                <a:gd name="connsiteX8" fmla="*/ 256794 w 481774"/>
                <a:gd name="connsiteY8" fmla="*/ 48363 h 297918"/>
                <a:gd name="connsiteX9" fmla="*/ 275844 w 481774"/>
                <a:gd name="connsiteY9" fmla="*/ 73890 h 297918"/>
                <a:gd name="connsiteX10" fmla="*/ 393478 w 481774"/>
                <a:gd name="connsiteY10" fmla="*/ 112847 h 297918"/>
                <a:gd name="connsiteX11" fmla="*/ 481775 w 481774"/>
                <a:gd name="connsiteY11" fmla="*/ 37505 h 29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1774" h="297918">
                  <a:moveTo>
                    <a:pt x="481775" y="37505"/>
                  </a:moveTo>
                  <a:cubicBezTo>
                    <a:pt x="474536" y="192000"/>
                    <a:pt x="353282" y="251246"/>
                    <a:pt x="333280" y="255437"/>
                  </a:cubicBezTo>
                  <a:cubicBezTo>
                    <a:pt x="308229" y="260580"/>
                    <a:pt x="242316" y="297918"/>
                    <a:pt x="242316" y="297918"/>
                  </a:cubicBezTo>
                  <a:cubicBezTo>
                    <a:pt x="217170" y="256008"/>
                    <a:pt x="102679" y="193143"/>
                    <a:pt x="0" y="149519"/>
                  </a:cubicBezTo>
                  <a:cubicBezTo>
                    <a:pt x="51216" y="119496"/>
                    <a:pt x="94859" y="78110"/>
                    <a:pt x="127540" y="28551"/>
                  </a:cubicBezTo>
                  <a:cubicBezTo>
                    <a:pt x="132579" y="19426"/>
                    <a:pt x="139379" y="11397"/>
                    <a:pt x="147542" y="4929"/>
                  </a:cubicBezTo>
                  <a:cubicBezTo>
                    <a:pt x="156143" y="-1643"/>
                    <a:pt x="168088" y="-1643"/>
                    <a:pt x="176689" y="4929"/>
                  </a:cubicBezTo>
                  <a:cubicBezTo>
                    <a:pt x="182975" y="11025"/>
                    <a:pt x="183452" y="20931"/>
                    <a:pt x="188404" y="28075"/>
                  </a:cubicBezTo>
                  <a:cubicBezTo>
                    <a:pt x="202311" y="47887"/>
                    <a:pt x="236792" y="34457"/>
                    <a:pt x="256794" y="48363"/>
                  </a:cubicBezTo>
                  <a:cubicBezTo>
                    <a:pt x="264814" y="55488"/>
                    <a:pt x="271291" y="64175"/>
                    <a:pt x="275844" y="73890"/>
                  </a:cubicBezTo>
                  <a:cubicBezTo>
                    <a:pt x="301409" y="112409"/>
                    <a:pt x="349977" y="128497"/>
                    <a:pt x="393478" y="112847"/>
                  </a:cubicBezTo>
                  <a:cubicBezTo>
                    <a:pt x="430054" y="99227"/>
                    <a:pt x="453485" y="65032"/>
                    <a:pt x="481775" y="37505"/>
                  </a:cubicBezTo>
                  <a:close/>
                </a:path>
              </a:pathLst>
            </a:custGeom>
            <a:solidFill>
              <a:schemeClr val="accent1"/>
            </a:solidFill>
            <a:ln w="9525" cap="flat">
              <a:noFill/>
              <a:prstDash val="solid"/>
              <a:miter/>
            </a:ln>
          </p:spPr>
          <p:txBody>
            <a:bodyPr rtlCol="0" anchor="ctr">
              <a:noAutofit/>
            </a:bodyPr>
            <a:lstStyle/>
            <a:p>
              <a:endParaRPr lang="en-US" dirty="0">
                <a:cs typeface="+mn-ea"/>
                <a:sym typeface="+mn-lt"/>
              </a:endParaRPr>
            </a:p>
          </p:txBody>
        </p:sp>
        <p:sp>
          <p:nvSpPr>
            <p:cNvPr id="85" name="任意多边形: 形状 84">
              <a:extLst>
                <a:ext uri="{FF2B5EF4-FFF2-40B4-BE49-F238E27FC236}">
                  <a16:creationId xmlns:a16="http://schemas.microsoft.com/office/drawing/2014/main" id="{C6B24F5B-2E53-65A4-1340-2F5B76E380D6}"/>
                </a:ext>
              </a:extLst>
            </p:cNvPr>
            <p:cNvSpPr/>
            <p:nvPr/>
          </p:nvSpPr>
          <p:spPr>
            <a:xfrm>
              <a:off x="3223235" y="3494378"/>
              <a:ext cx="260948" cy="163465"/>
            </a:xfrm>
            <a:custGeom>
              <a:avLst/>
              <a:gdLst>
                <a:gd name="connsiteX0" fmla="*/ 260033 w 260948"/>
                <a:gd name="connsiteY0" fmla="*/ 158496 h 163465"/>
                <a:gd name="connsiteX1" fmla="*/ 180308 w 260948"/>
                <a:gd name="connsiteY1" fmla="*/ 156210 h 163465"/>
                <a:gd name="connsiteX2" fmla="*/ 150686 w 260948"/>
                <a:gd name="connsiteY2" fmla="*/ 149638 h 163465"/>
                <a:gd name="connsiteX3" fmla="*/ 115919 w 260948"/>
                <a:gd name="connsiteY3" fmla="*/ 125444 h 163465"/>
                <a:gd name="connsiteX4" fmla="*/ 0 w 260948"/>
                <a:gd name="connsiteY4" fmla="*/ 16097 h 163465"/>
                <a:gd name="connsiteX5" fmla="*/ 43815 w 260948"/>
                <a:gd name="connsiteY5" fmla="*/ 0 h 163465"/>
                <a:gd name="connsiteX6" fmla="*/ 116300 w 260948"/>
                <a:gd name="connsiteY6" fmla="*/ 60579 h 163465"/>
                <a:gd name="connsiteX7" fmla="*/ 222695 w 260948"/>
                <a:gd name="connsiteY7" fmla="*/ 110014 h 163465"/>
                <a:gd name="connsiteX8" fmla="*/ 260033 w 260948"/>
                <a:gd name="connsiteY8" fmla="*/ 158496 h 16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48" h="163465">
                  <a:moveTo>
                    <a:pt x="260033" y="158496"/>
                  </a:moveTo>
                  <a:cubicBezTo>
                    <a:pt x="234696" y="168021"/>
                    <a:pt x="206597" y="161925"/>
                    <a:pt x="180308" y="156210"/>
                  </a:cubicBezTo>
                  <a:lnTo>
                    <a:pt x="150686" y="149638"/>
                  </a:lnTo>
                  <a:cubicBezTo>
                    <a:pt x="139894" y="140484"/>
                    <a:pt x="128254" y="132378"/>
                    <a:pt x="115919" y="125444"/>
                  </a:cubicBezTo>
                  <a:cubicBezTo>
                    <a:pt x="90964" y="113919"/>
                    <a:pt x="9239" y="34100"/>
                    <a:pt x="0" y="16097"/>
                  </a:cubicBezTo>
                  <a:cubicBezTo>
                    <a:pt x="13983" y="9163"/>
                    <a:pt x="28670" y="3762"/>
                    <a:pt x="43815" y="0"/>
                  </a:cubicBezTo>
                  <a:cubicBezTo>
                    <a:pt x="63341" y="25165"/>
                    <a:pt x="88068" y="45825"/>
                    <a:pt x="116300" y="60579"/>
                  </a:cubicBezTo>
                  <a:cubicBezTo>
                    <a:pt x="150400" y="79629"/>
                    <a:pt x="187452" y="93154"/>
                    <a:pt x="222695" y="110014"/>
                  </a:cubicBezTo>
                  <a:cubicBezTo>
                    <a:pt x="242888" y="119729"/>
                    <a:pt x="265843" y="137255"/>
                    <a:pt x="260033" y="158496"/>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86" name="任意多边形: 形状 85">
              <a:extLst>
                <a:ext uri="{FF2B5EF4-FFF2-40B4-BE49-F238E27FC236}">
                  <a16:creationId xmlns:a16="http://schemas.microsoft.com/office/drawing/2014/main" id="{2B55C42C-2BA1-7324-7223-38C0FD306394}"/>
                </a:ext>
              </a:extLst>
            </p:cNvPr>
            <p:cNvSpPr/>
            <p:nvPr/>
          </p:nvSpPr>
          <p:spPr>
            <a:xfrm>
              <a:off x="3647193" y="2849762"/>
              <a:ext cx="82486" cy="308573"/>
            </a:xfrm>
            <a:custGeom>
              <a:avLst/>
              <a:gdLst>
                <a:gd name="connsiteX0" fmla="*/ 0 w 82486"/>
                <a:gd name="connsiteY0" fmla="*/ 306193 h 308573"/>
                <a:gd name="connsiteX1" fmla="*/ 4477 w 82486"/>
                <a:gd name="connsiteY1" fmla="*/ 266283 h 308573"/>
                <a:gd name="connsiteX2" fmla="*/ 4477 w 82486"/>
                <a:gd name="connsiteY2" fmla="*/ 228183 h 308573"/>
                <a:gd name="connsiteX3" fmla="*/ 6001 w 82486"/>
                <a:gd name="connsiteY3" fmla="*/ 188559 h 308573"/>
                <a:gd name="connsiteX4" fmla="*/ 10763 w 82486"/>
                <a:gd name="connsiteY4" fmla="*/ 146744 h 308573"/>
                <a:gd name="connsiteX5" fmla="*/ 28956 w 82486"/>
                <a:gd name="connsiteY5" fmla="*/ 64353 h 308573"/>
                <a:gd name="connsiteX6" fmla="*/ 37814 w 82486"/>
                <a:gd name="connsiteY6" fmla="*/ 44541 h 308573"/>
                <a:gd name="connsiteX7" fmla="*/ 48006 w 82486"/>
                <a:gd name="connsiteY7" fmla="*/ 26348 h 308573"/>
                <a:gd name="connsiteX8" fmla="*/ 60579 w 82486"/>
                <a:gd name="connsiteY8" fmla="*/ 8917 h 308573"/>
                <a:gd name="connsiteX9" fmla="*/ 69342 w 82486"/>
                <a:gd name="connsiteY9" fmla="*/ 1869 h 308573"/>
                <a:gd name="connsiteX10" fmla="*/ 77629 w 82486"/>
                <a:gd name="connsiteY10" fmla="*/ 250 h 308573"/>
                <a:gd name="connsiteX11" fmla="*/ 82487 w 82486"/>
                <a:gd name="connsiteY11" fmla="*/ 1678 h 308573"/>
                <a:gd name="connsiteX12" fmla="*/ 66770 w 82486"/>
                <a:gd name="connsiteY12" fmla="*/ 13870 h 308573"/>
                <a:gd name="connsiteX13" fmla="*/ 58483 w 82486"/>
                <a:gd name="connsiteY13" fmla="*/ 31492 h 308573"/>
                <a:gd name="connsiteX14" fmla="*/ 51721 w 82486"/>
                <a:gd name="connsiteY14" fmla="*/ 50542 h 308573"/>
                <a:gd name="connsiteX15" fmla="*/ 47054 w 82486"/>
                <a:gd name="connsiteY15" fmla="*/ 69592 h 308573"/>
                <a:gd name="connsiteX16" fmla="*/ 42767 w 82486"/>
                <a:gd name="connsiteY16" fmla="*/ 108930 h 308573"/>
                <a:gd name="connsiteX17" fmla="*/ 41434 w 82486"/>
                <a:gd name="connsiteY17" fmla="*/ 148935 h 308573"/>
                <a:gd name="connsiteX18" fmla="*/ 43910 w 82486"/>
                <a:gd name="connsiteY18" fmla="*/ 188940 h 308573"/>
                <a:gd name="connsiteX19" fmla="*/ 43148 w 82486"/>
                <a:gd name="connsiteY19" fmla="*/ 231040 h 308573"/>
                <a:gd name="connsiteX20" fmla="*/ 30861 w 82486"/>
                <a:gd name="connsiteY20" fmla="*/ 273617 h 308573"/>
                <a:gd name="connsiteX21" fmla="*/ 3048 w 82486"/>
                <a:gd name="connsiteY21" fmla="*/ 308574 h 30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486" h="308573">
                  <a:moveTo>
                    <a:pt x="0" y="306193"/>
                  </a:moveTo>
                  <a:cubicBezTo>
                    <a:pt x="2400" y="293010"/>
                    <a:pt x="3896" y="279675"/>
                    <a:pt x="4477" y="266283"/>
                  </a:cubicBezTo>
                  <a:cubicBezTo>
                    <a:pt x="5048" y="253519"/>
                    <a:pt x="4477" y="241042"/>
                    <a:pt x="4477" y="228183"/>
                  </a:cubicBezTo>
                  <a:cubicBezTo>
                    <a:pt x="4096" y="214953"/>
                    <a:pt x="4610" y="201723"/>
                    <a:pt x="6001" y="188559"/>
                  </a:cubicBezTo>
                  <a:cubicBezTo>
                    <a:pt x="7429" y="174938"/>
                    <a:pt x="9049" y="160746"/>
                    <a:pt x="10763" y="146744"/>
                  </a:cubicBezTo>
                  <a:cubicBezTo>
                    <a:pt x="13973" y="118726"/>
                    <a:pt x="20069" y="91116"/>
                    <a:pt x="28956" y="64353"/>
                  </a:cubicBezTo>
                  <a:cubicBezTo>
                    <a:pt x="31480" y="57564"/>
                    <a:pt x="34433" y="50947"/>
                    <a:pt x="37814" y="44541"/>
                  </a:cubicBezTo>
                  <a:cubicBezTo>
                    <a:pt x="41148" y="38445"/>
                    <a:pt x="44291" y="32539"/>
                    <a:pt x="48006" y="26348"/>
                  </a:cubicBezTo>
                  <a:cubicBezTo>
                    <a:pt x="51578" y="20117"/>
                    <a:pt x="55797" y="14275"/>
                    <a:pt x="60579" y="8917"/>
                  </a:cubicBezTo>
                  <a:cubicBezTo>
                    <a:pt x="63113" y="6119"/>
                    <a:pt x="66065" y="3740"/>
                    <a:pt x="69342" y="1869"/>
                  </a:cubicBezTo>
                  <a:cubicBezTo>
                    <a:pt x="71761" y="202"/>
                    <a:pt x="74762" y="-385"/>
                    <a:pt x="77629" y="250"/>
                  </a:cubicBezTo>
                  <a:lnTo>
                    <a:pt x="82487" y="1678"/>
                  </a:lnTo>
                  <a:cubicBezTo>
                    <a:pt x="75829" y="3470"/>
                    <a:pt x="70161" y="7863"/>
                    <a:pt x="66770" y="13870"/>
                  </a:cubicBezTo>
                  <a:cubicBezTo>
                    <a:pt x="63417" y="19450"/>
                    <a:pt x="60646" y="25354"/>
                    <a:pt x="58483" y="31492"/>
                  </a:cubicBezTo>
                  <a:cubicBezTo>
                    <a:pt x="56197" y="37683"/>
                    <a:pt x="53912" y="44255"/>
                    <a:pt x="51721" y="50542"/>
                  </a:cubicBezTo>
                  <a:cubicBezTo>
                    <a:pt x="49778" y="56790"/>
                    <a:pt x="48216" y="63153"/>
                    <a:pt x="47054" y="69592"/>
                  </a:cubicBezTo>
                  <a:cubicBezTo>
                    <a:pt x="44796" y="82601"/>
                    <a:pt x="43367" y="95740"/>
                    <a:pt x="42767" y="108930"/>
                  </a:cubicBezTo>
                  <a:cubicBezTo>
                    <a:pt x="41815" y="122265"/>
                    <a:pt x="41338" y="135600"/>
                    <a:pt x="41434" y="148935"/>
                  </a:cubicBezTo>
                  <a:cubicBezTo>
                    <a:pt x="41529" y="162270"/>
                    <a:pt x="42672" y="175319"/>
                    <a:pt x="43910" y="188940"/>
                  </a:cubicBezTo>
                  <a:cubicBezTo>
                    <a:pt x="45368" y="202951"/>
                    <a:pt x="45110" y="217086"/>
                    <a:pt x="43148" y="231040"/>
                  </a:cubicBezTo>
                  <a:cubicBezTo>
                    <a:pt x="41215" y="245766"/>
                    <a:pt x="37071" y="260120"/>
                    <a:pt x="30861" y="273617"/>
                  </a:cubicBezTo>
                  <a:cubicBezTo>
                    <a:pt x="24755" y="287467"/>
                    <a:pt x="15173" y="299506"/>
                    <a:pt x="3048" y="308574"/>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87" name="任意多边形: 形状 86">
              <a:extLst>
                <a:ext uri="{FF2B5EF4-FFF2-40B4-BE49-F238E27FC236}">
                  <a16:creationId xmlns:a16="http://schemas.microsoft.com/office/drawing/2014/main" id="{1D873866-9157-2A5B-CBA2-8016D8858BAE}"/>
                </a:ext>
              </a:extLst>
            </p:cNvPr>
            <p:cNvSpPr/>
            <p:nvPr/>
          </p:nvSpPr>
          <p:spPr>
            <a:xfrm>
              <a:off x="4021239" y="2963931"/>
              <a:ext cx="90622" cy="393477"/>
            </a:xfrm>
            <a:custGeom>
              <a:avLst/>
              <a:gdLst>
                <a:gd name="connsiteX0" fmla="*/ 1715 w 90622"/>
                <a:gd name="connsiteY0" fmla="*/ 0 h 393477"/>
                <a:gd name="connsiteX1" fmla="*/ 23813 w 90622"/>
                <a:gd name="connsiteY1" fmla="*/ 18288 h 393477"/>
                <a:gd name="connsiteX2" fmla="*/ 39053 w 90622"/>
                <a:gd name="connsiteY2" fmla="*/ 40386 h 393477"/>
                <a:gd name="connsiteX3" fmla="*/ 55340 w 90622"/>
                <a:gd name="connsiteY3" fmla="*/ 90202 h 393477"/>
                <a:gd name="connsiteX4" fmla="*/ 64865 w 90622"/>
                <a:gd name="connsiteY4" fmla="*/ 141065 h 393477"/>
                <a:gd name="connsiteX5" fmla="*/ 69723 w 90622"/>
                <a:gd name="connsiteY5" fmla="*/ 192405 h 393477"/>
                <a:gd name="connsiteX6" fmla="*/ 75343 w 90622"/>
                <a:gd name="connsiteY6" fmla="*/ 242030 h 393477"/>
                <a:gd name="connsiteX7" fmla="*/ 82201 w 90622"/>
                <a:gd name="connsiteY7" fmla="*/ 289655 h 393477"/>
                <a:gd name="connsiteX8" fmla="*/ 89726 w 90622"/>
                <a:gd name="connsiteY8" fmla="*/ 339662 h 393477"/>
                <a:gd name="connsiteX9" fmla="*/ 82010 w 90622"/>
                <a:gd name="connsiteY9" fmla="*/ 393478 h 393477"/>
                <a:gd name="connsiteX10" fmla="*/ 78200 w 90622"/>
                <a:gd name="connsiteY10" fmla="*/ 392811 h 393477"/>
                <a:gd name="connsiteX11" fmla="*/ 63246 w 90622"/>
                <a:gd name="connsiteY11" fmla="*/ 346138 h 393477"/>
                <a:gd name="connsiteX12" fmla="*/ 44196 w 90622"/>
                <a:gd name="connsiteY12" fmla="*/ 298513 h 393477"/>
                <a:gd name="connsiteX13" fmla="*/ 36957 w 90622"/>
                <a:gd name="connsiteY13" fmla="*/ 245459 h 393477"/>
                <a:gd name="connsiteX14" fmla="*/ 38576 w 90622"/>
                <a:gd name="connsiteY14" fmla="*/ 193834 h 393477"/>
                <a:gd name="connsiteX15" fmla="*/ 38576 w 90622"/>
                <a:gd name="connsiteY15" fmla="*/ 143732 h 393477"/>
                <a:gd name="connsiteX16" fmla="*/ 35719 w 90622"/>
                <a:gd name="connsiteY16" fmla="*/ 94012 h 393477"/>
                <a:gd name="connsiteX17" fmla="*/ 27622 w 90622"/>
                <a:gd name="connsiteY17" fmla="*/ 45625 h 393477"/>
                <a:gd name="connsiteX18" fmla="*/ 0 w 90622"/>
                <a:gd name="connsiteY18" fmla="*/ 4286 h 39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622" h="393477">
                  <a:moveTo>
                    <a:pt x="1715" y="0"/>
                  </a:moveTo>
                  <a:cubicBezTo>
                    <a:pt x="10287" y="2286"/>
                    <a:pt x="17431" y="11906"/>
                    <a:pt x="23813" y="18288"/>
                  </a:cubicBezTo>
                  <a:cubicBezTo>
                    <a:pt x="30032" y="24797"/>
                    <a:pt x="35176" y="32257"/>
                    <a:pt x="39053" y="40386"/>
                  </a:cubicBezTo>
                  <a:cubicBezTo>
                    <a:pt x="46301" y="56341"/>
                    <a:pt x="51759" y="73047"/>
                    <a:pt x="55340" y="90202"/>
                  </a:cubicBezTo>
                  <a:cubicBezTo>
                    <a:pt x="59150" y="106966"/>
                    <a:pt x="62294" y="124015"/>
                    <a:pt x="64865" y="141065"/>
                  </a:cubicBezTo>
                  <a:cubicBezTo>
                    <a:pt x="67437" y="158115"/>
                    <a:pt x="68485" y="175450"/>
                    <a:pt x="69723" y="192405"/>
                  </a:cubicBezTo>
                  <a:cubicBezTo>
                    <a:pt x="70961" y="209360"/>
                    <a:pt x="72866" y="225933"/>
                    <a:pt x="75343" y="242030"/>
                  </a:cubicBezTo>
                  <a:lnTo>
                    <a:pt x="82201" y="289655"/>
                  </a:lnTo>
                  <a:cubicBezTo>
                    <a:pt x="84487" y="305086"/>
                    <a:pt x="88202" y="321850"/>
                    <a:pt x="89726" y="339662"/>
                  </a:cubicBezTo>
                  <a:cubicBezTo>
                    <a:pt x="92202" y="357969"/>
                    <a:pt x="89526" y="376599"/>
                    <a:pt x="82010" y="393478"/>
                  </a:cubicBezTo>
                  <a:lnTo>
                    <a:pt x="78200" y="392811"/>
                  </a:lnTo>
                  <a:cubicBezTo>
                    <a:pt x="75162" y="376695"/>
                    <a:pt x="70142" y="361016"/>
                    <a:pt x="63246" y="346138"/>
                  </a:cubicBezTo>
                  <a:cubicBezTo>
                    <a:pt x="55997" y="330641"/>
                    <a:pt x="49635" y="314735"/>
                    <a:pt x="44196" y="298513"/>
                  </a:cubicBezTo>
                  <a:cubicBezTo>
                    <a:pt x="39272" y="281264"/>
                    <a:pt x="36833" y="263395"/>
                    <a:pt x="36957" y="245459"/>
                  </a:cubicBezTo>
                  <a:cubicBezTo>
                    <a:pt x="36957" y="227838"/>
                    <a:pt x="38100" y="210693"/>
                    <a:pt x="38576" y="193834"/>
                  </a:cubicBezTo>
                  <a:cubicBezTo>
                    <a:pt x="39053" y="176975"/>
                    <a:pt x="39434" y="160306"/>
                    <a:pt x="38576" y="143732"/>
                  </a:cubicBezTo>
                  <a:cubicBezTo>
                    <a:pt x="37719" y="127159"/>
                    <a:pt x="37433" y="110585"/>
                    <a:pt x="35719" y="94012"/>
                  </a:cubicBezTo>
                  <a:cubicBezTo>
                    <a:pt x="34805" y="77638"/>
                    <a:pt x="32090" y="61408"/>
                    <a:pt x="27622" y="45625"/>
                  </a:cubicBezTo>
                  <a:cubicBezTo>
                    <a:pt x="22670" y="30575"/>
                    <a:pt x="15050" y="11144"/>
                    <a:pt x="0" y="4286"/>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88" name="任意多边形: 形状 87">
              <a:extLst>
                <a:ext uri="{FF2B5EF4-FFF2-40B4-BE49-F238E27FC236}">
                  <a16:creationId xmlns:a16="http://schemas.microsoft.com/office/drawing/2014/main" id="{52EB2DE1-6F34-85A1-35B3-A4F5C81CD674}"/>
                </a:ext>
              </a:extLst>
            </p:cNvPr>
            <p:cNvSpPr/>
            <p:nvPr/>
          </p:nvSpPr>
          <p:spPr>
            <a:xfrm>
              <a:off x="2670325" y="3518476"/>
              <a:ext cx="910383" cy="2655497"/>
            </a:xfrm>
            <a:custGeom>
              <a:avLst/>
              <a:gdLst>
                <a:gd name="connsiteX0" fmla="*/ 910384 w 910383"/>
                <a:gd name="connsiteY0" fmla="*/ 497491 h 2655497"/>
                <a:gd name="connsiteX1" fmla="*/ 906955 w 910383"/>
                <a:gd name="connsiteY1" fmla="*/ 505873 h 2655497"/>
                <a:gd name="connsiteX2" fmla="*/ 902764 w 910383"/>
                <a:gd name="connsiteY2" fmla="*/ 514541 h 2655497"/>
                <a:gd name="connsiteX3" fmla="*/ 888095 w 910383"/>
                <a:gd name="connsiteY3" fmla="*/ 527971 h 2655497"/>
                <a:gd name="connsiteX4" fmla="*/ 867426 w 910383"/>
                <a:gd name="connsiteY4" fmla="*/ 559022 h 2655497"/>
                <a:gd name="connsiteX5" fmla="*/ 796846 w 910383"/>
                <a:gd name="connsiteY5" fmla="*/ 631603 h 2655497"/>
                <a:gd name="connsiteX6" fmla="*/ 712740 w 910383"/>
                <a:gd name="connsiteY6" fmla="*/ 688753 h 2655497"/>
                <a:gd name="connsiteX7" fmla="*/ 636540 w 910383"/>
                <a:gd name="connsiteY7" fmla="*/ 735616 h 2655497"/>
                <a:gd name="connsiteX8" fmla="*/ 632254 w 910383"/>
                <a:gd name="connsiteY8" fmla="*/ 739235 h 2655497"/>
                <a:gd name="connsiteX9" fmla="*/ 628253 w 910383"/>
                <a:gd name="connsiteY9" fmla="*/ 742759 h 2655497"/>
                <a:gd name="connsiteX10" fmla="*/ 596440 w 910383"/>
                <a:gd name="connsiteY10" fmla="*/ 784098 h 2655497"/>
                <a:gd name="connsiteX11" fmla="*/ 589677 w 910383"/>
                <a:gd name="connsiteY11" fmla="*/ 806958 h 2655497"/>
                <a:gd name="connsiteX12" fmla="*/ 590820 w 910383"/>
                <a:gd name="connsiteY12" fmla="*/ 815530 h 2655497"/>
                <a:gd name="connsiteX13" fmla="*/ 589772 w 910383"/>
                <a:gd name="connsiteY13" fmla="*/ 832580 h 2655497"/>
                <a:gd name="connsiteX14" fmla="*/ 586629 w 910383"/>
                <a:gd name="connsiteY14" fmla="*/ 870013 h 2655497"/>
                <a:gd name="connsiteX15" fmla="*/ 556625 w 910383"/>
                <a:gd name="connsiteY15" fmla="*/ 980884 h 2655497"/>
                <a:gd name="connsiteX16" fmla="*/ 538528 w 910383"/>
                <a:gd name="connsiteY16" fmla="*/ 1148620 h 2655497"/>
                <a:gd name="connsiteX17" fmla="*/ 482902 w 910383"/>
                <a:gd name="connsiteY17" fmla="*/ 1429988 h 2655497"/>
                <a:gd name="connsiteX18" fmla="*/ 431562 w 910383"/>
                <a:gd name="connsiteY18" fmla="*/ 1606010 h 2655497"/>
                <a:gd name="connsiteX19" fmla="*/ 394605 w 910383"/>
                <a:gd name="connsiteY19" fmla="*/ 1702118 h 2655497"/>
                <a:gd name="connsiteX20" fmla="*/ 361744 w 910383"/>
                <a:gd name="connsiteY20" fmla="*/ 1844993 h 2655497"/>
                <a:gd name="connsiteX21" fmla="*/ 360982 w 910383"/>
                <a:gd name="connsiteY21" fmla="*/ 1976056 h 2655497"/>
                <a:gd name="connsiteX22" fmla="*/ 368792 w 910383"/>
                <a:gd name="connsiteY22" fmla="*/ 2163223 h 2655497"/>
                <a:gd name="connsiteX23" fmla="*/ 368125 w 910383"/>
                <a:gd name="connsiteY23" fmla="*/ 2292763 h 2655497"/>
                <a:gd name="connsiteX24" fmla="*/ 359648 w 910383"/>
                <a:gd name="connsiteY24" fmla="*/ 2511838 h 2655497"/>
                <a:gd name="connsiteX25" fmla="*/ 359077 w 910383"/>
                <a:gd name="connsiteY25" fmla="*/ 2643854 h 2655497"/>
                <a:gd name="connsiteX26" fmla="*/ 241633 w 910383"/>
                <a:gd name="connsiteY26" fmla="*/ 2654046 h 2655497"/>
                <a:gd name="connsiteX27" fmla="*/ 130381 w 910383"/>
                <a:gd name="connsiteY27" fmla="*/ 2652332 h 2655497"/>
                <a:gd name="connsiteX28" fmla="*/ 94282 w 910383"/>
                <a:gd name="connsiteY28" fmla="*/ 2643854 h 2655497"/>
                <a:gd name="connsiteX29" fmla="*/ 76946 w 910383"/>
                <a:gd name="connsiteY29" fmla="*/ 2410206 h 2655497"/>
                <a:gd name="connsiteX30" fmla="*/ 66469 w 910383"/>
                <a:gd name="connsiteY30" fmla="*/ 1860899 h 2655497"/>
                <a:gd name="connsiteX31" fmla="*/ 55324 w 910383"/>
                <a:gd name="connsiteY31" fmla="*/ 1448181 h 2655497"/>
                <a:gd name="connsiteX32" fmla="*/ 25892 w 910383"/>
                <a:gd name="connsiteY32" fmla="*/ 921639 h 2655497"/>
                <a:gd name="connsiteX33" fmla="*/ 25892 w 910383"/>
                <a:gd name="connsiteY33" fmla="*/ 696754 h 2655497"/>
                <a:gd name="connsiteX34" fmla="*/ 204200 w 910383"/>
                <a:gd name="connsiteY34" fmla="*/ 27146 h 2655497"/>
                <a:gd name="connsiteX35" fmla="*/ 335455 w 910383"/>
                <a:gd name="connsiteY35" fmla="*/ 27146 h 2655497"/>
                <a:gd name="connsiteX36" fmla="*/ 510524 w 910383"/>
                <a:gd name="connsiteY36" fmla="*/ 0 h 2655497"/>
                <a:gd name="connsiteX37" fmla="*/ 521002 w 910383"/>
                <a:gd name="connsiteY37" fmla="*/ 0 h 2655497"/>
                <a:gd name="connsiteX38" fmla="*/ 643970 w 910383"/>
                <a:gd name="connsiteY38" fmla="*/ 299275 h 2655497"/>
                <a:gd name="connsiteX39" fmla="*/ 693690 w 910383"/>
                <a:gd name="connsiteY39" fmla="*/ 406908 h 2655497"/>
                <a:gd name="connsiteX40" fmla="*/ 820563 w 910383"/>
                <a:gd name="connsiteY40" fmla="*/ 483680 h 2655497"/>
                <a:gd name="connsiteX41" fmla="*/ 880951 w 910383"/>
                <a:gd name="connsiteY41" fmla="*/ 496062 h 2655497"/>
                <a:gd name="connsiteX42" fmla="*/ 900001 w 910383"/>
                <a:gd name="connsiteY42" fmla="*/ 497110 h 2655497"/>
                <a:gd name="connsiteX43" fmla="*/ 910384 w 910383"/>
                <a:gd name="connsiteY43" fmla="*/ 497491 h 265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0383" h="2655497">
                  <a:moveTo>
                    <a:pt x="910384" y="497491"/>
                  </a:moveTo>
                  <a:cubicBezTo>
                    <a:pt x="909755" y="500472"/>
                    <a:pt x="908593" y="503311"/>
                    <a:pt x="906955" y="505873"/>
                  </a:cubicBezTo>
                  <a:cubicBezTo>
                    <a:pt x="905621" y="508825"/>
                    <a:pt x="904192" y="511683"/>
                    <a:pt x="902764" y="514541"/>
                  </a:cubicBezTo>
                  <a:cubicBezTo>
                    <a:pt x="899906" y="520065"/>
                    <a:pt x="891238" y="522637"/>
                    <a:pt x="888095" y="527971"/>
                  </a:cubicBezTo>
                  <a:cubicBezTo>
                    <a:pt x="881761" y="538677"/>
                    <a:pt x="874865" y="549050"/>
                    <a:pt x="867426" y="559022"/>
                  </a:cubicBezTo>
                  <a:cubicBezTo>
                    <a:pt x="846909" y="585968"/>
                    <a:pt x="823211" y="610343"/>
                    <a:pt x="796846" y="631603"/>
                  </a:cubicBezTo>
                  <a:cubicBezTo>
                    <a:pt x="770461" y="652977"/>
                    <a:pt x="742325" y="672094"/>
                    <a:pt x="712740" y="688753"/>
                  </a:cubicBezTo>
                  <a:cubicBezTo>
                    <a:pt x="686127" y="702307"/>
                    <a:pt x="660648" y="717985"/>
                    <a:pt x="636540" y="735616"/>
                  </a:cubicBezTo>
                  <a:lnTo>
                    <a:pt x="632254" y="739235"/>
                  </a:lnTo>
                  <a:cubicBezTo>
                    <a:pt x="630920" y="740378"/>
                    <a:pt x="629491" y="741521"/>
                    <a:pt x="628253" y="742759"/>
                  </a:cubicBezTo>
                  <a:cubicBezTo>
                    <a:pt x="615128" y="754399"/>
                    <a:pt x="604326" y="768429"/>
                    <a:pt x="596440" y="784098"/>
                  </a:cubicBezTo>
                  <a:cubicBezTo>
                    <a:pt x="592411" y="791070"/>
                    <a:pt x="590086" y="798909"/>
                    <a:pt x="589677" y="806958"/>
                  </a:cubicBezTo>
                  <a:cubicBezTo>
                    <a:pt x="589677" y="809816"/>
                    <a:pt x="590725" y="812578"/>
                    <a:pt x="590820" y="815530"/>
                  </a:cubicBezTo>
                  <a:cubicBezTo>
                    <a:pt x="590801" y="821227"/>
                    <a:pt x="590449" y="826922"/>
                    <a:pt x="589772" y="832580"/>
                  </a:cubicBezTo>
                  <a:cubicBezTo>
                    <a:pt x="588915" y="845058"/>
                    <a:pt x="588343" y="857631"/>
                    <a:pt x="586629" y="870013"/>
                  </a:cubicBezTo>
                  <a:cubicBezTo>
                    <a:pt x="581390" y="908113"/>
                    <a:pt x="565864" y="943737"/>
                    <a:pt x="556625" y="980884"/>
                  </a:cubicBezTo>
                  <a:cubicBezTo>
                    <a:pt x="543004" y="1035653"/>
                    <a:pt x="543385" y="1092518"/>
                    <a:pt x="538528" y="1148620"/>
                  </a:cubicBezTo>
                  <a:cubicBezTo>
                    <a:pt x="530146" y="1243870"/>
                    <a:pt x="506524" y="1337024"/>
                    <a:pt x="482902" y="1429988"/>
                  </a:cubicBezTo>
                  <a:cubicBezTo>
                    <a:pt x="468871" y="1489520"/>
                    <a:pt x="451736" y="1548270"/>
                    <a:pt x="431562" y="1606010"/>
                  </a:cubicBezTo>
                  <a:cubicBezTo>
                    <a:pt x="419656" y="1638205"/>
                    <a:pt x="405940" y="1669828"/>
                    <a:pt x="394605" y="1702118"/>
                  </a:cubicBezTo>
                  <a:cubicBezTo>
                    <a:pt x="378346" y="1748361"/>
                    <a:pt x="367325" y="1796291"/>
                    <a:pt x="361744" y="1844993"/>
                  </a:cubicBezTo>
                  <a:cubicBezTo>
                    <a:pt x="355724" y="1888455"/>
                    <a:pt x="355476" y="1932527"/>
                    <a:pt x="360982" y="1976056"/>
                  </a:cubicBezTo>
                  <a:cubicBezTo>
                    <a:pt x="364030" y="1995869"/>
                    <a:pt x="368887" y="2143125"/>
                    <a:pt x="368792" y="2163223"/>
                  </a:cubicBezTo>
                  <a:cubicBezTo>
                    <a:pt x="368792" y="2206342"/>
                    <a:pt x="368573" y="2249520"/>
                    <a:pt x="368125" y="2292763"/>
                  </a:cubicBezTo>
                  <a:cubicBezTo>
                    <a:pt x="368125" y="2378488"/>
                    <a:pt x="360124" y="2425637"/>
                    <a:pt x="359648" y="2511838"/>
                  </a:cubicBezTo>
                  <a:lnTo>
                    <a:pt x="359077" y="2643854"/>
                  </a:lnTo>
                  <a:cubicBezTo>
                    <a:pt x="359077" y="2643854"/>
                    <a:pt x="303451" y="2650903"/>
                    <a:pt x="241633" y="2654046"/>
                  </a:cubicBezTo>
                  <a:cubicBezTo>
                    <a:pt x="204562" y="2656446"/>
                    <a:pt x="167357" y="2655865"/>
                    <a:pt x="130381" y="2652332"/>
                  </a:cubicBezTo>
                  <a:cubicBezTo>
                    <a:pt x="118027" y="2651112"/>
                    <a:pt x="105893" y="2648255"/>
                    <a:pt x="94282" y="2643854"/>
                  </a:cubicBezTo>
                  <a:cubicBezTo>
                    <a:pt x="94282" y="2643854"/>
                    <a:pt x="108188" y="2599087"/>
                    <a:pt x="76946" y="2410206"/>
                  </a:cubicBezTo>
                  <a:cubicBezTo>
                    <a:pt x="45704" y="2221325"/>
                    <a:pt x="53991" y="1975771"/>
                    <a:pt x="66469" y="1860899"/>
                  </a:cubicBezTo>
                  <a:cubicBezTo>
                    <a:pt x="78946" y="1746028"/>
                    <a:pt x="51133" y="1609725"/>
                    <a:pt x="55324" y="1448181"/>
                  </a:cubicBezTo>
                  <a:cubicBezTo>
                    <a:pt x="55324" y="1448181"/>
                    <a:pt x="33988" y="1148334"/>
                    <a:pt x="25892" y="921639"/>
                  </a:cubicBezTo>
                  <a:cubicBezTo>
                    <a:pt x="22368" y="822008"/>
                    <a:pt x="21320" y="736568"/>
                    <a:pt x="25892" y="696754"/>
                  </a:cubicBezTo>
                  <a:cubicBezTo>
                    <a:pt x="25892" y="696754"/>
                    <a:pt x="-100219" y="122492"/>
                    <a:pt x="204200" y="27146"/>
                  </a:cubicBezTo>
                  <a:cubicBezTo>
                    <a:pt x="204200" y="27146"/>
                    <a:pt x="231251" y="21241"/>
                    <a:pt x="335455" y="27146"/>
                  </a:cubicBezTo>
                  <a:cubicBezTo>
                    <a:pt x="439658" y="33052"/>
                    <a:pt x="427180" y="15716"/>
                    <a:pt x="510524" y="0"/>
                  </a:cubicBezTo>
                  <a:lnTo>
                    <a:pt x="521002" y="0"/>
                  </a:lnTo>
                  <a:cubicBezTo>
                    <a:pt x="521002" y="0"/>
                    <a:pt x="602345" y="92488"/>
                    <a:pt x="643970" y="299275"/>
                  </a:cubicBezTo>
                  <a:cubicBezTo>
                    <a:pt x="651294" y="338747"/>
                    <a:pt x="668382" y="375752"/>
                    <a:pt x="693690" y="406908"/>
                  </a:cubicBezTo>
                  <a:cubicBezTo>
                    <a:pt x="727008" y="445027"/>
                    <a:pt x="771338" y="471849"/>
                    <a:pt x="820563" y="483680"/>
                  </a:cubicBezTo>
                  <a:cubicBezTo>
                    <a:pt x="840356" y="489318"/>
                    <a:pt x="860539" y="493462"/>
                    <a:pt x="880951" y="496062"/>
                  </a:cubicBezTo>
                  <a:cubicBezTo>
                    <a:pt x="887143" y="496538"/>
                    <a:pt x="893429" y="496919"/>
                    <a:pt x="900001" y="497110"/>
                  </a:cubicBezTo>
                  <a:cubicBezTo>
                    <a:pt x="903468" y="496967"/>
                    <a:pt x="906936" y="497100"/>
                    <a:pt x="910384" y="497491"/>
                  </a:cubicBezTo>
                  <a:close/>
                </a:path>
              </a:pathLst>
            </a:custGeom>
            <a:solidFill>
              <a:schemeClr val="accent1"/>
            </a:solidFill>
            <a:ln w="9525" cap="flat">
              <a:noFill/>
              <a:prstDash val="solid"/>
              <a:miter/>
            </a:ln>
          </p:spPr>
          <p:txBody>
            <a:bodyPr rtlCol="0" anchor="ctr">
              <a:noAutofit/>
            </a:bodyPr>
            <a:lstStyle/>
            <a:p>
              <a:endParaRPr lang="en-US" dirty="0">
                <a:cs typeface="+mn-ea"/>
                <a:sym typeface="+mn-lt"/>
              </a:endParaRPr>
            </a:p>
          </p:txBody>
        </p:sp>
        <p:sp>
          <p:nvSpPr>
            <p:cNvPr id="89" name="任意多边形: 形状 88">
              <a:extLst>
                <a:ext uri="{FF2B5EF4-FFF2-40B4-BE49-F238E27FC236}">
                  <a16:creationId xmlns:a16="http://schemas.microsoft.com/office/drawing/2014/main" id="{1AD1A824-CF0B-2D34-69D7-ABA21C5DC1A5}"/>
                </a:ext>
              </a:extLst>
            </p:cNvPr>
            <p:cNvSpPr/>
            <p:nvPr/>
          </p:nvSpPr>
          <p:spPr>
            <a:xfrm>
              <a:off x="2912244" y="4219231"/>
              <a:ext cx="390620" cy="1953100"/>
            </a:xfrm>
            <a:custGeom>
              <a:avLst/>
              <a:gdLst>
                <a:gd name="connsiteX0" fmla="*/ 328327 w 390620"/>
                <a:gd name="connsiteY0" fmla="*/ 24574 h 1953100"/>
                <a:gd name="connsiteX1" fmla="*/ 390620 w 390620"/>
                <a:gd name="connsiteY1" fmla="*/ 38290 h 1953100"/>
                <a:gd name="connsiteX2" fmla="*/ 386620 w 390620"/>
                <a:gd name="connsiteY2" fmla="*/ 41814 h 1953100"/>
                <a:gd name="connsiteX3" fmla="*/ 354806 w 390620"/>
                <a:gd name="connsiteY3" fmla="*/ 83153 h 1953100"/>
                <a:gd name="connsiteX4" fmla="*/ 348044 w 390620"/>
                <a:gd name="connsiteY4" fmla="*/ 106013 h 1953100"/>
                <a:gd name="connsiteX5" fmla="*/ 349187 w 390620"/>
                <a:gd name="connsiteY5" fmla="*/ 114585 h 1953100"/>
                <a:gd name="connsiteX6" fmla="*/ 348139 w 390620"/>
                <a:gd name="connsiteY6" fmla="*/ 131635 h 1953100"/>
                <a:gd name="connsiteX7" fmla="*/ 344996 w 390620"/>
                <a:gd name="connsiteY7" fmla="*/ 169068 h 1953100"/>
                <a:gd name="connsiteX8" fmla="*/ 314992 w 390620"/>
                <a:gd name="connsiteY8" fmla="*/ 279939 h 1953100"/>
                <a:gd name="connsiteX9" fmla="*/ 296894 w 390620"/>
                <a:gd name="connsiteY9" fmla="*/ 447674 h 1953100"/>
                <a:gd name="connsiteX10" fmla="*/ 241268 w 390620"/>
                <a:gd name="connsiteY10" fmla="*/ 729043 h 1953100"/>
                <a:gd name="connsiteX11" fmla="*/ 189929 w 390620"/>
                <a:gd name="connsiteY11" fmla="*/ 905065 h 1953100"/>
                <a:gd name="connsiteX12" fmla="*/ 152971 w 390620"/>
                <a:gd name="connsiteY12" fmla="*/ 1001172 h 1953100"/>
                <a:gd name="connsiteX13" fmla="*/ 120110 w 390620"/>
                <a:gd name="connsiteY13" fmla="*/ 1144047 h 1953100"/>
                <a:gd name="connsiteX14" fmla="*/ 119348 w 390620"/>
                <a:gd name="connsiteY14" fmla="*/ 1275111 h 1953100"/>
                <a:gd name="connsiteX15" fmla="*/ 127159 w 390620"/>
                <a:gd name="connsiteY15" fmla="*/ 1462277 h 1953100"/>
                <a:gd name="connsiteX16" fmla="*/ 126492 w 390620"/>
                <a:gd name="connsiteY16" fmla="*/ 1591817 h 1953100"/>
                <a:gd name="connsiteX17" fmla="*/ 118015 w 390620"/>
                <a:gd name="connsiteY17" fmla="*/ 1810892 h 1953100"/>
                <a:gd name="connsiteX18" fmla="*/ 117443 w 390620"/>
                <a:gd name="connsiteY18" fmla="*/ 1942909 h 1953100"/>
                <a:gd name="connsiteX19" fmla="*/ 0 w 390620"/>
                <a:gd name="connsiteY19" fmla="*/ 1953101 h 1953100"/>
                <a:gd name="connsiteX20" fmla="*/ 7525 w 390620"/>
                <a:gd name="connsiteY20" fmla="*/ 1815655 h 1953100"/>
                <a:gd name="connsiteX21" fmla="*/ 26003 w 390620"/>
                <a:gd name="connsiteY21" fmla="*/ 1628203 h 1953100"/>
                <a:gd name="connsiteX22" fmla="*/ 58865 w 390620"/>
                <a:gd name="connsiteY22" fmla="*/ 1285779 h 1953100"/>
                <a:gd name="connsiteX23" fmla="*/ 13145 w 390620"/>
                <a:gd name="connsiteY23" fmla="*/ 1126902 h 1953100"/>
                <a:gd name="connsiteX24" fmla="*/ 63817 w 390620"/>
                <a:gd name="connsiteY24" fmla="*/ 1035938 h 1953100"/>
                <a:gd name="connsiteX25" fmla="*/ 121825 w 390620"/>
                <a:gd name="connsiteY25" fmla="*/ 847439 h 1953100"/>
                <a:gd name="connsiteX26" fmla="*/ 136588 w 390620"/>
                <a:gd name="connsiteY26" fmla="*/ 730567 h 1953100"/>
                <a:gd name="connsiteX27" fmla="*/ 168688 w 390620"/>
                <a:gd name="connsiteY27" fmla="*/ 687800 h 1953100"/>
                <a:gd name="connsiteX28" fmla="*/ 184785 w 390620"/>
                <a:gd name="connsiteY28" fmla="*/ 609885 h 1953100"/>
                <a:gd name="connsiteX29" fmla="*/ 72676 w 390620"/>
                <a:gd name="connsiteY29" fmla="*/ 134588 h 1953100"/>
                <a:gd name="connsiteX30" fmla="*/ 27432 w 390620"/>
                <a:gd name="connsiteY30" fmla="*/ 79533 h 1953100"/>
                <a:gd name="connsiteX31" fmla="*/ 34766 w 390620"/>
                <a:gd name="connsiteY31" fmla="*/ 13430 h 1953100"/>
                <a:gd name="connsiteX32" fmla="*/ 84582 w 390620"/>
                <a:gd name="connsiteY32" fmla="*/ 190 h 1953100"/>
                <a:gd name="connsiteX33" fmla="*/ 328327 w 390620"/>
                <a:gd name="connsiteY33" fmla="*/ 24574 h 195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0620" h="1953100">
                  <a:moveTo>
                    <a:pt x="328327" y="24574"/>
                  </a:moveTo>
                  <a:cubicBezTo>
                    <a:pt x="348520" y="29051"/>
                    <a:pt x="369475" y="34099"/>
                    <a:pt x="390620" y="38290"/>
                  </a:cubicBezTo>
                  <a:cubicBezTo>
                    <a:pt x="389287" y="39433"/>
                    <a:pt x="387858" y="40576"/>
                    <a:pt x="386620" y="41814"/>
                  </a:cubicBezTo>
                  <a:cubicBezTo>
                    <a:pt x="373494" y="53454"/>
                    <a:pt x="362693" y="67484"/>
                    <a:pt x="354806" y="83153"/>
                  </a:cubicBezTo>
                  <a:cubicBezTo>
                    <a:pt x="350777" y="90125"/>
                    <a:pt x="348453" y="97964"/>
                    <a:pt x="348044" y="106013"/>
                  </a:cubicBezTo>
                  <a:cubicBezTo>
                    <a:pt x="348044" y="108870"/>
                    <a:pt x="349091" y="111632"/>
                    <a:pt x="349187" y="114585"/>
                  </a:cubicBezTo>
                  <a:cubicBezTo>
                    <a:pt x="349168" y="120281"/>
                    <a:pt x="348815" y="125977"/>
                    <a:pt x="348139" y="131635"/>
                  </a:cubicBezTo>
                  <a:cubicBezTo>
                    <a:pt x="347282" y="144113"/>
                    <a:pt x="346710" y="156686"/>
                    <a:pt x="344996" y="169068"/>
                  </a:cubicBezTo>
                  <a:cubicBezTo>
                    <a:pt x="339757" y="207168"/>
                    <a:pt x="324231" y="242792"/>
                    <a:pt x="314992" y="279939"/>
                  </a:cubicBezTo>
                  <a:cubicBezTo>
                    <a:pt x="301371" y="334708"/>
                    <a:pt x="301752" y="391572"/>
                    <a:pt x="296894" y="447674"/>
                  </a:cubicBezTo>
                  <a:cubicBezTo>
                    <a:pt x="288512" y="542924"/>
                    <a:pt x="264890" y="636079"/>
                    <a:pt x="241268" y="729043"/>
                  </a:cubicBezTo>
                  <a:cubicBezTo>
                    <a:pt x="227238" y="788574"/>
                    <a:pt x="210102" y="847324"/>
                    <a:pt x="189929" y="905065"/>
                  </a:cubicBezTo>
                  <a:cubicBezTo>
                    <a:pt x="178022" y="937259"/>
                    <a:pt x="164306" y="968882"/>
                    <a:pt x="152971" y="1001172"/>
                  </a:cubicBezTo>
                  <a:cubicBezTo>
                    <a:pt x="136712" y="1047416"/>
                    <a:pt x="125692" y="1095346"/>
                    <a:pt x="120110" y="1144047"/>
                  </a:cubicBezTo>
                  <a:cubicBezTo>
                    <a:pt x="114090" y="1187510"/>
                    <a:pt x="113843" y="1231582"/>
                    <a:pt x="119348" y="1275111"/>
                  </a:cubicBezTo>
                  <a:cubicBezTo>
                    <a:pt x="122396" y="1294923"/>
                    <a:pt x="127254" y="1442180"/>
                    <a:pt x="127159" y="1462277"/>
                  </a:cubicBezTo>
                  <a:cubicBezTo>
                    <a:pt x="127159" y="1505397"/>
                    <a:pt x="126940" y="1548574"/>
                    <a:pt x="126492" y="1591817"/>
                  </a:cubicBezTo>
                  <a:cubicBezTo>
                    <a:pt x="126492" y="1677542"/>
                    <a:pt x="118491" y="1724691"/>
                    <a:pt x="118015" y="1810892"/>
                  </a:cubicBezTo>
                  <a:lnTo>
                    <a:pt x="117443" y="1942909"/>
                  </a:lnTo>
                  <a:cubicBezTo>
                    <a:pt x="117443" y="1942909"/>
                    <a:pt x="61817" y="1949958"/>
                    <a:pt x="0" y="1953101"/>
                  </a:cubicBezTo>
                  <a:cubicBezTo>
                    <a:pt x="2476" y="1907257"/>
                    <a:pt x="4982" y="1861442"/>
                    <a:pt x="7525" y="1815655"/>
                  </a:cubicBezTo>
                  <a:cubicBezTo>
                    <a:pt x="9573" y="1752838"/>
                    <a:pt x="15745" y="1690211"/>
                    <a:pt x="26003" y="1628203"/>
                  </a:cubicBezTo>
                  <a:cubicBezTo>
                    <a:pt x="47530" y="1513903"/>
                    <a:pt x="96679" y="1395793"/>
                    <a:pt x="58865" y="1285779"/>
                  </a:cubicBezTo>
                  <a:cubicBezTo>
                    <a:pt x="40672" y="1232820"/>
                    <a:pt x="2572" y="1181861"/>
                    <a:pt x="13145" y="1126902"/>
                  </a:cubicBezTo>
                  <a:cubicBezTo>
                    <a:pt x="19812" y="1092517"/>
                    <a:pt x="44387" y="1064990"/>
                    <a:pt x="63817" y="1035938"/>
                  </a:cubicBezTo>
                  <a:cubicBezTo>
                    <a:pt x="101127" y="980103"/>
                    <a:pt x="121291" y="914580"/>
                    <a:pt x="121825" y="847439"/>
                  </a:cubicBezTo>
                  <a:cubicBezTo>
                    <a:pt x="121825" y="807624"/>
                    <a:pt x="116205" y="764762"/>
                    <a:pt x="136588" y="730567"/>
                  </a:cubicBezTo>
                  <a:cubicBezTo>
                    <a:pt x="146113" y="715327"/>
                    <a:pt x="159639" y="703230"/>
                    <a:pt x="168688" y="687800"/>
                  </a:cubicBezTo>
                  <a:cubicBezTo>
                    <a:pt x="182309" y="664654"/>
                    <a:pt x="183737" y="636650"/>
                    <a:pt x="184785" y="609885"/>
                  </a:cubicBezTo>
                  <a:cubicBezTo>
                    <a:pt x="191071" y="442721"/>
                    <a:pt x="186595" y="257460"/>
                    <a:pt x="72676" y="134588"/>
                  </a:cubicBezTo>
                  <a:cubicBezTo>
                    <a:pt x="56483" y="117062"/>
                    <a:pt x="37909" y="100964"/>
                    <a:pt x="27432" y="79533"/>
                  </a:cubicBezTo>
                  <a:cubicBezTo>
                    <a:pt x="16954" y="58102"/>
                    <a:pt x="16764" y="29146"/>
                    <a:pt x="34766" y="13430"/>
                  </a:cubicBezTo>
                  <a:cubicBezTo>
                    <a:pt x="48101" y="1904"/>
                    <a:pt x="67056" y="476"/>
                    <a:pt x="84582" y="190"/>
                  </a:cubicBezTo>
                  <a:cubicBezTo>
                    <a:pt x="166507" y="-1382"/>
                    <a:pt x="248336" y="6810"/>
                    <a:pt x="328327" y="24574"/>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90" name="任意多边形: 形状 89">
              <a:extLst>
                <a:ext uri="{FF2B5EF4-FFF2-40B4-BE49-F238E27FC236}">
                  <a16:creationId xmlns:a16="http://schemas.microsoft.com/office/drawing/2014/main" id="{81D92104-ED84-1CEA-6DB7-1B51048D7D9B}"/>
                </a:ext>
              </a:extLst>
            </p:cNvPr>
            <p:cNvSpPr/>
            <p:nvPr/>
          </p:nvSpPr>
          <p:spPr>
            <a:xfrm>
              <a:off x="2696026" y="4397128"/>
              <a:ext cx="182498" cy="1773584"/>
            </a:xfrm>
            <a:custGeom>
              <a:avLst/>
              <a:gdLst>
                <a:gd name="connsiteX0" fmla="*/ 160972 w 182498"/>
                <a:gd name="connsiteY0" fmla="*/ 615726 h 1773584"/>
                <a:gd name="connsiteX1" fmla="*/ 121539 w 182498"/>
                <a:gd name="connsiteY1" fmla="*/ 844326 h 1773584"/>
                <a:gd name="connsiteX2" fmla="*/ 107918 w 182498"/>
                <a:gd name="connsiteY2" fmla="*/ 1136553 h 1773584"/>
                <a:gd name="connsiteX3" fmla="*/ 104489 w 182498"/>
                <a:gd name="connsiteY3" fmla="*/ 1773585 h 1773584"/>
                <a:gd name="connsiteX4" fmla="*/ 68390 w 182498"/>
                <a:gd name="connsiteY4" fmla="*/ 1765108 h 1773584"/>
                <a:gd name="connsiteX5" fmla="*/ 51054 w 182498"/>
                <a:gd name="connsiteY5" fmla="*/ 1531459 h 1773584"/>
                <a:gd name="connsiteX6" fmla="*/ 40576 w 182498"/>
                <a:gd name="connsiteY6" fmla="*/ 982152 h 1773584"/>
                <a:gd name="connsiteX7" fmla="*/ 29432 w 182498"/>
                <a:gd name="connsiteY7" fmla="*/ 569434 h 1773584"/>
                <a:gd name="connsiteX8" fmla="*/ 0 w 182498"/>
                <a:gd name="connsiteY8" fmla="*/ 42892 h 1773584"/>
                <a:gd name="connsiteX9" fmla="*/ 73723 w 182498"/>
                <a:gd name="connsiteY9" fmla="*/ 9555 h 1773584"/>
                <a:gd name="connsiteX10" fmla="*/ 112585 w 182498"/>
                <a:gd name="connsiteY10" fmla="*/ 30 h 1773584"/>
                <a:gd name="connsiteX11" fmla="*/ 160877 w 182498"/>
                <a:gd name="connsiteY11" fmla="*/ 71944 h 1773584"/>
                <a:gd name="connsiteX12" fmla="*/ 160972 w 182498"/>
                <a:gd name="connsiteY12" fmla="*/ 615726 h 177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498" h="1773584">
                  <a:moveTo>
                    <a:pt x="160972" y="615726"/>
                  </a:moveTo>
                  <a:cubicBezTo>
                    <a:pt x="148780" y="691926"/>
                    <a:pt x="131445" y="767649"/>
                    <a:pt x="121539" y="844326"/>
                  </a:cubicBezTo>
                  <a:cubicBezTo>
                    <a:pt x="109061" y="941100"/>
                    <a:pt x="108490" y="1039017"/>
                    <a:pt x="107918" y="1136553"/>
                  </a:cubicBezTo>
                  <a:lnTo>
                    <a:pt x="104489" y="1773585"/>
                  </a:lnTo>
                  <a:cubicBezTo>
                    <a:pt x="92135" y="1772366"/>
                    <a:pt x="80000" y="1769508"/>
                    <a:pt x="68390" y="1765108"/>
                  </a:cubicBezTo>
                  <a:cubicBezTo>
                    <a:pt x="68390" y="1765108"/>
                    <a:pt x="82296" y="1720340"/>
                    <a:pt x="51054" y="1531459"/>
                  </a:cubicBezTo>
                  <a:cubicBezTo>
                    <a:pt x="19812" y="1342579"/>
                    <a:pt x="28099" y="1097024"/>
                    <a:pt x="40576" y="982152"/>
                  </a:cubicBezTo>
                  <a:cubicBezTo>
                    <a:pt x="53054" y="867281"/>
                    <a:pt x="25241" y="730978"/>
                    <a:pt x="29432" y="569434"/>
                  </a:cubicBezTo>
                  <a:cubicBezTo>
                    <a:pt x="29432" y="569434"/>
                    <a:pt x="8096" y="269587"/>
                    <a:pt x="0" y="42892"/>
                  </a:cubicBezTo>
                  <a:lnTo>
                    <a:pt x="73723" y="9555"/>
                  </a:lnTo>
                  <a:cubicBezTo>
                    <a:pt x="85582" y="2935"/>
                    <a:pt x="99012" y="-351"/>
                    <a:pt x="112585" y="30"/>
                  </a:cubicBezTo>
                  <a:cubicBezTo>
                    <a:pt x="143351" y="3935"/>
                    <a:pt x="155829" y="41273"/>
                    <a:pt x="160877" y="71944"/>
                  </a:cubicBezTo>
                  <a:cubicBezTo>
                    <a:pt x="189671" y="252061"/>
                    <a:pt x="189709" y="435599"/>
                    <a:pt x="160972" y="615726"/>
                  </a:cubicBezTo>
                  <a:close/>
                </a:path>
              </a:pathLst>
            </a:custGeom>
            <a:solidFill>
              <a:schemeClr val="accent3"/>
            </a:solidFill>
            <a:ln w="9525" cap="flat">
              <a:noFill/>
              <a:prstDash val="solid"/>
              <a:miter/>
            </a:ln>
          </p:spPr>
          <p:txBody>
            <a:bodyPr rtlCol="0" anchor="ctr">
              <a:noAutofit/>
            </a:bodyPr>
            <a:lstStyle/>
            <a:p>
              <a:endParaRPr lang="en-US" dirty="0">
                <a:cs typeface="+mn-ea"/>
                <a:sym typeface="+mn-lt"/>
              </a:endParaRPr>
            </a:p>
          </p:txBody>
        </p:sp>
        <p:sp>
          <p:nvSpPr>
            <p:cNvPr id="91" name="任意多边形: 形状 90">
              <a:extLst>
                <a:ext uri="{FF2B5EF4-FFF2-40B4-BE49-F238E27FC236}">
                  <a16:creationId xmlns:a16="http://schemas.microsoft.com/office/drawing/2014/main" id="{6919E1A0-CFA1-C7F1-8547-71BC6C00499A}"/>
                </a:ext>
              </a:extLst>
            </p:cNvPr>
            <p:cNvSpPr/>
            <p:nvPr/>
          </p:nvSpPr>
          <p:spPr>
            <a:xfrm>
              <a:off x="3498603" y="4230089"/>
              <a:ext cx="4857" cy="7143"/>
            </a:xfrm>
            <a:custGeom>
              <a:avLst/>
              <a:gdLst>
                <a:gd name="connsiteX0" fmla="*/ 4858 w 4857"/>
                <a:gd name="connsiteY0" fmla="*/ 5048 h 7143"/>
                <a:gd name="connsiteX1" fmla="*/ 2096 w 4857"/>
                <a:gd name="connsiteY1" fmla="*/ 7144 h 7143"/>
                <a:gd name="connsiteX2" fmla="*/ 0 w 4857"/>
                <a:gd name="connsiteY2" fmla="*/ 0 h 7143"/>
              </a:gdLst>
              <a:ahLst/>
              <a:cxnLst>
                <a:cxn ang="0">
                  <a:pos x="connsiteX0" y="connsiteY0"/>
                </a:cxn>
                <a:cxn ang="0">
                  <a:pos x="connsiteX1" y="connsiteY1"/>
                </a:cxn>
                <a:cxn ang="0">
                  <a:pos x="connsiteX2" y="connsiteY2"/>
                </a:cxn>
              </a:cxnLst>
              <a:rect l="l" t="t" r="r" b="b"/>
              <a:pathLst>
                <a:path w="4857" h="7143">
                  <a:moveTo>
                    <a:pt x="4858" y="5048"/>
                  </a:moveTo>
                  <a:lnTo>
                    <a:pt x="2096" y="7144"/>
                  </a:lnTo>
                  <a:cubicBezTo>
                    <a:pt x="1429" y="4763"/>
                    <a:pt x="667" y="2381"/>
                    <a:pt x="0" y="0"/>
                  </a:cubicBezTo>
                  <a:close/>
                </a:path>
              </a:pathLst>
            </a:custGeom>
            <a:solidFill>
              <a:srgbClr val="5E4537"/>
            </a:solidFill>
            <a:ln w="9525" cap="flat">
              <a:noFill/>
              <a:prstDash val="solid"/>
              <a:miter/>
            </a:ln>
          </p:spPr>
          <p:txBody>
            <a:bodyPr rtlCol="0" anchor="ctr">
              <a:noAutofit/>
            </a:bodyPr>
            <a:lstStyle/>
            <a:p>
              <a:endParaRPr lang="en-US">
                <a:cs typeface="+mn-ea"/>
                <a:sym typeface="+mn-lt"/>
              </a:endParaRPr>
            </a:p>
          </p:txBody>
        </p:sp>
        <p:sp>
          <p:nvSpPr>
            <p:cNvPr id="92" name="任意多边形: 形状 91">
              <a:extLst>
                <a:ext uri="{FF2B5EF4-FFF2-40B4-BE49-F238E27FC236}">
                  <a16:creationId xmlns:a16="http://schemas.microsoft.com/office/drawing/2014/main" id="{AC0D6532-F37B-CF33-25A4-08D94E4E1B31}"/>
                </a:ext>
              </a:extLst>
            </p:cNvPr>
            <p:cNvSpPr/>
            <p:nvPr/>
          </p:nvSpPr>
          <p:spPr>
            <a:xfrm>
              <a:off x="3071787" y="3518762"/>
              <a:ext cx="508920" cy="682466"/>
            </a:xfrm>
            <a:custGeom>
              <a:avLst/>
              <a:gdLst>
                <a:gd name="connsiteX0" fmla="*/ 508921 w 508920"/>
                <a:gd name="connsiteY0" fmla="*/ 497205 h 682466"/>
                <a:gd name="connsiteX1" fmla="*/ 505492 w 508920"/>
                <a:gd name="connsiteY1" fmla="*/ 505587 h 682466"/>
                <a:gd name="connsiteX2" fmla="*/ 501301 w 508920"/>
                <a:gd name="connsiteY2" fmla="*/ 514255 h 682466"/>
                <a:gd name="connsiteX3" fmla="*/ 486632 w 508920"/>
                <a:gd name="connsiteY3" fmla="*/ 527685 h 682466"/>
                <a:gd name="connsiteX4" fmla="*/ 465963 w 508920"/>
                <a:gd name="connsiteY4" fmla="*/ 558737 h 682466"/>
                <a:gd name="connsiteX5" fmla="*/ 395383 w 508920"/>
                <a:gd name="connsiteY5" fmla="*/ 631317 h 682466"/>
                <a:gd name="connsiteX6" fmla="*/ 321183 w 508920"/>
                <a:gd name="connsiteY6" fmla="*/ 682466 h 682466"/>
                <a:gd name="connsiteX7" fmla="*/ 267081 w 508920"/>
                <a:gd name="connsiteY7" fmla="*/ 653891 h 682466"/>
                <a:gd name="connsiteX8" fmla="*/ 129826 w 508920"/>
                <a:gd name="connsiteY8" fmla="*/ 452723 h 682466"/>
                <a:gd name="connsiteX9" fmla="*/ 70771 w 508920"/>
                <a:gd name="connsiteY9" fmla="*/ 212408 h 682466"/>
                <a:gd name="connsiteX10" fmla="*/ 0 w 508920"/>
                <a:gd name="connsiteY10" fmla="*/ 27051 h 682466"/>
                <a:gd name="connsiteX11" fmla="*/ 29908 w 508920"/>
                <a:gd name="connsiteY11" fmla="*/ 21431 h 682466"/>
                <a:gd name="connsiteX12" fmla="*/ 108680 w 508920"/>
                <a:gd name="connsiteY12" fmla="*/ 0 h 682466"/>
                <a:gd name="connsiteX13" fmla="*/ 119158 w 508920"/>
                <a:gd name="connsiteY13" fmla="*/ 0 h 682466"/>
                <a:gd name="connsiteX14" fmla="*/ 242125 w 508920"/>
                <a:gd name="connsiteY14" fmla="*/ 299275 h 682466"/>
                <a:gd name="connsiteX15" fmla="*/ 291846 w 508920"/>
                <a:gd name="connsiteY15" fmla="*/ 406908 h 682466"/>
                <a:gd name="connsiteX16" fmla="*/ 419100 w 508920"/>
                <a:gd name="connsiteY16" fmla="*/ 483394 h 682466"/>
                <a:gd name="connsiteX17" fmla="*/ 432816 w 508920"/>
                <a:gd name="connsiteY17" fmla="*/ 486823 h 682466"/>
                <a:gd name="connsiteX18" fmla="*/ 479488 w 508920"/>
                <a:gd name="connsiteY18" fmla="*/ 495776 h 682466"/>
                <a:gd name="connsiteX19" fmla="*/ 498538 w 508920"/>
                <a:gd name="connsiteY19" fmla="*/ 496824 h 682466"/>
                <a:gd name="connsiteX20" fmla="*/ 508921 w 508920"/>
                <a:gd name="connsiteY20" fmla="*/ 497205 h 68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8920" h="682466">
                  <a:moveTo>
                    <a:pt x="508921" y="497205"/>
                  </a:moveTo>
                  <a:cubicBezTo>
                    <a:pt x="508292" y="500186"/>
                    <a:pt x="507130" y="503025"/>
                    <a:pt x="505492" y="505587"/>
                  </a:cubicBezTo>
                  <a:cubicBezTo>
                    <a:pt x="504158" y="508540"/>
                    <a:pt x="502730" y="511397"/>
                    <a:pt x="501301" y="514255"/>
                  </a:cubicBezTo>
                  <a:cubicBezTo>
                    <a:pt x="498443" y="519779"/>
                    <a:pt x="489775" y="522351"/>
                    <a:pt x="486632" y="527685"/>
                  </a:cubicBezTo>
                  <a:cubicBezTo>
                    <a:pt x="480298" y="538391"/>
                    <a:pt x="473402" y="548764"/>
                    <a:pt x="465963" y="558737"/>
                  </a:cubicBezTo>
                  <a:cubicBezTo>
                    <a:pt x="445446" y="585683"/>
                    <a:pt x="421748" y="610057"/>
                    <a:pt x="395383" y="631317"/>
                  </a:cubicBezTo>
                  <a:cubicBezTo>
                    <a:pt x="372008" y="650262"/>
                    <a:pt x="347205" y="667360"/>
                    <a:pt x="321183" y="682466"/>
                  </a:cubicBezTo>
                  <a:cubicBezTo>
                    <a:pt x="302019" y="675246"/>
                    <a:pt x="283845" y="665645"/>
                    <a:pt x="267081" y="653891"/>
                  </a:cubicBezTo>
                  <a:cubicBezTo>
                    <a:pt x="199834" y="606266"/>
                    <a:pt x="156782" y="530733"/>
                    <a:pt x="129826" y="452723"/>
                  </a:cubicBezTo>
                  <a:cubicBezTo>
                    <a:pt x="102870" y="374713"/>
                    <a:pt x="90297" y="292703"/>
                    <a:pt x="70771" y="212408"/>
                  </a:cubicBezTo>
                  <a:cubicBezTo>
                    <a:pt x="55150" y="148018"/>
                    <a:pt x="34385" y="83344"/>
                    <a:pt x="0" y="27051"/>
                  </a:cubicBezTo>
                  <a:cubicBezTo>
                    <a:pt x="10116" y="26051"/>
                    <a:pt x="20117" y="24174"/>
                    <a:pt x="29908" y="21431"/>
                  </a:cubicBezTo>
                  <a:cubicBezTo>
                    <a:pt x="55664" y="12573"/>
                    <a:pt x="81982" y="5410"/>
                    <a:pt x="108680" y="0"/>
                  </a:cubicBezTo>
                  <a:lnTo>
                    <a:pt x="119158" y="0"/>
                  </a:lnTo>
                  <a:cubicBezTo>
                    <a:pt x="119158" y="0"/>
                    <a:pt x="200501" y="92488"/>
                    <a:pt x="242125" y="299275"/>
                  </a:cubicBezTo>
                  <a:cubicBezTo>
                    <a:pt x="249450" y="338747"/>
                    <a:pt x="266538" y="375752"/>
                    <a:pt x="291846" y="406908"/>
                  </a:cubicBezTo>
                  <a:cubicBezTo>
                    <a:pt x="325307" y="444989"/>
                    <a:pt x="369770" y="471716"/>
                    <a:pt x="419100" y="483394"/>
                  </a:cubicBezTo>
                  <a:lnTo>
                    <a:pt x="432816" y="486823"/>
                  </a:lnTo>
                  <a:cubicBezTo>
                    <a:pt x="448123" y="490985"/>
                    <a:pt x="463725" y="493976"/>
                    <a:pt x="479488" y="495776"/>
                  </a:cubicBezTo>
                  <a:cubicBezTo>
                    <a:pt x="485680" y="496253"/>
                    <a:pt x="491966" y="496634"/>
                    <a:pt x="498538" y="496824"/>
                  </a:cubicBezTo>
                  <a:cubicBezTo>
                    <a:pt x="502006" y="496681"/>
                    <a:pt x="505473" y="496814"/>
                    <a:pt x="508921" y="497205"/>
                  </a:cubicBezTo>
                  <a:close/>
                </a:path>
              </a:pathLst>
            </a:custGeom>
            <a:solidFill>
              <a:schemeClr val="accent2">
                <a:lumMod val="75000"/>
              </a:schemeClr>
            </a:solidFill>
            <a:ln w="9525" cap="flat">
              <a:noFill/>
              <a:prstDash val="solid"/>
              <a:miter/>
            </a:ln>
          </p:spPr>
          <p:txBody>
            <a:bodyPr rtlCol="0" anchor="ctr">
              <a:noAutofit/>
            </a:bodyPr>
            <a:lstStyle/>
            <a:p>
              <a:endParaRPr lang="en-US" dirty="0">
                <a:cs typeface="+mn-ea"/>
                <a:sym typeface="+mn-lt"/>
              </a:endParaRPr>
            </a:p>
          </p:txBody>
        </p:sp>
        <p:sp>
          <p:nvSpPr>
            <p:cNvPr id="93" name="任意多边形: 形状 92">
              <a:extLst>
                <a:ext uri="{FF2B5EF4-FFF2-40B4-BE49-F238E27FC236}">
                  <a16:creationId xmlns:a16="http://schemas.microsoft.com/office/drawing/2014/main" id="{F356A8E2-4EA8-4CD2-AC02-3CC3C8A78523}"/>
                </a:ext>
              </a:extLst>
            </p:cNvPr>
            <p:cNvSpPr/>
            <p:nvPr/>
          </p:nvSpPr>
          <p:spPr>
            <a:xfrm>
              <a:off x="3071787" y="3540193"/>
              <a:ext cx="508920" cy="661034"/>
            </a:xfrm>
            <a:custGeom>
              <a:avLst/>
              <a:gdLst>
                <a:gd name="connsiteX0" fmla="*/ 508921 w 508920"/>
                <a:gd name="connsiteY0" fmla="*/ 475774 h 661034"/>
                <a:gd name="connsiteX1" fmla="*/ 505492 w 508920"/>
                <a:gd name="connsiteY1" fmla="*/ 484156 h 661034"/>
                <a:gd name="connsiteX2" fmla="*/ 501301 w 508920"/>
                <a:gd name="connsiteY2" fmla="*/ 492824 h 661034"/>
                <a:gd name="connsiteX3" fmla="*/ 486632 w 508920"/>
                <a:gd name="connsiteY3" fmla="*/ 506254 h 661034"/>
                <a:gd name="connsiteX4" fmla="*/ 465963 w 508920"/>
                <a:gd name="connsiteY4" fmla="*/ 537305 h 661034"/>
                <a:gd name="connsiteX5" fmla="*/ 395383 w 508920"/>
                <a:gd name="connsiteY5" fmla="*/ 609886 h 661034"/>
                <a:gd name="connsiteX6" fmla="*/ 321183 w 508920"/>
                <a:gd name="connsiteY6" fmla="*/ 661035 h 661034"/>
                <a:gd name="connsiteX7" fmla="*/ 267081 w 508920"/>
                <a:gd name="connsiteY7" fmla="*/ 632460 h 661034"/>
                <a:gd name="connsiteX8" fmla="*/ 129826 w 508920"/>
                <a:gd name="connsiteY8" fmla="*/ 431292 h 661034"/>
                <a:gd name="connsiteX9" fmla="*/ 70771 w 508920"/>
                <a:gd name="connsiteY9" fmla="*/ 190976 h 661034"/>
                <a:gd name="connsiteX10" fmla="*/ 0 w 508920"/>
                <a:gd name="connsiteY10" fmla="*/ 5620 h 661034"/>
                <a:gd name="connsiteX11" fmla="*/ 29908 w 508920"/>
                <a:gd name="connsiteY11" fmla="*/ 0 h 661034"/>
                <a:gd name="connsiteX12" fmla="*/ 91345 w 508920"/>
                <a:gd name="connsiteY12" fmla="*/ 102679 h 661034"/>
                <a:gd name="connsiteX13" fmla="*/ 201740 w 508920"/>
                <a:gd name="connsiteY13" fmla="*/ 461296 h 661034"/>
                <a:gd name="connsiteX14" fmla="*/ 284512 w 508920"/>
                <a:gd name="connsiteY14" fmla="*/ 553117 h 661034"/>
                <a:gd name="connsiteX15" fmla="*/ 396145 w 508920"/>
                <a:gd name="connsiteY15" fmla="*/ 526637 h 661034"/>
                <a:gd name="connsiteX16" fmla="*/ 415195 w 508920"/>
                <a:gd name="connsiteY16" fmla="*/ 484822 h 661034"/>
                <a:gd name="connsiteX17" fmla="*/ 433102 w 508920"/>
                <a:gd name="connsiteY17" fmla="*/ 465772 h 661034"/>
                <a:gd name="connsiteX18" fmla="*/ 479774 w 508920"/>
                <a:gd name="connsiteY18" fmla="*/ 474726 h 661034"/>
                <a:gd name="connsiteX19" fmla="*/ 498824 w 508920"/>
                <a:gd name="connsiteY19" fmla="*/ 475774 h 661034"/>
                <a:gd name="connsiteX20" fmla="*/ 508921 w 508920"/>
                <a:gd name="connsiteY20" fmla="*/ 475774 h 661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8920" h="661034">
                  <a:moveTo>
                    <a:pt x="508921" y="475774"/>
                  </a:moveTo>
                  <a:cubicBezTo>
                    <a:pt x="508292" y="478755"/>
                    <a:pt x="507130" y="481594"/>
                    <a:pt x="505492" y="484156"/>
                  </a:cubicBezTo>
                  <a:cubicBezTo>
                    <a:pt x="504158" y="487109"/>
                    <a:pt x="502730" y="489966"/>
                    <a:pt x="501301" y="492824"/>
                  </a:cubicBezTo>
                  <a:cubicBezTo>
                    <a:pt x="498443" y="498348"/>
                    <a:pt x="489775" y="500920"/>
                    <a:pt x="486632" y="506254"/>
                  </a:cubicBezTo>
                  <a:cubicBezTo>
                    <a:pt x="480298" y="516960"/>
                    <a:pt x="473402" y="527333"/>
                    <a:pt x="465963" y="537305"/>
                  </a:cubicBezTo>
                  <a:cubicBezTo>
                    <a:pt x="445446" y="564251"/>
                    <a:pt x="421748" y="588626"/>
                    <a:pt x="395383" y="609886"/>
                  </a:cubicBezTo>
                  <a:cubicBezTo>
                    <a:pt x="372008" y="628831"/>
                    <a:pt x="347205" y="645928"/>
                    <a:pt x="321183" y="661035"/>
                  </a:cubicBezTo>
                  <a:cubicBezTo>
                    <a:pt x="302019" y="653815"/>
                    <a:pt x="283845" y="644214"/>
                    <a:pt x="267081" y="632460"/>
                  </a:cubicBezTo>
                  <a:cubicBezTo>
                    <a:pt x="199834" y="584835"/>
                    <a:pt x="156782" y="509302"/>
                    <a:pt x="129826" y="431292"/>
                  </a:cubicBezTo>
                  <a:cubicBezTo>
                    <a:pt x="102870" y="353282"/>
                    <a:pt x="90297" y="271272"/>
                    <a:pt x="70771" y="190976"/>
                  </a:cubicBezTo>
                  <a:cubicBezTo>
                    <a:pt x="55150" y="126587"/>
                    <a:pt x="34385" y="61913"/>
                    <a:pt x="0" y="5620"/>
                  </a:cubicBezTo>
                  <a:cubicBezTo>
                    <a:pt x="10116" y="4620"/>
                    <a:pt x="20117" y="2743"/>
                    <a:pt x="29908" y="0"/>
                  </a:cubicBezTo>
                  <a:cubicBezTo>
                    <a:pt x="59055" y="25432"/>
                    <a:pt x="78200" y="64961"/>
                    <a:pt x="91345" y="102679"/>
                  </a:cubicBezTo>
                  <a:cubicBezTo>
                    <a:pt x="132397" y="221075"/>
                    <a:pt x="144875" y="349663"/>
                    <a:pt x="201740" y="461296"/>
                  </a:cubicBezTo>
                  <a:cubicBezTo>
                    <a:pt x="220790" y="498729"/>
                    <a:pt x="246507" y="535305"/>
                    <a:pt x="284512" y="553117"/>
                  </a:cubicBezTo>
                  <a:cubicBezTo>
                    <a:pt x="322517" y="570929"/>
                    <a:pt x="374999" y="562642"/>
                    <a:pt x="396145" y="526637"/>
                  </a:cubicBezTo>
                  <a:cubicBezTo>
                    <a:pt x="403860" y="513397"/>
                    <a:pt x="406813" y="498062"/>
                    <a:pt x="415195" y="484822"/>
                  </a:cubicBezTo>
                  <a:cubicBezTo>
                    <a:pt x="419776" y="477298"/>
                    <a:pt x="425872" y="470802"/>
                    <a:pt x="433102" y="465772"/>
                  </a:cubicBezTo>
                  <a:cubicBezTo>
                    <a:pt x="448408" y="469935"/>
                    <a:pt x="464010" y="472926"/>
                    <a:pt x="479774" y="474726"/>
                  </a:cubicBezTo>
                  <a:cubicBezTo>
                    <a:pt x="485966" y="475202"/>
                    <a:pt x="492252" y="475583"/>
                    <a:pt x="498824" y="475774"/>
                  </a:cubicBezTo>
                  <a:cubicBezTo>
                    <a:pt x="502187" y="475517"/>
                    <a:pt x="505558" y="475517"/>
                    <a:pt x="508921" y="475774"/>
                  </a:cubicBezTo>
                  <a:close/>
                </a:path>
              </a:pathLst>
            </a:custGeom>
            <a:solidFill>
              <a:schemeClr val="accent2"/>
            </a:solidFill>
            <a:ln w="9525" cap="flat">
              <a:noFill/>
              <a:prstDash val="solid"/>
              <a:miter/>
            </a:ln>
          </p:spPr>
          <p:txBody>
            <a:bodyPr rtlCol="0" anchor="ctr">
              <a:noAutofit/>
            </a:bodyPr>
            <a:lstStyle/>
            <a:p>
              <a:endParaRPr lang="en-US">
                <a:cs typeface="+mn-ea"/>
                <a:sym typeface="+mn-lt"/>
              </a:endParaRPr>
            </a:p>
          </p:txBody>
        </p:sp>
        <p:sp>
          <p:nvSpPr>
            <p:cNvPr id="94" name="任意多边形: 形状 93">
              <a:extLst>
                <a:ext uri="{FF2B5EF4-FFF2-40B4-BE49-F238E27FC236}">
                  <a16:creationId xmlns:a16="http://schemas.microsoft.com/office/drawing/2014/main" id="{AA582108-6E52-F813-F8E2-9C332C2B36B0}"/>
                </a:ext>
              </a:extLst>
            </p:cNvPr>
            <p:cNvSpPr/>
            <p:nvPr/>
          </p:nvSpPr>
          <p:spPr>
            <a:xfrm>
              <a:off x="1857064" y="2475108"/>
              <a:ext cx="283273" cy="336137"/>
            </a:xfrm>
            <a:custGeom>
              <a:avLst/>
              <a:gdLst>
                <a:gd name="connsiteX0" fmla="*/ 283274 w 283273"/>
                <a:gd name="connsiteY0" fmla="*/ 227838 h 336137"/>
                <a:gd name="connsiteX1" fmla="*/ 276035 w 283273"/>
                <a:gd name="connsiteY1" fmla="*/ 241173 h 336137"/>
                <a:gd name="connsiteX2" fmla="*/ 272225 w 283273"/>
                <a:gd name="connsiteY2" fmla="*/ 246983 h 336137"/>
                <a:gd name="connsiteX3" fmla="*/ 228791 w 283273"/>
                <a:gd name="connsiteY3" fmla="*/ 300990 h 336137"/>
                <a:gd name="connsiteX4" fmla="*/ 223456 w 283273"/>
                <a:gd name="connsiteY4" fmla="*/ 307562 h 336137"/>
                <a:gd name="connsiteX5" fmla="*/ 202501 w 283273"/>
                <a:gd name="connsiteY5" fmla="*/ 336137 h 336137"/>
                <a:gd name="connsiteX6" fmla="*/ 199835 w 283273"/>
                <a:gd name="connsiteY6" fmla="*/ 336137 h 336137"/>
                <a:gd name="connsiteX7" fmla="*/ 189452 w 283273"/>
                <a:gd name="connsiteY7" fmla="*/ 334232 h 336137"/>
                <a:gd name="connsiteX8" fmla="*/ 187166 w 283273"/>
                <a:gd name="connsiteY8" fmla="*/ 334232 h 336137"/>
                <a:gd name="connsiteX9" fmla="*/ 180785 w 283273"/>
                <a:gd name="connsiteY9" fmla="*/ 333089 h 336137"/>
                <a:gd name="connsiteX10" fmla="*/ 176594 w 283273"/>
                <a:gd name="connsiteY10" fmla="*/ 332423 h 336137"/>
                <a:gd name="connsiteX11" fmla="*/ 156972 w 283273"/>
                <a:gd name="connsiteY11" fmla="*/ 329089 h 336137"/>
                <a:gd name="connsiteX12" fmla="*/ 151448 w 283273"/>
                <a:gd name="connsiteY12" fmla="*/ 326898 h 336137"/>
                <a:gd name="connsiteX13" fmla="*/ 147828 w 283273"/>
                <a:gd name="connsiteY13" fmla="*/ 326898 h 336137"/>
                <a:gd name="connsiteX14" fmla="*/ 146114 w 283273"/>
                <a:gd name="connsiteY14" fmla="*/ 326898 h 336137"/>
                <a:gd name="connsiteX15" fmla="*/ 144685 w 283273"/>
                <a:gd name="connsiteY15" fmla="*/ 326898 h 336137"/>
                <a:gd name="connsiteX16" fmla="*/ 143447 w 283273"/>
                <a:gd name="connsiteY16" fmla="*/ 326898 h 336137"/>
                <a:gd name="connsiteX17" fmla="*/ 142399 w 283273"/>
                <a:gd name="connsiteY17" fmla="*/ 326898 h 336137"/>
                <a:gd name="connsiteX18" fmla="*/ 138589 w 283273"/>
                <a:gd name="connsiteY18" fmla="*/ 326231 h 336137"/>
                <a:gd name="connsiteX19" fmla="*/ 133064 w 283273"/>
                <a:gd name="connsiteY19" fmla="*/ 326231 h 336137"/>
                <a:gd name="connsiteX20" fmla="*/ 124492 w 283273"/>
                <a:gd name="connsiteY20" fmla="*/ 326231 h 336137"/>
                <a:gd name="connsiteX21" fmla="*/ 113824 w 283273"/>
                <a:gd name="connsiteY21" fmla="*/ 325374 h 336137"/>
                <a:gd name="connsiteX22" fmla="*/ 110109 w 283273"/>
                <a:gd name="connsiteY22" fmla="*/ 325374 h 336137"/>
                <a:gd name="connsiteX23" fmla="*/ 104775 w 283273"/>
                <a:gd name="connsiteY23" fmla="*/ 324707 h 336137"/>
                <a:gd name="connsiteX24" fmla="*/ 0 w 283273"/>
                <a:gd name="connsiteY24" fmla="*/ 304133 h 336137"/>
                <a:gd name="connsiteX25" fmla="*/ 0 w 283273"/>
                <a:gd name="connsiteY25" fmla="*/ 81724 h 336137"/>
                <a:gd name="connsiteX26" fmla="*/ 85249 w 283273"/>
                <a:gd name="connsiteY26" fmla="*/ 117729 h 336137"/>
                <a:gd name="connsiteX27" fmla="*/ 101918 w 283273"/>
                <a:gd name="connsiteY27" fmla="*/ 128302 h 336137"/>
                <a:gd name="connsiteX28" fmla="*/ 108585 w 283273"/>
                <a:gd name="connsiteY28" fmla="*/ 106775 h 336137"/>
                <a:gd name="connsiteX29" fmla="*/ 134874 w 283273"/>
                <a:gd name="connsiteY29" fmla="*/ 0 h 336137"/>
                <a:gd name="connsiteX30" fmla="*/ 169831 w 283273"/>
                <a:gd name="connsiteY30" fmla="*/ 42767 h 336137"/>
                <a:gd name="connsiteX31" fmla="*/ 169831 w 283273"/>
                <a:gd name="connsiteY31" fmla="*/ 203549 h 336137"/>
                <a:gd name="connsiteX32" fmla="*/ 167069 w 283273"/>
                <a:gd name="connsiteY32" fmla="*/ 214408 h 336137"/>
                <a:gd name="connsiteX33" fmla="*/ 169450 w 283273"/>
                <a:gd name="connsiteY33" fmla="*/ 208978 h 336137"/>
                <a:gd name="connsiteX34" fmla="*/ 232696 w 283273"/>
                <a:gd name="connsiteY34" fmla="*/ 220409 h 336137"/>
                <a:gd name="connsiteX35" fmla="*/ 283274 w 283273"/>
                <a:gd name="connsiteY35" fmla="*/ 227838 h 33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83273" h="336137">
                  <a:moveTo>
                    <a:pt x="283274" y="227838"/>
                  </a:moveTo>
                  <a:cubicBezTo>
                    <a:pt x="281092" y="232404"/>
                    <a:pt x="278676" y="236855"/>
                    <a:pt x="276035" y="241173"/>
                  </a:cubicBezTo>
                  <a:cubicBezTo>
                    <a:pt x="274796" y="243173"/>
                    <a:pt x="273558" y="245078"/>
                    <a:pt x="272225" y="246983"/>
                  </a:cubicBezTo>
                  <a:cubicBezTo>
                    <a:pt x="258660" y="265701"/>
                    <a:pt x="244164" y="283726"/>
                    <a:pt x="228791" y="300990"/>
                  </a:cubicBezTo>
                  <a:lnTo>
                    <a:pt x="223456" y="307562"/>
                  </a:lnTo>
                  <a:cubicBezTo>
                    <a:pt x="216122" y="317087"/>
                    <a:pt x="209169" y="326612"/>
                    <a:pt x="202501" y="336137"/>
                  </a:cubicBezTo>
                  <a:lnTo>
                    <a:pt x="199835" y="336137"/>
                  </a:lnTo>
                  <a:lnTo>
                    <a:pt x="189452" y="334232"/>
                  </a:lnTo>
                  <a:lnTo>
                    <a:pt x="187166" y="334232"/>
                  </a:lnTo>
                  <a:lnTo>
                    <a:pt x="180785" y="333089"/>
                  </a:lnTo>
                  <a:lnTo>
                    <a:pt x="176594" y="332423"/>
                  </a:lnTo>
                  <a:lnTo>
                    <a:pt x="156972" y="329089"/>
                  </a:lnTo>
                  <a:lnTo>
                    <a:pt x="151448" y="326898"/>
                  </a:lnTo>
                  <a:lnTo>
                    <a:pt x="147828" y="326898"/>
                  </a:lnTo>
                  <a:lnTo>
                    <a:pt x="146114" y="326898"/>
                  </a:lnTo>
                  <a:lnTo>
                    <a:pt x="144685" y="326898"/>
                  </a:lnTo>
                  <a:lnTo>
                    <a:pt x="143447" y="326898"/>
                  </a:lnTo>
                  <a:lnTo>
                    <a:pt x="142399" y="326898"/>
                  </a:lnTo>
                  <a:lnTo>
                    <a:pt x="138589" y="326231"/>
                  </a:lnTo>
                  <a:lnTo>
                    <a:pt x="133064" y="326231"/>
                  </a:lnTo>
                  <a:lnTo>
                    <a:pt x="124492" y="326231"/>
                  </a:lnTo>
                  <a:lnTo>
                    <a:pt x="113824" y="325374"/>
                  </a:lnTo>
                  <a:lnTo>
                    <a:pt x="110109" y="325374"/>
                  </a:lnTo>
                  <a:lnTo>
                    <a:pt x="104775" y="324707"/>
                  </a:lnTo>
                  <a:cubicBezTo>
                    <a:pt x="69404" y="320355"/>
                    <a:pt x="34390" y="313479"/>
                    <a:pt x="0" y="304133"/>
                  </a:cubicBezTo>
                  <a:lnTo>
                    <a:pt x="0" y="81724"/>
                  </a:lnTo>
                  <a:cubicBezTo>
                    <a:pt x="33052" y="91249"/>
                    <a:pt x="74104" y="103537"/>
                    <a:pt x="85249" y="117729"/>
                  </a:cubicBezTo>
                  <a:cubicBezTo>
                    <a:pt x="89535" y="123063"/>
                    <a:pt x="94774" y="130016"/>
                    <a:pt x="101918" y="128302"/>
                  </a:cubicBezTo>
                  <a:cubicBezTo>
                    <a:pt x="110204" y="126397"/>
                    <a:pt x="109919" y="115062"/>
                    <a:pt x="108585" y="106775"/>
                  </a:cubicBezTo>
                  <a:cubicBezTo>
                    <a:pt x="102848" y="69106"/>
                    <a:pt x="112305" y="30700"/>
                    <a:pt x="134874" y="0"/>
                  </a:cubicBezTo>
                  <a:cubicBezTo>
                    <a:pt x="144750" y="15620"/>
                    <a:pt x="156488" y="29981"/>
                    <a:pt x="169831" y="42767"/>
                  </a:cubicBezTo>
                  <a:cubicBezTo>
                    <a:pt x="150781" y="113633"/>
                    <a:pt x="169831" y="203549"/>
                    <a:pt x="169831" y="203549"/>
                  </a:cubicBezTo>
                  <a:lnTo>
                    <a:pt x="167069" y="214408"/>
                  </a:lnTo>
                  <a:lnTo>
                    <a:pt x="169450" y="208978"/>
                  </a:lnTo>
                  <a:cubicBezTo>
                    <a:pt x="185928" y="212598"/>
                    <a:pt x="208312" y="216503"/>
                    <a:pt x="232696" y="220409"/>
                  </a:cubicBezTo>
                  <a:cubicBezTo>
                    <a:pt x="249269" y="222885"/>
                    <a:pt x="266319" y="225457"/>
                    <a:pt x="283274" y="227838"/>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95" name="任意多边形: 形状 94">
              <a:extLst>
                <a:ext uri="{FF2B5EF4-FFF2-40B4-BE49-F238E27FC236}">
                  <a16:creationId xmlns:a16="http://schemas.microsoft.com/office/drawing/2014/main" id="{C7478A1C-FA36-A766-5506-A017EAE61298}"/>
                </a:ext>
              </a:extLst>
            </p:cNvPr>
            <p:cNvSpPr/>
            <p:nvPr/>
          </p:nvSpPr>
          <p:spPr>
            <a:xfrm>
              <a:off x="1739430" y="2224955"/>
              <a:ext cx="361888" cy="818794"/>
            </a:xfrm>
            <a:custGeom>
              <a:avLst/>
              <a:gdLst>
                <a:gd name="connsiteX0" fmla="*/ 361379 w 361888"/>
                <a:gd name="connsiteY0" fmla="*/ 466560 h 818794"/>
                <a:gd name="connsiteX1" fmla="*/ 302800 w 361888"/>
                <a:gd name="connsiteY1" fmla="*/ 541998 h 818794"/>
                <a:gd name="connsiteX2" fmla="*/ 300704 w 361888"/>
                <a:gd name="connsiteY2" fmla="*/ 543427 h 818794"/>
                <a:gd name="connsiteX3" fmla="*/ 230505 w 361888"/>
                <a:gd name="connsiteY3" fmla="*/ 614007 h 818794"/>
                <a:gd name="connsiteX4" fmla="*/ 224790 w 361888"/>
                <a:gd name="connsiteY4" fmla="*/ 670395 h 818794"/>
                <a:gd name="connsiteX5" fmla="*/ 228981 w 361888"/>
                <a:gd name="connsiteY5" fmla="*/ 818795 h 818794"/>
                <a:gd name="connsiteX6" fmla="*/ 123063 w 361888"/>
                <a:gd name="connsiteY6" fmla="*/ 798602 h 818794"/>
                <a:gd name="connsiteX7" fmla="*/ 0 w 361888"/>
                <a:gd name="connsiteY7" fmla="*/ 775075 h 818794"/>
                <a:gd name="connsiteX8" fmla="*/ 90488 w 361888"/>
                <a:gd name="connsiteY8" fmla="*/ 191193 h 818794"/>
                <a:gd name="connsiteX9" fmla="*/ 74486 w 361888"/>
                <a:gd name="connsiteY9" fmla="*/ 51937 h 818794"/>
                <a:gd name="connsiteX10" fmla="*/ 62865 w 361888"/>
                <a:gd name="connsiteY10" fmla="*/ 24600 h 818794"/>
                <a:gd name="connsiteX11" fmla="*/ 65342 w 361888"/>
                <a:gd name="connsiteY11" fmla="*/ 9360 h 818794"/>
                <a:gd name="connsiteX12" fmla="*/ 75629 w 361888"/>
                <a:gd name="connsiteY12" fmla="*/ 502 h 818794"/>
                <a:gd name="connsiteX13" fmla="*/ 104204 w 361888"/>
                <a:gd name="connsiteY13" fmla="*/ 18600 h 818794"/>
                <a:gd name="connsiteX14" fmla="*/ 134303 w 361888"/>
                <a:gd name="connsiteY14" fmla="*/ 33268 h 818794"/>
                <a:gd name="connsiteX15" fmla="*/ 143256 w 361888"/>
                <a:gd name="connsiteY15" fmla="*/ 28125 h 818794"/>
                <a:gd name="connsiteX16" fmla="*/ 143923 w 361888"/>
                <a:gd name="connsiteY16" fmla="*/ 28125 h 818794"/>
                <a:gd name="connsiteX17" fmla="*/ 156591 w 361888"/>
                <a:gd name="connsiteY17" fmla="*/ 45270 h 818794"/>
                <a:gd name="connsiteX18" fmla="*/ 163068 w 361888"/>
                <a:gd name="connsiteY18" fmla="*/ 67558 h 818794"/>
                <a:gd name="connsiteX19" fmla="*/ 172593 w 361888"/>
                <a:gd name="connsiteY19" fmla="*/ 71273 h 818794"/>
                <a:gd name="connsiteX20" fmla="*/ 178784 w 361888"/>
                <a:gd name="connsiteY20" fmla="*/ 108325 h 818794"/>
                <a:gd name="connsiteX21" fmla="*/ 188976 w 361888"/>
                <a:gd name="connsiteY21" fmla="*/ 172428 h 818794"/>
                <a:gd name="connsiteX22" fmla="*/ 303276 w 361888"/>
                <a:gd name="connsiteY22" fmla="*/ 359785 h 818794"/>
                <a:gd name="connsiteX23" fmla="*/ 361379 w 361888"/>
                <a:gd name="connsiteY23" fmla="*/ 466560 h 81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1888" h="818794">
                  <a:moveTo>
                    <a:pt x="361379" y="466560"/>
                  </a:moveTo>
                  <a:cubicBezTo>
                    <a:pt x="357473" y="499136"/>
                    <a:pt x="329946" y="523139"/>
                    <a:pt x="302800" y="541998"/>
                  </a:cubicBezTo>
                  <a:lnTo>
                    <a:pt x="300704" y="543427"/>
                  </a:lnTo>
                  <a:cubicBezTo>
                    <a:pt x="272891" y="562477"/>
                    <a:pt x="242126" y="582289"/>
                    <a:pt x="230505" y="614007"/>
                  </a:cubicBezTo>
                  <a:cubicBezTo>
                    <a:pt x="225118" y="632286"/>
                    <a:pt x="223179" y="651407"/>
                    <a:pt x="224790" y="670395"/>
                  </a:cubicBezTo>
                  <a:cubicBezTo>
                    <a:pt x="226250" y="719799"/>
                    <a:pt x="227648" y="769265"/>
                    <a:pt x="228981" y="818795"/>
                  </a:cubicBezTo>
                  <a:lnTo>
                    <a:pt x="123063" y="798602"/>
                  </a:lnTo>
                  <a:lnTo>
                    <a:pt x="0" y="775075"/>
                  </a:lnTo>
                  <a:cubicBezTo>
                    <a:pt x="45021" y="583042"/>
                    <a:pt x="75272" y="387845"/>
                    <a:pt x="90488" y="191193"/>
                  </a:cubicBezTo>
                  <a:cubicBezTo>
                    <a:pt x="94202" y="143568"/>
                    <a:pt x="96393" y="93942"/>
                    <a:pt x="74486" y="51937"/>
                  </a:cubicBezTo>
                  <a:cubicBezTo>
                    <a:pt x="69115" y="43536"/>
                    <a:pt x="65188" y="34297"/>
                    <a:pt x="62865" y="24600"/>
                  </a:cubicBezTo>
                  <a:cubicBezTo>
                    <a:pt x="62092" y="19386"/>
                    <a:pt x="62956" y="14061"/>
                    <a:pt x="65342" y="9360"/>
                  </a:cubicBezTo>
                  <a:cubicBezTo>
                    <a:pt x="67328" y="5059"/>
                    <a:pt x="71080" y="1828"/>
                    <a:pt x="75629" y="502"/>
                  </a:cubicBezTo>
                  <a:cubicBezTo>
                    <a:pt x="87344" y="-2546"/>
                    <a:pt x="97346" y="8884"/>
                    <a:pt x="104204" y="18600"/>
                  </a:cubicBezTo>
                  <a:cubicBezTo>
                    <a:pt x="111062" y="28315"/>
                    <a:pt x="123254" y="38697"/>
                    <a:pt x="134303" y="33268"/>
                  </a:cubicBezTo>
                  <a:cubicBezTo>
                    <a:pt x="137099" y="31246"/>
                    <a:pt x="140100" y="29522"/>
                    <a:pt x="143256" y="28125"/>
                  </a:cubicBezTo>
                  <a:lnTo>
                    <a:pt x="143923" y="28125"/>
                  </a:lnTo>
                  <a:cubicBezTo>
                    <a:pt x="151924" y="26886"/>
                    <a:pt x="156496" y="37173"/>
                    <a:pt x="156591" y="45270"/>
                  </a:cubicBezTo>
                  <a:cubicBezTo>
                    <a:pt x="156686" y="53366"/>
                    <a:pt x="156591" y="63177"/>
                    <a:pt x="163068" y="67558"/>
                  </a:cubicBezTo>
                  <a:cubicBezTo>
                    <a:pt x="166173" y="68968"/>
                    <a:pt x="169354" y="70208"/>
                    <a:pt x="172593" y="71273"/>
                  </a:cubicBezTo>
                  <a:cubicBezTo>
                    <a:pt x="184690" y="77274"/>
                    <a:pt x="180880" y="94990"/>
                    <a:pt x="178784" y="108325"/>
                  </a:cubicBezTo>
                  <a:cubicBezTo>
                    <a:pt x="176797" y="130208"/>
                    <a:pt x="180301" y="152241"/>
                    <a:pt x="188976" y="172428"/>
                  </a:cubicBezTo>
                  <a:cubicBezTo>
                    <a:pt x="214094" y="241929"/>
                    <a:pt x="252969" y="305651"/>
                    <a:pt x="303276" y="359785"/>
                  </a:cubicBezTo>
                  <a:cubicBezTo>
                    <a:pt x="331756" y="390456"/>
                    <a:pt x="366522" y="424650"/>
                    <a:pt x="361379" y="466560"/>
                  </a:cubicBezTo>
                  <a:close/>
                </a:path>
              </a:pathLst>
            </a:custGeom>
            <a:solidFill>
              <a:srgbClr val="EBC9AB"/>
            </a:solidFill>
            <a:ln w="9525" cap="flat">
              <a:noFill/>
              <a:prstDash val="solid"/>
              <a:miter/>
            </a:ln>
          </p:spPr>
          <p:txBody>
            <a:bodyPr rtlCol="0" anchor="ctr">
              <a:noAutofit/>
            </a:bodyPr>
            <a:lstStyle/>
            <a:p>
              <a:endParaRPr lang="en-US">
                <a:cs typeface="+mn-ea"/>
                <a:sym typeface="+mn-lt"/>
              </a:endParaRPr>
            </a:p>
          </p:txBody>
        </p:sp>
        <p:sp>
          <p:nvSpPr>
            <p:cNvPr id="96" name="任意多边形: 形状 95">
              <a:extLst>
                <a:ext uri="{FF2B5EF4-FFF2-40B4-BE49-F238E27FC236}">
                  <a16:creationId xmlns:a16="http://schemas.microsoft.com/office/drawing/2014/main" id="{46F5A334-71DF-2CC2-34A1-F7FD3257A0FB}"/>
                </a:ext>
              </a:extLst>
            </p:cNvPr>
            <p:cNvSpPr/>
            <p:nvPr/>
          </p:nvSpPr>
          <p:spPr>
            <a:xfrm>
              <a:off x="1882972" y="2253359"/>
              <a:ext cx="218347" cy="513594"/>
            </a:xfrm>
            <a:custGeom>
              <a:avLst/>
              <a:gdLst>
                <a:gd name="connsiteX0" fmla="*/ 217837 w 218347"/>
                <a:gd name="connsiteY0" fmla="*/ 438157 h 513594"/>
                <a:gd name="connsiteX1" fmla="*/ 159258 w 218347"/>
                <a:gd name="connsiteY1" fmla="*/ 513595 h 513594"/>
                <a:gd name="connsiteX2" fmla="*/ 150971 w 218347"/>
                <a:gd name="connsiteY2" fmla="*/ 439490 h 513594"/>
                <a:gd name="connsiteX3" fmla="*/ 80105 w 218347"/>
                <a:gd name="connsiteY3" fmla="*/ 331191 h 513594"/>
                <a:gd name="connsiteX4" fmla="*/ 20669 w 218347"/>
                <a:gd name="connsiteY4" fmla="*/ 150216 h 513594"/>
                <a:gd name="connsiteX5" fmla="*/ 0 w 218347"/>
                <a:gd name="connsiteY5" fmla="*/ 102 h 513594"/>
                <a:gd name="connsiteX6" fmla="*/ 667 w 218347"/>
                <a:gd name="connsiteY6" fmla="*/ 102 h 513594"/>
                <a:gd name="connsiteX7" fmla="*/ 13335 w 218347"/>
                <a:gd name="connsiteY7" fmla="*/ 17247 h 513594"/>
                <a:gd name="connsiteX8" fmla="*/ 19812 w 218347"/>
                <a:gd name="connsiteY8" fmla="*/ 39536 h 513594"/>
                <a:gd name="connsiteX9" fmla="*/ 29337 w 218347"/>
                <a:gd name="connsiteY9" fmla="*/ 43250 h 513594"/>
                <a:gd name="connsiteX10" fmla="*/ 35528 w 218347"/>
                <a:gd name="connsiteY10" fmla="*/ 80303 h 513594"/>
                <a:gd name="connsiteX11" fmla="*/ 45720 w 218347"/>
                <a:gd name="connsiteY11" fmla="*/ 144406 h 513594"/>
                <a:gd name="connsiteX12" fmla="*/ 160020 w 218347"/>
                <a:gd name="connsiteY12" fmla="*/ 331763 h 513594"/>
                <a:gd name="connsiteX13" fmla="*/ 217837 w 218347"/>
                <a:gd name="connsiteY13" fmla="*/ 438157 h 51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8347" h="513594">
                  <a:moveTo>
                    <a:pt x="217837" y="438157"/>
                  </a:moveTo>
                  <a:cubicBezTo>
                    <a:pt x="213931" y="470732"/>
                    <a:pt x="186404" y="494735"/>
                    <a:pt x="159258" y="513595"/>
                  </a:cubicBezTo>
                  <a:cubicBezTo>
                    <a:pt x="160591" y="488606"/>
                    <a:pt x="157791" y="463568"/>
                    <a:pt x="150971" y="439490"/>
                  </a:cubicBezTo>
                  <a:cubicBezTo>
                    <a:pt x="137350" y="398342"/>
                    <a:pt x="104108" y="367672"/>
                    <a:pt x="80105" y="331191"/>
                  </a:cubicBezTo>
                  <a:cubicBezTo>
                    <a:pt x="44577" y="277756"/>
                    <a:pt x="29718" y="213367"/>
                    <a:pt x="20669" y="150216"/>
                  </a:cubicBezTo>
                  <a:cubicBezTo>
                    <a:pt x="13525" y="100115"/>
                    <a:pt x="9525" y="49632"/>
                    <a:pt x="0" y="102"/>
                  </a:cubicBezTo>
                  <a:lnTo>
                    <a:pt x="667" y="102"/>
                  </a:lnTo>
                  <a:cubicBezTo>
                    <a:pt x="8668" y="-1136"/>
                    <a:pt x="13240" y="9151"/>
                    <a:pt x="13335" y="17247"/>
                  </a:cubicBezTo>
                  <a:cubicBezTo>
                    <a:pt x="13430" y="25343"/>
                    <a:pt x="13335" y="35154"/>
                    <a:pt x="19812" y="39536"/>
                  </a:cubicBezTo>
                  <a:cubicBezTo>
                    <a:pt x="22917" y="40945"/>
                    <a:pt x="26098" y="42185"/>
                    <a:pt x="29337" y="43250"/>
                  </a:cubicBezTo>
                  <a:cubicBezTo>
                    <a:pt x="41434" y="49251"/>
                    <a:pt x="37624" y="66968"/>
                    <a:pt x="35528" y="80303"/>
                  </a:cubicBezTo>
                  <a:cubicBezTo>
                    <a:pt x="33542" y="102185"/>
                    <a:pt x="37045" y="124218"/>
                    <a:pt x="45720" y="144406"/>
                  </a:cubicBezTo>
                  <a:cubicBezTo>
                    <a:pt x="70838" y="213907"/>
                    <a:pt x="109713" y="277628"/>
                    <a:pt x="160020" y="331763"/>
                  </a:cubicBezTo>
                  <a:cubicBezTo>
                    <a:pt x="188214" y="362052"/>
                    <a:pt x="222980" y="396247"/>
                    <a:pt x="217837" y="438157"/>
                  </a:cubicBezTo>
                  <a:close/>
                </a:path>
              </a:pathLst>
            </a:custGeom>
            <a:solidFill>
              <a:srgbClr val="DEB994"/>
            </a:solidFill>
            <a:ln w="9525" cap="flat">
              <a:noFill/>
              <a:prstDash val="solid"/>
              <a:miter/>
            </a:ln>
          </p:spPr>
          <p:txBody>
            <a:bodyPr rtlCol="0" anchor="ctr">
              <a:noAutofit/>
            </a:bodyPr>
            <a:lstStyle/>
            <a:p>
              <a:endParaRPr lang="en-US">
                <a:cs typeface="+mn-ea"/>
                <a:sym typeface="+mn-lt"/>
              </a:endParaRPr>
            </a:p>
          </p:txBody>
        </p:sp>
        <p:sp>
          <p:nvSpPr>
            <p:cNvPr id="97" name="任意多边形: 形状 96">
              <a:extLst>
                <a:ext uri="{FF2B5EF4-FFF2-40B4-BE49-F238E27FC236}">
                  <a16:creationId xmlns:a16="http://schemas.microsoft.com/office/drawing/2014/main" id="{1F2B2F47-EF65-5E0A-3F23-E8D94321941B}"/>
                </a:ext>
              </a:extLst>
            </p:cNvPr>
            <p:cNvSpPr/>
            <p:nvPr/>
          </p:nvSpPr>
          <p:spPr>
            <a:xfrm>
              <a:off x="1739430" y="2234315"/>
              <a:ext cx="148318" cy="789241"/>
            </a:xfrm>
            <a:custGeom>
              <a:avLst/>
              <a:gdLst>
                <a:gd name="connsiteX0" fmla="*/ 139065 w 148318"/>
                <a:gd name="connsiteY0" fmla="*/ 746951 h 789241"/>
                <a:gd name="connsiteX1" fmla="*/ 122873 w 148318"/>
                <a:gd name="connsiteY1" fmla="*/ 789242 h 789241"/>
                <a:gd name="connsiteX2" fmla="*/ 0 w 148318"/>
                <a:gd name="connsiteY2" fmla="*/ 765715 h 789241"/>
                <a:gd name="connsiteX3" fmla="*/ 90488 w 148318"/>
                <a:gd name="connsiteY3" fmla="*/ 181832 h 789241"/>
                <a:gd name="connsiteX4" fmla="*/ 74486 w 148318"/>
                <a:gd name="connsiteY4" fmla="*/ 42577 h 789241"/>
                <a:gd name="connsiteX5" fmla="*/ 62865 w 148318"/>
                <a:gd name="connsiteY5" fmla="*/ 15240 h 789241"/>
                <a:gd name="connsiteX6" fmla="*/ 65342 w 148318"/>
                <a:gd name="connsiteY6" fmla="*/ 0 h 789241"/>
                <a:gd name="connsiteX7" fmla="*/ 120206 w 148318"/>
                <a:gd name="connsiteY7" fmla="*/ 224695 h 789241"/>
                <a:gd name="connsiteX8" fmla="*/ 120206 w 148318"/>
                <a:gd name="connsiteY8" fmla="*/ 479584 h 789241"/>
                <a:gd name="connsiteX9" fmla="*/ 139256 w 148318"/>
                <a:gd name="connsiteY9" fmla="*/ 557498 h 789241"/>
                <a:gd name="connsiteX10" fmla="*/ 147638 w 148318"/>
                <a:gd name="connsiteY10" fmla="*/ 641795 h 789241"/>
                <a:gd name="connsiteX11" fmla="*/ 139065 w 148318"/>
                <a:gd name="connsiteY11" fmla="*/ 746951 h 789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318" h="789241">
                  <a:moveTo>
                    <a:pt x="139065" y="746951"/>
                  </a:moveTo>
                  <a:cubicBezTo>
                    <a:pt x="135330" y="761630"/>
                    <a:pt x="129896" y="775822"/>
                    <a:pt x="122873" y="789242"/>
                  </a:cubicBezTo>
                  <a:lnTo>
                    <a:pt x="0" y="765715"/>
                  </a:lnTo>
                  <a:cubicBezTo>
                    <a:pt x="45021" y="573682"/>
                    <a:pt x="75272" y="378484"/>
                    <a:pt x="90488" y="181832"/>
                  </a:cubicBezTo>
                  <a:cubicBezTo>
                    <a:pt x="94202" y="134207"/>
                    <a:pt x="96393" y="84582"/>
                    <a:pt x="74486" y="42577"/>
                  </a:cubicBezTo>
                  <a:cubicBezTo>
                    <a:pt x="69115" y="34176"/>
                    <a:pt x="65188" y="24936"/>
                    <a:pt x="62865" y="15240"/>
                  </a:cubicBezTo>
                  <a:cubicBezTo>
                    <a:pt x="62092" y="10026"/>
                    <a:pt x="62956" y="4701"/>
                    <a:pt x="65342" y="0"/>
                  </a:cubicBezTo>
                  <a:cubicBezTo>
                    <a:pt x="112967" y="61341"/>
                    <a:pt x="122491" y="146114"/>
                    <a:pt x="120206" y="224695"/>
                  </a:cubicBezTo>
                  <a:cubicBezTo>
                    <a:pt x="117443" y="309848"/>
                    <a:pt x="103061" y="396145"/>
                    <a:pt x="120206" y="479584"/>
                  </a:cubicBezTo>
                  <a:cubicBezTo>
                    <a:pt x="125635" y="505778"/>
                    <a:pt x="134112" y="531305"/>
                    <a:pt x="139256" y="557498"/>
                  </a:cubicBezTo>
                  <a:cubicBezTo>
                    <a:pt x="144337" y="585323"/>
                    <a:pt x="147140" y="613515"/>
                    <a:pt x="147638" y="641795"/>
                  </a:cubicBezTo>
                  <a:cubicBezTo>
                    <a:pt x="149770" y="677075"/>
                    <a:pt x="146884" y="712481"/>
                    <a:pt x="139065" y="746951"/>
                  </a:cubicBezTo>
                  <a:close/>
                </a:path>
              </a:pathLst>
            </a:custGeom>
            <a:solidFill>
              <a:srgbClr val="FDD8B8"/>
            </a:solidFill>
            <a:ln w="9525" cap="flat">
              <a:noFill/>
              <a:prstDash val="solid"/>
              <a:miter/>
            </a:ln>
          </p:spPr>
          <p:txBody>
            <a:bodyPr rtlCol="0" anchor="ctr">
              <a:noAutofit/>
            </a:bodyPr>
            <a:lstStyle/>
            <a:p>
              <a:endParaRPr lang="en-US">
                <a:cs typeface="+mn-ea"/>
                <a:sym typeface="+mn-lt"/>
              </a:endParaRPr>
            </a:p>
          </p:txBody>
        </p:sp>
        <p:sp>
          <p:nvSpPr>
            <p:cNvPr id="98" name="任意多边形: 形状 97">
              <a:extLst>
                <a:ext uri="{FF2B5EF4-FFF2-40B4-BE49-F238E27FC236}">
                  <a16:creationId xmlns:a16="http://schemas.microsoft.com/office/drawing/2014/main" id="{C39468DC-3C94-AEDD-0246-6C2C3A258B44}"/>
                </a:ext>
              </a:extLst>
            </p:cNvPr>
            <p:cNvSpPr/>
            <p:nvPr/>
          </p:nvSpPr>
          <p:spPr>
            <a:xfrm>
              <a:off x="1554596" y="2955709"/>
              <a:ext cx="1569817" cy="1189495"/>
            </a:xfrm>
            <a:custGeom>
              <a:avLst/>
              <a:gdLst>
                <a:gd name="connsiteX0" fmla="*/ 1550244 w 1569817"/>
                <a:gd name="connsiteY0" fmla="*/ 988249 h 1189495"/>
                <a:gd name="connsiteX1" fmla="*/ 1476425 w 1569817"/>
                <a:gd name="connsiteY1" fmla="*/ 1114360 h 1189495"/>
                <a:gd name="connsiteX2" fmla="*/ 1441563 w 1569817"/>
                <a:gd name="connsiteY2" fmla="*/ 1141411 h 1189495"/>
                <a:gd name="connsiteX3" fmla="*/ 1264303 w 1569817"/>
                <a:gd name="connsiteY3" fmla="*/ 1188274 h 1189495"/>
                <a:gd name="connsiteX4" fmla="*/ 1203343 w 1569817"/>
                <a:gd name="connsiteY4" fmla="*/ 1173891 h 1189495"/>
                <a:gd name="connsiteX5" fmla="*/ 1153909 w 1569817"/>
                <a:gd name="connsiteY5" fmla="*/ 1144649 h 1189495"/>
                <a:gd name="connsiteX6" fmla="*/ 966933 w 1569817"/>
                <a:gd name="connsiteY6" fmla="*/ 1082261 h 1189495"/>
                <a:gd name="connsiteX7" fmla="*/ 417816 w 1569817"/>
                <a:gd name="connsiteY7" fmla="*/ 1016538 h 1189495"/>
                <a:gd name="connsiteX8" fmla="*/ 151116 w 1569817"/>
                <a:gd name="connsiteY8" fmla="*/ 973390 h 1189495"/>
                <a:gd name="connsiteX9" fmla="*/ 50 w 1569817"/>
                <a:gd name="connsiteY9" fmla="*/ 791081 h 1189495"/>
                <a:gd name="connsiteX10" fmla="*/ 9575 w 1569817"/>
                <a:gd name="connsiteY10" fmla="*/ 719358 h 1189495"/>
                <a:gd name="connsiteX11" fmla="*/ 21767 w 1569817"/>
                <a:gd name="connsiteY11" fmla="*/ 676972 h 1189495"/>
                <a:gd name="connsiteX12" fmla="*/ 66534 w 1569817"/>
                <a:gd name="connsiteY12" fmla="*/ 524572 h 1189495"/>
                <a:gd name="connsiteX13" fmla="*/ 162927 w 1569817"/>
                <a:gd name="connsiteY13" fmla="*/ 54989 h 1189495"/>
                <a:gd name="connsiteX14" fmla="*/ 174262 w 1569817"/>
                <a:gd name="connsiteY14" fmla="*/ 20128 h 1189495"/>
                <a:gd name="connsiteX15" fmla="*/ 200742 w 1569817"/>
                <a:gd name="connsiteY15" fmla="*/ 7269 h 1189495"/>
                <a:gd name="connsiteX16" fmla="*/ 216839 w 1569817"/>
                <a:gd name="connsiteY16" fmla="*/ 3935 h 1189495"/>
                <a:gd name="connsiteX17" fmla="*/ 332187 w 1569817"/>
                <a:gd name="connsiteY17" fmla="*/ 9269 h 1189495"/>
                <a:gd name="connsiteX18" fmla="*/ 411339 w 1569817"/>
                <a:gd name="connsiteY18" fmla="*/ 45369 h 1189495"/>
                <a:gd name="connsiteX19" fmla="*/ 428675 w 1569817"/>
                <a:gd name="connsiteY19" fmla="*/ 61657 h 1189495"/>
                <a:gd name="connsiteX20" fmla="*/ 429342 w 1569817"/>
                <a:gd name="connsiteY20" fmla="*/ 101186 h 1189495"/>
                <a:gd name="connsiteX21" fmla="*/ 377716 w 1569817"/>
                <a:gd name="connsiteY21" fmla="*/ 463707 h 1189495"/>
                <a:gd name="connsiteX22" fmla="*/ 333806 w 1569817"/>
                <a:gd name="connsiteY22" fmla="*/ 678877 h 1189495"/>
                <a:gd name="connsiteX23" fmla="*/ 334473 w 1569817"/>
                <a:gd name="connsiteY23" fmla="*/ 678877 h 1189495"/>
                <a:gd name="connsiteX24" fmla="*/ 334473 w 1569817"/>
                <a:gd name="connsiteY24" fmla="*/ 678877 h 1189495"/>
                <a:gd name="connsiteX25" fmla="*/ 341902 w 1569817"/>
                <a:gd name="connsiteY25" fmla="*/ 680306 h 1189495"/>
                <a:gd name="connsiteX26" fmla="*/ 597649 w 1569817"/>
                <a:gd name="connsiteY26" fmla="*/ 679353 h 1189495"/>
                <a:gd name="connsiteX27" fmla="*/ 1285925 w 1569817"/>
                <a:gd name="connsiteY27" fmla="*/ 592866 h 1189495"/>
                <a:gd name="connsiteX28" fmla="*/ 1530241 w 1569817"/>
                <a:gd name="connsiteY28" fmla="*/ 713357 h 1189495"/>
                <a:gd name="connsiteX29" fmla="*/ 1566341 w 1569817"/>
                <a:gd name="connsiteY29" fmla="*/ 816894 h 1189495"/>
                <a:gd name="connsiteX30" fmla="*/ 1550244 w 1569817"/>
                <a:gd name="connsiteY30" fmla="*/ 988249 h 118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69817" h="1189495">
                  <a:moveTo>
                    <a:pt x="1550244" y="988249"/>
                  </a:moveTo>
                  <a:cubicBezTo>
                    <a:pt x="1536223" y="1035645"/>
                    <a:pt x="1510896" y="1078927"/>
                    <a:pt x="1476425" y="1114360"/>
                  </a:cubicBezTo>
                  <a:cubicBezTo>
                    <a:pt x="1465805" y="1124599"/>
                    <a:pt x="1454118" y="1133667"/>
                    <a:pt x="1441563" y="1141411"/>
                  </a:cubicBezTo>
                  <a:cubicBezTo>
                    <a:pt x="1388986" y="1173605"/>
                    <a:pt x="1325644" y="1194941"/>
                    <a:pt x="1264303" y="1188274"/>
                  </a:cubicBezTo>
                  <a:cubicBezTo>
                    <a:pt x="1243367" y="1186636"/>
                    <a:pt x="1222803" y="1181778"/>
                    <a:pt x="1203343" y="1173891"/>
                  </a:cubicBezTo>
                  <a:cubicBezTo>
                    <a:pt x="1186255" y="1165214"/>
                    <a:pt x="1169739" y="1155451"/>
                    <a:pt x="1153909" y="1144649"/>
                  </a:cubicBezTo>
                  <a:cubicBezTo>
                    <a:pt x="1097616" y="1110169"/>
                    <a:pt x="1031798" y="1095119"/>
                    <a:pt x="966933" y="1082261"/>
                  </a:cubicBezTo>
                  <a:cubicBezTo>
                    <a:pt x="785815" y="1046523"/>
                    <a:pt x="602252" y="1024558"/>
                    <a:pt x="417816" y="1016538"/>
                  </a:cubicBezTo>
                  <a:cubicBezTo>
                    <a:pt x="334568" y="1012918"/>
                    <a:pt x="228269" y="1004156"/>
                    <a:pt x="151116" y="973390"/>
                  </a:cubicBezTo>
                  <a:cubicBezTo>
                    <a:pt x="73964" y="942624"/>
                    <a:pt x="4336" y="874235"/>
                    <a:pt x="50" y="791081"/>
                  </a:cubicBezTo>
                  <a:cubicBezTo>
                    <a:pt x="-447" y="766831"/>
                    <a:pt x="2765" y="742637"/>
                    <a:pt x="9575" y="719358"/>
                  </a:cubicBezTo>
                  <a:cubicBezTo>
                    <a:pt x="13290" y="705166"/>
                    <a:pt x="17576" y="690783"/>
                    <a:pt x="21767" y="676972"/>
                  </a:cubicBezTo>
                  <a:cubicBezTo>
                    <a:pt x="36912" y="626966"/>
                    <a:pt x="52056" y="576007"/>
                    <a:pt x="66534" y="524572"/>
                  </a:cubicBezTo>
                  <a:cubicBezTo>
                    <a:pt x="109873" y="370267"/>
                    <a:pt x="147497" y="210723"/>
                    <a:pt x="162927" y="54989"/>
                  </a:cubicBezTo>
                  <a:cubicBezTo>
                    <a:pt x="162775" y="42439"/>
                    <a:pt x="166758" y="30188"/>
                    <a:pt x="174262" y="20128"/>
                  </a:cubicBezTo>
                  <a:cubicBezTo>
                    <a:pt x="181618" y="13311"/>
                    <a:pt x="190836" y="8835"/>
                    <a:pt x="200742" y="7269"/>
                  </a:cubicBezTo>
                  <a:cubicBezTo>
                    <a:pt x="206076" y="6031"/>
                    <a:pt x="211410" y="4888"/>
                    <a:pt x="216839" y="3935"/>
                  </a:cubicBezTo>
                  <a:cubicBezTo>
                    <a:pt x="255216" y="-2731"/>
                    <a:pt x="294589" y="-911"/>
                    <a:pt x="332187" y="9269"/>
                  </a:cubicBezTo>
                  <a:cubicBezTo>
                    <a:pt x="360388" y="16837"/>
                    <a:pt x="387136" y="29036"/>
                    <a:pt x="411339" y="45369"/>
                  </a:cubicBezTo>
                  <a:cubicBezTo>
                    <a:pt x="418298" y="49386"/>
                    <a:pt x="424233" y="54962"/>
                    <a:pt x="428675" y="61657"/>
                  </a:cubicBezTo>
                  <a:cubicBezTo>
                    <a:pt x="435057" y="73468"/>
                    <a:pt x="432294" y="88041"/>
                    <a:pt x="429342" y="101186"/>
                  </a:cubicBezTo>
                  <a:cubicBezTo>
                    <a:pt x="403109" y="220572"/>
                    <a:pt x="385852" y="341749"/>
                    <a:pt x="377716" y="463707"/>
                  </a:cubicBezTo>
                  <a:cubicBezTo>
                    <a:pt x="372858" y="537526"/>
                    <a:pt x="370287" y="614678"/>
                    <a:pt x="333806" y="678877"/>
                  </a:cubicBezTo>
                  <a:lnTo>
                    <a:pt x="334473" y="678877"/>
                  </a:lnTo>
                  <a:lnTo>
                    <a:pt x="334473" y="678877"/>
                  </a:lnTo>
                  <a:lnTo>
                    <a:pt x="341902" y="680306"/>
                  </a:lnTo>
                  <a:cubicBezTo>
                    <a:pt x="427627" y="696308"/>
                    <a:pt x="512495" y="692212"/>
                    <a:pt x="597649" y="679353"/>
                  </a:cubicBezTo>
                  <a:cubicBezTo>
                    <a:pt x="827201" y="644301"/>
                    <a:pt x="1056373" y="544003"/>
                    <a:pt x="1285925" y="592866"/>
                  </a:cubicBezTo>
                  <a:cubicBezTo>
                    <a:pt x="1376698" y="566006"/>
                    <a:pt x="1481568" y="632204"/>
                    <a:pt x="1530241" y="713357"/>
                  </a:cubicBezTo>
                  <a:cubicBezTo>
                    <a:pt x="1548996" y="745142"/>
                    <a:pt x="1561264" y="780337"/>
                    <a:pt x="1566341" y="816894"/>
                  </a:cubicBezTo>
                  <a:cubicBezTo>
                    <a:pt x="1574199" y="874492"/>
                    <a:pt x="1568694" y="933118"/>
                    <a:pt x="1550244" y="988249"/>
                  </a:cubicBezTo>
                  <a:close/>
                </a:path>
              </a:pathLst>
            </a:custGeom>
            <a:solidFill>
              <a:schemeClr val="accent1"/>
            </a:solidFill>
            <a:ln w="9525" cap="flat">
              <a:noFill/>
              <a:prstDash val="solid"/>
              <a:miter/>
            </a:ln>
          </p:spPr>
          <p:txBody>
            <a:bodyPr rtlCol="0" anchor="ctr">
              <a:noAutofit/>
            </a:bodyPr>
            <a:lstStyle/>
            <a:p>
              <a:endParaRPr lang="en-US" dirty="0">
                <a:cs typeface="+mn-ea"/>
                <a:sym typeface="+mn-lt"/>
              </a:endParaRPr>
            </a:p>
          </p:txBody>
        </p:sp>
        <p:sp>
          <p:nvSpPr>
            <p:cNvPr id="99" name="任意多边形: 形状 98">
              <a:extLst>
                <a:ext uri="{FF2B5EF4-FFF2-40B4-BE49-F238E27FC236}">
                  <a16:creationId xmlns:a16="http://schemas.microsoft.com/office/drawing/2014/main" id="{88CA484E-F33D-E9B9-E599-F7F3D2DC234E}"/>
                </a:ext>
              </a:extLst>
            </p:cNvPr>
            <p:cNvSpPr/>
            <p:nvPr/>
          </p:nvSpPr>
          <p:spPr>
            <a:xfrm>
              <a:off x="1554596" y="3675067"/>
              <a:ext cx="1476424" cy="470136"/>
            </a:xfrm>
            <a:custGeom>
              <a:avLst/>
              <a:gdLst>
                <a:gd name="connsiteX0" fmla="*/ 1476425 w 1476424"/>
                <a:gd name="connsiteY0" fmla="*/ 395002 h 470136"/>
                <a:gd name="connsiteX1" fmla="*/ 1441563 w 1476424"/>
                <a:gd name="connsiteY1" fmla="*/ 422053 h 470136"/>
                <a:gd name="connsiteX2" fmla="*/ 1264303 w 1476424"/>
                <a:gd name="connsiteY2" fmla="*/ 468916 h 470136"/>
                <a:gd name="connsiteX3" fmla="*/ 1203343 w 1476424"/>
                <a:gd name="connsiteY3" fmla="*/ 454533 h 470136"/>
                <a:gd name="connsiteX4" fmla="*/ 1153909 w 1476424"/>
                <a:gd name="connsiteY4" fmla="*/ 425291 h 470136"/>
                <a:gd name="connsiteX5" fmla="*/ 966933 w 1476424"/>
                <a:gd name="connsiteY5" fmla="*/ 362902 h 470136"/>
                <a:gd name="connsiteX6" fmla="*/ 417816 w 1476424"/>
                <a:gd name="connsiteY6" fmla="*/ 297180 h 470136"/>
                <a:gd name="connsiteX7" fmla="*/ 151116 w 1476424"/>
                <a:gd name="connsiteY7" fmla="*/ 254032 h 470136"/>
                <a:gd name="connsiteX8" fmla="*/ 50 w 1476424"/>
                <a:gd name="connsiteY8" fmla="*/ 71723 h 470136"/>
                <a:gd name="connsiteX9" fmla="*/ 9575 w 1476424"/>
                <a:gd name="connsiteY9" fmla="*/ 0 h 470136"/>
                <a:gd name="connsiteX10" fmla="*/ 74821 w 1476424"/>
                <a:gd name="connsiteY10" fmla="*/ 114300 h 470136"/>
                <a:gd name="connsiteX11" fmla="*/ 354761 w 1476424"/>
                <a:gd name="connsiteY11" fmla="*/ 228029 h 470136"/>
                <a:gd name="connsiteX12" fmla="*/ 1145336 w 1476424"/>
                <a:gd name="connsiteY12" fmla="*/ 223266 h 470136"/>
                <a:gd name="connsiteX13" fmla="*/ 1262493 w 1476424"/>
                <a:gd name="connsiteY13" fmla="*/ 219932 h 470136"/>
                <a:gd name="connsiteX14" fmla="*/ 1359839 w 1476424"/>
                <a:gd name="connsiteY14" fmla="*/ 278987 h 470136"/>
                <a:gd name="connsiteX15" fmla="*/ 1390319 w 1476424"/>
                <a:gd name="connsiteY15" fmla="*/ 344900 h 470136"/>
                <a:gd name="connsiteX16" fmla="*/ 1476425 w 1476424"/>
                <a:gd name="connsiteY16" fmla="*/ 395002 h 47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6424" h="470136">
                  <a:moveTo>
                    <a:pt x="1476425" y="395002"/>
                  </a:moveTo>
                  <a:cubicBezTo>
                    <a:pt x="1465805" y="405241"/>
                    <a:pt x="1454118" y="414309"/>
                    <a:pt x="1441563" y="422053"/>
                  </a:cubicBezTo>
                  <a:cubicBezTo>
                    <a:pt x="1388986" y="454247"/>
                    <a:pt x="1325644" y="475583"/>
                    <a:pt x="1264303" y="468916"/>
                  </a:cubicBezTo>
                  <a:cubicBezTo>
                    <a:pt x="1243367" y="467277"/>
                    <a:pt x="1222803" y="462420"/>
                    <a:pt x="1203343" y="454533"/>
                  </a:cubicBezTo>
                  <a:cubicBezTo>
                    <a:pt x="1186255" y="445856"/>
                    <a:pt x="1169739" y="436093"/>
                    <a:pt x="1153909" y="425291"/>
                  </a:cubicBezTo>
                  <a:cubicBezTo>
                    <a:pt x="1097616" y="390811"/>
                    <a:pt x="1031798" y="375761"/>
                    <a:pt x="966933" y="362902"/>
                  </a:cubicBezTo>
                  <a:cubicBezTo>
                    <a:pt x="785815" y="327165"/>
                    <a:pt x="602252" y="305200"/>
                    <a:pt x="417816" y="297180"/>
                  </a:cubicBezTo>
                  <a:cubicBezTo>
                    <a:pt x="334568" y="293560"/>
                    <a:pt x="228269" y="284797"/>
                    <a:pt x="151116" y="254032"/>
                  </a:cubicBezTo>
                  <a:cubicBezTo>
                    <a:pt x="73964" y="223266"/>
                    <a:pt x="4336" y="154876"/>
                    <a:pt x="50" y="71723"/>
                  </a:cubicBezTo>
                  <a:cubicBezTo>
                    <a:pt x="-447" y="47473"/>
                    <a:pt x="2765" y="23279"/>
                    <a:pt x="9575" y="0"/>
                  </a:cubicBezTo>
                  <a:cubicBezTo>
                    <a:pt x="21680" y="42853"/>
                    <a:pt x="44079" y="82086"/>
                    <a:pt x="74821" y="114300"/>
                  </a:cubicBezTo>
                  <a:cubicBezTo>
                    <a:pt x="146163" y="188023"/>
                    <a:pt x="253224" y="213455"/>
                    <a:pt x="354761" y="228029"/>
                  </a:cubicBezTo>
                  <a:cubicBezTo>
                    <a:pt x="616222" y="265652"/>
                    <a:pt x="882637" y="253937"/>
                    <a:pt x="1145336" y="223266"/>
                  </a:cubicBezTo>
                  <a:cubicBezTo>
                    <a:pt x="1184293" y="218694"/>
                    <a:pt x="1223822" y="213741"/>
                    <a:pt x="1262493" y="219932"/>
                  </a:cubicBezTo>
                  <a:cubicBezTo>
                    <a:pt x="1301165" y="226123"/>
                    <a:pt x="1339741" y="245364"/>
                    <a:pt x="1359839" y="278987"/>
                  </a:cubicBezTo>
                  <a:cubicBezTo>
                    <a:pt x="1372317" y="299847"/>
                    <a:pt x="1376984" y="324612"/>
                    <a:pt x="1390319" y="344900"/>
                  </a:cubicBezTo>
                  <a:cubicBezTo>
                    <a:pt x="1408607" y="373666"/>
                    <a:pt x="1442040" y="388906"/>
                    <a:pt x="1476425" y="395002"/>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100" name="任意多边形: 形状 99">
              <a:extLst>
                <a:ext uri="{FF2B5EF4-FFF2-40B4-BE49-F238E27FC236}">
                  <a16:creationId xmlns:a16="http://schemas.microsoft.com/office/drawing/2014/main" id="{CDD6A8AA-A8C0-09FF-92C1-11E2DA95FC07}"/>
                </a:ext>
              </a:extLst>
            </p:cNvPr>
            <p:cNvSpPr/>
            <p:nvPr/>
          </p:nvSpPr>
          <p:spPr>
            <a:xfrm>
              <a:off x="2152244" y="3534930"/>
              <a:ext cx="968406" cy="243639"/>
            </a:xfrm>
            <a:custGeom>
              <a:avLst/>
              <a:gdLst>
                <a:gd name="connsiteX0" fmla="*/ 968407 w 968406"/>
                <a:gd name="connsiteY0" fmla="*/ 237863 h 243639"/>
                <a:gd name="connsiteX1" fmla="*/ 957167 w 968406"/>
                <a:gd name="connsiteY1" fmla="*/ 240340 h 243639"/>
                <a:gd name="connsiteX2" fmla="*/ 727139 w 968406"/>
                <a:gd name="connsiteY2" fmla="*/ 205288 h 243639"/>
                <a:gd name="connsiteX3" fmla="*/ 313087 w 968406"/>
                <a:gd name="connsiteY3" fmla="*/ 233863 h 243639"/>
                <a:gd name="connsiteX4" fmla="*/ 208312 w 968406"/>
                <a:gd name="connsiteY4" fmla="*/ 220433 h 243639"/>
                <a:gd name="connsiteX5" fmla="*/ 139732 w 968406"/>
                <a:gd name="connsiteY5" fmla="*/ 166331 h 243639"/>
                <a:gd name="connsiteX6" fmla="*/ 0 w 968406"/>
                <a:gd name="connsiteY6" fmla="*/ 99656 h 243639"/>
                <a:gd name="connsiteX7" fmla="*/ 688277 w 968406"/>
                <a:gd name="connsiteY7" fmla="*/ 13169 h 243639"/>
                <a:gd name="connsiteX8" fmla="*/ 932593 w 968406"/>
                <a:gd name="connsiteY8" fmla="*/ 133660 h 243639"/>
                <a:gd name="connsiteX9" fmla="*/ 968407 w 968406"/>
                <a:gd name="connsiteY9" fmla="*/ 237863 h 24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8406" h="243639">
                  <a:moveTo>
                    <a:pt x="968407" y="237863"/>
                  </a:moveTo>
                  <a:lnTo>
                    <a:pt x="957167" y="240340"/>
                  </a:lnTo>
                  <a:cubicBezTo>
                    <a:pt x="880205" y="254532"/>
                    <a:pt x="804005" y="219194"/>
                    <a:pt x="727139" y="205288"/>
                  </a:cubicBezTo>
                  <a:cubicBezTo>
                    <a:pt x="590360" y="180618"/>
                    <a:pt x="451580" y="224338"/>
                    <a:pt x="313087" y="233863"/>
                  </a:cubicBezTo>
                  <a:cubicBezTo>
                    <a:pt x="277368" y="236435"/>
                    <a:pt x="240030" y="236339"/>
                    <a:pt x="208312" y="220433"/>
                  </a:cubicBezTo>
                  <a:cubicBezTo>
                    <a:pt x="182213" y="207383"/>
                    <a:pt x="162116" y="185095"/>
                    <a:pt x="139732" y="166331"/>
                  </a:cubicBezTo>
                  <a:cubicBezTo>
                    <a:pt x="99649" y="132479"/>
                    <a:pt x="51527" y="109523"/>
                    <a:pt x="0" y="99656"/>
                  </a:cubicBezTo>
                  <a:cubicBezTo>
                    <a:pt x="229552" y="64603"/>
                    <a:pt x="458724" y="-35695"/>
                    <a:pt x="688277" y="13169"/>
                  </a:cubicBezTo>
                  <a:cubicBezTo>
                    <a:pt x="779050" y="-13692"/>
                    <a:pt x="883920" y="52507"/>
                    <a:pt x="932593" y="133660"/>
                  </a:cubicBezTo>
                  <a:cubicBezTo>
                    <a:pt x="951328" y="165673"/>
                    <a:pt x="963501" y="201097"/>
                    <a:pt x="968407" y="237863"/>
                  </a:cubicBezTo>
                  <a:close/>
                </a:path>
              </a:pathLst>
            </a:custGeom>
            <a:solidFill>
              <a:schemeClr val="accent3"/>
            </a:solidFill>
            <a:ln w="9525" cap="flat">
              <a:noFill/>
              <a:prstDash val="solid"/>
              <a:miter/>
            </a:ln>
          </p:spPr>
          <p:txBody>
            <a:bodyPr rtlCol="0" anchor="ctr">
              <a:noAutofit/>
            </a:bodyPr>
            <a:lstStyle/>
            <a:p>
              <a:endParaRPr lang="en-US" dirty="0">
                <a:cs typeface="+mn-ea"/>
                <a:sym typeface="+mn-lt"/>
              </a:endParaRPr>
            </a:p>
          </p:txBody>
        </p:sp>
        <p:sp>
          <p:nvSpPr>
            <p:cNvPr id="101" name="任意多边形: 形状 100">
              <a:extLst>
                <a:ext uri="{FF2B5EF4-FFF2-40B4-BE49-F238E27FC236}">
                  <a16:creationId xmlns:a16="http://schemas.microsoft.com/office/drawing/2014/main" id="{A9042F0E-7245-E391-3FB2-800CF585AD23}"/>
                </a:ext>
              </a:extLst>
            </p:cNvPr>
            <p:cNvSpPr/>
            <p:nvPr/>
          </p:nvSpPr>
          <p:spPr>
            <a:xfrm>
              <a:off x="1772015" y="2964883"/>
              <a:ext cx="214724" cy="702628"/>
            </a:xfrm>
            <a:custGeom>
              <a:avLst/>
              <a:gdLst>
                <a:gd name="connsiteX0" fmla="*/ 211255 w 214724"/>
                <a:gd name="connsiteY0" fmla="*/ 92012 h 702628"/>
                <a:gd name="connsiteX1" fmla="*/ 159630 w 214724"/>
                <a:gd name="connsiteY1" fmla="*/ 454533 h 702628"/>
                <a:gd name="connsiteX2" fmla="*/ 115719 w 214724"/>
                <a:gd name="connsiteY2" fmla="*/ 669703 h 702628"/>
                <a:gd name="connsiteX3" fmla="*/ 115719 w 214724"/>
                <a:gd name="connsiteY3" fmla="*/ 669703 h 702628"/>
                <a:gd name="connsiteX4" fmla="*/ 88192 w 214724"/>
                <a:gd name="connsiteY4" fmla="*/ 690563 h 702628"/>
                <a:gd name="connsiteX5" fmla="*/ 23422 w 214724"/>
                <a:gd name="connsiteY5" fmla="*/ 697421 h 702628"/>
                <a:gd name="connsiteX6" fmla="*/ 467 w 214724"/>
                <a:gd name="connsiteY6" fmla="*/ 643604 h 702628"/>
                <a:gd name="connsiteX7" fmla="*/ 22470 w 214724"/>
                <a:gd name="connsiteY7" fmla="*/ 586454 h 702628"/>
                <a:gd name="connsiteX8" fmla="*/ 114576 w 214724"/>
                <a:gd name="connsiteY8" fmla="*/ 0 h 702628"/>
                <a:gd name="connsiteX9" fmla="*/ 193729 w 214724"/>
                <a:gd name="connsiteY9" fmla="*/ 36100 h 702628"/>
                <a:gd name="connsiteX10" fmla="*/ 211255 w 214724"/>
                <a:gd name="connsiteY10" fmla="*/ 52483 h 702628"/>
                <a:gd name="connsiteX11" fmla="*/ 211255 w 214724"/>
                <a:gd name="connsiteY11" fmla="*/ 92012 h 70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4724" h="702628">
                  <a:moveTo>
                    <a:pt x="211255" y="92012"/>
                  </a:moveTo>
                  <a:cubicBezTo>
                    <a:pt x="185022" y="211398"/>
                    <a:pt x="167766" y="332575"/>
                    <a:pt x="159630" y="454533"/>
                  </a:cubicBezTo>
                  <a:cubicBezTo>
                    <a:pt x="154772" y="528352"/>
                    <a:pt x="152200" y="605504"/>
                    <a:pt x="115719" y="669703"/>
                  </a:cubicBezTo>
                  <a:cubicBezTo>
                    <a:pt x="118482" y="670274"/>
                    <a:pt x="112957" y="669703"/>
                    <a:pt x="115719" y="669703"/>
                  </a:cubicBezTo>
                  <a:cubicBezTo>
                    <a:pt x="104099" y="676656"/>
                    <a:pt x="100479" y="684752"/>
                    <a:pt x="88192" y="690563"/>
                  </a:cubicBezTo>
                  <a:cubicBezTo>
                    <a:pt x="67809" y="700088"/>
                    <a:pt x="43139" y="708374"/>
                    <a:pt x="23422" y="697421"/>
                  </a:cubicBezTo>
                  <a:cubicBezTo>
                    <a:pt x="5325" y="687896"/>
                    <a:pt x="-2010" y="664178"/>
                    <a:pt x="467" y="643604"/>
                  </a:cubicBezTo>
                  <a:cubicBezTo>
                    <a:pt x="4456" y="623430"/>
                    <a:pt x="11900" y="604095"/>
                    <a:pt x="22470" y="586454"/>
                  </a:cubicBezTo>
                  <a:cubicBezTo>
                    <a:pt x="113822" y="405432"/>
                    <a:pt x="146038" y="200311"/>
                    <a:pt x="114576" y="0"/>
                  </a:cubicBezTo>
                  <a:cubicBezTo>
                    <a:pt x="142778" y="7568"/>
                    <a:pt x="169526" y="19766"/>
                    <a:pt x="193729" y="36100"/>
                  </a:cubicBezTo>
                  <a:cubicBezTo>
                    <a:pt x="200768" y="40120"/>
                    <a:pt x="206770" y="45730"/>
                    <a:pt x="211255" y="52483"/>
                  </a:cubicBezTo>
                  <a:cubicBezTo>
                    <a:pt x="217161" y="64294"/>
                    <a:pt x="214398" y="78867"/>
                    <a:pt x="211255" y="92012"/>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102" name="任意多边形: 形状 101">
              <a:extLst>
                <a:ext uri="{FF2B5EF4-FFF2-40B4-BE49-F238E27FC236}">
                  <a16:creationId xmlns:a16="http://schemas.microsoft.com/office/drawing/2014/main" id="{D40FA064-64F6-CB15-8A86-6D24FA70817E}"/>
                </a:ext>
              </a:extLst>
            </p:cNvPr>
            <p:cNvSpPr/>
            <p:nvPr/>
          </p:nvSpPr>
          <p:spPr>
            <a:xfrm>
              <a:off x="1621321" y="2959549"/>
              <a:ext cx="155375" cy="520636"/>
            </a:xfrm>
            <a:custGeom>
              <a:avLst/>
              <a:gdLst>
                <a:gd name="connsiteX0" fmla="*/ 85725 w 155375"/>
                <a:gd name="connsiteY0" fmla="*/ 355282 h 520636"/>
                <a:gd name="connsiteX1" fmla="*/ 0 w 155375"/>
                <a:gd name="connsiteY1" fmla="*/ 520636 h 520636"/>
                <a:gd name="connsiteX2" fmla="*/ 96393 w 155375"/>
                <a:gd name="connsiteY2" fmla="*/ 51054 h 520636"/>
                <a:gd name="connsiteX3" fmla="*/ 107728 w 155375"/>
                <a:gd name="connsiteY3" fmla="*/ 16192 h 520636"/>
                <a:gd name="connsiteX4" fmla="*/ 134207 w 155375"/>
                <a:gd name="connsiteY4" fmla="*/ 3334 h 520636"/>
                <a:gd name="connsiteX5" fmla="*/ 150305 w 155375"/>
                <a:gd name="connsiteY5" fmla="*/ 0 h 520636"/>
                <a:gd name="connsiteX6" fmla="*/ 153162 w 155375"/>
                <a:gd name="connsiteY6" fmla="*/ 20574 h 520636"/>
                <a:gd name="connsiteX7" fmla="*/ 85725 w 155375"/>
                <a:gd name="connsiteY7" fmla="*/ 355282 h 52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375" h="520636">
                  <a:moveTo>
                    <a:pt x="85725" y="355282"/>
                  </a:moveTo>
                  <a:cubicBezTo>
                    <a:pt x="60293" y="412432"/>
                    <a:pt x="30480" y="466535"/>
                    <a:pt x="0" y="520636"/>
                  </a:cubicBezTo>
                  <a:cubicBezTo>
                    <a:pt x="43339" y="366332"/>
                    <a:pt x="80963" y="206788"/>
                    <a:pt x="96393" y="51054"/>
                  </a:cubicBezTo>
                  <a:cubicBezTo>
                    <a:pt x="96241" y="38504"/>
                    <a:pt x="100224" y="26253"/>
                    <a:pt x="107728" y="16192"/>
                  </a:cubicBezTo>
                  <a:cubicBezTo>
                    <a:pt x="115084" y="9375"/>
                    <a:pt x="124301" y="4900"/>
                    <a:pt x="134207" y="3334"/>
                  </a:cubicBezTo>
                  <a:cubicBezTo>
                    <a:pt x="139541" y="2096"/>
                    <a:pt x="144875" y="952"/>
                    <a:pt x="150305" y="0"/>
                  </a:cubicBezTo>
                  <a:cubicBezTo>
                    <a:pt x="151543" y="6858"/>
                    <a:pt x="152495" y="13811"/>
                    <a:pt x="153162" y="20574"/>
                  </a:cubicBezTo>
                  <a:cubicBezTo>
                    <a:pt x="164211" y="135160"/>
                    <a:pt x="132683" y="250317"/>
                    <a:pt x="85725" y="355282"/>
                  </a:cubicBezTo>
                  <a:close/>
                </a:path>
              </a:pathLst>
            </a:custGeom>
            <a:solidFill>
              <a:schemeClr val="accent1"/>
            </a:solidFill>
            <a:ln w="9525" cap="flat">
              <a:noFill/>
              <a:prstDash val="solid"/>
              <a:miter/>
            </a:ln>
          </p:spPr>
          <p:txBody>
            <a:bodyPr rtlCol="0" anchor="ctr">
              <a:noAutofit/>
            </a:bodyPr>
            <a:lstStyle/>
            <a:p>
              <a:endParaRPr lang="en-US" dirty="0">
                <a:cs typeface="+mn-ea"/>
                <a:sym typeface="+mn-lt"/>
              </a:endParaRPr>
            </a:p>
          </p:txBody>
        </p:sp>
      </p:grpSp>
      <p:cxnSp>
        <p:nvCxnSpPr>
          <p:cNvPr id="112" name="直接连接符 111">
            <a:extLst>
              <a:ext uri="{FF2B5EF4-FFF2-40B4-BE49-F238E27FC236}">
                <a16:creationId xmlns:a16="http://schemas.microsoft.com/office/drawing/2014/main" id="{0C1F6619-E65A-C032-432F-19470B43AE5D}"/>
              </a:ext>
            </a:extLst>
          </p:cNvPr>
          <p:cNvCxnSpPr>
            <a:cxnSpLocks/>
          </p:cNvCxnSpPr>
          <p:nvPr/>
        </p:nvCxnSpPr>
        <p:spPr>
          <a:xfrm>
            <a:off x="2012250" y="3567416"/>
            <a:ext cx="3137062"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35" name="组合 534">
            <a:extLst>
              <a:ext uri="{FF2B5EF4-FFF2-40B4-BE49-F238E27FC236}">
                <a16:creationId xmlns:a16="http://schemas.microsoft.com/office/drawing/2014/main" id="{2BBA313E-8EF2-B354-296C-C23FE0248091}"/>
              </a:ext>
            </a:extLst>
          </p:cNvPr>
          <p:cNvGrpSpPr/>
          <p:nvPr/>
        </p:nvGrpSpPr>
        <p:grpSpPr>
          <a:xfrm>
            <a:off x="6948149" y="2761583"/>
            <a:ext cx="1626838" cy="815360"/>
            <a:chOff x="2209497" y="1481539"/>
            <a:chExt cx="7770447" cy="3894493"/>
          </a:xfrm>
        </p:grpSpPr>
        <p:sp>
          <p:nvSpPr>
            <p:cNvPr id="489" name="任意多边形: 形状 488">
              <a:extLst>
                <a:ext uri="{FF2B5EF4-FFF2-40B4-BE49-F238E27FC236}">
                  <a16:creationId xmlns:a16="http://schemas.microsoft.com/office/drawing/2014/main" id="{E2114F9D-0927-CC83-C963-AECAA7726AD8}"/>
                </a:ext>
              </a:extLst>
            </p:cNvPr>
            <p:cNvSpPr/>
            <p:nvPr/>
          </p:nvSpPr>
          <p:spPr>
            <a:xfrm>
              <a:off x="7806785" y="4627424"/>
              <a:ext cx="1711958" cy="682820"/>
            </a:xfrm>
            <a:custGeom>
              <a:avLst/>
              <a:gdLst>
                <a:gd name="connsiteX0" fmla="*/ 1711547 w 1711958"/>
                <a:gd name="connsiteY0" fmla="*/ 596180 h 682820"/>
                <a:gd name="connsiteX1" fmla="*/ 1705642 w 1711958"/>
                <a:gd name="connsiteY1" fmla="*/ 617421 h 682820"/>
                <a:gd name="connsiteX2" fmla="*/ 1690974 w 1711958"/>
                <a:gd name="connsiteY2" fmla="*/ 627708 h 682820"/>
                <a:gd name="connsiteX3" fmla="*/ 1318641 w 1711958"/>
                <a:gd name="connsiteY3" fmla="*/ 675333 h 682820"/>
                <a:gd name="connsiteX4" fmla="*/ 945928 w 1711958"/>
                <a:gd name="connsiteY4" fmla="*/ 598276 h 682820"/>
                <a:gd name="connsiteX5" fmla="*/ 507778 w 1711958"/>
                <a:gd name="connsiteY5" fmla="*/ 546174 h 682820"/>
                <a:gd name="connsiteX6" fmla="*/ 340423 w 1711958"/>
                <a:gd name="connsiteY6" fmla="*/ 539506 h 682820"/>
                <a:gd name="connsiteX7" fmla="*/ 0 w 1711958"/>
                <a:gd name="connsiteY7" fmla="*/ 539506 h 682820"/>
                <a:gd name="connsiteX8" fmla="*/ 27147 w 1711958"/>
                <a:gd name="connsiteY8" fmla="*/ 467974 h 682820"/>
                <a:gd name="connsiteX9" fmla="*/ 146781 w 1711958"/>
                <a:gd name="connsiteY9" fmla="*/ 152696 h 682820"/>
                <a:gd name="connsiteX10" fmla="*/ 404717 w 1711958"/>
                <a:gd name="connsiteY10" fmla="*/ 148315 h 682820"/>
                <a:gd name="connsiteX11" fmla="*/ 526542 w 1711958"/>
                <a:gd name="connsiteY11" fmla="*/ 104976 h 682820"/>
                <a:gd name="connsiteX12" fmla="*/ 683705 w 1711958"/>
                <a:gd name="connsiteY12" fmla="*/ 12012 h 682820"/>
                <a:gd name="connsiteX13" fmla="*/ 710279 w 1711958"/>
                <a:gd name="connsiteY13" fmla="*/ 4011 h 682820"/>
                <a:gd name="connsiteX14" fmla="*/ 944595 w 1711958"/>
                <a:gd name="connsiteY14" fmla="*/ 93070 h 682820"/>
                <a:gd name="connsiteX15" fmla="*/ 1222915 w 1711958"/>
                <a:gd name="connsiteY15" fmla="*/ 292237 h 682820"/>
                <a:gd name="connsiteX16" fmla="*/ 1650778 w 1711958"/>
                <a:gd name="connsiteY16" fmla="*/ 506550 h 682820"/>
                <a:gd name="connsiteX17" fmla="*/ 1698403 w 1711958"/>
                <a:gd name="connsiteY17" fmla="*/ 525028 h 682820"/>
                <a:gd name="connsiteX18" fmla="*/ 1703927 w 1711958"/>
                <a:gd name="connsiteY18" fmla="*/ 534077 h 682820"/>
                <a:gd name="connsiteX19" fmla="*/ 1711547 w 1711958"/>
                <a:gd name="connsiteY19" fmla="*/ 596180 h 68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11958" h="682820">
                  <a:moveTo>
                    <a:pt x="1711547" y="596180"/>
                  </a:moveTo>
                  <a:cubicBezTo>
                    <a:pt x="1711519" y="603667"/>
                    <a:pt x="1709481" y="611001"/>
                    <a:pt x="1705642" y="617421"/>
                  </a:cubicBezTo>
                  <a:cubicBezTo>
                    <a:pt x="1701499" y="621812"/>
                    <a:pt x="1696508" y="625307"/>
                    <a:pt x="1690974" y="627708"/>
                  </a:cubicBezTo>
                  <a:cubicBezTo>
                    <a:pt x="1575054" y="684858"/>
                    <a:pt x="1444181" y="691144"/>
                    <a:pt x="1318641" y="675333"/>
                  </a:cubicBezTo>
                  <a:cubicBezTo>
                    <a:pt x="1193102" y="659521"/>
                    <a:pt x="1070420" y="622755"/>
                    <a:pt x="945928" y="598276"/>
                  </a:cubicBezTo>
                  <a:cubicBezTo>
                    <a:pt x="801148" y="569701"/>
                    <a:pt x="654463" y="557985"/>
                    <a:pt x="507778" y="546174"/>
                  </a:cubicBezTo>
                  <a:cubicBezTo>
                    <a:pt x="452181" y="540478"/>
                    <a:pt x="396297" y="538249"/>
                    <a:pt x="340423" y="539506"/>
                  </a:cubicBezTo>
                  <a:cubicBezTo>
                    <a:pt x="226123" y="544269"/>
                    <a:pt x="109347" y="577606"/>
                    <a:pt x="0" y="539506"/>
                  </a:cubicBezTo>
                  <a:lnTo>
                    <a:pt x="27147" y="467974"/>
                  </a:lnTo>
                  <a:lnTo>
                    <a:pt x="146781" y="152696"/>
                  </a:lnTo>
                  <a:cubicBezTo>
                    <a:pt x="232315" y="166822"/>
                    <a:pt x="319707" y="165336"/>
                    <a:pt x="404717" y="148315"/>
                  </a:cubicBezTo>
                  <a:cubicBezTo>
                    <a:pt x="447532" y="141038"/>
                    <a:pt x="488756" y="126379"/>
                    <a:pt x="526542" y="104976"/>
                  </a:cubicBezTo>
                  <a:cubicBezTo>
                    <a:pt x="581120" y="72305"/>
                    <a:pt x="627126" y="32681"/>
                    <a:pt x="683705" y="12012"/>
                  </a:cubicBezTo>
                  <a:cubicBezTo>
                    <a:pt x="692391" y="8821"/>
                    <a:pt x="701269" y="6144"/>
                    <a:pt x="710279" y="4011"/>
                  </a:cubicBezTo>
                  <a:cubicBezTo>
                    <a:pt x="793052" y="-15611"/>
                    <a:pt x="873538" y="40396"/>
                    <a:pt x="944595" y="93070"/>
                  </a:cubicBezTo>
                  <a:cubicBezTo>
                    <a:pt x="1036606" y="160954"/>
                    <a:pt x="1129379" y="227344"/>
                    <a:pt x="1222915" y="292237"/>
                  </a:cubicBezTo>
                  <a:cubicBezTo>
                    <a:pt x="1357122" y="384916"/>
                    <a:pt x="1496663" y="475784"/>
                    <a:pt x="1650778" y="506550"/>
                  </a:cubicBezTo>
                  <a:cubicBezTo>
                    <a:pt x="1667351" y="509884"/>
                    <a:pt x="1684973" y="512836"/>
                    <a:pt x="1698403" y="525028"/>
                  </a:cubicBezTo>
                  <a:cubicBezTo>
                    <a:pt x="1700842" y="527638"/>
                    <a:pt x="1702718" y="530715"/>
                    <a:pt x="1703927" y="534077"/>
                  </a:cubicBezTo>
                  <a:cubicBezTo>
                    <a:pt x="1710452" y="554089"/>
                    <a:pt x="1713043" y="575177"/>
                    <a:pt x="1711547" y="596180"/>
                  </a:cubicBezTo>
                  <a:close/>
                </a:path>
              </a:pathLst>
            </a:custGeom>
            <a:solidFill>
              <a:srgbClr val="C99C83"/>
            </a:solidFill>
            <a:ln w="9525" cap="flat">
              <a:noFill/>
              <a:prstDash val="solid"/>
              <a:miter/>
            </a:ln>
          </p:spPr>
          <p:txBody>
            <a:bodyPr rtlCol="0" anchor="ctr">
              <a:noAutofit/>
            </a:bodyPr>
            <a:lstStyle/>
            <a:p>
              <a:endParaRPr lang="en-US">
                <a:cs typeface="+mn-ea"/>
                <a:sym typeface="+mn-lt"/>
              </a:endParaRPr>
            </a:p>
          </p:txBody>
        </p:sp>
        <p:sp>
          <p:nvSpPr>
            <p:cNvPr id="490" name="任意多边形: 形状 489">
              <a:extLst>
                <a:ext uri="{FF2B5EF4-FFF2-40B4-BE49-F238E27FC236}">
                  <a16:creationId xmlns:a16="http://schemas.microsoft.com/office/drawing/2014/main" id="{307ACDB1-16CA-A5F7-1378-B7470D4C815C}"/>
                </a:ext>
              </a:extLst>
            </p:cNvPr>
            <p:cNvSpPr/>
            <p:nvPr/>
          </p:nvSpPr>
          <p:spPr>
            <a:xfrm>
              <a:off x="7806785" y="5074477"/>
              <a:ext cx="1711547" cy="235766"/>
            </a:xfrm>
            <a:custGeom>
              <a:avLst/>
              <a:gdLst>
                <a:gd name="connsiteX0" fmla="*/ 1711547 w 1711547"/>
                <a:gd name="connsiteY0" fmla="*/ 149127 h 235766"/>
                <a:gd name="connsiteX1" fmla="*/ 1705642 w 1711547"/>
                <a:gd name="connsiteY1" fmla="*/ 170368 h 235766"/>
                <a:gd name="connsiteX2" fmla="*/ 1690974 w 1711547"/>
                <a:gd name="connsiteY2" fmla="*/ 180655 h 235766"/>
                <a:gd name="connsiteX3" fmla="*/ 1318641 w 1711547"/>
                <a:gd name="connsiteY3" fmla="*/ 228280 h 235766"/>
                <a:gd name="connsiteX4" fmla="*/ 945928 w 1711547"/>
                <a:gd name="connsiteY4" fmla="*/ 151222 h 235766"/>
                <a:gd name="connsiteX5" fmla="*/ 507778 w 1711547"/>
                <a:gd name="connsiteY5" fmla="*/ 99121 h 235766"/>
                <a:gd name="connsiteX6" fmla="*/ 340423 w 1711547"/>
                <a:gd name="connsiteY6" fmla="*/ 92453 h 235766"/>
                <a:gd name="connsiteX7" fmla="*/ 0 w 1711547"/>
                <a:gd name="connsiteY7" fmla="*/ 92453 h 235766"/>
                <a:gd name="connsiteX8" fmla="*/ 27147 w 1711547"/>
                <a:gd name="connsiteY8" fmla="*/ 20921 h 235766"/>
                <a:gd name="connsiteX9" fmla="*/ 708470 w 1711547"/>
                <a:gd name="connsiteY9" fmla="*/ 9967 h 235766"/>
                <a:gd name="connsiteX10" fmla="*/ 1271969 w 1711547"/>
                <a:gd name="connsiteY10" fmla="*/ 152175 h 235766"/>
                <a:gd name="connsiteX11" fmla="*/ 1550098 w 1711547"/>
                <a:gd name="connsiteY11" fmla="*/ 119885 h 235766"/>
                <a:gd name="connsiteX12" fmla="*/ 1658970 w 1711547"/>
                <a:gd name="connsiteY12" fmla="*/ 149317 h 235766"/>
                <a:gd name="connsiteX13" fmla="*/ 1711547 w 1711547"/>
                <a:gd name="connsiteY13" fmla="*/ 149127 h 23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11547" h="235766">
                  <a:moveTo>
                    <a:pt x="1711547" y="149127"/>
                  </a:moveTo>
                  <a:cubicBezTo>
                    <a:pt x="1711519" y="156614"/>
                    <a:pt x="1709481" y="163948"/>
                    <a:pt x="1705642" y="170368"/>
                  </a:cubicBezTo>
                  <a:cubicBezTo>
                    <a:pt x="1701499" y="174759"/>
                    <a:pt x="1696508" y="178254"/>
                    <a:pt x="1690974" y="180655"/>
                  </a:cubicBezTo>
                  <a:cubicBezTo>
                    <a:pt x="1575054" y="237805"/>
                    <a:pt x="1444181" y="244091"/>
                    <a:pt x="1318641" y="228280"/>
                  </a:cubicBezTo>
                  <a:cubicBezTo>
                    <a:pt x="1193102" y="212468"/>
                    <a:pt x="1070420" y="175702"/>
                    <a:pt x="945928" y="151222"/>
                  </a:cubicBezTo>
                  <a:cubicBezTo>
                    <a:pt x="801148" y="122647"/>
                    <a:pt x="654463" y="110932"/>
                    <a:pt x="507778" y="99121"/>
                  </a:cubicBezTo>
                  <a:cubicBezTo>
                    <a:pt x="452181" y="93425"/>
                    <a:pt x="396297" y="91196"/>
                    <a:pt x="340423" y="92453"/>
                  </a:cubicBezTo>
                  <a:cubicBezTo>
                    <a:pt x="226123" y="97216"/>
                    <a:pt x="109347" y="130553"/>
                    <a:pt x="0" y="92453"/>
                  </a:cubicBezTo>
                  <a:lnTo>
                    <a:pt x="27147" y="20921"/>
                  </a:lnTo>
                  <a:cubicBezTo>
                    <a:pt x="247174" y="62926"/>
                    <a:pt x="483775" y="-29276"/>
                    <a:pt x="708470" y="9967"/>
                  </a:cubicBezTo>
                  <a:cubicBezTo>
                    <a:pt x="900017" y="43399"/>
                    <a:pt x="1078802" y="171892"/>
                    <a:pt x="1271969" y="152175"/>
                  </a:cubicBezTo>
                  <a:cubicBezTo>
                    <a:pt x="1365409" y="142650"/>
                    <a:pt x="1458278" y="98644"/>
                    <a:pt x="1550098" y="119885"/>
                  </a:cubicBezTo>
                  <a:cubicBezTo>
                    <a:pt x="1586770" y="128363"/>
                    <a:pt x="1621536" y="147127"/>
                    <a:pt x="1658970" y="149317"/>
                  </a:cubicBezTo>
                  <a:cubicBezTo>
                    <a:pt x="1676305" y="149984"/>
                    <a:pt x="1694498" y="147984"/>
                    <a:pt x="1711547" y="149127"/>
                  </a:cubicBezTo>
                  <a:close/>
                </a:path>
              </a:pathLst>
            </a:custGeom>
            <a:solidFill>
              <a:srgbClr val="A4806B"/>
            </a:solidFill>
            <a:ln w="9525" cap="flat">
              <a:noFill/>
              <a:prstDash val="solid"/>
              <a:miter/>
            </a:ln>
          </p:spPr>
          <p:txBody>
            <a:bodyPr rtlCol="0" anchor="ctr">
              <a:noAutofit/>
            </a:bodyPr>
            <a:lstStyle/>
            <a:p>
              <a:endParaRPr lang="en-US">
                <a:cs typeface="+mn-ea"/>
                <a:sym typeface="+mn-lt"/>
              </a:endParaRPr>
            </a:p>
          </p:txBody>
        </p:sp>
        <p:sp>
          <p:nvSpPr>
            <p:cNvPr id="491" name="任意多边形: 形状 490">
              <a:extLst>
                <a:ext uri="{FF2B5EF4-FFF2-40B4-BE49-F238E27FC236}">
                  <a16:creationId xmlns:a16="http://schemas.microsoft.com/office/drawing/2014/main" id="{8A0BB912-7427-5E9C-0519-D4812B18113F}"/>
                </a:ext>
              </a:extLst>
            </p:cNvPr>
            <p:cNvSpPr/>
            <p:nvPr/>
          </p:nvSpPr>
          <p:spPr>
            <a:xfrm>
              <a:off x="8475677" y="4627234"/>
              <a:ext cx="1034844" cy="544030"/>
            </a:xfrm>
            <a:custGeom>
              <a:avLst/>
              <a:gdLst>
                <a:gd name="connsiteX0" fmla="*/ 1034844 w 1034844"/>
                <a:gd name="connsiteY0" fmla="*/ 533982 h 544030"/>
                <a:gd name="connsiteX1" fmla="*/ 1013604 w 1034844"/>
                <a:gd name="connsiteY1" fmla="*/ 542554 h 544030"/>
                <a:gd name="connsiteX2" fmla="*/ 962359 w 1034844"/>
                <a:gd name="connsiteY2" fmla="*/ 540173 h 544030"/>
                <a:gd name="connsiteX3" fmla="*/ 865585 w 1034844"/>
                <a:gd name="connsiteY3" fmla="*/ 522742 h 544030"/>
                <a:gd name="connsiteX4" fmla="*/ 608410 w 1034844"/>
                <a:gd name="connsiteY4" fmla="*/ 428635 h 544030"/>
                <a:gd name="connsiteX5" fmla="*/ 528305 w 1034844"/>
                <a:gd name="connsiteY5" fmla="*/ 358627 h 544030"/>
                <a:gd name="connsiteX6" fmla="*/ 392669 w 1034844"/>
                <a:gd name="connsiteY6" fmla="*/ 303000 h 544030"/>
                <a:gd name="connsiteX7" fmla="*/ 160735 w 1034844"/>
                <a:gd name="connsiteY7" fmla="*/ 178699 h 544030"/>
                <a:gd name="connsiteX8" fmla="*/ 54055 w 1034844"/>
                <a:gd name="connsiteY8" fmla="*/ 141838 h 544030"/>
                <a:gd name="connsiteX9" fmla="*/ 1286 w 1034844"/>
                <a:gd name="connsiteY9" fmla="*/ 42778 h 544030"/>
                <a:gd name="connsiteX10" fmla="*/ 14908 w 1034844"/>
                <a:gd name="connsiteY10" fmla="*/ 12012 h 544030"/>
                <a:gd name="connsiteX11" fmla="*/ 41482 w 1034844"/>
                <a:gd name="connsiteY11" fmla="*/ 4011 h 544030"/>
                <a:gd name="connsiteX12" fmla="*/ 275797 w 1034844"/>
                <a:gd name="connsiteY12" fmla="*/ 93070 h 544030"/>
                <a:gd name="connsiteX13" fmla="*/ 554023 w 1034844"/>
                <a:gd name="connsiteY13" fmla="*/ 292428 h 544030"/>
                <a:gd name="connsiteX14" fmla="*/ 981885 w 1034844"/>
                <a:gd name="connsiteY14" fmla="*/ 506740 h 544030"/>
                <a:gd name="connsiteX15" fmla="*/ 1029510 w 1034844"/>
                <a:gd name="connsiteY15" fmla="*/ 525219 h 544030"/>
                <a:gd name="connsiteX16" fmla="*/ 1034844 w 1034844"/>
                <a:gd name="connsiteY16" fmla="*/ 533982 h 54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4844" h="544030">
                  <a:moveTo>
                    <a:pt x="1034844" y="533982"/>
                  </a:moveTo>
                  <a:cubicBezTo>
                    <a:pt x="1028282" y="537973"/>
                    <a:pt x="1021100" y="540868"/>
                    <a:pt x="1013604" y="542554"/>
                  </a:cubicBezTo>
                  <a:cubicBezTo>
                    <a:pt x="996535" y="545136"/>
                    <a:pt x="979114" y="544326"/>
                    <a:pt x="962359" y="540173"/>
                  </a:cubicBezTo>
                  <a:lnTo>
                    <a:pt x="865585" y="522742"/>
                  </a:lnTo>
                  <a:cubicBezTo>
                    <a:pt x="775574" y="506645"/>
                    <a:pt x="681562" y="488643"/>
                    <a:pt x="608410" y="428635"/>
                  </a:cubicBezTo>
                  <a:cubicBezTo>
                    <a:pt x="581074" y="406061"/>
                    <a:pt x="557451" y="378153"/>
                    <a:pt x="528305" y="358627"/>
                  </a:cubicBezTo>
                  <a:cubicBezTo>
                    <a:pt x="487061" y="330813"/>
                    <a:pt x="437913" y="321670"/>
                    <a:pt x="392669" y="303000"/>
                  </a:cubicBezTo>
                  <a:cubicBezTo>
                    <a:pt x="311993" y="269949"/>
                    <a:pt x="243126" y="206607"/>
                    <a:pt x="160735" y="178699"/>
                  </a:cubicBezTo>
                  <a:cubicBezTo>
                    <a:pt x="125111" y="166507"/>
                    <a:pt x="87107" y="161173"/>
                    <a:pt x="54055" y="141838"/>
                  </a:cubicBezTo>
                  <a:cubicBezTo>
                    <a:pt x="21003" y="122502"/>
                    <a:pt x="-6333" y="82973"/>
                    <a:pt x="1286" y="42778"/>
                  </a:cubicBezTo>
                  <a:cubicBezTo>
                    <a:pt x="3478" y="31633"/>
                    <a:pt x="8135" y="21127"/>
                    <a:pt x="14908" y="12012"/>
                  </a:cubicBezTo>
                  <a:cubicBezTo>
                    <a:pt x="23594" y="8821"/>
                    <a:pt x="32472" y="6144"/>
                    <a:pt x="41482" y="4011"/>
                  </a:cubicBezTo>
                  <a:cubicBezTo>
                    <a:pt x="124255" y="-15611"/>
                    <a:pt x="204741" y="40396"/>
                    <a:pt x="275797" y="93070"/>
                  </a:cubicBezTo>
                  <a:cubicBezTo>
                    <a:pt x="367742" y="161078"/>
                    <a:pt x="460487" y="227534"/>
                    <a:pt x="554023" y="292428"/>
                  </a:cubicBezTo>
                  <a:cubicBezTo>
                    <a:pt x="688230" y="385106"/>
                    <a:pt x="827771" y="475974"/>
                    <a:pt x="981885" y="506740"/>
                  </a:cubicBezTo>
                  <a:cubicBezTo>
                    <a:pt x="998459" y="510074"/>
                    <a:pt x="1016080" y="513027"/>
                    <a:pt x="1029510" y="525219"/>
                  </a:cubicBezTo>
                  <a:cubicBezTo>
                    <a:pt x="1031844" y="527762"/>
                    <a:pt x="1033654" y="530743"/>
                    <a:pt x="1034844" y="533982"/>
                  </a:cubicBezTo>
                  <a:close/>
                </a:path>
              </a:pathLst>
            </a:custGeom>
            <a:solidFill>
              <a:srgbClr val="DEAD91"/>
            </a:solidFill>
            <a:ln w="9525" cap="flat">
              <a:noFill/>
              <a:prstDash val="solid"/>
              <a:miter/>
            </a:ln>
          </p:spPr>
          <p:txBody>
            <a:bodyPr rtlCol="0" anchor="ctr">
              <a:noAutofit/>
            </a:bodyPr>
            <a:lstStyle/>
            <a:p>
              <a:endParaRPr lang="en-US">
                <a:cs typeface="+mn-ea"/>
                <a:sym typeface="+mn-lt"/>
              </a:endParaRPr>
            </a:p>
          </p:txBody>
        </p:sp>
        <p:sp>
          <p:nvSpPr>
            <p:cNvPr id="492" name="任意多边形: 形状 491">
              <a:extLst>
                <a:ext uri="{FF2B5EF4-FFF2-40B4-BE49-F238E27FC236}">
                  <a16:creationId xmlns:a16="http://schemas.microsoft.com/office/drawing/2014/main" id="{5897B071-E66D-E87B-D043-5D165E78F663}"/>
                </a:ext>
              </a:extLst>
            </p:cNvPr>
            <p:cNvSpPr/>
            <p:nvPr/>
          </p:nvSpPr>
          <p:spPr>
            <a:xfrm>
              <a:off x="3496055" y="4066137"/>
              <a:ext cx="4479036" cy="1181395"/>
            </a:xfrm>
            <a:custGeom>
              <a:avLst/>
              <a:gdLst>
                <a:gd name="connsiteX0" fmla="*/ 4479037 w 4479036"/>
                <a:gd name="connsiteY0" fmla="*/ 704458 h 1181395"/>
                <a:gd name="connsiteX1" fmla="*/ 4429792 w 4479036"/>
                <a:gd name="connsiteY1" fmla="*/ 1084506 h 1181395"/>
                <a:gd name="connsiteX2" fmla="*/ 4416171 w 4479036"/>
                <a:gd name="connsiteY2" fmla="*/ 1118700 h 1181395"/>
                <a:gd name="connsiteX3" fmla="*/ 3557302 w 4479036"/>
                <a:gd name="connsiteY3" fmla="*/ 1062598 h 1181395"/>
                <a:gd name="connsiteX4" fmla="*/ 2436495 w 4479036"/>
                <a:gd name="connsiteY4" fmla="*/ 1154324 h 1181395"/>
                <a:gd name="connsiteX5" fmla="*/ 933450 w 4479036"/>
                <a:gd name="connsiteY5" fmla="*/ 1118700 h 1181395"/>
                <a:gd name="connsiteX6" fmla="*/ 522637 w 4479036"/>
                <a:gd name="connsiteY6" fmla="*/ 982017 h 1181395"/>
                <a:gd name="connsiteX7" fmla="*/ 395859 w 4479036"/>
                <a:gd name="connsiteY7" fmla="*/ 911913 h 1181395"/>
                <a:gd name="connsiteX8" fmla="*/ 0 w 4479036"/>
                <a:gd name="connsiteY8" fmla="*/ 560440 h 1181395"/>
                <a:gd name="connsiteX9" fmla="*/ 259842 w 4479036"/>
                <a:gd name="connsiteY9" fmla="*/ 352319 h 1181395"/>
                <a:gd name="connsiteX10" fmla="*/ 676847 w 4479036"/>
                <a:gd name="connsiteY10" fmla="*/ 123719 h 1181395"/>
                <a:gd name="connsiteX11" fmla="*/ 848297 w 4479036"/>
                <a:gd name="connsiteY11" fmla="*/ 13991 h 1181395"/>
                <a:gd name="connsiteX12" fmla="*/ 926306 w 4479036"/>
                <a:gd name="connsiteY12" fmla="*/ 5704 h 1181395"/>
                <a:gd name="connsiteX13" fmla="*/ 1606772 w 4479036"/>
                <a:gd name="connsiteY13" fmla="*/ 309838 h 1181395"/>
                <a:gd name="connsiteX14" fmla="*/ 1757648 w 4479036"/>
                <a:gd name="connsiteY14" fmla="*/ 396039 h 1181395"/>
                <a:gd name="connsiteX15" fmla="*/ 2415921 w 4479036"/>
                <a:gd name="connsiteY15" fmla="*/ 529865 h 1181395"/>
                <a:gd name="connsiteX16" fmla="*/ 3583686 w 4479036"/>
                <a:gd name="connsiteY16" fmla="*/ 488336 h 1181395"/>
                <a:gd name="connsiteX17" fmla="*/ 4138899 w 4479036"/>
                <a:gd name="connsiteY17" fmla="*/ 644736 h 1181395"/>
                <a:gd name="connsiteX18" fmla="*/ 4479037 w 4479036"/>
                <a:gd name="connsiteY18" fmla="*/ 704458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9036" h="1181395">
                  <a:moveTo>
                    <a:pt x="4479037" y="704458"/>
                  </a:moveTo>
                  <a:cubicBezTo>
                    <a:pt x="4479037" y="704458"/>
                    <a:pt x="4476750" y="946012"/>
                    <a:pt x="4429792" y="1084506"/>
                  </a:cubicBezTo>
                  <a:cubicBezTo>
                    <a:pt x="4425896" y="1096155"/>
                    <a:pt x="4421353" y="1107566"/>
                    <a:pt x="4416171" y="1118700"/>
                  </a:cubicBezTo>
                  <a:cubicBezTo>
                    <a:pt x="4416171" y="1118700"/>
                    <a:pt x="3908108" y="1106794"/>
                    <a:pt x="3557302" y="1062598"/>
                  </a:cubicBezTo>
                  <a:cubicBezTo>
                    <a:pt x="3206496" y="1018402"/>
                    <a:pt x="3300603" y="1076981"/>
                    <a:pt x="2436495" y="1154324"/>
                  </a:cubicBezTo>
                  <a:cubicBezTo>
                    <a:pt x="1572387" y="1231667"/>
                    <a:pt x="1205770" y="1118700"/>
                    <a:pt x="933450" y="1118700"/>
                  </a:cubicBezTo>
                  <a:cubicBezTo>
                    <a:pt x="751904" y="1118700"/>
                    <a:pt x="602266" y="1036690"/>
                    <a:pt x="522637" y="982017"/>
                  </a:cubicBezTo>
                  <a:cubicBezTo>
                    <a:pt x="482708" y="954670"/>
                    <a:pt x="440255" y="931191"/>
                    <a:pt x="395859" y="911913"/>
                  </a:cubicBezTo>
                  <a:cubicBezTo>
                    <a:pt x="184214" y="819806"/>
                    <a:pt x="0" y="560440"/>
                    <a:pt x="0" y="560440"/>
                  </a:cubicBezTo>
                  <a:cubicBezTo>
                    <a:pt x="82315" y="485859"/>
                    <a:pt x="169088" y="416355"/>
                    <a:pt x="259842" y="352319"/>
                  </a:cubicBezTo>
                  <a:cubicBezTo>
                    <a:pt x="379476" y="267642"/>
                    <a:pt x="527876" y="177059"/>
                    <a:pt x="676847" y="123719"/>
                  </a:cubicBezTo>
                  <a:cubicBezTo>
                    <a:pt x="912114" y="39137"/>
                    <a:pt x="848297" y="13991"/>
                    <a:pt x="848297" y="13991"/>
                  </a:cubicBezTo>
                  <a:cubicBezTo>
                    <a:pt x="873995" y="8876"/>
                    <a:pt x="900103" y="6104"/>
                    <a:pt x="926306" y="5704"/>
                  </a:cubicBezTo>
                  <a:cubicBezTo>
                    <a:pt x="1064228" y="1989"/>
                    <a:pt x="1384078" y="-57351"/>
                    <a:pt x="1606772" y="309838"/>
                  </a:cubicBezTo>
                  <a:cubicBezTo>
                    <a:pt x="1606772" y="309838"/>
                    <a:pt x="1662398" y="390133"/>
                    <a:pt x="1757648" y="396039"/>
                  </a:cubicBezTo>
                  <a:cubicBezTo>
                    <a:pt x="1852898" y="401944"/>
                    <a:pt x="2059686" y="419851"/>
                    <a:pt x="2415921" y="529865"/>
                  </a:cubicBezTo>
                  <a:cubicBezTo>
                    <a:pt x="2772156" y="639879"/>
                    <a:pt x="3258979" y="404992"/>
                    <a:pt x="3583686" y="488336"/>
                  </a:cubicBezTo>
                  <a:cubicBezTo>
                    <a:pt x="3769995" y="535961"/>
                    <a:pt x="3964686" y="599016"/>
                    <a:pt x="4138899" y="644736"/>
                  </a:cubicBezTo>
                  <a:cubicBezTo>
                    <a:pt x="4267772" y="678455"/>
                    <a:pt x="4385310" y="702839"/>
                    <a:pt x="4479037" y="704458"/>
                  </a:cubicBezTo>
                  <a:close/>
                </a:path>
              </a:pathLst>
            </a:custGeom>
            <a:solidFill>
              <a:srgbClr val="312C2C"/>
            </a:solidFill>
            <a:ln w="9525" cap="flat">
              <a:noFill/>
              <a:prstDash val="solid"/>
              <a:miter/>
            </a:ln>
          </p:spPr>
          <p:txBody>
            <a:bodyPr rtlCol="0" anchor="ctr">
              <a:noAutofit/>
            </a:bodyPr>
            <a:lstStyle/>
            <a:p>
              <a:endParaRPr lang="en-US">
                <a:cs typeface="+mn-ea"/>
                <a:sym typeface="+mn-lt"/>
              </a:endParaRPr>
            </a:p>
          </p:txBody>
        </p:sp>
        <p:sp>
          <p:nvSpPr>
            <p:cNvPr id="493" name="任意多边形: 形状 492">
              <a:extLst>
                <a:ext uri="{FF2B5EF4-FFF2-40B4-BE49-F238E27FC236}">
                  <a16:creationId xmlns:a16="http://schemas.microsoft.com/office/drawing/2014/main" id="{72E63BD9-B38C-2F31-169A-EAB0989F7DB0}"/>
                </a:ext>
              </a:extLst>
            </p:cNvPr>
            <p:cNvSpPr/>
            <p:nvPr/>
          </p:nvSpPr>
          <p:spPr>
            <a:xfrm>
              <a:off x="4409693" y="4062965"/>
              <a:ext cx="3224974" cy="796693"/>
            </a:xfrm>
            <a:custGeom>
              <a:avLst/>
              <a:gdLst>
                <a:gd name="connsiteX0" fmla="*/ 2669762 w 3224974"/>
                <a:gd name="connsiteY0" fmla="*/ 491317 h 796693"/>
                <a:gd name="connsiteX1" fmla="*/ 1501997 w 3224974"/>
                <a:gd name="connsiteY1" fmla="*/ 532846 h 796693"/>
                <a:gd name="connsiteX2" fmla="*/ 843725 w 3224974"/>
                <a:gd name="connsiteY2" fmla="*/ 399496 h 796693"/>
                <a:gd name="connsiteX3" fmla="*/ 692849 w 3224974"/>
                <a:gd name="connsiteY3" fmla="*/ 313295 h 796693"/>
                <a:gd name="connsiteX4" fmla="*/ 12382 w 3224974"/>
                <a:gd name="connsiteY4" fmla="*/ 9162 h 796693"/>
                <a:gd name="connsiteX5" fmla="*/ 19717 w 3224974"/>
                <a:gd name="connsiteY5" fmla="*/ 22687 h 796693"/>
                <a:gd name="connsiteX6" fmla="*/ 16955 w 3224974"/>
                <a:gd name="connsiteY6" fmla="*/ 29926 h 796693"/>
                <a:gd name="connsiteX7" fmla="*/ 27908 w 3224974"/>
                <a:gd name="connsiteY7" fmla="*/ 182326 h 796693"/>
                <a:gd name="connsiteX8" fmla="*/ 102965 w 3224974"/>
                <a:gd name="connsiteY8" fmla="*/ 194613 h 796693"/>
                <a:gd name="connsiteX9" fmla="*/ 441103 w 3224974"/>
                <a:gd name="connsiteY9" fmla="*/ 342918 h 796693"/>
                <a:gd name="connsiteX10" fmla="*/ 486918 w 3224974"/>
                <a:gd name="connsiteY10" fmla="*/ 415593 h 796693"/>
                <a:gd name="connsiteX11" fmla="*/ 500158 w 3224974"/>
                <a:gd name="connsiteY11" fmla="*/ 538656 h 796693"/>
                <a:gd name="connsiteX12" fmla="*/ 764095 w 3224974"/>
                <a:gd name="connsiteY12" fmla="*/ 711250 h 796693"/>
                <a:gd name="connsiteX13" fmla="*/ 1093184 w 3224974"/>
                <a:gd name="connsiteY13" fmla="*/ 658386 h 796693"/>
                <a:gd name="connsiteX14" fmla="*/ 1396175 w 3224974"/>
                <a:gd name="connsiteY14" fmla="*/ 756779 h 796693"/>
                <a:gd name="connsiteX15" fmla="*/ 1703927 w 3224974"/>
                <a:gd name="connsiteY15" fmla="*/ 764589 h 796693"/>
                <a:gd name="connsiteX16" fmla="*/ 1871186 w 3224974"/>
                <a:gd name="connsiteY16" fmla="*/ 648194 h 796693"/>
                <a:gd name="connsiteX17" fmla="*/ 1972818 w 3224974"/>
                <a:gd name="connsiteY17" fmla="*/ 639621 h 796693"/>
                <a:gd name="connsiteX18" fmla="*/ 2521935 w 3224974"/>
                <a:gd name="connsiteY18" fmla="*/ 658671 h 796693"/>
                <a:gd name="connsiteX19" fmla="*/ 2745105 w 3224974"/>
                <a:gd name="connsiteY19" fmla="*/ 678674 h 796693"/>
                <a:gd name="connsiteX20" fmla="*/ 2925223 w 3224974"/>
                <a:gd name="connsiteY20" fmla="*/ 718679 h 796693"/>
                <a:gd name="connsiteX21" fmla="*/ 3224974 w 3224974"/>
                <a:gd name="connsiteY21" fmla="*/ 648480 h 796693"/>
                <a:gd name="connsiteX22" fmla="*/ 2669762 w 3224974"/>
                <a:gd name="connsiteY22" fmla="*/ 491317 h 79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24974" h="796693">
                  <a:moveTo>
                    <a:pt x="2669762" y="491317"/>
                  </a:moveTo>
                  <a:cubicBezTo>
                    <a:pt x="2345055" y="407974"/>
                    <a:pt x="1858042" y="642955"/>
                    <a:pt x="1501997" y="532846"/>
                  </a:cubicBezTo>
                  <a:cubicBezTo>
                    <a:pt x="1145953" y="422737"/>
                    <a:pt x="938975" y="405021"/>
                    <a:pt x="843725" y="399496"/>
                  </a:cubicBezTo>
                  <a:cubicBezTo>
                    <a:pt x="748475" y="393972"/>
                    <a:pt x="692849" y="313295"/>
                    <a:pt x="692849" y="313295"/>
                  </a:cubicBezTo>
                  <a:cubicBezTo>
                    <a:pt x="447294" y="-74087"/>
                    <a:pt x="149924" y="5447"/>
                    <a:pt x="12382" y="9162"/>
                  </a:cubicBezTo>
                  <a:cubicBezTo>
                    <a:pt x="14669" y="21830"/>
                    <a:pt x="17526" y="23926"/>
                    <a:pt x="19717" y="22687"/>
                  </a:cubicBezTo>
                  <a:lnTo>
                    <a:pt x="16955" y="29926"/>
                  </a:lnTo>
                  <a:cubicBezTo>
                    <a:pt x="-2095" y="80980"/>
                    <a:pt x="-12859" y="151465"/>
                    <a:pt x="27908" y="182326"/>
                  </a:cubicBezTo>
                  <a:cubicBezTo>
                    <a:pt x="49435" y="198328"/>
                    <a:pt x="77248" y="195566"/>
                    <a:pt x="102965" y="194613"/>
                  </a:cubicBezTo>
                  <a:cubicBezTo>
                    <a:pt x="226790" y="189946"/>
                    <a:pt x="351949" y="244715"/>
                    <a:pt x="441103" y="342918"/>
                  </a:cubicBezTo>
                  <a:cubicBezTo>
                    <a:pt x="461486" y="363520"/>
                    <a:pt x="477117" y="388323"/>
                    <a:pt x="486918" y="415593"/>
                  </a:cubicBezTo>
                  <a:cubicBezTo>
                    <a:pt x="499205" y="454741"/>
                    <a:pt x="493109" y="497985"/>
                    <a:pt x="500158" y="538656"/>
                  </a:cubicBezTo>
                  <a:cubicBezTo>
                    <a:pt x="521589" y="662481"/>
                    <a:pt x="653225" y="719631"/>
                    <a:pt x="764095" y="711250"/>
                  </a:cubicBezTo>
                  <a:cubicBezTo>
                    <a:pt x="874967" y="702868"/>
                    <a:pt x="982218" y="653147"/>
                    <a:pt x="1093184" y="658386"/>
                  </a:cubicBezTo>
                  <a:cubicBezTo>
                    <a:pt x="1198626" y="663434"/>
                    <a:pt x="1296448" y="717727"/>
                    <a:pt x="1396175" y="756779"/>
                  </a:cubicBezTo>
                  <a:cubicBezTo>
                    <a:pt x="1495901" y="795831"/>
                    <a:pt x="1609916" y="819072"/>
                    <a:pt x="1703927" y="764589"/>
                  </a:cubicBezTo>
                  <a:cubicBezTo>
                    <a:pt x="1762411" y="730776"/>
                    <a:pt x="1808131" y="669339"/>
                    <a:pt x="1871186" y="648194"/>
                  </a:cubicBezTo>
                  <a:cubicBezTo>
                    <a:pt x="1903857" y="637335"/>
                    <a:pt x="1938719" y="638669"/>
                    <a:pt x="1972818" y="639621"/>
                  </a:cubicBezTo>
                  <a:lnTo>
                    <a:pt x="2521935" y="658671"/>
                  </a:lnTo>
                  <a:cubicBezTo>
                    <a:pt x="2596706" y="661243"/>
                    <a:pt x="2671572" y="663815"/>
                    <a:pt x="2745105" y="678674"/>
                  </a:cubicBezTo>
                  <a:cubicBezTo>
                    <a:pt x="2805398" y="690771"/>
                    <a:pt x="2864453" y="710964"/>
                    <a:pt x="2925223" y="718679"/>
                  </a:cubicBezTo>
                  <a:cubicBezTo>
                    <a:pt x="3030255" y="730633"/>
                    <a:pt x="3136173" y="705830"/>
                    <a:pt x="3224974" y="648480"/>
                  </a:cubicBezTo>
                  <a:cubicBezTo>
                    <a:pt x="3051143" y="601998"/>
                    <a:pt x="2856071" y="539037"/>
                    <a:pt x="2669762" y="491317"/>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494" name="任意多边形: 形状 493">
              <a:extLst>
                <a:ext uri="{FF2B5EF4-FFF2-40B4-BE49-F238E27FC236}">
                  <a16:creationId xmlns:a16="http://schemas.microsoft.com/office/drawing/2014/main" id="{FEC78077-3608-EB12-8D7E-85E7380CBBEC}"/>
                </a:ext>
              </a:extLst>
            </p:cNvPr>
            <p:cNvSpPr/>
            <p:nvPr/>
          </p:nvSpPr>
          <p:spPr>
            <a:xfrm>
              <a:off x="3496055" y="4418456"/>
              <a:ext cx="4429791" cy="829076"/>
            </a:xfrm>
            <a:custGeom>
              <a:avLst/>
              <a:gdLst>
                <a:gd name="connsiteX0" fmla="*/ 4429792 w 4429791"/>
                <a:gd name="connsiteY0" fmla="*/ 732187 h 829076"/>
                <a:gd name="connsiteX1" fmla="*/ 4416171 w 4429791"/>
                <a:gd name="connsiteY1" fmla="*/ 766381 h 829076"/>
                <a:gd name="connsiteX2" fmla="*/ 3557302 w 4429791"/>
                <a:gd name="connsiteY2" fmla="*/ 710279 h 829076"/>
                <a:gd name="connsiteX3" fmla="*/ 2436495 w 4429791"/>
                <a:gd name="connsiteY3" fmla="*/ 802005 h 829076"/>
                <a:gd name="connsiteX4" fmla="*/ 933450 w 4429791"/>
                <a:gd name="connsiteY4" fmla="*/ 766381 h 829076"/>
                <a:gd name="connsiteX5" fmla="*/ 522637 w 4429791"/>
                <a:gd name="connsiteY5" fmla="*/ 629698 h 829076"/>
                <a:gd name="connsiteX6" fmla="*/ 395859 w 4429791"/>
                <a:gd name="connsiteY6" fmla="*/ 559594 h 829076"/>
                <a:gd name="connsiteX7" fmla="*/ 0 w 4429791"/>
                <a:gd name="connsiteY7" fmla="*/ 208121 h 829076"/>
                <a:gd name="connsiteX8" fmla="*/ 259842 w 4429791"/>
                <a:gd name="connsiteY8" fmla="*/ 0 h 829076"/>
                <a:gd name="connsiteX9" fmla="*/ 281464 w 4429791"/>
                <a:gd name="connsiteY9" fmla="*/ 256318 h 829076"/>
                <a:gd name="connsiteX10" fmla="*/ 473869 w 4429791"/>
                <a:gd name="connsiteY10" fmla="*/ 427196 h 829076"/>
                <a:gd name="connsiteX11" fmla="*/ 637889 w 4429791"/>
                <a:gd name="connsiteY11" fmla="*/ 394906 h 829076"/>
                <a:gd name="connsiteX12" fmla="*/ 843725 w 4429791"/>
                <a:gd name="connsiteY12" fmla="*/ 546259 h 829076"/>
                <a:gd name="connsiteX13" fmla="*/ 1034225 w 4429791"/>
                <a:gd name="connsiteY13" fmla="*/ 619792 h 829076"/>
                <a:gd name="connsiteX14" fmla="*/ 2145983 w 4429791"/>
                <a:gd name="connsiteY14" fmla="*/ 748760 h 829076"/>
                <a:gd name="connsiteX15" fmla="*/ 2893886 w 4429791"/>
                <a:gd name="connsiteY15" fmla="*/ 626555 h 829076"/>
                <a:gd name="connsiteX16" fmla="*/ 3117057 w 4429791"/>
                <a:gd name="connsiteY16" fmla="*/ 613600 h 829076"/>
                <a:gd name="connsiteX17" fmla="*/ 3283363 w 4429791"/>
                <a:gd name="connsiteY17" fmla="*/ 570929 h 829076"/>
                <a:gd name="connsiteX18" fmla="*/ 3990499 w 4429791"/>
                <a:gd name="connsiteY18" fmla="*/ 694277 h 829076"/>
                <a:gd name="connsiteX19" fmla="*/ 4429792 w 4429791"/>
                <a:gd name="connsiteY19" fmla="*/ 732187 h 8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29791" h="829076">
                  <a:moveTo>
                    <a:pt x="4429792" y="732187"/>
                  </a:moveTo>
                  <a:cubicBezTo>
                    <a:pt x="4425896" y="743836"/>
                    <a:pt x="4421353" y="755247"/>
                    <a:pt x="4416171" y="766381"/>
                  </a:cubicBezTo>
                  <a:cubicBezTo>
                    <a:pt x="4416171" y="766381"/>
                    <a:pt x="3908108" y="754475"/>
                    <a:pt x="3557302" y="710279"/>
                  </a:cubicBezTo>
                  <a:cubicBezTo>
                    <a:pt x="3206496" y="666083"/>
                    <a:pt x="3300603" y="724662"/>
                    <a:pt x="2436495" y="802005"/>
                  </a:cubicBezTo>
                  <a:cubicBezTo>
                    <a:pt x="1572387" y="879348"/>
                    <a:pt x="1205770" y="766381"/>
                    <a:pt x="933450" y="766381"/>
                  </a:cubicBezTo>
                  <a:cubicBezTo>
                    <a:pt x="751904" y="766381"/>
                    <a:pt x="602266" y="684371"/>
                    <a:pt x="522637" y="629698"/>
                  </a:cubicBezTo>
                  <a:cubicBezTo>
                    <a:pt x="482708" y="602351"/>
                    <a:pt x="440255" y="578872"/>
                    <a:pt x="395859" y="559594"/>
                  </a:cubicBezTo>
                  <a:cubicBezTo>
                    <a:pt x="184214" y="467487"/>
                    <a:pt x="0" y="208121"/>
                    <a:pt x="0" y="208121"/>
                  </a:cubicBezTo>
                  <a:cubicBezTo>
                    <a:pt x="82315" y="133540"/>
                    <a:pt x="169088" y="64037"/>
                    <a:pt x="259842" y="0"/>
                  </a:cubicBezTo>
                  <a:cubicBezTo>
                    <a:pt x="255651" y="86963"/>
                    <a:pt x="255080" y="175165"/>
                    <a:pt x="281464" y="256318"/>
                  </a:cubicBezTo>
                  <a:cubicBezTo>
                    <a:pt x="311658" y="349091"/>
                    <a:pt x="386906" y="430435"/>
                    <a:pt x="473869" y="427196"/>
                  </a:cubicBezTo>
                  <a:cubicBezTo>
                    <a:pt x="529685" y="425101"/>
                    <a:pt x="582359" y="389096"/>
                    <a:pt x="637889" y="394906"/>
                  </a:cubicBezTo>
                  <a:cubicBezTo>
                    <a:pt x="720662" y="402812"/>
                    <a:pt x="774383" y="494347"/>
                    <a:pt x="843725" y="546259"/>
                  </a:cubicBezTo>
                  <a:cubicBezTo>
                    <a:pt x="900017" y="588359"/>
                    <a:pt x="967550" y="604456"/>
                    <a:pt x="1034225" y="619792"/>
                  </a:cubicBezTo>
                  <a:cubicBezTo>
                    <a:pt x="1400651" y="704659"/>
                    <a:pt x="1773746" y="790004"/>
                    <a:pt x="2145983" y="748760"/>
                  </a:cubicBezTo>
                  <a:cubicBezTo>
                    <a:pt x="2396871" y="720852"/>
                    <a:pt x="2641949" y="635794"/>
                    <a:pt x="2893886" y="626555"/>
                  </a:cubicBezTo>
                  <a:cubicBezTo>
                    <a:pt x="2968371" y="623792"/>
                    <a:pt x="3043524" y="627793"/>
                    <a:pt x="3117057" y="613600"/>
                  </a:cubicBezTo>
                  <a:cubicBezTo>
                    <a:pt x="3173064" y="602837"/>
                    <a:pt x="3227261" y="581692"/>
                    <a:pt x="3283363" y="570929"/>
                  </a:cubicBezTo>
                  <a:cubicBezTo>
                    <a:pt x="3519964" y="525208"/>
                    <a:pt x="3751898" y="665416"/>
                    <a:pt x="3990499" y="694277"/>
                  </a:cubicBezTo>
                  <a:cubicBezTo>
                    <a:pt x="4135088" y="711803"/>
                    <a:pt x="4293013" y="691705"/>
                    <a:pt x="4429792" y="732187"/>
                  </a:cubicBezTo>
                  <a:close/>
                </a:path>
              </a:pathLst>
            </a:custGeom>
            <a:solidFill>
              <a:srgbClr val="1E1C1C"/>
            </a:solidFill>
            <a:ln w="9525" cap="flat">
              <a:noFill/>
              <a:prstDash val="solid"/>
              <a:miter/>
            </a:ln>
          </p:spPr>
          <p:txBody>
            <a:bodyPr rtlCol="0" anchor="ctr">
              <a:noAutofit/>
            </a:bodyPr>
            <a:lstStyle/>
            <a:p>
              <a:endParaRPr lang="en-US">
                <a:cs typeface="+mn-ea"/>
                <a:sym typeface="+mn-lt"/>
              </a:endParaRPr>
            </a:p>
          </p:txBody>
        </p:sp>
        <p:sp>
          <p:nvSpPr>
            <p:cNvPr id="495" name="任意多边形: 形状 494">
              <a:extLst>
                <a:ext uri="{FF2B5EF4-FFF2-40B4-BE49-F238E27FC236}">
                  <a16:creationId xmlns:a16="http://schemas.microsoft.com/office/drawing/2014/main" id="{492F6BFE-2563-C375-3C36-9BC677D9E30F}"/>
                </a:ext>
              </a:extLst>
            </p:cNvPr>
            <p:cNvSpPr/>
            <p:nvPr/>
          </p:nvSpPr>
          <p:spPr>
            <a:xfrm>
              <a:off x="2209497" y="2247707"/>
              <a:ext cx="2051156" cy="2907162"/>
            </a:xfrm>
            <a:custGeom>
              <a:avLst/>
              <a:gdLst>
                <a:gd name="connsiteX0" fmla="*/ 2022269 w 2051156"/>
                <a:gd name="connsiteY0" fmla="*/ 462155 h 2907162"/>
                <a:gd name="connsiteX1" fmla="*/ 2013697 w 2051156"/>
                <a:gd name="connsiteY1" fmla="*/ 699137 h 2907162"/>
                <a:gd name="connsiteX2" fmla="*/ 1980550 w 2051156"/>
                <a:gd name="connsiteY2" fmla="*/ 774480 h 2907162"/>
                <a:gd name="connsiteX3" fmla="*/ 1904350 w 2051156"/>
                <a:gd name="connsiteY3" fmla="*/ 907830 h 2907162"/>
                <a:gd name="connsiteX4" fmla="*/ 1688704 w 2051156"/>
                <a:gd name="connsiteY4" fmla="*/ 1321596 h 2907162"/>
                <a:gd name="connsiteX5" fmla="*/ 1649461 w 2051156"/>
                <a:gd name="connsiteY5" fmla="*/ 1475806 h 2907162"/>
                <a:gd name="connsiteX6" fmla="*/ 1615361 w 2051156"/>
                <a:gd name="connsiteY6" fmla="*/ 1578390 h 2907162"/>
                <a:gd name="connsiteX7" fmla="*/ 1572689 w 2051156"/>
                <a:gd name="connsiteY7" fmla="*/ 1651066 h 2907162"/>
                <a:gd name="connsiteX8" fmla="*/ 1397144 w 2051156"/>
                <a:gd name="connsiteY8" fmla="*/ 1994537 h 2907162"/>
                <a:gd name="connsiteX9" fmla="*/ 1292369 w 2051156"/>
                <a:gd name="connsiteY9" fmla="*/ 2232662 h 2907162"/>
                <a:gd name="connsiteX10" fmla="*/ 1208834 w 2051156"/>
                <a:gd name="connsiteY10" fmla="*/ 2412208 h 2907162"/>
                <a:gd name="connsiteX11" fmla="*/ 1169877 w 2051156"/>
                <a:gd name="connsiteY11" fmla="*/ 2482408 h 2907162"/>
                <a:gd name="connsiteX12" fmla="*/ 1057387 w 2051156"/>
                <a:gd name="connsiteY12" fmla="*/ 2647666 h 2907162"/>
                <a:gd name="connsiteX13" fmla="*/ 970138 w 2051156"/>
                <a:gd name="connsiteY13" fmla="*/ 2767872 h 2907162"/>
                <a:gd name="connsiteX14" fmla="*/ 762588 w 2051156"/>
                <a:gd name="connsiteY14" fmla="*/ 2905889 h 2907162"/>
                <a:gd name="connsiteX15" fmla="*/ 697913 w 2051156"/>
                <a:gd name="connsiteY15" fmla="*/ 2892078 h 2907162"/>
                <a:gd name="connsiteX16" fmla="*/ 529035 w 2051156"/>
                <a:gd name="connsiteY16" fmla="*/ 2869503 h 2907162"/>
                <a:gd name="connsiteX17" fmla="*/ 411020 w 2051156"/>
                <a:gd name="connsiteY17" fmla="*/ 2879791 h 2907162"/>
                <a:gd name="connsiteX18" fmla="*/ 340726 w 2051156"/>
                <a:gd name="connsiteY18" fmla="*/ 2901031 h 2907162"/>
                <a:gd name="connsiteX19" fmla="*/ 258335 w 2051156"/>
                <a:gd name="connsiteY19" fmla="*/ 2905794 h 2907162"/>
                <a:gd name="connsiteX20" fmla="*/ 123175 w 2051156"/>
                <a:gd name="connsiteY20" fmla="*/ 2899221 h 2907162"/>
                <a:gd name="connsiteX21" fmla="*/ 13733 w 2051156"/>
                <a:gd name="connsiteY21" fmla="*/ 2873409 h 2907162"/>
                <a:gd name="connsiteX22" fmla="*/ 1255 w 2051156"/>
                <a:gd name="connsiteY22" fmla="*/ 2861407 h 2907162"/>
                <a:gd name="connsiteX23" fmla="*/ 20305 w 2051156"/>
                <a:gd name="connsiteY23" fmla="*/ 2829594 h 2907162"/>
                <a:gd name="connsiteX24" fmla="*/ 111078 w 2051156"/>
                <a:gd name="connsiteY24" fmla="*/ 2801019 h 2907162"/>
                <a:gd name="connsiteX25" fmla="*/ 264145 w 2051156"/>
                <a:gd name="connsiteY25" fmla="*/ 2731772 h 2907162"/>
                <a:gd name="connsiteX26" fmla="*/ 417116 w 2051156"/>
                <a:gd name="connsiteY26" fmla="*/ 2673860 h 2907162"/>
                <a:gd name="connsiteX27" fmla="*/ 572088 w 2051156"/>
                <a:gd name="connsiteY27" fmla="*/ 2674908 h 2907162"/>
                <a:gd name="connsiteX28" fmla="*/ 718868 w 2051156"/>
                <a:gd name="connsiteY28" fmla="*/ 2646333 h 2907162"/>
                <a:gd name="connsiteX29" fmla="*/ 816404 w 2051156"/>
                <a:gd name="connsiteY29" fmla="*/ 2518793 h 2907162"/>
                <a:gd name="connsiteX30" fmla="*/ 1138254 w 2051156"/>
                <a:gd name="connsiteY30" fmla="*/ 1695928 h 2907162"/>
                <a:gd name="connsiteX31" fmla="*/ 1209692 w 2051156"/>
                <a:gd name="connsiteY31" fmla="*/ 1541623 h 2907162"/>
                <a:gd name="connsiteX32" fmla="*/ 1254269 w 2051156"/>
                <a:gd name="connsiteY32" fmla="*/ 1345504 h 2907162"/>
                <a:gd name="connsiteX33" fmla="*/ 1309228 w 2051156"/>
                <a:gd name="connsiteY33" fmla="*/ 1010414 h 2907162"/>
                <a:gd name="connsiteX34" fmla="*/ 1342375 w 2051156"/>
                <a:gd name="connsiteY34" fmla="*/ 679611 h 2907162"/>
                <a:gd name="connsiteX35" fmla="*/ 1330469 w 2051156"/>
                <a:gd name="connsiteY35" fmla="*/ 352808 h 2907162"/>
                <a:gd name="connsiteX36" fmla="*/ 1492394 w 2051156"/>
                <a:gd name="connsiteY36" fmla="*/ 66105 h 2907162"/>
                <a:gd name="connsiteX37" fmla="*/ 1761761 w 2051156"/>
                <a:gd name="connsiteY37" fmla="*/ 6860 h 2907162"/>
                <a:gd name="connsiteX38" fmla="*/ 1840437 w 2051156"/>
                <a:gd name="connsiteY38" fmla="*/ 43055 h 2907162"/>
                <a:gd name="connsiteX39" fmla="*/ 1898063 w 2051156"/>
                <a:gd name="connsiteY39" fmla="*/ 81155 h 2907162"/>
                <a:gd name="connsiteX40" fmla="*/ 1949022 w 2051156"/>
                <a:gd name="connsiteY40" fmla="*/ 121446 h 2907162"/>
                <a:gd name="connsiteX41" fmla="*/ 2050940 w 2051156"/>
                <a:gd name="connsiteY41" fmla="*/ 288705 h 2907162"/>
                <a:gd name="connsiteX42" fmla="*/ 2026270 w 2051156"/>
                <a:gd name="connsiteY42" fmla="*/ 426913 h 2907162"/>
                <a:gd name="connsiteX43" fmla="*/ 2022269 w 2051156"/>
                <a:gd name="connsiteY43" fmla="*/ 462155 h 290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051156" h="2907162">
                  <a:moveTo>
                    <a:pt x="2022269" y="462155"/>
                  </a:moveTo>
                  <a:cubicBezTo>
                    <a:pt x="2017507" y="541213"/>
                    <a:pt x="2035985" y="623032"/>
                    <a:pt x="2013697" y="699137"/>
                  </a:cubicBezTo>
                  <a:cubicBezTo>
                    <a:pt x="2005239" y="725312"/>
                    <a:pt x="1994133" y="750553"/>
                    <a:pt x="1980550" y="774480"/>
                  </a:cubicBezTo>
                  <a:cubicBezTo>
                    <a:pt x="1956452" y="819628"/>
                    <a:pt x="1930067" y="863538"/>
                    <a:pt x="1904350" y="907830"/>
                  </a:cubicBezTo>
                  <a:cubicBezTo>
                    <a:pt x="1826721" y="1042704"/>
                    <a:pt x="1756617" y="1181673"/>
                    <a:pt x="1688704" y="1321596"/>
                  </a:cubicBezTo>
                  <a:cubicBezTo>
                    <a:pt x="1672607" y="1354838"/>
                    <a:pt x="1664796" y="1442277"/>
                    <a:pt x="1649461" y="1475806"/>
                  </a:cubicBezTo>
                  <a:cubicBezTo>
                    <a:pt x="1639936" y="1505523"/>
                    <a:pt x="1627934" y="1549719"/>
                    <a:pt x="1615361" y="1578390"/>
                  </a:cubicBezTo>
                  <a:cubicBezTo>
                    <a:pt x="1602788" y="1607060"/>
                    <a:pt x="1585643" y="1621729"/>
                    <a:pt x="1572689" y="1651066"/>
                  </a:cubicBezTo>
                  <a:cubicBezTo>
                    <a:pt x="1521064" y="1768604"/>
                    <a:pt x="1448864" y="1876999"/>
                    <a:pt x="1397144" y="1994537"/>
                  </a:cubicBezTo>
                  <a:cubicBezTo>
                    <a:pt x="1362282" y="2073976"/>
                    <a:pt x="1327354" y="2153347"/>
                    <a:pt x="1292369" y="2232662"/>
                  </a:cubicBezTo>
                  <a:cubicBezTo>
                    <a:pt x="1265794" y="2292955"/>
                    <a:pt x="1239124" y="2353534"/>
                    <a:pt x="1208834" y="2412208"/>
                  </a:cubicBezTo>
                  <a:cubicBezTo>
                    <a:pt x="1196452" y="2436021"/>
                    <a:pt x="1183593" y="2459833"/>
                    <a:pt x="1169877" y="2482408"/>
                  </a:cubicBezTo>
                  <a:cubicBezTo>
                    <a:pt x="1135682" y="2539558"/>
                    <a:pt x="1096535" y="2593755"/>
                    <a:pt x="1057387" y="2647666"/>
                  </a:cubicBezTo>
                  <a:lnTo>
                    <a:pt x="970138" y="2767872"/>
                  </a:lnTo>
                  <a:cubicBezTo>
                    <a:pt x="943860" y="2858331"/>
                    <a:pt x="856169" y="2916643"/>
                    <a:pt x="762588" y="2905889"/>
                  </a:cubicBezTo>
                  <a:cubicBezTo>
                    <a:pt x="740763" y="2902631"/>
                    <a:pt x="719164" y="2898022"/>
                    <a:pt x="697913" y="2892078"/>
                  </a:cubicBezTo>
                  <a:cubicBezTo>
                    <a:pt x="642546" y="2878762"/>
                    <a:pt x="585955" y="2871199"/>
                    <a:pt x="529035" y="2869503"/>
                  </a:cubicBezTo>
                  <a:cubicBezTo>
                    <a:pt x="489404" y="2867094"/>
                    <a:pt x="449636" y="2870561"/>
                    <a:pt x="411020" y="2879791"/>
                  </a:cubicBezTo>
                  <a:cubicBezTo>
                    <a:pt x="387398" y="2886172"/>
                    <a:pt x="364634" y="2895888"/>
                    <a:pt x="340726" y="2901031"/>
                  </a:cubicBezTo>
                  <a:cubicBezTo>
                    <a:pt x="313540" y="2905813"/>
                    <a:pt x="285890" y="2907413"/>
                    <a:pt x="258335" y="2905794"/>
                  </a:cubicBezTo>
                  <a:cubicBezTo>
                    <a:pt x="213281" y="2904556"/>
                    <a:pt x="168228" y="2902460"/>
                    <a:pt x="123175" y="2899221"/>
                  </a:cubicBezTo>
                  <a:cubicBezTo>
                    <a:pt x="85075" y="2896459"/>
                    <a:pt x="46308" y="2892649"/>
                    <a:pt x="13733" y="2873409"/>
                  </a:cubicBezTo>
                  <a:cubicBezTo>
                    <a:pt x="8399" y="2870847"/>
                    <a:pt x="4026" y="2866637"/>
                    <a:pt x="1255" y="2861407"/>
                  </a:cubicBezTo>
                  <a:cubicBezTo>
                    <a:pt x="-3984" y="2848929"/>
                    <a:pt x="8113" y="2836261"/>
                    <a:pt x="20305" y="2829594"/>
                  </a:cubicBezTo>
                  <a:cubicBezTo>
                    <a:pt x="48118" y="2814163"/>
                    <a:pt x="80408" y="2809496"/>
                    <a:pt x="111078" y="2801019"/>
                  </a:cubicBezTo>
                  <a:cubicBezTo>
                    <a:pt x="164894" y="2785779"/>
                    <a:pt x="214234" y="2757870"/>
                    <a:pt x="264145" y="2731772"/>
                  </a:cubicBezTo>
                  <a:cubicBezTo>
                    <a:pt x="314056" y="2705674"/>
                    <a:pt x="362633" y="2681956"/>
                    <a:pt x="417116" y="2673860"/>
                  </a:cubicBezTo>
                  <a:cubicBezTo>
                    <a:pt x="468266" y="2666050"/>
                    <a:pt x="520463" y="2672908"/>
                    <a:pt x="572088" y="2674908"/>
                  </a:cubicBezTo>
                  <a:cubicBezTo>
                    <a:pt x="623714" y="2676908"/>
                    <a:pt x="675053" y="2673860"/>
                    <a:pt x="718868" y="2646333"/>
                  </a:cubicBezTo>
                  <a:cubicBezTo>
                    <a:pt x="764684" y="2617758"/>
                    <a:pt x="792687" y="2567561"/>
                    <a:pt x="816404" y="2518793"/>
                  </a:cubicBezTo>
                  <a:cubicBezTo>
                    <a:pt x="945468" y="2253903"/>
                    <a:pt x="1009000" y="1960818"/>
                    <a:pt x="1138254" y="1695928"/>
                  </a:cubicBezTo>
                  <a:cubicBezTo>
                    <a:pt x="1163114" y="1644969"/>
                    <a:pt x="1190451" y="1594963"/>
                    <a:pt x="1209692" y="1541623"/>
                  </a:cubicBezTo>
                  <a:cubicBezTo>
                    <a:pt x="1232361" y="1478472"/>
                    <a:pt x="1243410" y="1411797"/>
                    <a:pt x="1254269" y="1345504"/>
                  </a:cubicBezTo>
                  <a:cubicBezTo>
                    <a:pt x="1272557" y="1233804"/>
                    <a:pt x="1290873" y="1122114"/>
                    <a:pt x="1309228" y="1010414"/>
                  </a:cubicBezTo>
                  <a:cubicBezTo>
                    <a:pt x="1327135" y="900972"/>
                    <a:pt x="1345137" y="790577"/>
                    <a:pt x="1342375" y="679611"/>
                  </a:cubicBezTo>
                  <a:cubicBezTo>
                    <a:pt x="1339517" y="570454"/>
                    <a:pt x="1316657" y="461107"/>
                    <a:pt x="1330469" y="352808"/>
                  </a:cubicBezTo>
                  <a:cubicBezTo>
                    <a:pt x="1344756" y="240984"/>
                    <a:pt x="1401144" y="132876"/>
                    <a:pt x="1492394" y="66105"/>
                  </a:cubicBezTo>
                  <a:cubicBezTo>
                    <a:pt x="1569775" y="9184"/>
                    <a:pt x="1667635" y="-12339"/>
                    <a:pt x="1761761" y="6860"/>
                  </a:cubicBezTo>
                  <a:cubicBezTo>
                    <a:pt x="1789755" y="14648"/>
                    <a:pt x="1816310" y="26867"/>
                    <a:pt x="1840437" y="43055"/>
                  </a:cubicBezTo>
                  <a:cubicBezTo>
                    <a:pt x="1860125" y="54866"/>
                    <a:pt x="1879328" y="67566"/>
                    <a:pt x="1898063" y="81155"/>
                  </a:cubicBezTo>
                  <a:cubicBezTo>
                    <a:pt x="1915589" y="93918"/>
                    <a:pt x="1932639" y="107349"/>
                    <a:pt x="1949022" y="121446"/>
                  </a:cubicBezTo>
                  <a:cubicBezTo>
                    <a:pt x="1999886" y="165356"/>
                    <a:pt x="2047320" y="221649"/>
                    <a:pt x="2050940" y="288705"/>
                  </a:cubicBezTo>
                  <a:cubicBezTo>
                    <a:pt x="2053416" y="335568"/>
                    <a:pt x="2034080" y="380621"/>
                    <a:pt x="2026270" y="426913"/>
                  </a:cubicBezTo>
                  <a:cubicBezTo>
                    <a:pt x="2024336" y="438581"/>
                    <a:pt x="2022993" y="450344"/>
                    <a:pt x="2022269" y="462155"/>
                  </a:cubicBezTo>
                  <a:close/>
                </a:path>
              </a:pathLst>
            </a:custGeom>
            <a:solidFill>
              <a:srgbClr val="8A6855"/>
            </a:solidFill>
            <a:ln w="9525" cap="flat">
              <a:noFill/>
              <a:prstDash val="solid"/>
              <a:miter/>
            </a:ln>
          </p:spPr>
          <p:txBody>
            <a:bodyPr rtlCol="0" anchor="ctr">
              <a:noAutofit/>
            </a:bodyPr>
            <a:lstStyle/>
            <a:p>
              <a:endParaRPr lang="en-US">
                <a:cs typeface="+mn-ea"/>
                <a:sym typeface="+mn-lt"/>
              </a:endParaRPr>
            </a:p>
          </p:txBody>
        </p:sp>
        <p:sp>
          <p:nvSpPr>
            <p:cNvPr id="496" name="任意多边形: 形状 495">
              <a:extLst>
                <a:ext uri="{FF2B5EF4-FFF2-40B4-BE49-F238E27FC236}">
                  <a16:creationId xmlns:a16="http://schemas.microsoft.com/office/drawing/2014/main" id="{8B0A5E05-2748-1F6B-EE52-BA325B40418E}"/>
                </a:ext>
              </a:extLst>
            </p:cNvPr>
            <p:cNvSpPr/>
            <p:nvPr/>
          </p:nvSpPr>
          <p:spPr>
            <a:xfrm>
              <a:off x="2473070" y="2248278"/>
              <a:ext cx="1634490" cy="2737219"/>
            </a:xfrm>
            <a:custGeom>
              <a:avLst/>
              <a:gdLst>
                <a:gd name="connsiteX0" fmla="*/ 1634490 w 1634490"/>
                <a:gd name="connsiteY0" fmla="*/ 80583 h 2737219"/>
                <a:gd name="connsiteX1" fmla="*/ 1372457 w 1634490"/>
                <a:gd name="connsiteY1" fmla="*/ 247842 h 2737219"/>
                <a:gd name="connsiteX2" fmla="*/ 1287685 w 1634490"/>
                <a:gd name="connsiteY2" fmla="*/ 595696 h 2737219"/>
                <a:gd name="connsiteX3" fmla="*/ 960311 w 1634490"/>
                <a:gd name="connsiteY3" fmla="*/ 1948245 h 2737219"/>
                <a:gd name="connsiteX4" fmla="*/ 846677 w 1634490"/>
                <a:gd name="connsiteY4" fmla="*/ 2260380 h 2737219"/>
                <a:gd name="connsiteX5" fmla="*/ 619316 w 1634490"/>
                <a:gd name="connsiteY5" fmla="*/ 2588802 h 2737219"/>
                <a:gd name="connsiteX6" fmla="*/ 495491 w 1634490"/>
                <a:gd name="connsiteY6" fmla="*/ 2705769 h 2737219"/>
                <a:gd name="connsiteX7" fmla="*/ 290322 w 1634490"/>
                <a:gd name="connsiteY7" fmla="*/ 2736820 h 2737219"/>
                <a:gd name="connsiteX8" fmla="*/ 0 w 1634490"/>
                <a:gd name="connsiteY8" fmla="*/ 2731772 h 2737219"/>
                <a:gd name="connsiteX9" fmla="*/ 152972 w 1634490"/>
                <a:gd name="connsiteY9" fmla="*/ 2673860 h 2737219"/>
                <a:gd name="connsiteX10" fmla="*/ 307943 w 1634490"/>
                <a:gd name="connsiteY10" fmla="*/ 2674908 h 2737219"/>
                <a:gd name="connsiteX11" fmla="*/ 454723 w 1634490"/>
                <a:gd name="connsiteY11" fmla="*/ 2646333 h 2737219"/>
                <a:gd name="connsiteX12" fmla="*/ 552260 w 1634490"/>
                <a:gd name="connsiteY12" fmla="*/ 2518793 h 2737219"/>
                <a:gd name="connsiteX13" fmla="*/ 874109 w 1634490"/>
                <a:gd name="connsiteY13" fmla="*/ 1695928 h 2737219"/>
                <a:gd name="connsiteX14" fmla="*/ 945547 w 1634490"/>
                <a:gd name="connsiteY14" fmla="*/ 1541623 h 2737219"/>
                <a:gd name="connsiteX15" fmla="*/ 990124 w 1634490"/>
                <a:gd name="connsiteY15" fmla="*/ 1345504 h 2737219"/>
                <a:gd name="connsiteX16" fmla="*/ 1045083 w 1634490"/>
                <a:gd name="connsiteY16" fmla="*/ 1010414 h 2737219"/>
                <a:gd name="connsiteX17" fmla="*/ 1078230 w 1634490"/>
                <a:gd name="connsiteY17" fmla="*/ 679611 h 2737219"/>
                <a:gd name="connsiteX18" fmla="*/ 1066324 w 1634490"/>
                <a:gd name="connsiteY18" fmla="*/ 352808 h 2737219"/>
                <a:gd name="connsiteX19" fmla="*/ 1228249 w 1634490"/>
                <a:gd name="connsiteY19" fmla="*/ 66105 h 2737219"/>
                <a:gd name="connsiteX20" fmla="*/ 1497616 w 1634490"/>
                <a:gd name="connsiteY20" fmla="*/ 6860 h 2737219"/>
                <a:gd name="connsiteX21" fmla="*/ 1576864 w 1634490"/>
                <a:gd name="connsiteY21" fmla="*/ 42483 h 2737219"/>
                <a:gd name="connsiteX22" fmla="*/ 1634490 w 1634490"/>
                <a:gd name="connsiteY22" fmla="*/ 80583 h 273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4490" h="2737219">
                  <a:moveTo>
                    <a:pt x="1634490" y="80583"/>
                  </a:moveTo>
                  <a:cubicBezTo>
                    <a:pt x="1527810" y="74678"/>
                    <a:pt x="1424940" y="152021"/>
                    <a:pt x="1372457" y="247842"/>
                  </a:cubicBezTo>
                  <a:cubicBezTo>
                    <a:pt x="1314736" y="353189"/>
                    <a:pt x="1303115" y="476442"/>
                    <a:pt x="1287685" y="595696"/>
                  </a:cubicBezTo>
                  <a:cubicBezTo>
                    <a:pt x="1227582" y="1056134"/>
                    <a:pt x="1093756" y="1503333"/>
                    <a:pt x="960311" y="1948245"/>
                  </a:cubicBezTo>
                  <a:cubicBezTo>
                    <a:pt x="928497" y="2054449"/>
                    <a:pt x="896398" y="2161225"/>
                    <a:pt x="846677" y="2260380"/>
                  </a:cubicBezTo>
                  <a:cubicBezTo>
                    <a:pt x="786765" y="2379537"/>
                    <a:pt x="702659" y="2484694"/>
                    <a:pt x="619316" y="2588802"/>
                  </a:cubicBezTo>
                  <a:cubicBezTo>
                    <a:pt x="583597" y="2633379"/>
                    <a:pt x="546545" y="2679194"/>
                    <a:pt x="495491" y="2705769"/>
                  </a:cubicBezTo>
                  <a:cubicBezTo>
                    <a:pt x="433578" y="2738440"/>
                    <a:pt x="360331" y="2738059"/>
                    <a:pt x="290322" y="2736820"/>
                  </a:cubicBezTo>
                  <a:lnTo>
                    <a:pt x="0" y="2731772"/>
                  </a:lnTo>
                  <a:cubicBezTo>
                    <a:pt x="49054" y="2706055"/>
                    <a:pt x="98489" y="2681956"/>
                    <a:pt x="152972" y="2673860"/>
                  </a:cubicBezTo>
                  <a:cubicBezTo>
                    <a:pt x="204121" y="2666050"/>
                    <a:pt x="256318" y="2672908"/>
                    <a:pt x="307943" y="2674908"/>
                  </a:cubicBezTo>
                  <a:cubicBezTo>
                    <a:pt x="359569" y="2676908"/>
                    <a:pt x="410909" y="2673860"/>
                    <a:pt x="454723" y="2646333"/>
                  </a:cubicBezTo>
                  <a:cubicBezTo>
                    <a:pt x="500539" y="2617758"/>
                    <a:pt x="528542" y="2567561"/>
                    <a:pt x="552260" y="2518793"/>
                  </a:cubicBezTo>
                  <a:cubicBezTo>
                    <a:pt x="681323" y="2253903"/>
                    <a:pt x="744855" y="1960818"/>
                    <a:pt x="874109" y="1695928"/>
                  </a:cubicBezTo>
                  <a:cubicBezTo>
                    <a:pt x="898970" y="1644970"/>
                    <a:pt x="926306" y="1594963"/>
                    <a:pt x="945547" y="1541623"/>
                  </a:cubicBezTo>
                  <a:cubicBezTo>
                    <a:pt x="968216" y="1478472"/>
                    <a:pt x="979265" y="1411797"/>
                    <a:pt x="990124" y="1345504"/>
                  </a:cubicBezTo>
                  <a:cubicBezTo>
                    <a:pt x="1008412" y="1233804"/>
                    <a:pt x="1026728" y="1122114"/>
                    <a:pt x="1045083" y="1010414"/>
                  </a:cubicBezTo>
                  <a:cubicBezTo>
                    <a:pt x="1062990" y="900972"/>
                    <a:pt x="1080992" y="790577"/>
                    <a:pt x="1078230" y="679611"/>
                  </a:cubicBezTo>
                  <a:cubicBezTo>
                    <a:pt x="1075373" y="570454"/>
                    <a:pt x="1052513" y="461107"/>
                    <a:pt x="1066324" y="352808"/>
                  </a:cubicBezTo>
                  <a:cubicBezTo>
                    <a:pt x="1080611" y="240984"/>
                    <a:pt x="1136999" y="132876"/>
                    <a:pt x="1228249" y="66105"/>
                  </a:cubicBezTo>
                  <a:cubicBezTo>
                    <a:pt x="1305630" y="9184"/>
                    <a:pt x="1403490" y="-12339"/>
                    <a:pt x="1497616" y="6860"/>
                  </a:cubicBezTo>
                  <a:cubicBezTo>
                    <a:pt x="1525772" y="14413"/>
                    <a:pt x="1552527" y="26441"/>
                    <a:pt x="1576864" y="42483"/>
                  </a:cubicBezTo>
                  <a:cubicBezTo>
                    <a:pt x="1596609" y="54294"/>
                    <a:pt x="1615821" y="66994"/>
                    <a:pt x="1634490" y="80583"/>
                  </a:cubicBezTo>
                  <a:close/>
                </a:path>
              </a:pathLst>
            </a:custGeom>
            <a:solidFill>
              <a:srgbClr val="654C3E"/>
            </a:solidFill>
            <a:ln w="9525" cap="flat">
              <a:noFill/>
              <a:prstDash val="solid"/>
              <a:miter/>
            </a:ln>
          </p:spPr>
          <p:txBody>
            <a:bodyPr rtlCol="0" anchor="ctr">
              <a:noAutofit/>
            </a:bodyPr>
            <a:lstStyle/>
            <a:p>
              <a:endParaRPr lang="en-US">
                <a:cs typeface="+mn-ea"/>
                <a:sym typeface="+mn-lt"/>
              </a:endParaRPr>
            </a:p>
          </p:txBody>
        </p:sp>
        <p:sp>
          <p:nvSpPr>
            <p:cNvPr id="497" name="任意多边形: 形状 496">
              <a:extLst>
                <a:ext uri="{FF2B5EF4-FFF2-40B4-BE49-F238E27FC236}">
                  <a16:creationId xmlns:a16="http://schemas.microsoft.com/office/drawing/2014/main" id="{3F987C8E-8001-7E83-8AA2-CD239E72B122}"/>
                </a:ext>
              </a:extLst>
            </p:cNvPr>
            <p:cNvSpPr/>
            <p:nvPr/>
          </p:nvSpPr>
          <p:spPr>
            <a:xfrm>
              <a:off x="3418331" y="2709862"/>
              <a:ext cx="816137" cy="1950339"/>
            </a:xfrm>
            <a:custGeom>
              <a:avLst/>
              <a:gdLst>
                <a:gd name="connsiteX0" fmla="*/ 804863 w 816137"/>
                <a:gd name="connsiteY0" fmla="*/ 237268 h 1950339"/>
                <a:gd name="connsiteX1" fmla="*/ 771715 w 816137"/>
                <a:gd name="connsiteY1" fmla="*/ 312611 h 1950339"/>
                <a:gd name="connsiteX2" fmla="*/ 695515 w 816137"/>
                <a:gd name="connsiteY2" fmla="*/ 445961 h 1950339"/>
                <a:gd name="connsiteX3" fmla="*/ 479869 w 816137"/>
                <a:gd name="connsiteY3" fmla="*/ 859726 h 1950339"/>
                <a:gd name="connsiteX4" fmla="*/ 440627 w 816137"/>
                <a:gd name="connsiteY4" fmla="*/ 1013936 h 1950339"/>
                <a:gd name="connsiteX5" fmla="*/ 406527 w 816137"/>
                <a:gd name="connsiteY5" fmla="*/ 1116521 h 1950339"/>
                <a:gd name="connsiteX6" fmla="*/ 363855 w 816137"/>
                <a:gd name="connsiteY6" fmla="*/ 1189196 h 1950339"/>
                <a:gd name="connsiteX7" fmla="*/ 188309 w 816137"/>
                <a:gd name="connsiteY7" fmla="*/ 1532668 h 1950339"/>
                <a:gd name="connsiteX8" fmla="*/ 83534 w 816137"/>
                <a:gd name="connsiteY8" fmla="*/ 1770793 h 1950339"/>
                <a:gd name="connsiteX9" fmla="*/ 0 w 816137"/>
                <a:gd name="connsiteY9" fmla="*/ 1950339 h 1950339"/>
                <a:gd name="connsiteX10" fmla="*/ 92011 w 816137"/>
                <a:gd name="connsiteY10" fmla="*/ 1587246 h 1950339"/>
                <a:gd name="connsiteX11" fmla="*/ 155162 w 816137"/>
                <a:gd name="connsiteY11" fmla="*/ 1392650 h 1950339"/>
                <a:gd name="connsiteX12" fmla="*/ 166116 w 816137"/>
                <a:gd name="connsiteY12" fmla="*/ 1300258 h 1950339"/>
                <a:gd name="connsiteX13" fmla="*/ 243269 w 816137"/>
                <a:gd name="connsiteY13" fmla="*/ 1190530 h 1950339"/>
                <a:gd name="connsiteX14" fmla="*/ 324803 w 816137"/>
                <a:gd name="connsiteY14" fmla="*/ 966407 h 1950339"/>
                <a:gd name="connsiteX15" fmla="*/ 582930 w 816137"/>
                <a:gd name="connsiteY15" fmla="*/ 238696 h 1950339"/>
                <a:gd name="connsiteX16" fmla="*/ 687038 w 816137"/>
                <a:gd name="connsiteY16" fmla="*/ 59626 h 1950339"/>
                <a:gd name="connsiteX17" fmla="*/ 813435 w 816137"/>
                <a:gd name="connsiteY17" fmla="*/ 0 h 1950339"/>
                <a:gd name="connsiteX18" fmla="*/ 804863 w 816137"/>
                <a:gd name="connsiteY18" fmla="*/ 237268 h 195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16137" h="1950339">
                  <a:moveTo>
                    <a:pt x="804863" y="237268"/>
                  </a:moveTo>
                  <a:cubicBezTo>
                    <a:pt x="796404" y="263443"/>
                    <a:pt x="785298" y="288684"/>
                    <a:pt x="771715" y="312611"/>
                  </a:cubicBezTo>
                  <a:cubicBezTo>
                    <a:pt x="747617" y="357759"/>
                    <a:pt x="721233" y="401669"/>
                    <a:pt x="695515" y="445961"/>
                  </a:cubicBezTo>
                  <a:cubicBezTo>
                    <a:pt x="617887" y="580834"/>
                    <a:pt x="547783" y="719804"/>
                    <a:pt x="479869" y="859726"/>
                  </a:cubicBezTo>
                  <a:cubicBezTo>
                    <a:pt x="463772" y="892969"/>
                    <a:pt x="455962" y="980408"/>
                    <a:pt x="440627" y="1013936"/>
                  </a:cubicBezTo>
                  <a:cubicBezTo>
                    <a:pt x="431102" y="1043654"/>
                    <a:pt x="419100" y="1087850"/>
                    <a:pt x="406527" y="1116521"/>
                  </a:cubicBezTo>
                  <a:cubicBezTo>
                    <a:pt x="393954" y="1145191"/>
                    <a:pt x="376809" y="1159859"/>
                    <a:pt x="363855" y="1189196"/>
                  </a:cubicBezTo>
                  <a:cubicBezTo>
                    <a:pt x="312230" y="1306735"/>
                    <a:pt x="240030" y="1415129"/>
                    <a:pt x="188309" y="1532668"/>
                  </a:cubicBezTo>
                  <a:cubicBezTo>
                    <a:pt x="153448" y="1612106"/>
                    <a:pt x="118520" y="1691478"/>
                    <a:pt x="83534" y="1770793"/>
                  </a:cubicBezTo>
                  <a:cubicBezTo>
                    <a:pt x="56960" y="1831086"/>
                    <a:pt x="30290" y="1891665"/>
                    <a:pt x="0" y="1950339"/>
                  </a:cubicBezTo>
                  <a:cubicBezTo>
                    <a:pt x="14116" y="1825704"/>
                    <a:pt x="45072" y="1703565"/>
                    <a:pt x="92011" y="1587246"/>
                  </a:cubicBezTo>
                  <a:cubicBezTo>
                    <a:pt x="117729" y="1523810"/>
                    <a:pt x="148495" y="1460849"/>
                    <a:pt x="155162" y="1392650"/>
                  </a:cubicBezTo>
                  <a:cubicBezTo>
                    <a:pt x="158210" y="1361694"/>
                    <a:pt x="156305" y="1329785"/>
                    <a:pt x="166116" y="1300258"/>
                  </a:cubicBezTo>
                  <a:cubicBezTo>
                    <a:pt x="180404" y="1257586"/>
                    <a:pt x="216789" y="1226820"/>
                    <a:pt x="243269" y="1190530"/>
                  </a:cubicBezTo>
                  <a:cubicBezTo>
                    <a:pt x="290894" y="1125855"/>
                    <a:pt x="306419" y="1044321"/>
                    <a:pt x="324803" y="966407"/>
                  </a:cubicBezTo>
                  <a:cubicBezTo>
                    <a:pt x="384334" y="715709"/>
                    <a:pt x="483775" y="476536"/>
                    <a:pt x="582930" y="238696"/>
                  </a:cubicBezTo>
                  <a:cubicBezTo>
                    <a:pt x="609600" y="174403"/>
                    <a:pt x="637508" y="108490"/>
                    <a:pt x="687038" y="59626"/>
                  </a:cubicBezTo>
                  <a:cubicBezTo>
                    <a:pt x="720852" y="25508"/>
                    <a:pt x="765600" y="4401"/>
                    <a:pt x="813435" y="0"/>
                  </a:cubicBezTo>
                  <a:cubicBezTo>
                    <a:pt x="808673" y="79343"/>
                    <a:pt x="827151" y="161163"/>
                    <a:pt x="804863" y="237268"/>
                  </a:cubicBezTo>
                  <a:close/>
                </a:path>
              </a:pathLst>
            </a:custGeom>
            <a:solidFill>
              <a:srgbClr val="9F7862"/>
            </a:solidFill>
            <a:ln w="9525" cap="flat">
              <a:noFill/>
              <a:prstDash val="solid"/>
              <a:miter/>
            </a:ln>
          </p:spPr>
          <p:txBody>
            <a:bodyPr rtlCol="0" anchor="ctr">
              <a:noAutofit/>
            </a:bodyPr>
            <a:lstStyle/>
            <a:p>
              <a:endParaRPr lang="en-US">
                <a:cs typeface="+mn-ea"/>
                <a:sym typeface="+mn-lt"/>
              </a:endParaRPr>
            </a:p>
          </p:txBody>
        </p:sp>
        <p:sp>
          <p:nvSpPr>
            <p:cNvPr id="498" name="任意多边形: 形状 497">
              <a:extLst>
                <a:ext uri="{FF2B5EF4-FFF2-40B4-BE49-F238E27FC236}">
                  <a16:creationId xmlns:a16="http://schemas.microsoft.com/office/drawing/2014/main" id="{4D551A73-A1FC-A395-0396-6EC7A86EC54B}"/>
                </a:ext>
              </a:extLst>
            </p:cNvPr>
            <p:cNvSpPr/>
            <p:nvPr/>
          </p:nvSpPr>
          <p:spPr>
            <a:xfrm>
              <a:off x="3079622" y="3850195"/>
              <a:ext cx="1368156" cy="953642"/>
            </a:xfrm>
            <a:custGeom>
              <a:avLst/>
              <a:gdLst>
                <a:gd name="connsiteX0" fmla="*/ 1176433 w 1368156"/>
                <a:gd name="connsiteY0" fmla="*/ 548164 h 953642"/>
                <a:gd name="connsiteX1" fmla="*/ 709708 w 1368156"/>
                <a:gd name="connsiteY1" fmla="*/ 828389 h 953642"/>
                <a:gd name="connsiteX2" fmla="*/ 332137 w 1368156"/>
                <a:gd name="connsiteY2" fmla="*/ 953643 h 953642"/>
                <a:gd name="connsiteX3" fmla="*/ 255079 w 1368156"/>
                <a:gd name="connsiteY3" fmla="*/ 861727 h 953642"/>
                <a:gd name="connsiteX4" fmla="*/ 0 w 1368156"/>
                <a:gd name="connsiteY4" fmla="*/ 395859 h 953642"/>
                <a:gd name="connsiteX5" fmla="*/ 388525 w 1368156"/>
                <a:gd name="connsiteY5" fmla="*/ 240792 h 953642"/>
                <a:gd name="connsiteX6" fmla="*/ 715423 w 1368156"/>
                <a:gd name="connsiteY6" fmla="*/ 110204 h 953642"/>
                <a:gd name="connsiteX7" fmla="*/ 991648 w 1368156"/>
                <a:gd name="connsiteY7" fmla="*/ 0 h 953642"/>
                <a:gd name="connsiteX8" fmla="*/ 1066705 w 1368156"/>
                <a:gd name="connsiteY8" fmla="*/ 193643 h 953642"/>
                <a:gd name="connsiteX9" fmla="*/ 1367123 w 1368156"/>
                <a:gd name="connsiteY9" fmla="*/ 257175 h 953642"/>
                <a:gd name="connsiteX10" fmla="*/ 1176433 w 1368156"/>
                <a:gd name="connsiteY10" fmla="*/ 548164 h 95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8156" h="953642">
                  <a:moveTo>
                    <a:pt x="1176433" y="548164"/>
                  </a:moveTo>
                  <a:cubicBezTo>
                    <a:pt x="1054703" y="649510"/>
                    <a:pt x="887159" y="750094"/>
                    <a:pt x="709708" y="828389"/>
                  </a:cubicBezTo>
                  <a:cubicBezTo>
                    <a:pt x="588483" y="882996"/>
                    <a:pt x="461963" y="924973"/>
                    <a:pt x="332137" y="953643"/>
                  </a:cubicBezTo>
                  <a:cubicBezTo>
                    <a:pt x="298894" y="930783"/>
                    <a:pt x="276511" y="895731"/>
                    <a:pt x="255079" y="861727"/>
                  </a:cubicBezTo>
                  <a:cubicBezTo>
                    <a:pt x="160496" y="711708"/>
                    <a:pt x="65246" y="560737"/>
                    <a:pt x="0" y="395859"/>
                  </a:cubicBezTo>
                  <a:lnTo>
                    <a:pt x="388525" y="240792"/>
                  </a:lnTo>
                  <a:lnTo>
                    <a:pt x="715423" y="110204"/>
                  </a:lnTo>
                  <a:lnTo>
                    <a:pt x="991648" y="0"/>
                  </a:lnTo>
                  <a:cubicBezTo>
                    <a:pt x="991648" y="0"/>
                    <a:pt x="985838" y="150304"/>
                    <a:pt x="1066705" y="193643"/>
                  </a:cubicBezTo>
                  <a:cubicBezTo>
                    <a:pt x="1147572" y="236982"/>
                    <a:pt x="1277684" y="234029"/>
                    <a:pt x="1367123" y="257175"/>
                  </a:cubicBezTo>
                  <a:cubicBezTo>
                    <a:pt x="1378077" y="339566"/>
                    <a:pt x="1301115" y="444246"/>
                    <a:pt x="1176433" y="548164"/>
                  </a:cubicBezTo>
                  <a:close/>
                </a:path>
              </a:pathLst>
            </a:custGeom>
            <a:solidFill>
              <a:srgbClr val="B4886F"/>
            </a:solidFill>
            <a:ln w="9525" cap="flat">
              <a:noFill/>
              <a:prstDash val="solid"/>
              <a:miter/>
            </a:ln>
          </p:spPr>
          <p:txBody>
            <a:bodyPr rtlCol="0" anchor="ctr">
              <a:noAutofit/>
            </a:bodyPr>
            <a:lstStyle/>
            <a:p>
              <a:endParaRPr lang="en-US">
                <a:cs typeface="+mn-ea"/>
                <a:sym typeface="+mn-lt"/>
              </a:endParaRPr>
            </a:p>
          </p:txBody>
        </p:sp>
        <p:sp>
          <p:nvSpPr>
            <p:cNvPr id="499" name="任意多边形: 形状 498">
              <a:extLst>
                <a:ext uri="{FF2B5EF4-FFF2-40B4-BE49-F238E27FC236}">
                  <a16:creationId xmlns:a16="http://schemas.microsoft.com/office/drawing/2014/main" id="{C9580A03-B79A-5850-4F41-0C6937EBDD7E}"/>
                </a:ext>
              </a:extLst>
            </p:cNvPr>
            <p:cNvSpPr/>
            <p:nvPr/>
          </p:nvSpPr>
          <p:spPr>
            <a:xfrm>
              <a:off x="3080004" y="4090987"/>
              <a:ext cx="709707" cy="712850"/>
            </a:xfrm>
            <a:custGeom>
              <a:avLst/>
              <a:gdLst>
                <a:gd name="connsiteX0" fmla="*/ 709708 w 709707"/>
                <a:gd name="connsiteY0" fmla="*/ 587597 h 712850"/>
                <a:gd name="connsiteX1" fmla="*/ 332137 w 709707"/>
                <a:gd name="connsiteY1" fmla="*/ 712851 h 712850"/>
                <a:gd name="connsiteX2" fmla="*/ 255079 w 709707"/>
                <a:gd name="connsiteY2" fmla="*/ 620935 h 712850"/>
                <a:gd name="connsiteX3" fmla="*/ 0 w 709707"/>
                <a:gd name="connsiteY3" fmla="*/ 155067 h 712850"/>
                <a:gd name="connsiteX4" fmla="*/ 388144 w 709707"/>
                <a:gd name="connsiteY4" fmla="*/ 0 h 712850"/>
                <a:gd name="connsiteX5" fmla="*/ 362331 w 709707"/>
                <a:gd name="connsiteY5" fmla="*/ 105918 h 712850"/>
                <a:gd name="connsiteX6" fmla="*/ 351854 w 709707"/>
                <a:gd name="connsiteY6" fmla="*/ 218313 h 712850"/>
                <a:gd name="connsiteX7" fmla="*/ 428054 w 709707"/>
                <a:gd name="connsiteY7" fmla="*/ 291370 h 712850"/>
                <a:gd name="connsiteX8" fmla="*/ 521303 w 709707"/>
                <a:gd name="connsiteY8" fmla="*/ 240030 h 712850"/>
                <a:gd name="connsiteX9" fmla="*/ 620173 w 709707"/>
                <a:gd name="connsiteY9" fmla="*/ 223266 h 712850"/>
                <a:gd name="connsiteX10" fmla="*/ 643700 w 709707"/>
                <a:gd name="connsiteY10" fmla="*/ 295180 h 712850"/>
                <a:gd name="connsiteX11" fmla="*/ 709708 w 709707"/>
                <a:gd name="connsiteY11" fmla="*/ 587597 h 7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707" h="712850">
                  <a:moveTo>
                    <a:pt x="709708" y="587597"/>
                  </a:moveTo>
                  <a:cubicBezTo>
                    <a:pt x="588483" y="642204"/>
                    <a:pt x="461963" y="684181"/>
                    <a:pt x="332137" y="712851"/>
                  </a:cubicBezTo>
                  <a:cubicBezTo>
                    <a:pt x="298894" y="689991"/>
                    <a:pt x="276511" y="654939"/>
                    <a:pt x="255079" y="620935"/>
                  </a:cubicBezTo>
                  <a:cubicBezTo>
                    <a:pt x="160496" y="470916"/>
                    <a:pt x="65246" y="319945"/>
                    <a:pt x="0" y="155067"/>
                  </a:cubicBezTo>
                  <a:lnTo>
                    <a:pt x="388144" y="0"/>
                  </a:lnTo>
                  <a:cubicBezTo>
                    <a:pt x="385000" y="35052"/>
                    <a:pt x="370713" y="72009"/>
                    <a:pt x="362331" y="105918"/>
                  </a:cubicBezTo>
                  <a:cubicBezTo>
                    <a:pt x="352806" y="142780"/>
                    <a:pt x="344043" y="181261"/>
                    <a:pt x="351854" y="218313"/>
                  </a:cubicBezTo>
                  <a:cubicBezTo>
                    <a:pt x="359664" y="255365"/>
                    <a:pt x="389954" y="290894"/>
                    <a:pt x="428054" y="291370"/>
                  </a:cubicBezTo>
                  <a:cubicBezTo>
                    <a:pt x="464439" y="291941"/>
                    <a:pt x="493014" y="262795"/>
                    <a:pt x="521303" y="240030"/>
                  </a:cubicBezTo>
                  <a:cubicBezTo>
                    <a:pt x="549593" y="217265"/>
                    <a:pt x="592360" y="200025"/>
                    <a:pt x="620173" y="223266"/>
                  </a:cubicBezTo>
                  <a:cubicBezTo>
                    <a:pt x="640175" y="239839"/>
                    <a:pt x="642176" y="269177"/>
                    <a:pt x="643700" y="295180"/>
                  </a:cubicBezTo>
                  <a:cubicBezTo>
                    <a:pt x="649662" y="395592"/>
                    <a:pt x="671951" y="494357"/>
                    <a:pt x="709708" y="587597"/>
                  </a:cubicBezTo>
                  <a:close/>
                </a:path>
              </a:pathLst>
            </a:custGeom>
            <a:solidFill>
              <a:srgbClr val="8F6C58"/>
            </a:solidFill>
            <a:ln w="9525" cap="flat">
              <a:noFill/>
              <a:prstDash val="solid"/>
              <a:miter/>
            </a:ln>
          </p:spPr>
          <p:txBody>
            <a:bodyPr rtlCol="0" anchor="ctr">
              <a:noAutofit/>
            </a:bodyPr>
            <a:lstStyle/>
            <a:p>
              <a:endParaRPr lang="en-US">
                <a:cs typeface="+mn-ea"/>
                <a:sym typeface="+mn-lt"/>
              </a:endParaRPr>
            </a:p>
          </p:txBody>
        </p:sp>
        <p:sp>
          <p:nvSpPr>
            <p:cNvPr id="500" name="任意多边形: 形状 499">
              <a:extLst>
                <a:ext uri="{FF2B5EF4-FFF2-40B4-BE49-F238E27FC236}">
                  <a16:creationId xmlns:a16="http://schemas.microsoft.com/office/drawing/2014/main" id="{43416B0D-BC0E-3F9B-770A-A6BCFE132BB4}"/>
                </a:ext>
              </a:extLst>
            </p:cNvPr>
            <p:cNvSpPr/>
            <p:nvPr/>
          </p:nvSpPr>
          <p:spPr>
            <a:xfrm>
              <a:off x="3782853" y="3850480"/>
              <a:ext cx="664691" cy="547877"/>
            </a:xfrm>
            <a:custGeom>
              <a:avLst/>
              <a:gdLst>
                <a:gd name="connsiteX0" fmla="*/ 473202 w 664691"/>
                <a:gd name="connsiteY0" fmla="*/ 547878 h 547877"/>
                <a:gd name="connsiteX1" fmla="*/ 492252 w 664691"/>
                <a:gd name="connsiteY1" fmla="*/ 483298 h 547877"/>
                <a:gd name="connsiteX2" fmla="*/ 483203 w 664691"/>
                <a:gd name="connsiteY2" fmla="*/ 378523 h 547877"/>
                <a:gd name="connsiteX3" fmla="*/ 386239 w 664691"/>
                <a:gd name="connsiteY3" fmla="*/ 370713 h 547877"/>
                <a:gd name="connsiteX4" fmla="*/ 126873 w 664691"/>
                <a:gd name="connsiteY4" fmla="*/ 347281 h 547877"/>
                <a:gd name="connsiteX5" fmla="*/ 19050 w 664691"/>
                <a:gd name="connsiteY5" fmla="*/ 126206 h 547877"/>
                <a:gd name="connsiteX6" fmla="*/ 0 w 664691"/>
                <a:gd name="connsiteY6" fmla="*/ 141541 h 547877"/>
                <a:gd name="connsiteX7" fmla="*/ 11906 w 664691"/>
                <a:gd name="connsiteY7" fmla="*/ 110204 h 547877"/>
                <a:gd name="connsiteX8" fmla="*/ 288131 w 664691"/>
                <a:gd name="connsiteY8" fmla="*/ 0 h 547877"/>
                <a:gd name="connsiteX9" fmla="*/ 363188 w 664691"/>
                <a:gd name="connsiteY9" fmla="*/ 193643 h 547877"/>
                <a:gd name="connsiteX10" fmla="*/ 663607 w 664691"/>
                <a:gd name="connsiteY10" fmla="*/ 257175 h 547877"/>
                <a:gd name="connsiteX11" fmla="*/ 473202 w 664691"/>
                <a:gd name="connsiteY11" fmla="*/ 547878 h 54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4691" h="547877">
                  <a:moveTo>
                    <a:pt x="473202" y="547878"/>
                  </a:moveTo>
                  <a:cubicBezTo>
                    <a:pt x="479393" y="526352"/>
                    <a:pt x="485585" y="504920"/>
                    <a:pt x="492252" y="483298"/>
                  </a:cubicBezTo>
                  <a:cubicBezTo>
                    <a:pt x="502539" y="447770"/>
                    <a:pt x="510731" y="403479"/>
                    <a:pt x="483203" y="378523"/>
                  </a:cubicBezTo>
                  <a:cubicBezTo>
                    <a:pt x="458153" y="355854"/>
                    <a:pt x="419386" y="363760"/>
                    <a:pt x="386239" y="370713"/>
                  </a:cubicBezTo>
                  <a:cubicBezTo>
                    <a:pt x="299561" y="389096"/>
                    <a:pt x="205264" y="389763"/>
                    <a:pt x="126873" y="347281"/>
                  </a:cubicBezTo>
                  <a:cubicBezTo>
                    <a:pt x="48482" y="304800"/>
                    <a:pt x="-5524" y="211074"/>
                    <a:pt x="19050" y="126206"/>
                  </a:cubicBezTo>
                  <a:lnTo>
                    <a:pt x="0" y="141541"/>
                  </a:lnTo>
                  <a:cubicBezTo>
                    <a:pt x="4982" y="131512"/>
                    <a:pt x="8973" y="121015"/>
                    <a:pt x="11906" y="110204"/>
                  </a:cubicBezTo>
                  <a:lnTo>
                    <a:pt x="288131" y="0"/>
                  </a:lnTo>
                  <a:cubicBezTo>
                    <a:pt x="288131" y="0"/>
                    <a:pt x="282321" y="150304"/>
                    <a:pt x="363188" y="193643"/>
                  </a:cubicBezTo>
                  <a:cubicBezTo>
                    <a:pt x="444056" y="236982"/>
                    <a:pt x="574167" y="234029"/>
                    <a:pt x="663607" y="257175"/>
                  </a:cubicBezTo>
                  <a:cubicBezTo>
                    <a:pt x="674846" y="339280"/>
                    <a:pt x="597884" y="443960"/>
                    <a:pt x="473202" y="547878"/>
                  </a:cubicBezTo>
                  <a:close/>
                </a:path>
              </a:pathLst>
            </a:custGeom>
            <a:solidFill>
              <a:srgbClr val="C9987C"/>
            </a:solidFill>
            <a:ln w="9525" cap="flat">
              <a:noFill/>
              <a:prstDash val="solid"/>
              <a:miter/>
            </a:ln>
          </p:spPr>
          <p:txBody>
            <a:bodyPr rtlCol="0" anchor="ctr">
              <a:noAutofit/>
            </a:bodyPr>
            <a:lstStyle/>
            <a:p>
              <a:endParaRPr lang="en-US">
                <a:cs typeface="+mn-ea"/>
                <a:sym typeface="+mn-lt"/>
              </a:endParaRPr>
            </a:p>
          </p:txBody>
        </p:sp>
        <p:sp>
          <p:nvSpPr>
            <p:cNvPr id="501" name="任意多边形: 形状 500">
              <a:extLst>
                <a:ext uri="{FF2B5EF4-FFF2-40B4-BE49-F238E27FC236}">
                  <a16:creationId xmlns:a16="http://schemas.microsoft.com/office/drawing/2014/main" id="{8133B390-AE2C-95F6-CFA7-83C794E5051F}"/>
                </a:ext>
              </a:extLst>
            </p:cNvPr>
            <p:cNvSpPr/>
            <p:nvPr/>
          </p:nvSpPr>
          <p:spPr>
            <a:xfrm>
              <a:off x="3304603" y="1687639"/>
              <a:ext cx="1308258" cy="2013680"/>
            </a:xfrm>
            <a:custGeom>
              <a:avLst/>
              <a:gdLst>
                <a:gd name="connsiteX0" fmla="*/ 1308259 w 1308258"/>
                <a:gd name="connsiteY0" fmla="*/ 588645 h 2013680"/>
                <a:gd name="connsiteX1" fmla="*/ 303847 w 1308258"/>
                <a:gd name="connsiteY1" fmla="*/ 2013680 h 2013680"/>
                <a:gd name="connsiteX2" fmla="*/ 0 w 1308258"/>
                <a:gd name="connsiteY2" fmla="*/ 1113949 h 2013680"/>
                <a:gd name="connsiteX3" fmla="*/ 384048 w 1308258"/>
                <a:gd name="connsiteY3" fmla="*/ 772001 h 2013680"/>
                <a:gd name="connsiteX4" fmla="*/ 384048 w 1308258"/>
                <a:gd name="connsiteY4" fmla="*/ 772001 h 2013680"/>
                <a:gd name="connsiteX5" fmla="*/ 406051 w 1308258"/>
                <a:gd name="connsiteY5" fmla="*/ 695801 h 2013680"/>
                <a:gd name="connsiteX6" fmla="*/ 668941 w 1308258"/>
                <a:gd name="connsiteY6" fmla="*/ 240983 h 2013680"/>
                <a:gd name="connsiteX7" fmla="*/ 749237 w 1308258"/>
                <a:gd name="connsiteY7" fmla="*/ 0 h 2013680"/>
                <a:gd name="connsiteX8" fmla="*/ 821055 w 1308258"/>
                <a:gd name="connsiteY8" fmla="*/ 76200 h 201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8258" h="2013680">
                  <a:moveTo>
                    <a:pt x="1308259" y="588645"/>
                  </a:moveTo>
                  <a:lnTo>
                    <a:pt x="303847" y="2013680"/>
                  </a:lnTo>
                  <a:lnTo>
                    <a:pt x="0" y="1113949"/>
                  </a:lnTo>
                  <a:cubicBezTo>
                    <a:pt x="37052" y="1155573"/>
                    <a:pt x="333375" y="868585"/>
                    <a:pt x="384048" y="772001"/>
                  </a:cubicBezTo>
                  <a:lnTo>
                    <a:pt x="384048" y="772001"/>
                  </a:lnTo>
                  <a:cubicBezTo>
                    <a:pt x="393773" y="747351"/>
                    <a:pt x="401136" y="721839"/>
                    <a:pt x="406051" y="695801"/>
                  </a:cubicBezTo>
                  <a:cubicBezTo>
                    <a:pt x="446437" y="480250"/>
                    <a:pt x="576453" y="414338"/>
                    <a:pt x="668941" y="240983"/>
                  </a:cubicBezTo>
                  <a:cubicBezTo>
                    <a:pt x="761429" y="67628"/>
                    <a:pt x="749237" y="0"/>
                    <a:pt x="749237" y="0"/>
                  </a:cubicBezTo>
                  <a:lnTo>
                    <a:pt x="821055" y="76200"/>
                  </a:lnTo>
                  <a:close/>
                </a:path>
              </a:pathLst>
            </a:custGeom>
            <a:solidFill>
              <a:srgbClr val="B4886F"/>
            </a:solidFill>
            <a:ln w="9525" cap="flat">
              <a:noFill/>
              <a:prstDash val="solid"/>
              <a:miter/>
            </a:ln>
          </p:spPr>
          <p:txBody>
            <a:bodyPr rtlCol="0" anchor="ctr">
              <a:noAutofit/>
            </a:bodyPr>
            <a:lstStyle/>
            <a:p>
              <a:endParaRPr lang="en-US">
                <a:cs typeface="+mn-ea"/>
                <a:sym typeface="+mn-lt"/>
              </a:endParaRPr>
            </a:p>
          </p:txBody>
        </p:sp>
        <p:sp>
          <p:nvSpPr>
            <p:cNvPr id="502" name="任意多边形: 形状 501">
              <a:extLst>
                <a:ext uri="{FF2B5EF4-FFF2-40B4-BE49-F238E27FC236}">
                  <a16:creationId xmlns:a16="http://schemas.microsoft.com/office/drawing/2014/main" id="{96030720-0B53-8AC1-5147-9762CC7C13EB}"/>
                </a:ext>
              </a:extLst>
            </p:cNvPr>
            <p:cNvSpPr/>
            <p:nvPr/>
          </p:nvSpPr>
          <p:spPr>
            <a:xfrm>
              <a:off x="3843381" y="1962530"/>
              <a:ext cx="363241" cy="418950"/>
            </a:xfrm>
            <a:custGeom>
              <a:avLst/>
              <a:gdLst>
                <a:gd name="connsiteX0" fmla="*/ 357144 w 363241"/>
                <a:gd name="connsiteY0" fmla="*/ 169640 h 418950"/>
                <a:gd name="connsiteX1" fmla="*/ 282849 w 363241"/>
                <a:gd name="connsiteY1" fmla="*/ 245840 h 418950"/>
                <a:gd name="connsiteX2" fmla="*/ 35199 w 363241"/>
                <a:gd name="connsiteY2" fmla="*/ 411290 h 418950"/>
                <a:gd name="connsiteX3" fmla="*/ 718 w 363241"/>
                <a:gd name="connsiteY3" fmla="*/ 411290 h 418950"/>
                <a:gd name="connsiteX4" fmla="*/ 1480 w 363241"/>
                <a:gd name="connsiteY4" fmla="*/ 398145 h 418950"/>
                <a:gd name="connsiteX5" fmla="*/ 134830 w 363241"/>
                <a:gd name="connsiteY5" fmla="*/ 228029 h 418950"/>
                <a:gd name="connsiteX6" fmla="*/ 285992 w 363241"/>
                <a:gd name="connsiteY6" fmla="*/ 0 h 418950"/>
                <a:gd name="connsiteX7" fmla="*/ 330569 w 363241"/>
                <a:gd name="connsiteY7" fmla="*/ 24765 h 418950"/>
                <a:gd name="connsiteX8" fmla="*/ 358668 w 363241"/>
                <a:gd name="connsiteY8" fmla="*/ 92202 h 418950"/>
                <a:gd name="connsiteX9" fmla="*/ 357144 w 363241"/>
                <a:gd name="connsiteY9" fmla="*/ 169640 h 41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241" h="418950">
                  <a:moveTo>
                    <a:pt x="357144" y="169640"/>
                  </a:moveTo>
                  <a:cubicBezTo>
                    <a:pt x="344666" y="203549"/>
                    <a:pt x="312853" y="225742"/>
                    <a:pt x="282849" y="245840"/>
                  </a:cubicBezTo>
                  <a:lnTo>
                    <a:pt x="35199" y="411290"/>
                  </a:lnTo>
                  <a:cubicBezTo>
                    <a:pt x="24055" y="418719"/>
                    <a:pt x="5290" y="423958"/>
                    <a:pt x="718" y="411290"/>
                  </a:cubicBezTo>
                  <a:cubicBezTo>
                    <a:pt x="-453" y="406940"/>
                    <a:pt x="-187" y="402329"/>
                    <a:pt x="1480" y="398145"/>
                  </a:cubicBezTo>
                  <a:cubicBezTo>
                    <a:pt x="22721" y="328708"/>
                    <a:pt x="89872" y="285179"/>
                    <a:pt x="134830" y="228029"/>
                  </a:cubicBezTo>
                  <a:cubicBezTo>
                    <a:pt x="191218" y="155734"/>
                    <a:pt x="215602" y="56578"/>
                    <a:pt x="285992" y="0"/>
                  </a:cubicBezTo>
                  <a:cubicBezTo>
                    <a:pt x="303404" y="2464"/>
                    <a:pt x="319282" y="11286"/>
                    <a:pt x="330569" y="24765"/>
                  </a:cubicBezTo>
                  <a:cubicBezTo>
                    <a:pt x="345533" y="44479"/>
                    <a:pt x="355210" y="67694"/>
                    <a:pt x="358668" y="92202"/>
                  </a:cubicBezTo>
                  <a:cubicBezTo>
                    <a:pt x="365250" y="117669"/>
                    <a:pt x="364716" y="144451"/>
                    <a:pt x="357144" y="169640"/>
                  </a:cubicBezTo>
                  <a:close/>
                </a:path>
              </a:pathLst>
            </a:custGeom>
            <a:solidFill>
              <a:srgbClr val="C9987C"/>
            </a:solidFill>
            <a:ln w="9525" cap="flat">
              <a:noFill/>
              <a:prstDash val="solid"/>
              <a:miter/>
            </a:ln>
          </p:spPr>
          <p:txBody>
            <a:bodyPr rtlCol="0" anchor="ctr">
              <a:noAutofit/>
            </a:bodyPr>
            <a:lstStyle/>
            <a:p>
              <a:endParaRPr lang="en-US">
                <a:cs typeface="+mn-ea"/>
                <a:sym typeface="+mn-lt"/>
              </a:endParaRPr>
            </a:p>
          </p:txBody>
        </p:sp>
        <p:sp>
          <p:nvSpPr>
            <p:cNvPr id="503" name="任意多边形: 形状 502">
              <a:extLst>
                <a:ext uri="{FF2B5EF4-FFF2-40B4-BE49-F238E27FC236}">
                  <a16:creationId xmlns:a16="http://schemas.microsoft.com/office/drawing/2014/main" id="{F2E9BB65-B92A-4793-69D3-EB76F6D101AF}"/>
                </a:ext>
              </a:extLst>
            </p:cNvPr>
            <p:cNvSpPr/>
            <p:nvPr/>
          </p:nvSpPr>
          <p:spPr>
            <a:xfrm>
              <a:off x="3688746" y="1687543"/>
              <a:ext cx="437219" cy="772001"/>
            </a:xfrm>
            <a:custGeom>
              <a:avLst/>
              <a:gdLst>
                <a:gd name="connsiteX0" fmla="*/ 398526 w 437219"/>
                <a:gd name="connsiteY0" fmla="*/ 232315 h 772001"/>
                <a:gd name="connsiteX1" fmla="*/ 261556 w 437219"/>
                <a:gd name="connsiteY1" fmla="*/ 388620 h 772001"/>
                <a:gd name="connsiteX2" fmla="*/ 41815 w 437219"/>
                <a:gd name="connsiteY2" fmla="*/ 709613 h 772001"/>
                <a:gd name="connsiteX3" fmla="*/ 0 w 437219"/>
                <a:gd name="connsiteY3" fmla="*/ 772001 h 772001"/>
                <a:gd name="connsiteX4" fmla="*/ 22003 w 437219"/>
                <a:gd name="connsiteY4" fmla="*/ 695801 h 772001"/>
                <a:gd name="connsiteX5" fmla="*/ 284893 w 437219"/>
                <a:gd name="connsiteY5" fmla="*/ 240983 h 772001"/>
                <a:gd name="connsiteX6" fmla="*/ 365188 w 437219"/>
                <a:gd name="connsiteY6" fmla="*/ 0 h 772001"/>
                <a:gd name="connsiteX7" fmla="*/ 437007 w 437219"/>
                <a:gd name="connsiteY7" fmla="*/ 76200 h 772001"/>
                <a:gd name="connsiteX8" fmla="*/ 398526 w 437219"/>
                <a:gd name="connsiteY8" fmla="*/ 232315 h 77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7219" h="772001">
                  <a:moveTo>
                    <a:pt x="398526" y="232315"/>
                  </a:moveTo>
                  <a:cubicBezTo>
                    <a:pt x="363664" y="292418"/>
                    <a:pt x="308800" y="337757"/>
                    <a:pt x="261556" y="388620"/>
                  </a:cubicBezTo>
                  <a:cubicBezTo>
                    <a:pt x="173069" y="483870"/>
                    <a:pt x="110585" y="599408"/>
                    <a:pt x="41815" y="709613"/>
                  </a:cubicBezTo>
                  <a:cubicBezTo>
                    <a:pt x="28575" y="730853"/>
                    <a:pt x="15050" y="751999"/>
                    <a:pt x="0" y="772001"/>
                  </a:cubicBezTo>
                  <a:cubicBezTo>
                    <a:pt x="9725" y="747351"/>
                    <a:pt x="17088" y="721839"/>
                    <a:pt x="22003" y="695801"/>
                  </a:cubicBezTo>
                  <a:cubicBezTo>
                    <a:pt x="62389" y="480250"/>
                    <a:pt x="192405" y="414337"/>
                    <a:pt x="284893" y="240983"/>
                  </a:cubicBezTo>
                  <a:cubicBezTo>
                    <a:pt x="377380" y="67628"/>
                    <a:pt x="365188" y="0"/>
                    <a:pt x="365188" y="0"/>
                  </a:cubicBezTo>
                  <a:lnTo>
                    <a:pt x="437007" y="76200"/>
                  </a:lnTo>
                  <a:cubicBezTo>
                    <a:pt x="439093" y="130819"/>
                    <a:pt x="425758" y="184921"/>
                    <a:pt x="398526" y="232315"/>
                  </a:cubicBezTo>
                  <a:close/>
                </a:path>
              </a:pathLst>
            </a:custGeom>
            <a:solidFill>
              <a:srgbClr val="8F6C58"/>
            </a:solidFill>
            <a:ln w="9525" cap="flat">
              <a:noFill/>
              <a:prstDash val="solid"/>
              <a:miter/>
            </a:ln>
          </p:spPr>
          <p:txBody>
            <a:bodyPr rtlCol="0" anchor="ctr">
              <a:noAutofit/>
            </a:bodyPr>
            <a:lstStyle/>
            <a:p>
              <a:endParaRPr lang="en-US">
                <a:cs typeface="+mn-ea"/>
                <a:sym typeface="+mn-lt"/>
              </a:endParaRPr>
            </a:p>
          </p:txBody>
        </p:sp>
        <p:sp>
          <p:nvSpPr>
            <p:cNvPr id="504" name="任意多边形: 形状 503">
              <a:extLst>
                <a:ext uri="{FF2B5EF4-FFF2-40B4-BE49-F238E27FC236}">
                  <a16:creationId xmlns:a16="http://schemas.microsoft.com/office/drawing/2014/main" id="{60508433-DF36-BB67-AFD9-3DCF085ED7FF}"/>
                </a:ext>
              </a:extLst>
            </p:cNvPr>
            <p:cNvSpPr/>
            <p:nvPr/>
          </p:nvSpPr>
          <p:spPr>
            <a:xfrm>
              <a:off x="4054036" y="1481539"/>
              <a:ext cx="1012242" cy="963357"/>
            </a:xfrm>
            <a:custGeom>
              <a:avLst/>
              <a:gdLst>
                <a:gd name="connsiteX0" fmla="*/ 341655 w 1012242"/>
                <a:gd name="connsiteY0" fmla="*/ 927333 h 963357"/>
                <a:gd name="connsiteX1" fmla="*/ 138297 w 1012242"/>
                <a:gd name="connsiteY1" fmla="*/ 722545 h 963357"/>
                <a:gd name="connsiteX2" fmla="*/ 43809 w 1012242"/>
                <a:gd name="connsiteY2" fmla="*/ 445368 h 963357"/>
                <a:gd name="connsiteX3" fmla="*/ 12376 w 1012242"/>
                <a:gd name="connsiteY3" fmla="*/ 296778 h 963357"/>
                <a:gd name="connsiteX4" fmla="*/ 184 w 1012242"/>
                <a:gd name="connsiteY4" fmla="*/ 174572 h 963357"/>
                <a:gd name="connsiteX5" fmla="*/ 39332 w 1012242"/>
                <a:gd name="connsiteY5" fmla="*/ 106944 h 963357"/>
                <a:gd name="connsiteX6" fmla="*/ 100578 w 1012242"/>
                <a:gd name="connsiteY6" fmla="*/ 120756 h 963357"/>
                <a:gd name="connsiteX7" fmla="*/ 150584 w 1012242"/>
                <a:gd name="connsiteY7" fmla="*/ 120756 h 963357"/>
                <a:gd name="connsiteX8" fmla="*/ 158966 w 1012242"/>
                <a:gd name="connsiteY8" fmla="*/ 112469 h 963357"/>
                <a:gd name="connsiteX9" fmla="*/ 183540 w 1012242"/>
                <a:gd name="connsiteY9" fmla="*/ 80179 h 963357"/>
                <a:gd name="connsiteX10" fmla="*/ 217830 w 1012242"/>
                <a:gd name="connsiteY10" fmla="*/ 111231 h 963357"/>
                <a:gd name="connsiteX11" fmla="*/ 247263 w 1012242"/>
                <a:gd name="connsiteY11" fmla="*/ 83418 h 963357"/>
                <a:gd name="connsiteX12" fmla="*/ 277933 w 1012242"/>
                <a:gd name="connsiteY12" fmla="*/ 102468 h 963357"/>
                <a:gd name="connsiteX13" fmla="*/ 322224 w 1012242"/>
                <a:gd name="connsiteY13" fmla="*/ 86751 h 963357"/>
                <a:gd name="connsiteX14" fmla="*/ 339369 w 1012242"/>
                <a:gd name="connsiteY14" fmla="*/ 37793 h 963357"/>
                <a:gd name="connsiteX15" fmla="*/ 372326 w 1012242"/>
                <a:gd name="connsiteY15" fmla="*/ 360 h 963357"/>
                <a:gd name="connsiteX16" fmla="*/ 411664 w 1012242"/>
                <a:gd name="connsiteY16" fmla="*/ 10837 h 963357"/>
                <a:gd name="connsiteX17" fmla="*/ 614451 w 1012242"/>
                <a:gd name="connsiteY17" fmla="*/ 170762 h 963357"/>
                <a:gd name="connsiteX18" fmla="*/ 690651 w 1012242"/>
                <a:gd name="connsiteY18" fmla="*/ 194384 h 963357"/>
                <a:gd name="connsiteX19" fmla="*/ 862863 w 1012242"/>
                <a:gd name="connsiteY19" fmla="*/ 265440 h 963357"/>
                <a:gd name="connsiteX20" fmla="*/ 979830 w 1012242"/>
                <a:gd name="connsiteY20" fmla="*/ 407172 h 963357"/>
                <a:gd name="connsiteX21" fmla="*/ 840861 w 1012242"/>
                <a:gd name="connsiteY21" fmla="*/ 887709 h 963357"/>
                <a:gd name="connsiteX22" fmla="*/ 341655 w 1012242"/>
                <a:gd name="connsiteY22" fmla="*/ 927333 h 96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12242" h="963357">
                  <a:moveTo>
                    <a:pt x="341655" y="927333"/>
                  </a:moveTo>
                  <a:cubicBezTo>
                    <a:pt x="252882" y="886089"/>
                    <a:pt x="184588" y="809223"/>
                    <a:pt x="138297" y="722545"/>
                  </a:cubicBezTo>
                  <a:cubicBezTo>
                    <a:pt x="92005" y="635868"/>
                    <a:pt x="66002" y="540713"/>
                    <a:pt x="43809" y="445368"/>
                  </a:cubicBezTo>
                  <a:cubicBezTo>
                    <a:pt x="32379" y="396028"/>
                    <a:pt x="21901" y="346498"/>
                    <a:pt x="12376" y="296778"/>
                  </a:cubicBezTo>
                  <a:cubicBezTo>
                    <a:pt x="3156" y="256723"/>
                    <a:pt x="-949" y="215659"/>
                    <a:pt x="184" y="174572"/>
                  </a:cubicBezTo>
                  <a:cubicBezTo>
                    <a:pt x="1899" y="146854"/>
                    <a:pt x="12567" y="114374"/>
                    <a:pt x="39332" y="106944"/>
                  </a:cubicBezTo>
                  <a:cubicBezTo>
                    <a:pt x="59906" y="101325"/>
                    <a:pt x="80670" y="113040"/>
                    <a:pt x="100578" y="120756"/>
                  </a:cubicBezTo>
                  <a:cubicBezTo>
                    <a:pt x="116580" y="127042"/>
                    <a:pt x="137154" y="129519"/>
                    <a:pt x="150584" y="120756"/>
                  </a:cubicBezTo>
                  <a:cubicBezTo>
                    <a:pt x="153975" y="118676"/>
                    <a:pt x="156851" y="115841"/>
                    <a:pt x="158966" y="112469"/>
                  </a:cubicBezTo>
                  <a:cubicBezTo>
                    <a:pt x="166776" y="100372"/>
                    <a:pt x="169158" y="79131"/>
                    <a:pt x="183540" y="80179"/>
                  </a:cubicBezTo>
                  <a:cubicBezTo>
                    <a:pt x="199828" y="81417"/>
                    <a:pt x="201638" y="112183"/>
                    <a:pt x="217830" y="111231"/>
                  </a:cubicBezTo>
                  <a:cubicBezTo>
                    <a:pt x="231832" y="110564"/>
                    <a:pt x="233642" y="86656"/>
                    <a:pt x="247263" y="83418"/>
                  </a:cubicBezTo>
                  <a:cubicBezTo>
                    <a:pt x="259455" y="80560"/>
                    <a:pt x="267265" y="95800"/>
                    <a:pt x="277933" y="102468"/>
                  </a:cubicBezTo>
                  <a:cubicBezTo>
                    <a:pt x="292792" y="111421"/>
                    <a:pt x="312795" y="101325"/>
                    <a:pt x="322224" y="86751"/>
                  </a:cubicBezTo>
                  <a:cubicBezTo>
                    <a:pt x="331654" y="72178"/>
                    <a:pt x="333940" y="54271"/>
                    <a:pt x="339369" y="37793"/>
                  </a:cubicBezTo>
                  <a:cubicBezTo>
                    <a:pt x="344799" y="21315"/>
                    <a:pt x="355371" y="4170"/>
                    <a:pt x="372326" y="360"/>
                  </a:cubicBezTo>
                  <a:cubicBezTo>
                    <a:pt x="386289" y="-1234"/>
                    <a:pt x="400339" y="2508"/>
                    <a:pt x="411664" y="10837"/>
                  </a:cubicBezTo>
                  <a:cubicBezTo>
                    <a:pt x="485959" y="54938"/>
                    <a:pt x="535489" y="135615"/>
                    <a:pt x="614451" y="170762"/>
                  </a:cubicBezTo>
                  <a:cubicBezTo>
                    <a:pt x="639207" y="180594"/>
                    <a:pt x="664677" y="188492"/>
                    <a:pt x="690651" y="194384"/>
                  </a:cubicBezTo>
                  <a:cubicBezTo>
                    <a:pt x="751040" y="210291"/>
                    <a:pt x="810762" y="231246"/>
                    <a:pt x="862863" y="265440"/>
                  </a:cubicBezTo>
                  <a:cubicBezTo>
                    <a:pt x="914965" y="299635"/>
                    <a:pt x="959447" y="348213"/>
                    <a:pt x="979830" y="407172"/>
                  </a:cubicBezTo>
                  <a:cubicBezTo>
                    <a:pt x="1058412" y="622152"/>
                    <a:pt x="987165" y="794554"/>
                    <a:pt x="840861" y="887709"/>
                  </a:cubicBezTo>
                  <a:cubicBezTo>
                    <a:pt x="714273" y="968195"/>
                    <a:pt x="531584" y="989340"/>
                    <a:pt x="341655" y="927333"/>
                  </a:cubicBezTo>
                  <a:close/>
                </a:path>
              </a:pathLst>
            </a:custGeom>
            <a:solidFill>
              <a:srgbClr val="B4886F"/>
            </a:solidFill>
            <a:ln w="9525" cap="flat">
              <a:noFill/>
              <a:prstDash val="solid"/>
              <a:miter/>
            </a:ln>
          </p:spPr>
          <p:txBody>
            <a:bodyPr rtlCol="0" anchor="ctr">
              <a:noAutofit/>
            </a:bodyPr>
            <a:lstStyle/>
            <a:p>
              <a:endParaRPr lang="en-US">
                <a:cs typeface="+mn-ea"/>
                <a:sym typeface="+mn-lt"/>
              </a:endParaRPr>
            </a:p>
          </p:txBody>
        </p:sp>
        <p:sp>
          <p:nvSpPr>
            <p:cNvPr id="505" name="任意多边形: 形状 504">
              <a:extLst>
                <a:ext uri="{FF2B5EF4-FFF2-40B4-BE49-F238E27FC236}">
                  <a16:creationId xmlns:a16="http://schemas.microsoft.com/office/drawing/2014/main" id="{85C6E7A2-F156-DBCB-083E-6641659F203A}"/>
                </a:ext>
              </a:extLst>
            </p:cNvPr>
            <p:cNvSpPr/>
            <p:nvPr/>
          </p:nvSpPr>
          <p:spPr>
            <a:xfrm>
              <a:off x="4684585" y="1641943"/>
              <a:ext cx="53244" cy="152280"/>
            </a:xfrm>
            <a:custGeom>
              <a:avLst/>
              <a:gdLst>
                <a:gd name="connsiteX0" fmla="*/ 28289 w 53244"/>
                <a:gd name="connsiteY0" fmla="*/ 1595 h 152280"/>
                <a:gd name="connsiteX1" fmla="*/ 32575 w 53244"/>
                <a:gd name="connsiteY1" fmla="*/ 3976 h 152280"/>
                <a:gd name="connsiteX2" fmla="*/ 44767 w 53244"/>
                <a:gd name="connsiteY2" fmla="*/ 20169 h 152280"/>
                <a:gd name="connsiteX3" fmla="*/ 48006 w 53244"/>
                <a:gd name="connsiteY3" fmla="*/ 31599 h 152280"/>
                <a:gd name="connsiteX4" fmla="*/ 49244 w 53244"/>
                <a:gd name="connsiteY4" fmla="*/ 37409 h 152280"/>
                <a:gd name="connsiteX5" fmla="*/ 50101 w 53244"/>
                <a:gd name="connsiteY5" fmla="*/ 42267 h 152280"/>
                <a:gd name="connsiteX6" fmla="*/ 53245 w 53244"/>
                <a:gd name="connsiteY6" fmla="*/ 61888 h 152280"/>
                <a:gd name="connsiteX7" fmla="*/ 47054 w 53244"/>
                <a:gd name="connsiteY7" fmla="*/ 85606 h 152280"/>
                <a:gd name="connsiteX8" fmla="*/ 0 w 53244"/>
                <a:gd name="connsiteY8" fmla="*/ 152281 h 152280"/>
                <a:gd name="connsiteX9" fmla="*/ 1524 w 53244"/>
                <a:gd name="connsiteY9" fmla="*/ 149709 h 152280"/>
                <a:gd name="connsiteX10" fmla="*/ 11049 w 53244"/>
                <a:gd name="connsiteY10" fmla="*/ 130659 h 152280"/>
                <a:gd name="connsiteX11" fmla="*/ 18859 w 53244"/>
                <a:gd name="connsiteY11" fmla="*/ 111133 h 152280"/>
                <a:gd name="connsiteX12" fmla="*/ 24574 w 53244"/>
                <a:gd name="connsiteY12" fmla="*/ 91225 h 152280"/>
                <a:gd name="connsiteX13" fmla="*/ 25717 w 53244"/>
                <a:gd name="connsiteY13" fmla="*/ 86177 h 152280"/>
                <a:gd name="connsiteX14" fmla="*/ 25717 w 53244"/>
                <a:gd name="connsiteY14" fmla="*/ 82462 h 152280"/>
                <a:gd name="connsiteX15" fmla="*/ 26289 w 53244"/>
                <a:gd name="connsiteY15" fmla="*/ 77033 h 152280"/>
                <a:gd name="connsiteX16" fmla="*/ 26289 w 53244"/>
                <a:gd name="connsiteY16" fmla="*/ 71604 h 152280"/>
                <a:gd name="connsiteX17" fmla="*/ 24003 w 53244"/>
                <a:gd name="connsiteY17" fmla="*/ 63317 h 152280"/>
                <a:gd name="connsiteX18" fmla="*/ 4953 w 53244"/>
                <a:gd name="connsiteY18" fmla="*/ 14835 h 152280"/>
                <a:gd name="connsiteX19" fmla="*/ 4953 w 53244"/>
                <a:gd name="connsiteY19" fmla="*/ 8834 h 152280"/>
                <a:gd name="connsiteX20" fmla="*/ 12763 w 53244"/>
                <a:gd name="connsiteY20" fmla="*/ 1405 h 152280"/>
                <a:gd name="connsiteX21" fmla="*/ 28289 w 53244"/>
                <a:gd name="connsiteY21" fmla="*/ 1595 h 15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244" h="152280">
                  <a:moveTo>
                    <a:pt x="28289" y="1595"/>
                  </a:moveTo>
                  <a:cubicBezTo>
                    <a:pt x="29785" y="2258"/>
                    <a:pt x="31223" y="3055"/>
                    <a:pt x="32575" y="3976"/>
                  </a:cubicBezTo>
                  <a:cubicBezTo>
                    <a:pt x="38167" y="8030"/>
                    <a:pt x="42415" y="13672"/>
                    <a:pt x="44767" y="20169"/>
                  </a:cubicBezTo>
                  <a:cubicBezTo>
                    <a:pt x="46177" y="23877"/>
                    <a:pt x="47263" y="27701"/>
                    <a:pt x="48006" y="31599"/>
                  </a:cubicBezTo>
                  <a:cubicBezTo>
                    <a:pt x="48482" y="33504"/>
                    <a:pt x="48863" y="35504"/>
                    <a:pt x="49244" y="37409"/>
                  </a:cubicBezTo>
                  <a:cubicBezTo>
                    <a:pt x="49435" y="39044"/>
                    <a:pt x="49721" y="40665"/>
                    <a:pt x="50101" y="42267"/>
                  </a:cubicBezTo>
                  <a:cubicBezTo>
                    <a:pt x="51997" y="48642"/>
                    <a:pt x="53054" y="55239"/>
                    <a:pt x="53245" y="61888"/>
                  </a:cubicBezTo>
                  <a:cubicBezTo>
                    <a:pt x="52978" y="70158"/>
                    <a:pt x="50863" y="78262"/>
                    <a:pt x="47054" y="85606"/>
                  </a:cubicBezTo>
                  <a:cubicBezTo>
                    <a:pt x="35719" y="110601"/>
                    <a:pt x="19755" y="133224"/>
                    <a:pt x="0" y="152281"/>
                  </a:cubicBezTo>
                  <a:cubicBezTo>
                    <a:pt x="571" y="151423"/>
                    <a:pt x="1048" y="150566"/>
                    <a:pt x="1524" y="149709"/>
                  </a:cubicBezTo>
                  <a:cubicBezTo>
                    <a:pt x="5039" y="143535"/>
                    <a:pt x="8220" y="137176"/>
                    <a:pt x="11049" y="130659"/>
                  </a:cubicBezTo>
                  <a:cubicBezTo>
                    <a:pt x="13906" y="124277"/>
                    <a:pt x="16573" y="117800"/>
                    <a:pt x="18859" y="111133"/>
                  </a:cubicBezTo>
                  <a:cubicBezTo>
                    <a:pt x="21146" y="104465"/>
                    <a:pt x="22955" y="97988"/>
                    <a:pt x="24574" y="91225"/>
                  </a:cubicBezTo>
                  <a:lnTo>
                    <a:pt x="25717" y="86177"/>
                  </a:lnTo>
                  <a:cubicBezTo>
                    <a:pt x="25813" y="84941"/>
                    <a:pt x="25813" y="83699"/>
                    <a:pt x="25717" y="82462"/>
                  </a:cubicBezTo>
                  <a:cubicBezTo>
                    <a:pt x="26003" y="80664"/>
                    <a:pt x="26194" y="78852"/>
                    <a:pt x="26289" y="77033"/>
                  </a:cubicBezTo>
                  <a:cubicBezTo>
                    <a:pt x="26479" y="75228"/>
                    <a:pt x="26479" y="73409"/>
                    <a:pt x="26289" y="71604"/>
                  </a:cubicBezTo>
                  <a:cubicBezTo>
                    <a:pt x="25775" y="68780"/>
                    <a:pt x="25013" y="66006"/>
                    <a:pt x="24003" y="63317"/>
                  </a:cubicBezTo>
                  <a:cubicBezTo>
                    <a:pt x="18193" y="46934"/>
                    <a:pt x="8191" y="31885"/>
                    <a:pt x="4953" y="14835"/>
                  </a:cubicBezTo>
                  <a:cubicBezTo>
                    <a:pt x="4524" y="12858"/>
                    <a:pt x="4524" y="10812"/>
                    <a:pt x="4953" y="8834"/>
                  </a:cubicBezTo>
                  <a:cubicBezTo>
                    <a:pt x="6287" y="5295"/>
                    <a:pt x="9163" y="2558"/>
                    <a:pt x="12763" y="1405"/>
                  </a:cubicBezTo>
                  <a:cubicBezTo>
                    <a:pt x="17774" y="-532"/>
                    <a:pt x="23336" y="-464"/>
                    <a:pt x="28289" y="1595"/>
                  </a:cubicBezTo>
                  <a:close/>
                </a:path>
              </a:pathLst>
            </a:custGeom>
            <a:solidFill>
              <a:srgbClr val="1C1818"/>
            </a:solidFill>
            <a:ln w="9525" cap="flat">
              <a:noFill/>
              <a:prstDash val="solid"/>
              <a:miter/>
            </a:ln>
          </p:spPr>
          <p:txBody>
            <a:bodyPr rtlCol="0" anchor="ctr">
              <a:noAutofit/>
            </a:bodyPr>
            <a:lstStyle/>
            <a:p>
              <a:endParaRPr lang="en-US">
                <a:cs typeface="+mn-ea"/>
                <a:sym typeface="+mn-lt"/>
              </a:endParaRPr>
            </a:p>
          </p:txBody>
        </p:sp>
        <p:sp>
          <p:nvSpPr>
            <p:cNvPr id="506" name="任意多边形: 形状 505">
              <a:extLst>
                <a:ext uri="{FF2B5EF4-FFF2-40B4-BE49-F238E27FC236}">
                  <a16:creationId xmlns:a16="http://schemas.microsoft.com/office/drawing/2014/main" id="{E33F55ED-71C3-877F-4FAD-D03575650454}"/>
                </a:ext>
              </a:extLst>
            </p:cNvPr>
            <p:cNvSpPr/>
            <p:nvPr/>
          </p:nvSpPr>
          <p:spPr>
            <a:xfrm>
              <a:off x="4383500" y="1622583"/>
              <a:ext cx="69437" cy="33406"/>
            </a:xfrm>
            <a:custGeom>
              <a:avLst/>
              <a:gdLst>
                <a:gd name="connsiteX0" fmla="*/ 0 w 69437"/>
                <a:gd name="connsiteY0" fmla="*/ 0 h 33406"/>
                <a:gd name="connsiteX1" fmla="*/ 69437 w 69437"/>
                <a:gd name="connsiteY1" fmla="*/ 27241 h 33406"/>
                <a:gd name="connsiteX2" fmla="*/ 3829 w 69437"/>
                <a:gd name="connsiteY2" fmla="*/ 8770 h 33406"/>
                <a:gd name="connsiteX3" fmla="*/ 0 w 69437"/>
                <a:gd name="connsiteY3" fmla="*/ 0 h 33406"/>
              </a:gdLst>
              <a:ahLst/>
              <a:cxnLst>
                <a:cxn ang="0">
                  <a:pos x="connsiteX0" y="connsiteY0"/>
                </a:cxn>
                <a:cxn ang="0">
                  <a:pos x="connsiteX1" y="connsiteY1"/>
                </a:cxn>
                <a:cxn ang="0">
                  <a:pos x="connsiteX2" y="connsiteY2"/>
                </a:cxn>
                <a:cxn ang="0">
                  <a:pos x="connsiteX3" y="connsiteY3"/>
                </a:cxn>
              </a:cxnLst>
              <a:rect l="l" t="t" r="r" b="b"/>
              <a:pathLst>
                <a:path w="69437" h="33406">
                  <a:moveTo>
                    <a:pt x="0" y="0"/>
                  </a:moveTo>
                  <a:cubicBezTo>
                    <a:pt x="15726" y="22014"/>
                    <a:pt x="42939" y="32693"/>
                    <a:pt x="69437" y="27241"/>
                  </a:cubicBezTo>
                  <a:cubicBezTo>
                    <a:pt x="46215" y="40258"/>
                    <a:pt x="16840" y="31989"/>
                    <a:pt x="3829" y="8770"/>
                  </a:cubicBezTo>
                  <a:cubicBezTo>
                    <a:pt x="2267" y="5981"/>
                    <a:pt x="981" y="3043"/>
                    <a:pt x="0" y="0"/>
                  </a:cubicBezTo>
                  <a:close/>
                </a:path>
              </a:pathLst>
            </a:custGeom>
            <a:solidFill>
              <a:srgbClr val="8F6C58"/>
            </a:solidFill>
            <a:ln w="9525" cap="flat">
              <a:noFill/>
              <a:prstDash val="solid"/>
              <a:miter/>
            </a:ln>
          </p:spPr>
          <p:txBody>
            <a:bodyPr rtlCol="0" anchor="ctr">
              <a:noAutofit/>
            </a:bodyPr>
            <a:lstStyle/>
            <a:p>
              <a:endParaRPr lang="en-US">
                <a:cs typeface="+mn-ea"/>
                <a:sym typeface="+mn-lt"/>
              </a:endParaRPr>
            </a:p>
          </p:txBody>
        </p:sp>
        <p:sp>
          <p:nvSpPr>
            <p:cNvPr id="507" name="任意多边形: 形状 506">
              <a:extLst>
                <a:ext uri="{FF2B5EF4-FFF2-40B4-BE49-F238E27FC236}">
                  <a16:creationId xmlns:a16="http://schemas.microsoft.com/office/drawing/2014/main" id="{7D8E535B-7F40-640E-848A-8525E5FFCF73}"/>
                </a:ext>
              </a:extLst>
            </p:cNvPr>
            <p:cNvSpPr/>
            <p:nvPr/>
          </p:nvSpPr>
          <p:spPr>
            <a:xfrm>
              <a:off x="4053652" y="1587009"/>
              <a:ext cx="840577" cy="857905"/>
            </a:xfrm>
            <a:custGeom>
              <a:avLst/>
              <a:gdLst>
                <a:gd name="connsiteX0" fmla="*/ 342040 w 840577"/>
                <a:gd name="connsiteY0" fmla="*/ 821958 h 857905"/>
                <a:gd name="connsiteX1" fmla="*/ 138776 w 840577"/>
                <a:gd name="connsiteY1" fmla="*/ 617075 h 857905"/>
                <a:gd name="connsiteX2" fmla="*/ 44193 w 840577"/>
                <a:gd name="connsiteY2" fmla="*/ 339897 h 857905"/>
                <a:gd name="connsiteX3" fmla="*/ 12760 w 840577"/>
                <a:gd name="connsiteY3" fmla="*/ 191307 h 857905"/>
                <a:gd name="connsiteX4" fmla="*/ 3235 w 840577"/>
                <a:gd name="connsiteY4" fmla="*/ 46337 h 857905"/>
                <a:gd name="connsiteX5" fmla="*/ 23047 w 840577"/>
                <a:gd name="connsiteY5" fmla="*/ 10332 h 857905"/>
                <a:gd name="connsiteX6" fmla="*/ 100866 w 840577"/>
                <a:gd name="connsiteY6" fmla="*/ 15285 h 857905"/>
                <a:gd name="connsiteX7" fmla="*/ 150873 w 840577"/>
                <a:gd name="connsiteY7" fmla="*/ 15285 h 857905"/>
                <a:gd name="connsiteX8" fmla="*/ 147444 w 840577"/>
                <a:gd name="connsiteY8" fmla="*/ 79960 h 857905"/>
                <a:gd name="connsiteX9" fmla="*/ 127537 w 840577"/>
                <a:gd name="connsiteY9" fmla="*/ 89485 h 857905"/>
                <a:gd name="connsiteX10" fmla="*/ 91913 w 840577"/>
                <a:gd name="connsiteY10" fmla="*/ 142539 h 857905"/>
                <a:gd name="connsiteX11" fmla="*/ 94770 w 840577"/>
                <a:gd name="connsiteY11" fmla="*/ 208452 h 857905"/>
                <a:gd name="connsiteX12" fmla="*/ 123345 w 840577"/>
                <a:gd name="connsiteY12" fmla="*/ 334944 h 857905"/>
                <a:gd name="connsiteX13" fmla="*/ 123917 w 840577"/>
                <a:gd name="connsiteY13" fmla="*/ 336754 h 857905"/>
                <a:gd name="connsiteX14" fmla="*/ 162017 w 840577"/>
                <a:gd name="connsiteY14" fmla="*/ 432671 h 857905"/>
                <a:gd name="connsiteX15" fmla="*/ 162017 w 840577"/>
                <a:gd name="connsiteY15" fmla="*/ 433433 h 857905"/>
                <a:gd name="connsiteX16" fmla="*/ 314417 w 840577"/>
                <a:gd name="connsiteY16" fmla="*/ 655937 h 857905"/>
                <a:gd name="connsiteX17" fmla="*/ 403095 w 840577"/>
                <a:gd name="connsiteY17" fmla="*/ 716040 h 857905"/>
                <a:gd name="connsiteX18" fmla="*/ 450053 w 840577"/>
                <a:gd name="connsiteY18" fmla="*/ 739281 h 857905"/>
                <a:gd name="connsiteX19" fmla="*/ 715610 w 840577"/>
                <a:gd name="connsiteY19" fmla="*/ 776333 h 857905"/>
                <a:gd name="connsiteX20" fmla="*/ 826005 w 840577"/>
                <a:gd name="connsiteY20" fmla="*/ 778238 h 857905"/>
                <a:gd name="connsiteX21" fmla="*/ 840578 w 840577"/>
                <a:gd name="connsiteY21" fmla="*/ 781762 h 857905"/>
                <a:gd name="connsiteX22" fmla="*/ 342040 w 840577"/>
                <a:gd name="connsiteY22" fmla="*/ 821958 h 85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0577" h="857905">
                  <a:moveTo>
                    <a:pt x="342040" y="821958"/>
                  </a:moveTo>
                  <a:cubicBezTo>
                    <a:pt x="253266" y="780619"/>
                    <a:pt x="184972" y="703752"/>
                    <a:pt x="138776" y="617075"/>
                  </a:cubicBezTo>
                  <a:cubicBezTo>
                    <a:pt x="92580" y="530397"/>
                    <a:pt x="66386" y="435243"/>
                    <a:pt x="44193" y="339897"/>
                  </a:cubicBezTo>
                  <a:cubicBezTo>
                    <a:pt x="32763" y="290684"/>
                    <a:pt x="22285" y="241154"/>
                    <a:pt x="12760" y="191307"/>
                  </a:cubicBezTo>
                  <a:cubicBezTo>
                    <a:pt x="3235" y="143682"/>
                    <a:pt x="-4671" y="94914"/>
                    <a:pt x="3235" y="46337"/>
                  </a:cubicBezTo>
                  <a:cubicBezTo>
                    <a:pt x="5283" y="32340"/>
                    <a:pt x="12322" y="19553"/>
                    <a:pt x="23047" y="10332"/>
                  </a:cubicBezTo>
                  <a:cubicBezTo>
                    <a:pt x="48860" y="-10813"/>
                    <a:pt x="75625" y="5474"/>
                    <a:pt x="100866" y="15285"/>
                  </a:cubicBezTo>
                  <a:cubicBezTo>
                    <a:pt x="116869" y="21572"/>
                    <a:pt x="137442" y="24048"/>
                    <a:pt x="150873" y="15285"/>
                  </a:cubicBezTo>
                  <a:cubicBezTo>
                    <a:pt x="159731" y="33573"/>
                    <a:pt x="166113" y="65291"/>
                    <a:pt x="147444" y="79960"/>
                  </a:cubicBezTo>
                  <a:cubicBezTo>
                    <a:pt x="141186" y="83863"/>
                    <a:pt x="134509" y="87058"/>
                    <a:pt x="127537" y="89485"/>
                  </a:cubicBezTo>
                  <a:cubicBezTo>
                    <a:pt x="108115" y="100731"/>
                    <a:pt x="94970" y="120308"/>
                    <a:pt x="91913" y="142539"/>
                  </a:cubicBezTo>
                  <a:cubicBezTo>
                    <a:pt x="89198" y="164516"/>
                    <a:pt x="90160" y="186792"/>
                    <a:pt x="94770" y="208452"/>
                  </a:cubicBezTo>
                  <a:cubicBezTo>
                    <a:pt x="101581" y="251183"/>
                    <a:pt x="111125" y="293434"/>
                    <a:pt x="123345" y="334944"/>
                  </a:cubicBezTo>
                  <a:lnTo>
                    <a:pt x="123917" y="336754"/>
                  </a:lnTo>
                  <a:cubicBezTo>
                    <a:pt x="133928" y="369730"/>
                    <a:pt x="146672" y="401815"/>
                    <a:pt x="162017" y="432671"/>
                  </a:cubicBezTo>
                  <a:cubicBezTo>
                    <a:pt x="161969" y="432922"/>
                    <a:pt x="161969" y="433181"/>
                    <a:pt x="162017" y="433433"/>
                  </a:cubicBezTo>
                  <a:cubicBezTo>
                    <a:pt x="197069" y="513729"/>
                    <a:pt x="240979" y="595358"/>
                    <a:pt x="314417" y="655937"/>
                  </a:cubicBezTo>
                  <a:cubicBezTo>
                    <a:pt x="371567" y="703562"/>
                    <a:pt x="382616" y="705562"/>
                    <a:pt x="403095" y="716040"/>
                  </a:cubicBezTo>
                  <a:cubicBezTo>
                    <a:pt x="418621" y="723945"/>
                    <a:pt x="433956" y="732518"/>
                    <a:pt x="450053" y="739281"/>
                  </a:cubicBezTo>
                  <a:cubicBezTo>
                    <a:pt x="533206" y="773952"/>
                    <a:pt x="625599" y="780238"/>
                    <a:pt x="715610" y="776333"/>
                  </a:cubicBezTo>
                  <a:cubicBezTo>
                    <a:pt x="752472" y="774713"/>
                    <a:pt x="789714" y="771380"/>
                    <a:pt x="826005" y="778238"/>
                  </a:cubicBezTo>
                  <a:cubicBezTo>
                    <a:pt x="830863" y="779190"/>
                    <a:pt x="835530" y="780333"/>
                    <a:pt x="840578" y="781762"/>
                  </a:cubicBezTo>
                  <a:cubicBezTo>
                    <a:pt x="714657" y="862820"/>
                    <a:pt x="532063" y="883870"/>
                    <a:pt x="342040" y="821958"/>
                  </a:cubicBezTo>
                  <a:close/>
                </a:path>
              </a:pathLst>
            </a:custGeom>
            <a:solidFill>
              <a:srgbClr val="8F6C58"/>
            </a:solidFill>
            <a:ln w="9525" cap="flat">
              <a:noFill/>
              <a:prstDash val="solid"/>
              <a:miter/>
            </a:ln>
          </p:spPr>
          <p:txBody>
            <a:bodyPr rtlCol="0" anchor="ctr">
              <a:noAutofit/>
            </a:bodyPr>
            <a:lstStyle/>
            <a:p>
              <a:endParaRPr lang="en-US">
                <a:cs typeface="+mn-ea"/>
                <a:sym typeface="+mn-lt"/>
              </a:endParaRPr>
            </a:p>
          </p:txBody>
        </p:sp>
        <p:sp>
          <p:nvSpPr>
            <p:cNvPr id="508" name="任意多边形: 形状 507">
              <a:extLst>
                <a:ext uri="{FF2B5EF4-FFF2-40B4-BE49-F238E27FC236}">
                  <a16:creationId xmlns:a16="http://schemas.microsoft.com/office/drawing/2014/main" id="{E9D9019A-C148-C679-BB8B-252660DD5501}"/>
                </a:ext>
              </a:extLst>
            </p:cNvPr>
            <p:cNvSpPr/>
            <p:nvPr/>
          </p:nvSpPr>
          <p:spPr>
            <a:xfrm>
              <a:off x="4115276" y="2524886"/>
              <a:ext cx="1132172" cy="1663827"/>
            </a:xfrm>
            <a:custGeom>
              <a:avLst/>
              <a:gdLst>
                <a:gd name="connsiteX0" fmla="*/ 456724 w 1132172"/>
                <a:gd name="connsiteY0" fmla="*/ 1286161 h 1663827"/>
                <a:gd name="connsiteX1" fmla="*/ 91440 w 1132172"/>
                <a:gd name="connsiteY1" fmla="*/ 1661827 h 1663827"/>
                <a:gd name="connsiteX2" fmla="*/ 90774 w 1132172"/>
                <a:gd name="connsiteY2" fmla="*/ 1663827 h 1663827"/>
                <a:gd name="connsiteX3" fmla="*/ 191 w 1132172"/>
                <a:gd name="connsiteY3" fmla="*/ 1462754 h 1663827"/>
                <a:gd name="connsiteX4" fmla="*/ 80201 w 1132172"/>
                <a:gd name="connsiteY4" fmla="*/ 1173861 h 1663827"/>
                <a:gd name="connsiteX5" fmla="*/ 194501 w 1132172"/>
                <a:gd name="connsiteY5" fmla="*/ 1030319 h 1663827"/>
                <a:gd name="connsiteX6" fmla="*/ 589407 w 1132172"/>
                <a:gd name="connsiteY6" fmla="*/ 788765 h 1663827"/>
                <a:gd name="connsiteX7" fmla="*/ 769811 w 1132172"/>
                <a:gd name="connsiteY7" fmla="*/ 697325 h 1663827"/>
                <a:gd name="connsiteX8" fmla="*/ 984600 w 1132172"/>
                <a:gd name="connsiteY8" fmla="*/ 459200 h 1663827"/>
                <a:gd name="connsiteX9" fmla="*/ 1006126 w 1132172"/>
                <a:gd name="connsiteY9" fmla="*/ 171831 h 1663827"/>
                <a:gd name="connsiteX10" fmla="*/ 1022795 w 1132172"/>
                <a:gd name="connsiteY10" fmla="*/ 12668 h 1663827"/>
                <a:gd name="connsiteX11" fmla="*/ 1024128 w 1132172"/>
                <a:gd name="connsiteY11" fmla="*/ 0 h 1663827"/>
                <a:gd name="connsiteX12" fmla="*/ 456724 w 1132172"/>
                <a:gd name="connsiteY12" fmla="*/ 1286161 h 166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2172" h="1663827">
                  <a:moveTo>
                    <a:pt x="456724" y="1286161"/>
                  </a:moveTo>
                  <a:cubicBezTo>
                    <a:pt x="71342" y="1388459"/>
                    <a:pt x="91440" y="1661827"/>
                    <a:pt x="91440" y="1661827"/>
                  </a:cubicBezTo>
                  <a:lnTo>
                    <a:pt x="90774" y="1663827"/>
                  </a:lnTo>
                  <a:cubicBezTo>
                    <a:pt x="29337" y="1624489"/>
                    <a:pt x="2572" y="1540859"/>
                    <a:pt x="191" y="1462754"/>
                  </a:cubicBezTo>
                  <a:cubicBezTo>
                    <a:pt x="-2762" y="1359980"/>
                    <a:pt x="28766" y="1260634"/>
                    <a:pt x="80201" y="1173861"/>
                  </a:cubicBezTo>
                  <a:cubicBezTo>
                    <a:pt x="111662" y="1121083"/>
                    <a:pt x="150105" y="1072801"/>
                    <a:pt x="194501" y="1030319"/>
                  </a:cubicBezTo>
                  <a:cubicBezTo>
                    <a:pt x="308801" y="921163"/>
                    <a:pt x="449580" y="852488"/>
                    <a:pt x="589407" y="788765"/>
                  </a:cubicBezTo>
                  <a:cubicBezTo>
                    <a:pt x="651482" y="762267"/>
                    <a:pt x="711746" y="731720"/>
                    <a:pt x="769811" y="697325"/>
                  </a:cubicBezTo>
                  <a:cubicBezTo>
                    <a:pt x="859822" y="641318"/>
                    <a:pt x="941261" y="561784"/>
                    <a:pt x="984600" y="459200"/>
                  </a:cubicBezTo>
                  <a:cubicBezTo>
                    <a:pt x="1022671" y="368265"/>
                    <a:pt x="1030224" y="267424"/>
                    <a:pt x="1006126" y="171831"/>
                  </a:cubicBezTo>
                  <a:lnTo>
                    <a:pt x="1022795" y="12668"/>
                  </a:lnTo>
                  <a:lnTo>
                    <a:pt x="1024128" y="0"/>
                  </a:lnTo>
                  <a:cubicBezTo>
                    <a:pt x="1359408" y="472059"/>
                    <a:pt x="842105" y="1183862"/>
                    <a:pt x="456724" y="1286161"/>
                  </a:cubicBezTo>
                  <a:close/>
                </a:path>
              </a:pathLst>
            </a:custGeom>
            <a:solidFill>
              <a:srgbClr val="332F2E"/>
            </a:solidFill>
            <a:ln w="9525" cap="flat">
              <a:noFill/>
              <a:prstDash val="solid"/>
              <a:miter/>
            </a:ln>
          </p:spPr>
          <p:txBody>
            <a:bodyPr rtlCol="0" anchor="ctr">
              <a:noAutofit/>
            </a:bodyPr>
            <a:lstStyle/>
            <a:p>
              <a:endParaRPr lang="en-US">
                <a:cs typeface="+mn-ea"/>
                <a:sym typeface="+mn-lt"/>
              </a:endParaRPr>
            </a:p>
          </p:txBody>
        </p:sp>
        <p:sp>
          <p:nvSpPr>
            <p:cNvPr id="509" name="任意多边形: 形状 508">
              <a:extLst>
                <a:ext uri="{FF2B5EF4-FFF2-40B4-BE49-F238E27FC236}">
                  <a16:creationId xmlns:a16="http://schemas.microsoft.com/office/drawing/2014/main" id="{5DD3E6BB-324F-3B18-D472-06038E9898F0}"/>
                </a:ext>
              </a:extLst>
            </p:cNvPr>
            <p:cNvSpPr/>
            <p:nvPr/>
          </p:nvSpPr>
          <p:spPr>
            <a:xfrm>
              <a:off x="4195191" y="2537554"/>
              <a:ext cx="998016" cy="1161192"/>
            </a:xfrm>
            <a:custGeom>
              <a:avLst/>
              <a:gdLst>
                <a:gd name="connsiteX0" fmla="*/ 314325 w 998016"/>
                <a:gd name="connsiteY0" fmla="*/ 1074706 h 1161192"/>
                <a:gd name="connsiteX1" fmla="*/ 0 w 998016"/>
                <a:gd name="connsiteY1" fmla="*/ 1161193 h 1161192"/>
                <a:gd name="connsiteX2" fmla="*/ 114300 w 998016"/>
                <a:gd name="connsiteY2" fmla="*/ 1017651 h 1161192"/>
                <a:gd name="connsiteX3" fmla="*/ 509206 w 998016"/>
                <a:gd name="connsiteY3" fmla="*/ 776097 h 1161192"/>
                <a:gd name="connsiteX4" fmla="*/ 689610 w 998016"/>
                <a:gd name="connsiteY4" fmla="*/ 684657 h 1161192"/>
                <a:gd name="connsiteX5" fmla="*/ 904399 w 998016"/>
                <a:gd name="connsiteY5" fmla="*/ 446532 h 1161192"/>
                <a:gd name="connsiteX6" fmla="*/ 925925 w 998016"/>
                <a:gd name="connsiteY6" fmla="*/ 159163 h 1161192"/>
                <a:gd name="connsiteX7" fmla="*/ 942594 w 998016"/>
                <a:gd name="connsiteY7" fmla="*/ 0 h 1161192"/>
                <a:gd name="connsiteX8" fmla="*/ 314325 w 998016"/>
                <a:gd name="connsiteY8" fmla="*/ 1074706 h 116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8016" h="1161192">
                  <a:moveTo>
                    <a:pt x="314325" y="1074706"/>
                  </a:moveTo>
                  <a:cubicBezTo>
                    <a:pt x="156686" y="1076325"/>
                    <a:pt x="59531" y="1112806"/>
                    <a:pt x="0" y="1161193"/>
                  </a:cubicBezTo>
                  <a:cubicBezTo>
                    <a:pt x="31461" y="1108415"/>
                    <a:pt x="69904" y="1060133"/>
                    <a:pt x="114300" y="1017651"/>
                  </a:cubicBezTo>
                  <a:cubicBezTo>
                    <a:pt x="228600" y="908494"/>
                    <a:pt x="369380" y="839819"/>
                    <a:pt x="509206" y="776097"/>
                  </a:cubicBezTo>
                  <a:cubicBezTo>
                    <a:pt x="571281" y="749598"/>
                    <a:pt x="631545" y="719052"/>
                    <a:pt x="689610" y="684657"/>
                  </a:cubicBezTo>
                  <a:cubicBezTo>
                    <a:pt x="779621" y="628650"/>
                    <a:pt x="861060" y="549116"/>
                    <a:pt x="904399" y="446532"/>
                  </a:cubicBezTo>
                  <a:cubicBezTo>
                    <a:pt x="942470" y="355597"/>
                    <a:pt x="950023" y="254756"/>
                    <a:pt x="925925" y="159163"/>
                  </a:cubicBezTo>
                  <a:lnTo>
                    <a:pt x="942594" y="0"/>
                  </a:lnTo>
                  <a:cubicBezTo>
                    <a:pt x="1152620" y="567595"/>
                    <a:pt x="727043" y="1070419"/>
                    <a:pt x="314325" y="1074706"/>
                  </a:cubicBezTo>
                  <a:close/>
                </a:path>
              </a:pathLst>
            </a:custGeom>
            <a:solidFill>
              <a:srgbClr val="1C1818"/>
            </a:solidFill>
            <a:ln w="9525" cap="flat">
              <a:noFill/>
              <a:prstDash val="solid"/>
              <a:miter/>
            </a:ln>
          </p:spPr>
          <p:txBody>
            <a:bodyPr rtlCol="0" anchor="ctr">
              <a:noAutofit/>
            </a:bodyPr>
            <a:lstStyle/>
            <a:p>
              <a:endParaRPr lang="en-US">
                <a:cs typeface="+mn-ea"/>
                <a:sym typeface="+mn-lt"/>
              </a:endParaRPr>
            </a:p>
          </p:txBody>
        </p:sp>
        <p:sp>
          <p:nvSpPr>
            <p:cNvPr id="510" name="任意多边形: 形状 509">
              <a:extLst>
                <a:ext uri="{FF2B5EF4-FFF2-40B4-BE49-F238E27FC236}">
                  <a16:creationId xmlns:a16="http://schemas.microsoft.com/office/drawing/2014/main" id="{F8AB59A1-81FA-78D2-E495-D8D3E8A542C6}"/>
                </a:ext>
              </a:extLst>
            </p:cNvPr>
            <p:cNvSpPr/>
            <p:nvPr/>
          </p:nvSpPr>
          <p:spPr>
            <a:xfrm>
              <a:off x="4305987" y="2523187"/>
              <a:ext cx="1170740" cy="1997662"/>
            </a:xfrm>
            <a:custGeom>
              <a:avLst/>
              <a:gdLst>
                <a:gd name="connsiteX0" fmla="*/ 73227 w 1170740"/>
                <a:gd name="connsiteY0" fmla="*/ 1997663 h 1997662"/>
                <a:gd name="connsiteX1" fmla="*/ 59987 w 1170740"/>
                <a:gd name="connsiteY1" fmla="*/ 1551798 h 1997662"/>
                <a:gd name="connsiteX2" fmla="*/ 720927 w 1170740"/>
                <a:gd name="connsiteY2" fmla="*/ 143717 h 1997662"/>
                <a:gd name="connsiteX3" fmla="*/ 750168 w 1170740"/>
                <a:gd name="connsiteY3" fmla="*/ 91901 h 1997662"/>
                <a:gd name="connsiteX4" fmla="*/ 798746 w 1170740"/>
                <a:gd name="connsiteY4" fmla="*/ 6176 h 1997662"/>
                <a:gd name="connsiteX5" fmla="*/ 1019726 w 1170740"/>
                <a:gd name="connsiteY5" fmla="*/ 85995 h 1997662"/>
                <a:gd name="connsiteX6" fmla="*/ 1114500 w 1170740"/>
                <a:gd name="connsiteY6" fmla="*/ 190103 h 1997662"/>
                <a:gd name="connsiteX7" fmla="*/ 1147647 w 1170740"/>
                <a:gd name="connsiteY7" fmla="*/ 516239 h 1997662"/>
                <a:gd name="connsiteX8" fmla="*/ 1014297 w 1170740"/>
                <a:gd name="connsiteY8" fmla="*/ 714740 h 1997662"/>
                <a:gd name="connsiteX9" fmla="*/ 897997 w 1170740"/>
                <a:gd name="connsiteY9" fmla="*/ 848090 h 1997662"/>
                <a:gd name="connsiteX10" fmla="*/ 826940 w 1170740"/>
                <a:gd name="connsiteY10" fmla="*/ 1112981 h 1997662"/>
                <a:gd name="connsiteX11" fmla="*/ 786364 w 1170740"/>
                <a:gd name="connsiteY11" fmla="*/ 1335199 h 1997662"/>
                <a:gd name="connsiteX12" fmla="*/ 731595 w 1170740"/>
                <a:gd name="connsiteY12" fmla="*/ 1425782 h 1997662"/>
                <a:gd name="connsiteX13" fmla="*/ 408888 w 1170740"/>
                <a:gd name="connsiteY13" fmla="*/ 1631998 h 1997662"/>
                <a:gd name="connsiteX14" fmla="*/ 264012 w 1170740"/>
                <a:gd name="connsiteY14" fmla="*/ 1643142 h 1997662"/>
                <a:gd name="connsiteX15" fmla="*/ 73227 w 1170740"/>
                <a:gd name="connsiteY15" fmla="*/ 1997663 h 199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70740" h="1997662">
                  <a:moveTo>
                    <a:pt x="73227" y="1997663"/>
                  </a:moveTo>
                  <a:cubicBezTo>
                    <a:pt x="73227" y="1997663"/>
                    <a:pt x="-82317" y="1767443"/>
                    <a:pt x="59987" y="1551798"/>
                  </a:cubicBezTo>
                  <a:cubicBezTo>
                    <a:pt x="202291" y="1336151"/>
                    <a:pt x="1181746" y="591011"/>
                    <a:pt x="720927" y="143717"/>
                  </a:cubicBezTo>
                  <a:lnTo>
                    <a:pt x="750168" y="91901"/>
                  </a:lnTo>
                  <a:lnTo>
                    <a:pt x="798746" y="6176"/>
                  </a:lnTo>
                  <a:cubicBezTo>
                    <a:pt x="862468" y="-17446"/>
                    <a:pt x="951717" y="30464"/>
                    <a:pt x="1019726" y="85995"/>
                  </a:cubicBezTo>
                  <a:cubicBezTo>
                    <a:pt x="1066018" y="124095"/>
                    <a:pt x="1102498" y="165053"/>
                    <a:pt x="1114500" y="190103"/>
                  </a:cubicBezTo>
                  <a:cubicBezTo>
                    <a:pt x="1149552" y="263541"/>
                    <a:pt x="1201177" y="368983"/>
                    <a:pt x="1147647" y="516239"/>
                  </a:cubicBezTo>
                  <a:cubicBezTo>
                    <a:pt x="1119643" y="593201"/>
                    <a:pt x="1068780" y="657495"/>
                    <a:pt x="1014297" y="714740"/>
                  </a:cubicBezTo>
                  <a:cubicBezTo>
                    <a:pt x="973625" y="757222"/>
                    <a:pt x="929620" y="797036"/>
                    <a:pt x="897997" y="848090"/>
                  </a:cubicBezTo>
                  <a:cubicBezTo>
                    <a:pt x="850372" y="925052"/>
                    <a:pt x="835513" y="1020398"/>
                    <a:pt x="826940" y="1112981"/>
                  </a:cubicBezTo>
                  <a:cubicBezTo>
                    <a:pt x="819796" y="1188419"/>
                    <a:pt x="815510" y="1266333"/>
                    <a:pt x="786364" y="1335199"/>
                  </a:cubicBezTo>
                  <a:cubicBezTo>
                    <a:pt x="772105" y="1367632"/>
                    <a:pt x="753693" y="1398083"/>
                    <a:pt x="731595" y="1425782"/>
                  </a:cubicBezTo>
                  <a:cubicBezTo>
                    <a:pt x="651204" y="1529871"/>
                    <a:pt x="537123" y="1602775"/>
                    <a:pt x="408888" y="1631998"/>
                  </a:cubicBezTo>
                  <a:cubicBezTo>
                    <a:pt x="361377" y="1642647"/>
                    <a:pt x="312590" y="1646400"/>
                    <a:pt x="264012" y="1643142"/>
                  </a:cubicBezTo>
                  <a:cubicBezTo>
                    <a:pt x="264012" y="1643142"/>
                    <a:pt x="48081" y="1625711"/>
                    <a:pt x="73227" y="1997663"/>
                  </a:cubicBezTo>
                  <a:close/>
                </a:path>
              </a:pathLst>
            </a:custGeom>
            <a:solidFill>
              <a:srgbClr val="1C1818"/>
            </a:solidFill>
            <a:ln w="9525" cap="flat">
              <a:noFill/>
              <a:prstDash val="solid"/>
              <a:miter/>
            </a:ln>
          </p:spPr>
          <p:txBody>
            <a:bodyPr rtlCol="0" anchor="ctr">
              <a:noAutofit/>
            </a:bodyPr>
            <a:lstStyle/>
            <a:p>
              <a:endParaRPr lang="en-US">
                <a:cs typeface="+mn-ea"/>
                <a:sym typeface="+mn-lt"/>
              </a:endParaRPr>
            </a:p>
          </p:txBody>
        </p:sp>
        <p:sp>
          <p:nvSpPr>
            <p:cNvPr id="511" name="任意多边形: 形状 510">
              <a:extLst>
                <a:ext uri="{FF2B5EF4-FFF2-40B4-BE49-F238E27FC236}">
                  <a16:creationId xmlns:a16="http://schemas.microsoft.com/office/drawing/2014/main" id="{0E878EC5-D2D0-C8BE-EE64-4D88F9765FBB}"/>
                </a:ext>
              </a:extLst>
            </p:cNvPr>
            <p:cNvSpPr/>
            <p:nvPr/>
          </p:nvSpPr>
          <p:spPr>
            <a:xfrm>
              <a:off x="4305987" y="2523187"/>
              <a:ext cx="1027092" cy="1997662"/>
            </a:xfrm>
            <a:custGeom>
              <a:avLst/>
              <a:gdLst>
                <a:gd name="connsiteX0" fmla="*/ 73227 w 1027092"/>
                <a:gd name="connsiteY0" fmla="*/ 1997663 h 1997662"/>
                <a:gd name="connsiteX1" fmla="*/ 59987 w 1027092"/>
                <a:gd name="connsiteY1" fmla="*/ 1551798 h 1997662"/>
                <a:gd name="connsiteX2" fmla="*/ 720927 w 1027092"/>
                <a:gd name="connsiteY2" fmla="*/ 143717 h 1997662"/>
                <a:gd name="connsiteX3" fmla="*/ 750168 w 1027092"/>
                <a:gd name="connsiteY3" fmla="*/ 91901 h 1997662"/>
                <a:gd name="connsiteX4" fmla="*/ 798746 w 1027092"/>
                <a:gd name="connsiteY4" fmla="*/ 6176 h 1997662"/>
                <a:gd name="connsiteX5" fmla="*/ 1019726 w 1027092"/>
                <a:gd name="connsiteY5" fmla="*/ 85995 h 1997662"/>
                <a:gd name="connsiteX6" fmla="*/ 927429 w 1027092"/>
                <a:gd name="connsiteY6" fmla="*/ 603965 h 1997662"/>
                <a:gd name="connsiteX7" fmla="*/ 723308 w 1027092"/>
                <a:gd name="connsiteY7" fmla="*/ 897716 h 1997662"/>
                <a:gd name="connsiteX8" fmla="*/ 488612 w 1027092"/>
                <a:gd name="connsiteY8" fmla="*/ 1165463 h 1997662"/>
                <a:gd name="connsiteX9" fmla="*/ 386790 w 1027092"/>
                <a:gd name="connsiteY9" fmla="*/ 1511221 h 1997662"/>
                <a:gd name="connsiteX10" fmla="*/ 408888 w 1027092"/>
                <a:gd name="connsiteY10" fmla="*/ 1631998 h 1997662"/>
                <a:gd name="connsiteX11" fmla="*/ 264012 w 1027092"/>
                <a:gd name="connsiteY11" fmla="*/ 1643142 h 1997662"/>
                <a:gd name="connsiteX12" fmla="*/ 73227 w 1027092"/>
                <a:gd name="connsiteY12" fmla="*/ 1997663 h 199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7092" h="1997662">
                  <a:moveTo>
                    <a:pt x="73227" y="1997663"/>
                  </a:moveTo>
                  <a:cubicBezTo>
                    <a:pt x="73227" y="1997663"/>
                    <a:pt x="-82317" y="1767443"/>
                    <a:pt x="59987" y="1551798"/>
                  </a:cubicBezTo>
                  <a:cubicBezTo>
                    <a:pt x="202291" y="1336151"/>
                    <a:pt x="1181746" y="591011"/>
                    <a:pt x="720927" y="143717"/>
                  </a:cubicBezTo>
                  <a:lnTo>
                    <a:pt x="750168" y="91901"/>
                  </a:lnTo>
                  <a:lnTo>
                    <a:pt x="798746" y="6176"/>
                  </a:lnTo>
                  <a:cubicBezTo>
                    <a:pt x="862468" y="-17446"/>
                    <a:pt x="951717" y="30464"/>
                    <a:pt x="1019726" y="85995"/>
                  </a:cubicBezTo>
                  <a:cubicBezTo>
                    <a:pt x="1052397" y="213630"/>
                    <a:pt x="968196" y="499571"/>
                    <a:pt x="927429" y="603965"/>
                  </a:cubicBezTo>
                  <a:cubicBezTo>
                    <a:pt x="882947" y="718265"/>
                    <a:pt x="804651" y="811610"/>
                    <a:pt x="723308" y="897716"/>
                  </a:cubicBezTo>
                  <a:cubicBezTo>
                    <a:pt x="641965" y="983822"/>
                    <a:pt x="555573" y="1065451"/>
                    <a:pt x="488612" y="1165463"/>
                  </a:cubicBezTo>
                  <a:cubicBezTo>
                    <a:pt x="421651" y="1265476"/>
                    <a:pt x="374979" y="1387967"/>
                    <a:pt x="386790" y="1511221"/>
                  </a:cubicBezTo>
                  <a:cubicBezTo>
                    <a:pt x="391971" y="1551845"/>
                    <a:pt x="399344" y="1592165"/>
                    <a:pt x="408888" y="1631998"/>
                  </a:cubicBezTo>
                  <a:cubicBezTo>
                    <a:pt x="361377" y="1642647"/>
                    <a:pt x="312590" y="1646400"/>
                    <a:pt x="264012" y="1643142"/>
                  </a:cubicBezTo>
                  <a:cubicBezTo>
                    <a:pt x="264012" y="1643142"/>
                    <a:pt x="48081" y="1625711"/>
                    <a:pt x="73227" y="1997663"/>
                  </a:cubicBezTo>
                  <a:close/>
                </a:path>
              </a:pathLst>
            </a:custGeom>
            <a:solidFill>
              <a:srgbClr val="090808"/>
            </a:solidFill>
            <a:ln w="9525" cap="flat">
              <a:noFill/>
              <a:prstDash val="solid"/>
              <a:miter/>
            </a:ln>
          </p:spPr>
          <p:txBody>
            <a:bodyPr rtlCol="0" anchor="ctr">
              <a:noAutofit/>
            </a:bodyPr>
            <a:lstStyle/>
            <a:p>
              <a:endParaRPr lang="en-US">
                <a:cs typeface="+mn-ea"/>
                <a:sym typeface="+mn-lt"/>
              </a:endParaRPr>
            </a:p>
          </p:txBody>
        </p:sp>
        <p:sp>
          <p:nvSpPr>
            <p:cNvPr id="512" name="任意多边形: 形状 511">
              <a:extLst>
                <a:ext uri="{FF2B5EF4-FFF2-40B4-BE49-F238E27FC236}">
                  <a16:creationId xmlns:a16="http://schemas.microsoft.com/office/drawing/2014/main" id="{4F9D77A1-DFC3-8AA5-EE7A-DE6415EAA14B}"/>
                </a:ext>
              </a:extLst>
            </p:cNvPr>
            <p:cNvSpPr/>
            <p:nvPr/>
          </p:nvSpPr>
          <p:spPr>
            <a:xfrm>
              <a:off x="4564951" y="2617827"/>
              <a:ext cx="676318" cy="824096"/>
            </a:xfrm>
            <a:custGeom>
              <a:avLst/>
              <a:gdLst>
                <a:gd name="connsiteX0" fmla="*/ 667988 w 676318"/>
                <a:gd name="connsiteY0" fmla="*/ 183951 h 824096"/>
                <a:gd name="connsiteX1" fmla="*/ 647605 w 676318"/>
                <a:gd name="connsiteY1" fmla="*/ 116228 h 824096"/>
                <a:gd name="connsiteX2" fmla="*/ 599980 w 676318"/>
                <a:gd name="connsiteY2" fmla="*/ 60792 h 824096"/>
                <a:gd name="connsiteX3" fmla="*/ 419481 w 676318"/>
                <a:gd name="connsiteY3" fmla="*/ 4500 h 824096"/>
                <a:gd name="connsiteX4" fmla="*/ 451104 w 676318"/>
                <a:gd name="connsiteY4" fmla="*/ 50696 h 824096"/>
                <a:gd name="connsiteX5" fmla="*/ 487775 w 676318"/>
                <a:gd name="connsiteY5" fmla="*/ 160519 h 824096"/>
                <a:gd name="connsiteX6" fmla="*/ 491871 w 676318"/>
                <a:gd name="connsiteY6" fmla="*/ 465319 h 824096"/>
                <a:gd name="connsiteX7" fmla="*/ 436531 w 676318"/>
                <a:gd name="connsiteY7" fmla="*/ 546091 h 824096"/>
                <a:gd name="connsiteX8" fmla="*/ 239744 w 676318"/>
                <a:gd name="connsiteY8" fmla="*/ 736591 h 824096"/>
                <a:gd name="connsiteX9" fmla="*/ 0 w 676318"/>
                <a:gd name="connsiteY9" fmla="*/ 807076 h 824096"/>
                <a:gd name="connsiteX10" fmla="*/ 501110 w 676318"/>
                <a:gd name="connsiteY10" fmla="*/ 697539 h 824096"/>
                <a:gd name="connsiteX11" fmla="*/ 667988 w 676318"/>
                <a:gd name="connsiteY11" fmla="*/ 183951 h 82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6318" h="824096">
                  <a:moveTo>
                    <a:pt x="667988" y="183951"/>
                  </a:moveTo>
                  <a:cubicBezTo>
                    <a:pt x="664921" y="160414"/>
                    <a:pt x="658035" y="137545"/>
                    <a:pt x="647605" y="116228"/>
                  </a:cubicBezTo>
                  <a:cubicBezTo>
                    <a:pt x="635394" y="94892"/>
                    <a:pt x="619230" y="76080"/>
                    <a:pt x="599980" y="60792"/>
                  </a:cubicBezTo>
                  <a:cubicBezTo>
                    <a:pt x="546354" y="15834"/>
                    <a:pt x="477965" y="-11217"/>
                    <a:pt x="419481" y="4500"/>
                  </a:cubicBezTo>
                  <a:lnTo>
                    <a:pt x="451104" y="50696"/>
                  </a:lnTo>
                  <a:cubicBezTo>
                    <a:pt x="471202" y="84224"/>
                    <a:pt x="479679" y="122895"/>
                    <a:pt x="487775" y="160519"/>
                  </a:cubicBezTo>
                  <a:cubicBezTo>
                    <a:pt x="510064" y="264818"/>
                    <a:pt x="531685" y="378165"/>
                    <a:pt x="491871" y="465319"/>
                  </a:cubicBezTo>
                  <a:cubicBezTo>
                    <a:pt x="477145" y="494609"/>
                    <a:pt x="458524" y="521783"/>
                    <a:pt x="436531" y="546091"/>
                  </a:cubicBezTo>
                  <a:cubicBezTo>
                    <a:pt x="377381" y="617338"/>
                    <a:pt x="316421" y="688395"/>
                    <a:pt x="239744" y="736591"/>
                  </a:cubicBezTo>
                  <a:cubicBezTo>
                    <a:pt x="167821" y="781673"/>
                    <a:pt x="84877" y="806057"/>
                    <a:pt x="0" y="807076"/>
                  </a:cubicBezTo>
                  <a:cubicBezTo>
                    <a:pt x="182023" y="849177"/>
                    <a:pt x="369856" y="813363"/>
                    <a:pt x="501110" y="697539"/>
                  </a:cubicBezTo>
                  <a:cubicBezTo>
                    <a:pt x="632365" y="581715"/>
                    <a:pt x="701326" y="384738"/>
                    <a:pt x="667988" y="183951"/>
                  </a:cubicBezTo>
                  <a:close/>
                </a:path>
              </a:pathLst>
            </a:custGeom>
            <a:solidFill>
              <a:srgbClr val="090808"/>
            </a:solidFill>
            <a:ln w="9525" cap="flat">
              <a:noFill/>
              <a:prstDash val="solid"/>
              <a:miter/>
            </a:ln>
          </p:spPr>
          <p:txBody>
            <a:bodyPr rtlCol="0" anchor="ctr">
              <a:noAutofit/>
            </a:bodyPr>
            <a:lstStyle/>
            <a:p>
              <a:endParaRPr lang="en-US">
                <a:cs typeface="+mn-ea"/>
                <a:sym typeface="+mn-lt"/>
              </a:endParaRPr>
            </a:p>
          </p:txBody>
        </p:sp>
        <p:sp>
          <p:nvSpPr>
            <p:cNvPr id="513" name="任意多边形: 形状 512">
              <a:extLst>
                <a:ext uri="{FF2B5EF4-FFF2-40B4-BE49-F238E27FC236}">
                  <a16:creationId xmlns:a16="http://schemas.microsoft.com/office/drawing/2014/main" id="{6B517FD1-A358-BD9F-5479-1D957ED5A586}"/>
                </a:ext>
              </a:extLst>
            </p:cNvPr>
            <p:cNvSpPr/>
            <p:nvPr/>
          </p:nvSpPr>
          <p:spPr>
            <a:xfrm>
              <a:off x="4795495" y="2531611"/>
              <a:ext cx="603369" cy="887576"/>
            </a:xfrm>
            <a:custGeom>
              <a:avLst/>
              <a:gdLst>
                <a:gd name="connsiteX0" fmla="*/ 336384 w 603369"/>
                <a:gd name="connsiteY0" fmla="*/ 505339 h 887576"/>
                <a:gd name="connsiteX1" fmla="*/ 106545 w 603369"/>
                <a:gd name="connsiteY1" fmla="*/ 734796 h 887576"/>
                <a:gd name="connsiteX2" fmla="*/ 101211 w 603369"/>
                <a:gd name="connsiteY2" fmla="*/ 742987 h 887576"/>
                <a:gd name="connsiteX3" fmla="*/ 70731 w 603369"/>
                <a:gd name="connsiteY3" fmla="*/ 814615 h 887576"/>
                <a:gd name="connsiteX4" fmla="*/ 90448 w 603369"/>
                <a:gd name="connsiteY4" fmla="*/ 887577 h 887576"/>
                <a:gd name="connsiteX5" fmla="*/ 151 w 603369"/>
                <a:gd name="connsiteY5" fmla="*/ 747464 h 887576"/>
                <a:gd name="connsiteX6" fmla="*/ 32060 w 603369"/>
                <a:gd name="connsiteY6" fmla="*/ 610209 h 887576"/>
                <a:gd name="connsiteX7" fmla="*/ 305142 w 603369"/>
                <a:gd name="connsiteY7" fmla="*/ 283025 h 887576"/>
                <a:gd name="connsiteX8" fmla="*/ 459637 w 603369"/>
                <a:gd name="connsiteY8" fmla="*/ 120243 h 887576"/>
                <a:gd name="connsiteX9" fmla="*/ 464018 w 603369"/>
                <a:gd name="connsiteY9" fmla="*/ 38614 h 887576"/>
                <a:gd name="connsiteX10" fmla="*/ 402773 w 603369"/>
                <a:gd name="connsiteY10" fmla="*/ 8419 h 887576"/>
                <a:gd name="connsiteX11" fmla="*/ 388009 w 603369"/>
                <a:gd name="connsiteY11" fmla="*/ 5086 h 887576"/>
                <a:gd name="connsiteX12" fmla="*/ 464209 w 603369"/>
                <a:gd name="connsiteY12" fmla="*/ 4228 h 887576"/>
                <a:gd name="connsiteX13" fmla="*/ 544695 w 603369"/>
                <a:gd name="connsiteY13" fmla="*/ 47758 h 887576"/>
                <a:gd name="connsiteX14" fmla="*/ 550601 w 603369"/>
                <a:gd name="connsiteY14" fmla="*/ 53854 h 887576"/>
                <a:gd name="connsiteX15" fmla="*/ 570794 w 603369"/>
                <a:gd name="connsiteY15" fmla="*/ 79476 h 887576"/>
                <a:gd name="connsiteX16" fmla="*/ 570794 w 603369"/>
                <a:gd name="connsiteY16" fmla="*/ 80238 h 887576"/>
                <a:gd name="connsiteX17" fmla="*/ 584510 w 603369"/>
                <a:gd name="connsiteY17" fmla="*/ 105384 h 887576"/>
                <a:gd name="connsiteX18" fmla="*/ 586605 w 603369"/>
                <a:gd name="connsiteY18" fmla="*/ 109765 h 887576"/>
                <a:gd name="connsiteX19" fmla="*/ 589368 w 603369"/>
                <a:gd name="connsiteY19" fmla="*/ 116719 h 887576"/>
                <a:gd name="connsiteX20" fmla="*/ 592320 w 603369"/>
                <a:gd name="connsiteY20" fmla="*/ 124815 h 887576"/>
                <a:gd name="connsiteX21" fmla="*/ 598797 w 603369"/>
                <a:gd name="connsiteY21" fmla="*/ 147294 h 887576"/>
                <a:gd name="connsiteX22" fmla="*/ 601274 w 603369"/>
                <a:gd name="connsiteY22" fmla="*/ 159962 h 887576"/>
                <a:gd name="connsiteX23" fmla="*/ 602512 w 603369"/>
                <a:gd name="connsiteY23" fmla="*/ 168630 h 887576"/>
                <a:gd name="connsiteX24" fmla="*/ 602512 w 603369"/>
                <a:gd name="connsiteY24" fmla="*/ 169582 h 887576"/>
                <a:gd name="connsiteX25" fmla="*/ 603369 w 603369"/>
                <a:gd name="connsiteY25" fmla="*/ 179965 h 887576"/>
                <a:gd name="connsiteX26" fmla="*/ 603369 w 603369"/>
                <a:gd name="connsiteY26" fmla="*/ 180631 h 887576"/>
                <a:gd name="connsiteX27" fmla="*/ 603369 w 603369"/>
                <a:gd name="connsiteY27" fmla="*/ 190823 h 887576"/>
                <a:gd name="connsiteX28" fmla="*/ 603369 w 603369"/>
                <a:gd name="connsiteY28" fmla="*/ 191776 h 887576"/>
                <a:gd name="connsiteX29" fmla="*/ 603369 w 603369"/>
                <a:gd name="connsiteY29" fmla="*/ 201301 h 887576"/>
                <a:gd name="connsiteX30" fmla="*/ 602607 w 603369"/>
                <a:gd name="connsiteY30" fmla="*/ 213493 h 887576"/>
                <a:gd name="connsiteX31" fmla="*/ 501738 w 603369"/>
                <a:gd name="connsiteY31" fmla="*/ 391705 h 887576"/>
                <a:gd name="connsiteX32" fmla="*/ 336384 w 603369"/>
                <a:gd name="connsiteY32" fmla="*/ 505339 h 88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3369" h="887576">
                  <a:moveTo>
                    <a:pt x="336384" y="505339"/>
                  </a:moveTo>
                  <a:cubicBezTo>
                    <a:pt x="244763" y="565156"/>
                    <a:pt x="166515" y="643280"/>
                    <a:pt x="106545" y="734796"/>
                  </a:cubicBezTo>
                  <a:cubicBezTo>
                    <a:pt x="104640" y="737463"/>
                    <a:pt x="102926" y="740130"/>
                    <a:pt x="101211" y="742987"/>
                  </a:cubicBezTo>
                  <a:cubicBezTo>
                    <a:pt x="86457" y="764638"/>
                    <a:pt x="76103" y="788974"/>
                    <a:pt x="70731" y="814615"/>
                  </a:cubicBezTo>
                  <a:cubicBezTo>
                    <a:pt x="66540" y="840714"/>
                    <a:pt x="72255" y="870241"/>
                    <a:pt x="90448" y="887577"/>
                  </a:cubicBezTo>
                  <a:cubicBezTo>
                    <a:pt x="52348" y="863860"/>
                    <a:pt x="1961" y="795089"/>
                    <a:pt x="151" y="747464"/>
                  </a:cubicBezTo>
                  <a:cubicBezTo>
                    <a:pt x="-1659" y="699839"/>
                    <a:pt x="13010" y="652976"/>
                    <a:pt x="32060" y="610209"/>
                  </a:cubicBezTo>
                  <a:cubicBezTo>
                    <a:pt x="91877" y="476097"/>
                    <a:pt x="195604" y="371512"/>
                    <a:pt x="305142" y="283025"/>
                  </a:cubicBezTo>
                  <a:cubicBezTo>
                    <a:pt x="363339" y="236257"/>
                    <a:pt x="426204" y="190347"/>
                    <a:pt x="459637" y="120243"/>
                  </a:cubicBezTo>
                  <a:cubicBezTo>
                    <a:pt x="471829" y="94906"/>
                    <a:pt x="478687" y="62236"/>
                    <a:pt x="464018" y="38614"/>
                  </a:cubicBezTo>
                  <a:cubicBezTo>
                    <a:pt x="450684" y="18040"/>
                    <a:pt x="425918" y="12420"/>
                    <a:pt x="402773" y="8419"/>
                  </a:cubicBezTo>
                  <a:lnTo>
                    <a:pt x="388009" y="5086"/>
                  </a:lnTo>
                  <a:cubicBezTo>
                    <a:pt x="412965" y="-1391"/>
                    <a:pt x="439120" y="-1687"/>
                    <a:pt x="464209" y="4228"/>
                  </a:cubicBezTo>
                  <a:cubicBezTo>
                    <a:pt x="494489" y="11182"/>
                    <a:pt x="522302" y="26222"/>
                    <a:pt x="544695" y="47758"/>
                  </a:cubicBezTo>
                  <a:cubicBezTo>
                    <a:pt x="546781" y="49672"/>
                    <a:pt x="548753" y="51711"/>
                    <a:pt x="550601" y="53854"/>
                  </a:cubicBezTo>
                  <a:cubicBezTo>
                    <a:pt x="558030" y="61826"/>
                    <a:pt x="564784" y="70389"/>
                    <a:pt x="570794" y="79476"/>
                  </a:cubicBezTo>
                  <a:cubicBezTo>
                    <a:pt x="570775" y="79733"/>
                    <a:pt x="570775" y="79981"/>
                    <a:pt x="570794" y="80238"/>
                  </a:cubicBezTo>
                  <a:cubicBezTo>
                    <a:pt x="576071" y="88220"/>
                    <a:pt x="580662" y="96630"/>
                    <a:pt x="584510" y="105384"/>
                  </a:cubicBezTo>
                  <a:cubicBezTo>
                    <a:pt x="585281" y="106803"/>
                    <a:pt x="585986" y="108270"/>
                    <a:pt x="586605" y="109765"/>
                  </a:cubicBezTo>
                  <a:cubicBezTo>
                    <a:pt x="587558" y="112051"/>
                    <a:pt x="588510" y="114337"/>
                    <a:pt x="589368" y="116719"/>
                  </a:cubicBezTo>
                  <a:cubicBezTo>
                    <a:pt x="590225" y="119100"/>
                    <a:pt x="591463" y="122053"/>
                    <a:pt x="592320" y="124815"/>
                  </a:cubicBezTo>
                  <a:cubicBezTo>
                    <a:pt x="594863" y="132187"/>
                    <a:pt x="597026" y="139693"/>
                    <a:pt x="598797" y="147294"/>
                  </a:cubicBezTo>
                  <a:cubicBezTo>
                    <a:pt x="599750" y="151485"/>
                    <a:pt x="600607" y="155676"/>
                    <a:pt x="601274" y="159962"/>
                  </a:cubicBezTo>
                  <a:cubicBezTo>
                    <a:pt x="601941" y="164248"/>
                    <a:pt x="602131" y="165868"/>
                    <a:pt x="602512" y="168630"/>
                  </a:cubicBezTo>
                  <a:lnTo>
                    <a:pt x="602512" y="169582"/>
                  </a:lnTo>
                  <a:cubicBezTo>
                    <a:pt x="602512" y="173202"/>
                    <a:pt x="603179" y="176631"/>
                    <a:pt x="603369" y="179965"/>
                  </a:cubicBezTo>
                  <a:lnTo>
                    <a:pt x="603369" y="180631"/>
                  </a:lnTo>
                  <a:cubicBezTo>
                    <a:pt x="603369" y="184060"/>
                    <a:pt x="603369" y="187394"/>
                    <a:pt x="603369" y="190823"/>
                  </a:cubicBezTo>
                  <a:lnTo>
                    <a:pt x="603369" y="191776"/>
                  </a:lnTo>
                  <a:cubicBezTo>
                    <a:pt x="603369" y="194824"/>
                    <a:pt x="603369" y="197776"/>
                    <a:pt x="603369" y="201301"/>
                  </a:cubicBezTo>
                  <a:cubicBezTo>
                    <a:pt x="603360" y="205377"/>
                    <a:pt x="603103" y="209445"/>
                    <a:pt x="602607" y="213493"/>
                  </a:cubicBezTo>
                  <a:cubicBezTo>
                    <a:pt x="595654" y="284930"/>
                    <a:pt x="552792" y="346843"/>
                    <a:pt x="501738" y="391705"/>
                  </a:cubicBezTo>
                  <a:cubicBezTo>
                    <a:pt x="450684" y="436568"/>
                    <a:pt x="392200" y="467905"/>
                    <a:pt x="336384" y="505339"/>
                  </a:cubicBezTo>
                  <a:close/>
                </a:path>
              </a:pathLst>
            </a:custGeom>
            <a:solidFill>
              <a:srgbClr val="1C1818"/>
            </a:solidFill>
            <a:ln w="9525" cap="flat">
              <a:noFill/>
              <a:prstDash val="solid"/>
              <a:miter/>
            </a:ln>
          </p:spPr>
          <p:txBody>
            <a:bodyPr rtlCol="0" anchor="ctr">
              <a:noAutofit/>
            </a:bodyPr>
            <a:lstStyle/>
            <a:p>
              <a:endParaRPr lang="en-US">
                <a:cs typeface="+mn-ea"/>
                <a:sym typeface="+mn-lt"/>
              </a:endParaRPr>
            </a:p>
          </p:txBody>
        </p:sp>
        <p:sp>
          <p:nvSpPr>
            <p:cNvPr id="514" name="任意多边形: 形状 513">
              <a:extLst>
                <a:ext uri="{FF2B5EF4-FFF2-40B4-BE49-F238E27FC236}">
                  <a16:creationId xmlns:a16="http://schemas.microsoft.com/office/drawing/2014/main" id="{2154E914-746E-25BB-68CE-74EA2578A0C4}"/>
                </a:ext>
              </a:extLst>
            </p:cNvPr>
            <p:cNvSpPr/>
            <p:nvPr/>
          </p:nvSpPr>
          <p:spPr>
            <a:xfrm>
              <a:off x="4890596" y="2536697"/>
              <a:ext cx="508078" cy="730186"/>
            </a:xfrm>
            <a:custGeom>
              <a:avLst/>
              <a:gdLst>
                <a:gd name="connsiteX0" fmla="*/ 407685 w 508078"/>
                <a:gd name="connsiteY0" fmla="*/ 386429 h 730186"/>
                <a:gd name="connsiteX1" fmla="*/ 241283 w 508078"/>
                <a:gd name="connsiteY1" fmla="*/ 500729 h 730186"/>
                <a:gd name="connsiteX2" fmla="*/ 11444 w 508078"/>
                <a:gd name="connsiteY2" fmla="*/ 730186 h 730186"/>
                <a:gd name="connsiteX3" fmla="*/ 1919 w 508078"/>
                <a:gd name="connsiteY3" fmla="*/ 699897 h 730186"/>
                <a:gd name="connsiteX4" fmla="*/ 31828 w 508078"/>
                <a:gd name="connsiteY4" fmla="*/ 582263 h 730186"/>
                <a:gd name="connsiteX5" fmla="*/ 115172 w 508078"/>
                <a:gd name="connsiteY5" fmla="*/ 496538 h 730186"/>
                <a:gd name="connsiteX6" fmla="*/ 289575 w 508078"/>
                <a:gd name="connsiteY6" fmla="*/ 333185 h 730186"/>
                <a:gd name="connsiteX7" fmla="*/ 295861 w 508078"/>
                <a:gd name="connsiteY7" fmla="*/ 326898 h 730186"/>
                <a:gd name="connsiteX8" fmla="*/ 377204 w 508078"/>
                <a:gd name="connsiteY8" fmla="*/ 222885 h 730186"/>
                <a:gd name="connsiteX9" fmla="*/ 377204 w 508078"/>
                <a:gd name="connsiteY9" fmla="*/ 222885 h 730186"/>
                <a:gd name="connsiteX10" fmla="*/ 409209 w 508078"/>
                <a:gd name="connsiteY10" fmla="*/ 140684 h 730186"/>
                <a:gd name="connsiteX11" fmla="*/ 409209 w 508078"/>
                <a:gd name="connsiteY11" fmla="*/ 140017 h 730186"/>
                <a:gd name="connsiteX12" fmla="*/ 409875 w 508078"/>
                <a:gd name="connsiteY12" fmla="*/ 61436 h 730186"/>
                <a:gd name="connsiteX13" fmla="*/ 368918 w 508078"/>
                <a:gd name="connsiteY13" fmla="*/ 0 h 730186"/>
                <a:gd name="connsiteX14" fmla="*/ 449404 w 508078"/>
                <a:gd name="connsiteY14" fmla="*/ 43529 h 730186"/>
                <a:gd name="connsiteX15" fmla="*/ 455310 w 508078"/>
                <a:gd name="connsiteY15" fmla="*/ 49625 h 730186"/>
                <a:gd name="connsiteX16" fmla="*/ 475502 w 508078"/>
                <a:gd name="connsiteY16" fmla="*/ 75248 h 730186"/>
                <a:gd name="connsiteX17" fmla="*/ 475502 w 508078"/>
                <a:gd name="connsiteY17" fmla="*/ 76010 h 730186"/>
                <a:gd name="connsiteX18" fmla="*/ 489218 w 508078"/>
                <a:gd name="connsiteY18" fmla="*/ 101156 h 730186"/>
                <a:gd name="connsiteX19" fmla="*/ 491314 w 508078"/>
                <a:gd name="connsiteY19" fmla="*/ 105537 h 730186"/>
                <a:gd name="connsiteX20" fmla="*/ 494076 w 508078"/>
                <a:gd name="connsiteY20" fmla="*/ 112490 h 730186"/>
                <a:gd name="connsiteX21" fmla="*/ 497029 w 508078"/>
                <a:gd name="connsiteY21" fmla="*/ 120587 h 730186"/>
                <a:gd name="connsiteX22" fmla="*/ 503506 w 508078"/>
                <a:gd name="connsiteY22" fmla="*/ 143065 h 730186"/>
                <a:gd name="connsiteX23" fmla="*/ 505983 w 508078"/>
                <a:gd name="connsiteY23" fmla="*/ 155734 h 730186"/>
                <a:gd name="connsiteX24" fmla="*/ 507221 w 508078"/>
                <a:gd name="connsiteY24" fmla="*/ 164402 h 730186"/>
                <a:gd name="connsiteX25" fmla="*/ 507221 w 508078"/>
                <a:gd name="connsiteY25" fmla="*/ 165354 h 730186"/>
                <a:gd name="connsiteX26" fmla="*/ 508078 w 508078"/>
                <a:gd name="connsiteY26" fmla="*/ 175736 h 730186"/>
                <a:gd name="connsiteX27" fmla="*/ 508078 w 508078"/>
                <a:gd name="connsiteY27" fmla="*/ 176403 h 730186"/>
                <a:gd name="connsiteX28" fmla="*/ 508078 w 508078"/>
                <a:gd name="connsiteY28" fmla="*/ 186595 h 730186"/>
                <a:gd name="connsiteX29" fmla="*/ 508078 w 508078"/>
                <a:gd name="connsiteY29" fmla="*/ 187547 h 730186"/>
                <a:gd name="connsiteX30" fmla="*/ 508078 w 508078"/>
                <a:gd name="connsiteY30" fmla="*/ 197072 h 730186"/>
                <a:gd name="connsiteX31" fmla="*/ 507316 w 508078"/>
                <a:gd name="connsiteY31" fmla="*/ 209264 h 730186"/>
                <a:gd name="connsiteX32" fmla="*/ 407685 w 508078"/>
                <a:gd name="connsiteY32" fmla="*/ 386429 h 73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8078" h="730186">
                  <a:moveTo>
                    <a:pt x="407685" y="386429"/>
                  </a:moveTo>
                  <a:cubicBezTo>
                    <a:pt x="356631" y="431387"/>
                    <a:pt x="297099" y="462629"/>
                    <a:pt x="241283" y="500729"/>
                  </a:cubicBezTo>
                  <a:cubicBezTo>
                    <a:pt x="149662" y="560546"/>
                    <a:pt x="71414" y="638670"/>
                    <a:pt x="11444" y="730186"/>
                  </a:cubicBezTo>
                  <a:cubicBezTo>
                    <a:pt x="7073" y="720509"/>
                    <a:pt x="3872" y="710336"/>
                    <a:pt x="1919" y="699897"/>
                  </a:cubicBezTo>
                  <a:cubicBezTo>
                    <a:pt x="-5415" y="658749"/>
                    <a:pt x="9063" y="615886"/>
                    <a:pt x="31828" y="582263"/>
                  </a:cubicBezTo>
                  <a:cubicBezTo>
                    <a:pt x="54593" y="548640"/>
                    <a:pt x="85359" y="522541"/>
                    <a:pt x="115172" y="496538"/>
                  </a:cubicBezTo>
                  <a:cubicBezTo>
                    <a:pt x="174865" y="444151"/>
                    <a:pt x="232996" y="389696"/>
                    <a:pt x="289575" y="333185"/>
                  </a:cubicBezTo>
                  <a:cubicBezTo>
                    <a:pt x="291765" y="331089"/>
                    <a:pt x="293766" y="328898"/>
                    <a:pt x="295861" y="326898"/>
                  </a:cubicBezTo>
                  <a:cubicBezTo>
                    <a:pt x="327732" y="296228"/>
                    <a:pt x="355116" y="261214"/>
                    <a:pt x="377204" y="222885"/>
                  </a:cubicBezTo>
                  <a:lnTo>
                    <a:pt x="377204" y="222885"/>
                  </a:lnTo>
                  <a:cubicBezTo>
                    <a:pt x="392349" y="197444"/>
                    <a:pt x="403170" y="169669"/>
                    <a:pt x="409209" y="140684"/>
                  </a:cubicBezTo>
                  <a:cubicBezTo>
                    <a:pt x="409180" y="140465"/>
                    <a:pt x="409180" y="140237"/>
                    <a:pt x="409209" y="140017"/>
                  </a:cubicBezTo>
                  <a:cubicBezTo>
                    <a:pt x="411685" y="112490"/>
                    <a:pt x="418734" y="87440"/>
                    <a:pt x="409875" y="61436"/>
                  </a:cubicBezTo>
                  <a:cubicBezTo>
                    <a:pt x="402827" y="40862"/>
                    <a:pt x="380729" y="18098"/>
                    <a:pt x="368918" y="0"/>
                  </a:cubicBezTo>
                  <a:cubicBezTo>
                    <a:pt x="399198" y="6953"/>
                    <a:pt x="427011" y="21993"/>
                    <a:pt x="449404" y="43529"/>
                  </a:cubicBezTo>
                  <a:cubicBezTo>
                    <a:pt x="451490" y="45444"/>
                    <a:pt x="453462" y="47482"/>
                    <a:pt x="455310" y="49625"/>
                  </a:cubicBezTo>
                  <a:cubicBezTo>
                    <a:pt x="462739" y="57598"/>
                    <a:pt x="469492" y="66161"/>
                    <a:pt x="475502" y="75248"/>
                  </a:cubicBezTo>
                  <a:cubicBezTo>
                    <a:pt x="475484" y="75505"/>
                    <a:pt x="475484" y="75752"/>
                    <a:pt x="475502" y="76010"/>
                  </a:cubicBezTo>
                  <a:cubicBezTo>
                    <a:pt x="479884" y="84487"/>
                    <a:pt x="485027" y="92392"/>
                    <a:pt x="489218" y="101156"/>
                  </a:cubicBezTo>
                  <a:cubicBezTo>
                    <a:pt x="489990" y="102575"/>
                    <a:pt x="490695" y="104042"/>
                    <a:pt x="491314" y="105537"/>
                  </a:cubicBezTo>
                  <a:cubicBezTo>
                    <a:pt x="492267" y="107823"/>
                    <a:pt x="493219" y="110109"/>
                    <a:pt x="494076" y="112490"/>
                  </a:cubicBezTo>
                  <a:cubicBezTo>
                    <a:pt x="494934" y="114871"/>
                    <a:pt x="496172" y="117824"/>
                    <a:pt x="497029" y="120587"/>
                  </a:cubicBezTo>
                  <a:cubicBezTo>
                    <a:pt x="499572" y="127959"/>
                    <a:pt x="501734" y="135465"/>
                    <a:pt x="503506" y="143065"/>
                  </a:cubicBezTo>
                  <a:cubicBezTo>
                    <a:pt x="504459" y="147256"/>
                    <a:pt x="505316" y="151448"/>
                    <a:pt x="505983" y="155734"/>
                  </a:cubicBezTo>
                  <a:cubicBezTo>
                    <a:pt x="506649" y="160020"/>
                    <a:pt x="506840" y="161639"/>
                    <a:pt x="507221" y="164402"/>
                  </a:cubicBezTo>
                  <a:lnTo>
                    <a:pt x="507221" y="165354"/>
                  </a:lnTo>
                  <a:cubicBezTo>
                    <a:pt x="507221" y="168973"/>
                    <a:pt x="507887" y="172402"/>
                    <a:pt x="508078" y="175736"/>
                  </a:cubicBezTo>
                  <a:lnTo>
                    <a:pt x="508078" y="176403"/>
                  </a:lnTo>
                  <a:cubicBezTo>
                    <a:pt x="508078" y="179832"/>
                    <a:pt x="508078" y="183166"/>
                    <a:pt x="508078" y="186595"/>
                  </a:cubicBezTo>
                  <a:lnTo>
                    <a:pt x="508078" y="187547"/>
                  </a:lnTo>
                  <a:cubicBezTo>
                    <a:pt x="508078" y="190595"/>
                    <a:pt x="508078" y="193548"/>
                    <a:pt x="508078" y="197072"/>
                  </a:cubicBezTo>
                  <a:cubicBezTo>
                    <a:pt x="508068" y="201149"/>
                    <a:pt x="507811" y="205216"/>
                    <a:pt x="507316" y="209264"/>
                  </a:cubicBezTo>
                  <a:cubicBezTo>
                    <a:pt x="501601" y="279654"/>
                    <a:pt x="458738" y="341471"/>
                    <a:pt x="407685" y="386429"/>
                  </a:cubicBezTo>
                  <a:close/>
                </a:path>
              </a:pathLst>
            </a:custGeom>
            <a:solidFill>
              <a:srgbClr val="332F2E"/>
            </a:solidFill>
            <a:ln w="9525" cap="flat">
              <a:noFill/>
              <a:prstDash val="solid"/>
              <a:miter/>
            </a:ln>
          </p:spPr>
          <p:txBody>
            <a:bodyPr rtlCol="0" anchor="ctr">
              <a:noAutofit/>
            </a:bodyPr>
            <a:lstStyle/>
            <a:p>
              <a:endParaRPr lang="en-US">
                <a:cs typeface="+mn-ea"/>
                <a:sym typeface="+mn-lt"/>
              </a:endParaRPr>
            </a:p>
          </p:txBody>
        </p:sp>
        <p:sp>
          <p:nvSpPr>
            <p:cNvPr id="515" name="任意多边形: 形状 514">
              <a:extLst>
                <a:ext uri="{FF2B5EF4-FFF2-40B4-BE49-F238E27FC236}">
                  <a16:creationId xmlns:a16="http://schemas.microsoft.com/office/drawing/2014/main" id="{C1E8DC50-C9F2-AAC7-3C49-24B44C5B55DB}"/>
                </a:ext>
              </a:extLst>
            </p:cNvPr>
            <p:cNvSpPr/>
            <p:nvPr/>
          </p:nvSpPr>
          <p:spPr>
            <a:xfrm>
              <a:off x="4164256" y="1820802"/>
              <a:ext cx="1082265" cy="969539"/>
            </a:xfrm>
            <a:custGeom>
              <a:avLst/>
              <a:gdLst>
                <a:gd name="connsiteX0" fmla="*/ 624532 w 1082265"/>
                <a:gd name="connsiteY0" fmla="*/ 922016 h 969539"/>
                <a:gd name="connsiteX1" fmla="*/ 515661 w 1082265"/>
                <a:gd name="connsiteY1" fmla="*/ 958020 h 969539"/>
                <a:gd name="connsiteX2" fmla="*/ 191811 w 1082265"/>
                <a:gd name="connsiteY2" fmla="*/ 914301 h 969539"/>
                <a:gd name="connsiteX3" fmla="*/ 98752 w 1082265"/>
                <a:gd name="connsiteY3" fmla="*/ 831433 h 969539"/>
                <a:gd name="connsiteX4" fmla="*/ 38268 w 1082265"/>
                <a:gd name="connsiteY4" fmla="*/ 758376 h 969539"/>
                <a:gd name="connsiteX5" fmla="*/ 10741 w 1082265"/>
                <a:gd name="connsiteY5" fmla="*/ 686082 h 969539"/>
                <a:gd name="connsiteX6" fmla="*/ 2931 w 1082265"/>
                <a:gd name="connsiteY6" fmla="*/ 640552 h 969539"/>
                <a:gd name="connsiteX7" fmla="*/ 168 w 1082265"/>
                <a:gd name="connsiteY7" fmla="*/ 602452 h 969539"/>
                <a:gd name="connsiteX8" fmla="*/ 8074 w 1082265"/>
                <a:gd name="connsiteY8" fmla="*/ 581497 h 969539"/>
                <a:gd name="connsiteX9" fmla="*/ 15980 w 1082265"/>
                <a:gd name="connsiteY9" fmla="*/ 568067 h 969539"/>
                <a:gd name="connsiteX10" fmla="*/ 71130 w 1082265"/>
                <a:gd name="connsiteY10" fmla="*/ 513489 h 969539"/>
                <a:gd name="connsiteX11" fmla="*/ 181905 w 1082265"/>
                <a:gd name="connsiteY11" fmla="*/ 502344 h 969539"/>
                <a:gd name="connsiteX12" fmla="*/ 337639 w 1082265"/>
                <a:gd name="connsiteY12" fmla="*/ 541683 h 969539"/>
                <a:gd name="connsiteX13" fmla="*/ 434699 w 1082265"/>
                <a:gd name="connsiteY13" fmla="*/ 452910 h 969539"/>
                <a:gd name="connsiteX14" fmla="*/ 401742 w 1082265"/>
                <a:gd name="connsiteY14" fmla="*/ 286127 h 969539"/>
                <a:gd name="connsiteX15" fmla="*/ 431841 w 1082265"/>
                <a:gd name="connsiteY15" fmla="*/ 218404 h 969539"/>
                <a:gd name="connsiteX16" fmla="*/ 532616 w 1082265"/>
                <a:gd name="connsiteY16" fmla="*/ 231358 h 969539"/>
                <a:gd name="connsiteX17" fmla="*/ 559476 w 1082265"/>
                <a:gd name="connsiteY17" fmla="*/ 188305 h 969539"/>
                <a:gd name="connsiteX18" fmla="*/ 558143 w 1082265"/>
                <a:gd name="connsiteY18" fmla="*/ 135537 h 969539"/>
                <a:gd name="connsiteX19" fmla="*/ 596243 w 1082265"/>
                <a:gd name="connsiteY19" fmla="*/ 53336 h 969539"/>
                <a:gd name="connsiteX20" fmla="*/ 646725 w 1082265"/>
                <a:gd name="connsiteY20" fmla="*/ 29714 h 969539"/>
                <a:gd name="connsiteX21" fmla="*/ 671300 w 1082265"/>
                <a:gd name="connsiteY21" fmla="*/ 28761 h 969539"/>
                <a:gd name="connsiteX22" fmla="*/ 684444 w 1082265"/>
                <a:gd name="connsiteY22" fmla="*/ 30952 h 969539"/>
                <a:gd name="connsiteX23" fmla="*/ 767979 w 1082265"/>
                <a:gd name="connsiteY23" fmla="*/ 59527 h 969539"/>
                <a:gd name="connsiteX24" fmla="*/ 785600 w 1082265"/>
                <a:gd name="connsiteY24" fmla="*/ 56574 h 969539"/>
                <a:gd name="connsiteX25" fmla="*/ 810555 w 1082265"/>
                <a:gd name="connsiteY25" fmla="*/ 41334 h 969539"/>
                <a:gd name="connsiteX26" fmla="*/ 823890 w 1082265"/>
                <a:gd name="connsiteY26" fmla="*/ 21713 h 969539"/>
                <a:gd name="connsiteX27" fmla="*/ 828272 w 1082265"/>
                <a:gd name="connsiteY27" fmla="*/ 13426 h 969539"/>
                <a:gd name="connsiteX28" fmla="*/ 830463 w 1082265"/>
                <a:gd name="connsiteY28" fmla="*/ 11807 h 969539"/>
                <a:gd name="connsiteX29" fmla="*/ 853989 w 1082265"/>
                <a:gd name="connsiteY29" fmla="*/ 1806 h 969539"/>
                <a:gd name="connsiteX30" fmla="*/ 949239 w 1082265"/>
                <a:gd name="connsiteY30" fmla="*/ 33905 h 969539"/>
                <a:gd name="connsiteX31" fmla="*/ 1078779 w 1082265"/>
                <a:gd name="connsiteY31" fmla="*/ 280317 h 969539"/>
                <a:gd name="connsiteX32" fmla="*/ 1037822 w 1082265"/>
                <a:gd name="connsiteY32" fmla="*/ 560637 h 969539"/>
                <a:gd name="connsiteX33" fmla="*/ 1016105 w 1082265"/>
                <a:gd name="connsiteY33" fmla="*/ 616263 h 969539"/>
                <a:gd name="connsiteX34" fmla="*/ 998103 w 1082265"/>
                <a:gd name="connsiteY34" fmla="*/ 680367 h 969539"/>
                <a:gd name="connsiteX35" fmla="*/ 1028297 w 1082265"/>
                <a:gd name="connsiteY35" fmla="*/ 797619 h 969539"/>
                <a:gd name="connsiteX36" fmla="*/ 996388 w 1082265"/>
                <a:gd name="connsiteY36" fmla="*/ 821146 h 969539"/>
                <a:gd name="connsiteX37" fmla="*/ 989530 w 1082265"/>
                <a:gd name="connsiteY37" fmla="*/ 826194 h 969539"/>
                <a:gd name="connsiteX38" fmla="*/ 928380 w 1082265"/>
                <a:gd name="connsiteY38" fmla="*/ 871152 h 969539"/>
                <a:gd name="connsiteX39" fmla="*/ 803126 w 1082265"/>
                <a:gd name="connsiteY39" fmla="*/ 835529 h 969539"/>
                <a:gd name="connsiteX40" fmla="*/ 679301 w 1082265"/>
                <a:gd name="connsiteY40" fmla="*/ 886297 h 969539"/>
                <a:gd name="connsiteX41" fmla="*/ 641201 w 1082265"/>
                <a:gd name="connsiteY41" fmla="*/ 912396 h 969539"/>
                <a:gd name="connsiteX42" fmla="*/ 624532 w 1082265"/>
                <a:gd name="connsiteY42" fmla="*/ 922016 h 969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82265" h="969539">
                  <a:moveTo>
                    <a:pt x="624532" y="922016"/>
                  </a:moveTo>
                  <a:cubicBezTo>
                    <a:pt x="590442" y="939856"/>
                    <a:pt x="553666" y="952020"/>
                    <a:pt x="515661" y="958020"/>
                  </a:cubicBezTo>
                  <a:cubicBezTo>
                    <a:pt x="405171" y="978975"/>
                    <a:pt x="283727" y="975165"/>
                    <a:pt x="191811" y="914301"/>
                  </a:cubicBezTo>
                  <a:cubicBezTo>
                    <a:pt x="157855" y="890164"/>
                    <a:pt x="126641" y="862380"/>
                    <a:pt x="98752" y="831433"/>
                  </a:cubicBezTo>
                  <a:cubicBezTo>
                    <a:pt x="75682" y="809640"/>
                    <a:pt x="55375" y="785104"/>
                    <a:pt x="38268" y="758376"/>
                  </a:cubicBezTo>
                  <a:cubicBezTo>
                    <a:pt x="25448" y="735831"/>
                    <a:pt x="16161" y="711447"/>
                    <a:pt x="10741" y="686082"/>
                  </a:cubicBezTo>
                  <a:cubicBezTo>
                    <a:pt x="7407" y="671127"/>
                    <a:pt x="4931" y="655792"/>
                    <a:pt x="2931" y="640552"/>
                  </a:cubicBezTo>
                  <a:cubicBezTo>
                    <a:pt x="511" y="628008"/>
                    <a:pt x="-413" y="615216"/>
                    <a:pt x="168" y="602452"/>
                  </a:cubicBezTo>
                  <a:cubicBezTo>
                    <a:pt x="1159" y="594953"/>
                    <a:pt x="3864" y="587784"/>
                    <a:pt x="8074" y="581497"/>
                  </a:cubicBezTo>
                  <a:cubicBezTo>
                    <a:pt x="10741" y="577020"/>
                    <a:pt x="13408" y="572639"/>
                    <a:pt x="15980" y="568067"/>
                  </a:cubicBezTo>
                  <a:cubicBezTo>
                    <a:pt x="28343" y="544655"/>
                    <a:pt x="47593" y="525605"/>
                    <a:pt x="71130" y="513489"/>
                  </a:cubicBezTo>
                  <a:cubicBezTo>
                    <a:pt x="105677" y="497149"/>
                    <a:pt x="144796" y="493214"/>
                    <a:pt x="181905" y="502344"/>
                  </a:cubicBezTo>
                  <a:cubicBezTo>
                    <a:pt x="234483" y="514441"/>
                    <a:pt x="283632" y="547398"/>
                    <a:pt x="337639" y="541683"/>
                  </a:cubicBezTo>
                  <a:cubicBezTo>
                    <a:pt x="385569" y="535727"/>
                    <a:pt x="424498" y="500121"/>
                    <a:pt x="434699" y="452910"/>
                  </a:cubicBezTo>
                  <a:cubicBezTo>
                    <a:pt x="444986" y="396426"/>
                    <a:pt x="408696" y="342896"/>
                    <a:pt x="401742" y="286127"/>
                  </a:cubicBezTo>
                  <a:cubicBezTo>
                    <a:pt x="398409" y="259743"/>
                    <a:pt x="406029" y="226977"/>
                    <a:pt x="431841" y="218404"/>
                  </a:cubicBezTo>
                  <a:cubicBezTo>
                    <a:pt x="464988" y="207450"/>
                    <a:pt x="500421" y="244788"/>
                    <a:pt x="532616" y="231358"/>
                  </a:cubicBezTo>
                  <a:cubicBezTo>
                    <a:pt x="549189" y="224500"/>
                    <a:pt x="557762" y="205831"/>
                    <a:pt x="559476" y="188305"/>
                  </a:cubicBezTo>
                  <a:cubicBezTo>
                    <a:pt x="561191" y="170779"/>
                    <a:pt x="557762" y="153158"/>
                    <a:pt x="558143" y="135537"/>
                  </a:cubicBezTo>
                  <a:cubicBezTo>
                    <a:pt x="558809" y="104018"/>
                    <a:pt x="572621" y="74213"/>
                    <a:pt x="596243" y="53336"/>
                  </a:cubicBezTo>
                  <a:cubicBezTo>
                    <a:pt x="610549" y="40929"/>
                    <a:pt x="628028" y="32750"/>
                    <a:pt x="646725" y="29714"/>
                  </a:cubicBezTo>
                  <a:cubicBezTo>
                    <a:pt x="654840" y="28350"/>
                    <a:pt x="663099" y="28029"/>
                    <a:pt x="671300" y="28761"/>
                  </a:cubicBezTo>
                  <a:cubicBezTo>
                    <a:pt x="675729" y="29166"/>
                    <a:pt x="680120" y="29899"/>
                    <a:pt x="684444" y="30952"/>
                  </a:cubicBezTo>
                  <a:cubicBezTo>
                    <a:pt x="713019" y="38096"/>
                    <a:pt x="738165" y="59527"/>
                    <a:pt x="767979" y="59527"/>
                  </a:cubicBezTo>
                  <a:cubicBezTo>
                    <a:pt x="773979" y="59554"/>
                    <a:pt x="779942" y="58555"/>
                    <a:pt x="785600" y="56574"/>
                  </a:cubicBezTo>
                  <a:cubicBezTo>
                    <a:pt x="795010" y="53553"/>
                    <a:pt x="803564" y="48329"/>
                    <a:pt x="810555" y="41334"/>
                  </a:cubicBezTo>
                  <a:cubicBezTo>
                    <a:pt x="816270" y="35750"/>
                    <a:pt x="820804" y="29078"/>
                    <a:pt x="823890" y="21713"/>
                  </a:cubicBezTo>
                  <a:cubicBezTo>
                    <a:pt x="824633" y="18629"/>
                    <a:pt x="826148" y="15781"/>
                    <a:pt x="828272" y="13426"/>
                  </a:cubicBezTo>
                  <a:cubicBezTo>
                    <a:pt x="829034" y="13426"/>
                    <a:pt x="829605" y="12283"/>
                    <a:pt x="830463" y="11807"/>
                  </a:cubicBezTo>
                  <a:cubicBezTo>
                    <a:pt x="837578" y="6963"/>
                    <a:pt x="845569" y="3565"/>
                    <a:pt x="853989" y="1806"/>
                  </a:cubicBezTo>
                  <a:cubicBezTo>
                    <a:pt x="888089" y="-5910"/>
                    <a:pt x="922474" y="12283"/>
                    <a:pt x="949239" y="33905"/>
                  </a:cubicBezTo>
                  <a:cubicBezTo>
                    <a:pt x="1023534" y="94293"/>
                    <a:pt x="1067159" y="186305"/>
                    <a:pt x="1078779" y="280317"/>
                  </a:cubicBezTo>
                  <a:cubicBezTo>
                    <a:pt x="1090400" y="374328"/>
                    <a:pt x="1072016" y="470817"/>
                    <a:pt x="1037822" y="560637"/>
                  </a:cubicBezTo>
                  <a:cubicBezTo>
                    <a:pt x="1030869" y="579687"/>
                    <a:pt x="1023058" y="597594"/>
                    <a:pt x="1016105" y="616263"/>
                  </a:cubicBezTo>
                  <a:cubicBezTo>
                    <a:pt x="1007961" y="636971"/>
                    <a:pt x="1001931" y="658450"/>
                    <a:pt x="998103" y="680367"/>
                  </a:cubicBezTo>
                  <a:cubicBezTo>
                    <a:pt x="991530" y="721896"/>
                    <a:pt x="998674" y="767806"/>
                    <a:pt x="1028297" y="797619"/>
                  </a:cubicBezTo>
                  <a:lnTo>
                    <a:pt x="996388" y="821146"/>
                  </a:lnTo>
                  <a:lnTo>
                    <a:pt x="989530" y="826194"/>
                  </a:lnTo>
                  <a:lnTo>
                    <a:pt x="928380" y="871152"/>
                  </a:lnTo>
                  <a:cubicBezTo>
                    <a:pt x="895899" y="841053"/>
                    <a:pt x="847893" y="830195"/>
                    <a:pt x="803126" y="835529"/>
                  </a:cubicBezTo>
                  <a:cubicBezTo>
                    <a:pt x="758463" y="842587"/>
                    <a:pt x="716067" y="859970"/>
                    <a:pt x="679301" y="886297"/>
                  </a:cubicBezTo>
                  <a:cubicBezTo>
                    <a:pt x="666632" y="894775"/>
                    <a:pt x="654345" y="904014"/>
                    <a:pt x="641201" y="912396"/>
                  </a:cubicBezTo>
                  <a:cubicBezTo>
                    <a:pt x="635295" y="915634"/>
                    <a:pt x="629961" y="918968"/>
                    <a:pt x="624532" y="922016"/>
                  </a:cubicBezTo>
                  <a:close/>
                </a:path>
              </a:pathLst>
            </a:custGeom>
            <a:solidFill>
              <a:srgbClr val="1C1818"/>
            </a:solidFill>
            <a:ln w="9525" cap="flat">
              <a:noFill/>
              <a:prstDash val="solid"/>
              <a:miter/>
            </a:ln>
          </p:spPr>
          <p:txBody>
            <a:bodyPr rtlCol="0" anchor="ctr">
              <a:noAutofit/>
            </a:bodyPr>
            <a:lstStyle/>
            <a:p>
              <a:endParaRPr lang="en-US">
                <a:cs typeface="+mn-ea"/>
                <a:sym typeface="+mn-lt"/>
              </a:endParaRPr>
            </a:p>
          </p:txBody>
        </p:sp>
        <p:sp>
          <p:nvSpPr>
            <p:cNvPr id="516" name="任意多边形: 形状 515">
              <a:extLst>
                <a:ext uri="{FF2B5EF4-FFF2-40B4-BE49-F238E27FC236}">
                  <a16:creationId xmlns:a16="http://schemas.microsoft.com/office/drawing/2014/main" id="{EF7FFE2B-08D6-0303-AAEA-3502E0A43852}"/>
                </a:ext>
              </a:extLst>
            </p:cNvPr>
            <p:cNvSpPr/>
            <p:nvPr/>
          </p:nvSpPr>
          <p:spPr>
            <a:xfrm>
              <a:off x="4164256" y="1850516"/>
              <a:ext cx="716257" cy="939826"/>
            </a:xfrm>
            <a:custGeom>
              <a:avLst/>
              <a:gdLst>
                <a:gd name="connsiteX0" fmla="*/ 515661 w 716257"/>
                <a:gd name="connsiteY0" fmla="*/ 928307 h 939826"/>
                <a:gd name="connsiteX1" fmla="*/ 191811 w 716257"/>
                <a:gd name="connsiteY1" fmla="*/ 884587 h 939826"/>
                <a:gd name="connsiteX2" fmla="*/ 98752 w 716257"/>
                <a:gd name="connsiteY2" fmla="*/ 801719 h 939826"/>
                <a:gd name="connsiteX3" fmla="*/ 38268 w 716257"/>
                <a:gd name="connsiteY3" fmla="*/ 728663 h 939826"/>
                <a:gd name="connsiteX4" fmla="*/ 10741 w 716257"/>
                <a:gd name="connsiteY4" fmla="*/ 656368 h 939826"/>
                <a:gd name="connsiteX5" fmla="*/ 2931 w 716257"/>
                <a:gd name="connsiteY5" fmla="*/ 610838 h 939826"/>
                <a:gd name="connsiteX6" fmla="*/ 168 w 716257"/>
                <a:gd name="connsiteY6" fmla="*/ 572738 h 939826"/>
                <a:gd name="connsiteX7" fmla="*/ 8074 w 716257"/>
                <a:gd name="connsiteY7" fmla="*/ 551783 h 939826"/>
                <a:gd name="connsiteX8" fmla="*/ 15980 w 716257"/>
                <a:gd name="connsiteY8" fmla="*/ 538353 h 939826"/>
                <a:gd name="connsiteX9" fmla="*/ 71130 w 716257"/>
                <a:gd name="connsiteY9" fmla="*/ 483775 h 939826"/>
                <a:gd name="connsiteX10" fmla="*/ 181905 w 716257"/>
                <a:gd name="connsiteY10" fmla="*/ 472631 h 939826"/>
                <a:gd name="connsiteX11" fmla="*/ 337639 w 716257"/>
                <a:gd name="connsiteY11" fmla="*/ 511969 h 939826"/>
                <a:gd name="connsiteX12" fmla="*/ 434699 w 716257"/>
                <a:gd name="connsiteY12" fmla="*/ 423196 h 939826"/>
                <a:gd name="connsiteX13" fmla="*/ 401742 w 716257"/>
                <a:gd name="connsiteY13" fmla="*/ 256413 h 939826"/>
                <a:gd name="connsiteX14" fmla="*/ 431841 w 716257"/>
                <a:gd name="connsiteY14" fmla="*/ 188690 h 939826"/>
                <a:gd name="connsiteX15" fmla="*/ 532616 w 716257"/>
                <a:gd name="connsiteY15" fmla="*/ 201644 h 939826"/>
                <a:gd name="connsiteX16" fmla="*/ 559476 w 716257"/>
                <a:gd name="connsiteY16" fmla="*/ 158591 h 939826"/>
                <a:gd name="connsiteX17" fmla="*/ 558143 w 716257"/>
                <a:gd name="connsiteY17" fmla="*/ 105823 h 939826"/>
                <a:gd name="connsiteX18" fmla="*/ 596243 w 716257"/>
                <a:gd name="connsiteY18" fmla="*/ 23622 h 939826"/>
                <a:gd name="connsiteX19" fmla="*/ 646725 w 716257"/>
                <a:gd name="connsiteY19" fmla="*/ 0 h 939826"/>
                <a:gd name="connsiteX20" fmla="*/ 635581 w 716257"/>
                <a:gd name="connsiteY20" fmla="*/ 18288 h 939826"/>
                <a:gd name="connsiteX21" fmla="*/ 632438 w 716257"/>
                <a:gd name="connsiteY21" fmla="*/ 86773 h 939826"/>
                <a:gd name="connsiteX22" fmla="*/ 661013 w 716257"/>
                <a:gd name="connsiteY22" fmla="*/ 194024 h 939826"/>
                <a:gd name="connsiteX23" fmla="*/ 681301 w 716257"/>
                <a:gd name="connsiteY23" fmla="*/ 256318 h 939826"/>
                <a:gd name="connsiteX24" fmla="*/ 663489 w 716257"/>
                <a:gd name="connsiteY24" fmla="*/ 316802 h 939826"/>
                <a:gd name="connsiteX25" fmla="*/ 619103 w 716257"/>
                <a:gd name="connsiteY25" fmla="*/ 345948 h 939826"/>
                <a:gd name="connsiteX26" fmla="*/ 606530 w 716257"/>
                <a:gd name="connsiteY26" fmla="*/ 410909 h 939826"/>
                <a:gd name="connsiteX27" fmla="*/ 716258 w 716257"/>
                <a:gd name="connsiteY27" fmla="*/ 569405 h 939826"/>
                <a:gd name="connsiteX28" fmla="*/ 605196 w 716257"/>
                <a:gd name="connsiteY28" fmla="*/ 529876 h 939826"/>
                <a:gd name="connsiteX29" fmla="*/ 540998 w 716257"/>
                <a:gd name="connsiteY29" fmla="*/ 428339 h 939826"/>
                <a:gd name="connsiteX30" fmla="*/ 502326 w 716257"/>
                <a:gd name="connsiteY30" fmla="*/ 565404 h 939826"/>
                <a:gd name="connsiteX31" fmla="*/ 511280 w 716257"/>
                <a:gd name="connsiteY31" fmla="*/ 617601 h 939826"/>
                <a:gd name="connsiteX32" fmla="*/ 465179 w 716257"/>
                <a:gd name="connsiteY32" fmla="*/ 644938 h 939826"/>
                <a:gd name="connsiteX33" fmla="*/ 412506 w 716257"/>
                <a:gd name="connsiteY33" fmla="*/ 623030 h 939826"/>
                <a:gd name="connsiteX34" fmla="*/ 395742 w 716257"/>
                <a:gd name="connsiteY34" fmla="*/ 616553 h 939826"/>
                <a:gd name="connsiteX35" fmla="*/ 385550 w 716257"/>
                <a:gd name="connsiteY35" fmla="*/ 652844 h 939826"/>
                <a:gd name="connsiteX36" fmla="*/ 641010 w 716257"/>
                <a:gd name="connsiteY36" fmla="*/ 882205 h 939826"/>
                <a:gd name="connsiteX37" fmla="*/ 625008 w 716257"/>
                <a:gd name="connsiteY37" fmla="*/ 891730 h 939826"/>
                <a:gd name="connsiteX38" fmla="*/ 515661 w 716257"/>
                <a:gd name="connsiteY38" fmla="*/ 928307 h 93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16257" h="939826">
                  <a:moveTo>
                    <a:pt x="515661" y="928307"/>
                  </a:moveTo>
                  <a:cubicBezTo>
                    <a:pt x="405171" y="949262"/>
                    <a:pt x="283727" y="945451"/>
                    <a:pt x="191811" y="884587"/>
                  </a:cubicBezTo>
                  <a:cubicBezTo>
                    <a:pt x="157855" y="860450"/>
                    <a:pt x="126641" y="832666"/>
                    <a:pt x="98752" y="801719"/>
                  </a:cubicBezTo>
                  <a:cubicBezTo>
                    <a:pt x="75682" y="779926"/>
                    <a:pt x="55375" y="755390"/>
                    <a:pt x="38268" y="728663"/>
                  </a:cubicBezTo>
                  <a:cubicBezTo>
                    <a:pt x="25448" y="706117"/>
                    <a:pt x="16161" y="681733"/>
                    <a:pt x="10741" y="656368"/>
                  </a:cubicBezTo>
                  <a:cubicBezTo>
                    <a:pt x="7407" y="641414"/>
                    <a:pt x="4931" y="626078"/>
                    <a:pt x="2931" y="610838"/>
                  </a:cubicBezTo>
                  <a:cubicBezTo>
                    <a:pt x="511" y="598294"/>
                    <a:pt x="-413" y="585502"/>
                    <a:pt x="168" y="572738"/>
                  </a:cubicBezTo>
                  <a:cubicBezTo>
                    <a:pt x="1159" y="565239"/>
                    <a:pt x="3864" y="558070"/>
                    <a:pt x="8074" y="551783"/>
                  </a:cubicBezTo>
                  <a:cubicBezTo>
                    <a:pt x="10741" y="547307"/>
                    <a:pt x="13408" y="542925"/>
                    <a:pt x="15980" y="538353"/>
                  </a:cubicBezTo>
                  <a:cubicBezTo>
                    <a:pt x="28343" y="514942"/>
                    <a:pt x="47593" y="495891"/>
                    <a:pt x="71130" y="483775"/>
                  </a:cubicBezTo>
                  <a:cubicBezTo>
                    <a:pt x="105677" y="467436"/>
                    <a:pt x="144796" y="463500"/>
                    <a:pt x="181905" y="472631"/>
                  </a:cubicBezTo>
                  <a:cubicBezTo>
                    <a:pt x="234483" y="484727"/>
                    <a:pt x="283632" y="517684"/>
                    <a:pt x="337639" y="511969"/>
                  </a:cubicBezTo>
                  <a:cubicBezTo>
                    <a:pt x="385569" y="506013"/>
                    <a:pt x="424498" y="470407"/>
                    <a:pt x="434699" y="423196"/>
                  </a:cubicBezTo>
                  <a:cubicBezTo>
                    <a:pt x="444986" y="366713"/>
                    <a:pt x="408696" y="313182"/>
                    <a:pt x="401742" y="256413"/>
                  </a:cubicBezTo>
                  <a:cubicBezTo>
                    <a:pt x="398409" y="230029"/>
                    <a:pt x="406029" y="197263"/>
                    <a:pt x="431841" y="188690"/>
                  </a:cubicBezTo>
                  <a:cubicBezTo>
                    <a:pt x="464988" y="177737"/>
                    <a:pt x="500421" y="215075"/>
                    <a:pt x="532616" y="201644"/>
                  </a:cubicBezTo>
                  <a:cubicBezTo>
                    <a:pt x="549189" y="194786"/>
                    <a:pt x="557762" y="176117"/>
                    <a:pt x="559476" y="158591"/>
                  </a:cubicBezTo>
                  <a:cubicBezTo>
                    <a:pt x="561191" y="141065"/>
                    <a:pt x="557762" y="123444"/>
                    <a:pt x="558143" y="105823"/>
                  </a:cubicBezTo>
                  <a:cubicBezTo>
                    <a:pt x="558809" y="74305"/>
                    <a:pt x="572621" y="44499"/>
                    <a:pt x="596243" y="23622"/>
                  </a:cubicBezTo>
                  <a:cubicBezTo>
                    <a:pt x="610549" y="11215"/>
                    <a:pt x="628028" y="3036"/>
                    <a:pt x="646725" y="0"/>
                  </a:cubicBezTo>
                  <a:cubicBezTo>
                    <a:pt x="641982" y="5409"/>
                    <a:pt x="638219" y="11596"/>
                    <a:pt x="635581" y="18288"/>
                  </a:cubicBezTo>
                  <a:cubicBezTo>
                    <a:pt x="628485" y="40436"/>
                    <a:pt x="627409" y="64069"/>
                    <a:pt x="632438" y="86773"/>
                  </a:cubicBezTo>
                  <a:cubicBezTo>
                    <a:pt x="638077" y="123447"/>
                    <a:pt x="647659" y="159406"/>
                    <a:pt x="661013" y="194024"/>
                  </a:cubicBezTo>
                  <a:cubicBezTo>
                    <a:pt x="670233" y="213908"/>
                    <a:pt x="677043" y="234820"/>
                    <a:pt x="681301" y="256318"/>
                  </a:cubicBezTo>
                  <a:cubicBezTo>
                    <a:pt x="685406" y="278168"/>
                    <a:pt x="678777" y="300661"/>
                    <a:pt x="663489" y="316802"/>
                  </a:cubicBezTo>
                  <a:cubicBezTo>
                    <a:pt x="650345" y="328803"/>
                    <a:pt x="631390" y="333089"/>
                    <a:pt x="619103" y="345948"/>
                  </a:cubicBezTo>
                  <a:cubicBezTo>
                    <a:pt x="603196" y="362331"/>
                    <a:pt x="602624" y="388239"/>
                    <a:pt x="606530" y="410909"/>
                  </a:cubicBezTo>
                  <a:cubicBezTo>
                    <a:pt x="618255" y="477207"/>
                    <a:pt x="658327" y="535090"/>
                    <a:pt x="716258" y="569405"/>
                  </a:cubicBezTo>
                  <a:cubicBezTo>
                    <a:pt x="675348" y="572268"/>
                    <a:pt x="635095" y="557942"/>
                    <a:pt x="605196" y="529876"/>
                  </a:cubicBezTo>
                  <a:cubicBezTo>
                    <a:pt x="575878" y="501738"/>
                    <a:pt x="553847" y="466891"/>
                    <a:pt x="540998" y="428339"/>
                  </a:cubicBezTo>
                  <a:cubicBezTo>
                    <a:pt x="502745" y="462743"/>
                    <a:pt x="487696" y="516081"/>
                    <a:pt x="502326" y="565404"/>
                  </a:cubicBezTo>
                  <a:cubicBezTo>
                    <a:pt x="507565" y="582549"/>
                    <a:pt x="516614" y="600361"/>
                    <a:pt x="511280" y="617601"/>
                  </a:cubicBezTo>
                  <a:cubicBezTo>
                    <a:pt x="505946" y="634841"/>
                    <a:pt x="484419" y="646176"/>
                    <a:pt x="465179" y="644938"/>
                  </a:cubicBezTo>
                  <a:cubicBezTo>
                    <a:pt x="445986" y="642452"/>
                    <a:pt x="427803" y="634889"/>
                    <a:pt x="412506" y="623030"/>
                  </a:cubicBezTo>
                  <a:cubicBezTo>
                    <a:pt x="407857" y="618954"/>
                    <a:pt x="401923" y="616658"/>
                    <a:pt x="395742" y="616553"/>
                  </a:cubicBezTo>
                  <a:cubicBezTo>
                    <a:pt x="381359" y="618173"/>
                    <a:pt x="380882" y="639128"/>
                    <a:pt x="385550" y="652844"/>
                  </a:cubicBezTo>
                  <a:cubicBezTo>
                    <a:pt x="423650" y="766191"/>
                    <a:pt x="525377" y="854107"/>
                    <a:pt x="641010" y="882205"/>
                  </a:cubicBezTo>
                  <a:cubicBezTo>
                    <a:pt x="635772" y="885634"/>
                    <a:pt x="630438" y="888968"/>
                    <a:pt x="625008" y="891730"/>
                  </a:cubicBezTo>
                  <a:cubicBezTo>
                    <a:pt x="590804" y="909818"/>
                    <a:pt x="553866" y="922172"/>
                    <a:pt x="515661" y="928307"/>
                  </a:cubicBezTo>
                  <a:close/>
                </a:path>
              </a:pathLst>
            </a:custGeom>
            <a:solidFill>
              <a:srgbClr val="090808"/>
            </a:solidFill>
            <a:ln w="9525" cap="flat">
              <a:noFill/>
              <a:prstDash val="solid"/>
              <a:miter/>
            </a:ln>
          </p:spPr>
          <p:txBody>
            <a:bodyPr rtlCol="0" anchor="ctr">
              <a:noAutofit/>
            </a:bodyPr>
            <a:lstStyle/>
            <a:p>
              <a:endParaRPr lang="en-US">
                <a:cs typeface="+mn-ea"/>
                <a:sym typeface="+mn-lt"/>
              </a:endParaRPr>
            </a:p>
          </p:txBody>
        </p:sp>
        <p:sp>
          <p:nvSpPr>
            <p:cNvPr id="517" name="任意多边形: 形状 516">
              <a:extLst>
                <a:ext uri="{FF2B5EF4-FFF2-40B4-BE49-F238E27FC236}">
                  <a16:creationId xmlns:a16="http://schemas.microsoft.com/office/drawing/2014/main" id="{C915DCA1-5017-2809-DC92-F6B4F0FCDDAA}"/>
                </a:ext>
              </a:extLst>
            </p:cNvPr>
            <p:cNvSpPr/>
            <p:nvPr/>
          </p:nvSpPr>
          <p:spPr>
            <a:xfrm>
              <a:off x="4834794" y="1849849"/>
              <a:ext cx="264318" cy="494252"/>
            </a:xfrm>
            <a:custGeom>
              <a:avLst/>
              <a:gdLst>
                <a:gd name="connsiteX0" fmla="*/ 264319 w 264318"/>
                <a:gd name="connsiteY0" fmla="*/ 494252 h 494252"/>
                <a:gd name="connsiteX1" fmla="*/ 177546 w 264318"/>
                <a:gd name="connsiteY1" fmla="*/ 190881 h 494252"/>
                <a:gd name="connsiteX2" fmla="*/ 90392 w 264318"/>
                <a:gd name="connsiteY2" fmla="*/ 64199 h 494252"/>
                <a:gd name="connsiteX3" fmla="*/ 0 w 264318"/>
                <a:gd name="connsiteY3" fmla="*/ 0 h 494252"/>
                <a:gd name="connsiteX4" fmla="*/ 13145 w 264318"/>
                <a:gd name="connsiteY4" fmla="*/ 2191 h 494252"/>
                <a:gd name="connsiteX5" fmla="*/ 96679 w 264318"/>
                <a:gd name="connsiteY5" fmla="*/ 30766 h 494252"/>
                <a:gd name="connsiteX6" fmla="*/ 114300 w 264318"/>
                <a:gd name="connsiteY6" fmla="*/ 27813 h 494252"/>
                <a:gd name="connsiteX7" fmla="*/ 121729 w 264318"/>
                <a:gd name="connsiteY7" fmla="*/ 36767 h 494252"/>
                <a:gd name="connsiteX8" fmla="*/ 203073 w 264318"/>
                <a:gd name="connsiteY8" fmla="*/ 179642 h 494252"/>
                <a:gd name="connsiteX9" fmla="*/ 264319 w 264318"/>
                <a:gd name="connsiteY9" fmla="*/ 494252 h 4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4318" h="494252">
                  <a:moveTo>
                    <a:pt x="264319" y="494252"/>
                  </a:moveTo>
                  <a:cubicBezTo>
                    <a:pt x="252955" y="388911"/>
                    <a:pt x="223599" y="286300"/>
                    <a:pt x="177546" y="190881"/>
                  </a:cubicBezTo>
                  <a:cubicBezTo>
                    <a:pt x="155267" y="144374"/>
                    <a:pt x="125863" y="101632"/>
                    <a:pt x="90392" y="64199"/>
                  </a:cubicBezTo>
                  <a:cubicBezTo>
                    <a:pt x="64799" y="37043"/>
                    <a:pt x="34071" y="15224"/>
                    <a:pt x="0" y="0"/>
                  </a:cubicBezTo>
                  <a:cubicBezTo>
                    <a:pt x="4429" y="405"/>
                    <a:pt x="8820" y="1137"/>
                    <a:pt x="13145" y="2191"/>
                  </a:cubicBezTo>
                  <a:cubicBezTo>
                    <a:pt x="41720" y="9334"/>
                    <a:pt x="66865" y="30766"/>
                    <a:pt x="96679" y="30766"/>
                  </a:cubicBezTo>
                  <a:cubicBezTo>
                    <a:pt x="102679" y="30792"/>
                    <a:pt x="108633" y="29793"/>
                    <a:pt x="114300" y="27813"/>
                  </a:cubicBezTo>
                  <a:lnTo>
                    <a:pt x="121729" y="36767"/>
                  </a:lnTo>
                  <a:cubicBezTo>
                    <a:pt x="156058" y="79909"/>
                    <a:pt x="183490" y="128105"/>
                    <a:pt x="203073" y="179642"/>
                  </a:cubicBezTo>
                  <a:cubicBezTo>
                    <a:pt x="241335" y="280235"/>
                    <a:pt x="262052" y="386650"/>
                    <a:pt x="264319" y="494252"/>
                  </a:cubicBezTo>
                  <a:close/>
                </a:path>
              </a:pathLst>
            </a:custGeom>
            <a:solidFill>
              <a:srgbClr val="332F2E"/>
            </a:solidFill>
            <a:ln w="9525" cap="flat">
              <a:noFill/>
              <a:prstDash val="solid"/>
              <a:miter/>
            </a:ln>
          </p:spPr>
          <p:txBody>
            <a:bodyPr rtlCol="0" anchor="ctr">
              <a:noAutofit/>
            </a:bodyPr>
            <a:lstStyle/>
            <a:p>
              <a:endParaRPr lang="en-US">
                <a:cs typeface="+mn-ea"/>
                <a:sym typeface="+mn-lt"/>
              </a:endParaRPr>
            </a:p>
          </p:txBody>
        </p:sp>
        <p:sp>
          <p:nvSpPr>
            <p:cNvPr id="518" name="任意多边形: 形状 517">
              <a:extLst>
                <a:ext uri="{FF2B5EF4-FFF2-40B4-BE49-F238E27FC236}">
                  <a16:creationId xmlns:a16="http://schemas.microsoft.com/office/drawing/2014/main" id="{D5AE480C-9C24-F73F-F09E-7093FA359C29}"/>
                </a:ext>
              </a:extLst>
            </p:cNvPr>
            <p:cNvSpPr/>
            <p:nvPr/>
          </p:nvSpPr>
          <p:spPr>
            <a:xfrm>
              <a:off x="4993576" y="1820612"/>
              <a:ext cx="251802" cy="616263"/>
            </a:xfrm>
            <a:custGeom>
              <a:avLst/>
              <a:gdLst>
                <a:gd name="connsiteX0" fmla="*/ 185928 w 251802"/>
                <a:gd name="connsiteY0" fmla="*/ 616263 h 616263"/>
                <a:gd name="connsiteX1" fmla="*/ 172402 w 251802"/>
                <a:gd name="connsiteY1" fmla="*/ 528729 h 616263"/>
                <a:gd name="connsiteX2" fmla="*/ 193834 w 251802"/>
                <a:gd name="connsiteY2" fmla="*/ 308130 h 616263"/>
                <a:gd name="connsiteX3" fmla="*/ 177451 w 251802"/>
                <a:gd name="connsiteY3" fmla="*/ 193258 h 616263"/>
                <a:gd name="connsiteX4" fmla="*/ 174022 w 251802"/>
                <a:gd name="connsiteY4" fmla="*/ 182876 h 616263"/>
                <a:gd name="connsiteX5" fmla="*/ 134874 w 251802"/>
                <a:gd name="connsiteY5" fmla="*/ 104866 h 616263"/>
                <a:gd name="connsiteX6" fmla="*/ 74581 w 251802"/>
                <a:gd name="connsiteY6" fmla="*/ 44001 h 616263"/>
                <a:gd name="connsiteX7" fmla="*/ 36481 w 251802"/>
                <a:gd name="connsiteY7" fmla="*/ 23618 h 616263"/>
                <a:gd name="connsiteX8" fmla="*/ 0 w 251802"/>
                <a:gd name="connsiteY8" fmla="*/ 11807 h 616263"/>
                <a:gd name="connsiteX9" fmla="*/ 23527 w 251802"/>
                <a:gd name="connsiteY9" fmla="*/ 1806 h 616263"/>
                <a:gd name="connsiteX10" fmla="*/ 118777 w 251802"/>
                <a:gd name="connsiteY10" fmla="*/ 33905 h 616263"/>
                <a:gd name="connsiteX11" fmla="*/ 248317 w 251802"/>
                <a:gd name="connsiteY11" fmla="*/ 280317 h 616263"/>
                <a:gd name="connsiteX12" fmla="*/ 207359 w 251802"/>
                <a:gd name="connsiteY12" fmla="*/ 560637 h 616263"/>
                <a:gd name="connsiteX13" fmla="*/ 185928 w 251802"/>
                <a:gd name="connsiteY13" fmla="*/ 616263 h 61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1802" h="616263">
                  <a:moveTo>
                    <a:pt x="185928" y="616263"/>
                  </a:moveTo>
                  <a:cubicBezTo>
                    <a:pt x="177670" y="587789"/>
                    <a:pt x="173126" y="558368"/>
                    <a:pt x="172402" y="528729"/>
                  </a:cubicBezTo>
                  <a:cubicBezTo>
                    <a:pt x="170783" y="454815"/>
                    <a:pt x="193072" y="382139"/>
                    <a:pt x="193834" y="308130"/>
                  </a:cubicBezTo>
                  <a:cubicBezTo>
                    <a:pt x="194205" y="269231"/>
                    <a:pt x="188681" y="230502"/>
                    <a:pt x="177451" y="193258"/>
                  </a:cubicBezTo>
                  <a:lnTo>
                    <a:pt x="174022" y="182876"/>
                  </a:lnTo>
                  <a:cubicBezTo>
                    <a:pt x="164754" y="155142"/>
                    <a:pt x="151571" y="128874"/>
                    <a:pt x="134874" y="104866"/>
                  </a:cubicBezTo>
                  <a:cubicBezTo>
                    <a:pt x="118624" y="81099"/>
                    <a:pt x="98193" y="60478"/>
                    <a:pt x="74581" y="44001"/>
                  </a:cubicBezTo>
                  <a:cubicBezTo>
                    <a:pt x="62646" y="35871"/>
                    <a:pt x="49873" y="29038"/>
                    <a:pt x="36481" y="23618"/>
                  </a:cubicBezTo>
                  <a:cubicBezTo>
                    <a:pt x="25146" y="19141"/>
                    <a:pt x="11144" y="17522"/>
                    <a:pt x="0" y="11807"/>
                  </a:cubicBezTo>
                  <a:cubicBezTo>
                    <a:pt x="7115" y="6963"/>
                    <a:pt x="15107" y="3565"/>
                    <a:pt x="23527" y="1806"/>
                  </a:cubicBezTo>
                  <a:cubicBezTo>
                    <a:pt x="57626" y="-5910"/>
                    <a:pt x="92012" y="12283"/>
                    <a:pt x="118777" y="33905"/>
                  </a:cubicBezTo>
                  <a:cubicBezTo>
                    <a:pt x="193072" y="94293"/>
                    <a:pt x="236696" y="186305"/>
                    <a:pt x="248317" y="280317"/>
                  </a:cubicBezTo>
                  <a:cubicBezTo>
                    <a:pt x="259937" y="374328"/>
                    <a:pt x="241554" y="470817"/>
                    <a:pt x="207359" y="560637"/>
                  </a:cubicBezTo>
                  <a:cubicBezTo>
                    <a:pt x="200692" y="579211"/>
                    <a:pt x="192881" y="597594"/>
                    <a:pt x="185928" y="616263"/>
                  </a:cubicBezTo>
                  <a:close/>
                </a:path>
              </a:pathLst>
            </a:custGeom>
            <a:solidFill>
              <a:srgbClr val="332F2E"/>
            </a:solidFill>
            <a:ln w="9525" cap="flat">
              <a:noFill/>
              <a:prstDash val="solid"/>
              <a:miter/>
            </a:ln>
          </p:spPr>
          <p:txBody>
            <a:bodyPr rtlCol="0" anchor="ctr">
              <a:noAutofit/>
            </a:bodyPr>
            <a:lstStyle/>
            <a:p>
              <a:endParaRPr lang="en-US">
                <a:cs typeface="+mn-ea"/>
                <a:sym typeface="+mn-lt"/>
              </a:endParaRPr>
            </a:p>
          </p:txBody>
        </p:sp>
        <p:sp>
          <p:nvSpPr>
            <p:cNvPr id="519" name="任意多边形: 形状 518">
              <a:extLst>
                <a:ext uri="{FF2B5EF4-FFF2-40B4-BE49-F238E27FC236}">
                  <a16:creationId xmlns:a16="http://schemas.microsoft.com/office/drawing/2014/main" id="{755129B7-2E3C-DD18-F1F5-849D24F305D5}"/>
                </a:ext>
              </a:extLst>
            </p:cNvPr>
            <p:cNvSpPr/>
            <p:nvPr/>
          </p:nvSpPr>
          <p:spPr>
            <a:xfrm>
              <a:off x="4924329" y="2080354"/>
              <a:ext cx="234791" cy="566451"/>
            </a:xfrm>
            <a:custGeom>
              <a:avLst/>
              <a:gdLst>
                <a:gd name="connsiteX0" fmla="*/ 228695 w 234791"/>
                <a:gd name="connsiteY0" fmla="*/ 566452 h 566451"/>
                <a:gd name="connsiteX1" fmla="*/ 209645 w 234791"/>
                <a:gd name="connsiteY1" fmla="*/ 549212 h 566451"/>
                <a:gd name="connsiteX2" fmla="*/ 155067 w 234791"/>
                <a:gd name="connsiteY2" fmla="*/ 482537 h 566451"/>
                <a:gd name="connsiteX3" fmla="*/ 109823 w 234791"/>
                <a:gd name="connsiteY3" fmla="*/ 409099 h 566451"/>
                <a:gd name="connsiteX4" fmla="*/ 78010 w 234791"/>
                <a:gd name="connsiteY4" fmla="*/ 327470 h 566451"/>
                <a:gd name="connsiteX5" fmla="*/ 60484 w 234791"/>
                <a:gd name="connsiteY5" fmla="*/ 242411 h 566451"/>
                <a:gd name="connsiteX6" fmla="*/ 50959 w 234791"/>
                <a:gd name="connsiteY6" fmla="*/ 158591 h 566451"/>
                <a:gd name="connsiteX7" fmla="*/ 33338 w 234791"/>
                <a:gd name="connsiteY7" fmla="*/ 79057 h 566451"/>
                <a:gd name="connsiteX8" fmla="*/ 0 w 234791"/>
                <a:gd name="connsiteY8" fmla="*/ 2000 h 566451"/>
                <a:gd name="connsiteX9" fmla="*/ 2762 w 234791"/>
                <a:gd name="connsiteY9" fmla="*/ 0 h 566451"/>
                <a:gd name="connsiteX10" fmla="*/ 83249 w 234791"/>
                <a:gd name="connsiteY10" fmla="*/ 153257 h 566451"/>
                <a:gd name="connsiteX11" fmla="*/ 92774 w 234791"/>
                <a:gd name="connsiteY11" fmla="*/ 238411 h 566451"/>
                <a:gd name="connsiteX12" fmla="*/ 103537 w 234791"/>
                <a:gd name="connsiteY12" fmla="*/ 321183 h 566451"/>
                <a:gd name="connsiteX13" fmla="*/ 128969 w 234791"/>
                <a:gd name="connsiteY13" fmla="*/ 399479 h 566451"/>
                <a:gd name="connsiteX14" fmla="*/ 168783 w 234791"/>
                <a:gd name="connsiteY14" fmla="*/ 473393 h 566451"/>
                <a:gd name="connsiteX15" fmla="*/ 216408 w 234791"/>
                <a:gd name="connsiteY15" fmla="*/ 542068 h 566451"/>
                <a:gd name="connsiteX16" fmla="*/ 234791 w 234791"/>
                <a:gd name="connsiteY16" fmla="*/ 561118 h 56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791" h="566451">
                  <a:moveTo>
                    <a:pt x="228695" y="566452"/>
                  </a:moveTo>
                  <a:cubicBezTo>
                    <a:pt x="222057" y="561032"/>
                    <a:pt x="215694" y="555279"/>
                    <a:pt x="209645" y="549212"/>
                  </a:cubicBezTo>
                  <a:cubicBezTo>
                    <a:pt x="189509" y="528647"/>
                    <a:pt x="171250" y="506330"/>
                    <a:pt x="155067" y="482537"/>
                  </a:cubicBezTo>
                  <a:cubicBezTo>
                    <a:pt x="138675" y="458886"/>
                    <a:pt x="123568" y="434378"/>
                    <a:pt x="109823" y="409099"/>
                  </a:cubicBezTo>
                  <a:cubicBezTo>
                    <a:pt x="96146" y="383191"/>
                    <a:pt x="85477" y="355797"/>
                    <a:pt x="78010" y="327470"/>
                  </a:cubicBezTo>
                  <a:cubicBezTo>
                    <a:pt x="70638" y="299454"/>
                    <a:pt x="64789" y="271060"/>
                    <a:pt x="60484" y="242411"/>
                  </a:cubicBezTo>
                  <a:cubicBezTo>
                    <a:pt x="56007" y="213836"/>
                    <a:pt x="53816" y="185261"/>
                    <a:pt x="50959" y="158591"/>
                  </a:cubicBezTo>
                  <a:cubicBezTo>
                    <a:pt x="47987" y="131520"/>
                    <a:pt x="42072" y="104852"/>
                    <a:pt x="33338" y="79057"/>
                  </a:cubicBezTo>
                  <a:cubicBezTo>
                    <a:pt x="24108" y="52597"/>
                    <a:pt x="12964" y="26843"/>
                    <a:pt x="0" y="2000"/>
                  </a:cubicBezTo>
                  <a:lnTo>
                    <a:pt x="2762" y="0"/>
                  </a:lnTo>
                  <a:cubicBezTo>
                    <a:pt x="44691" y="41606"/>
                    <a:pt x="72800" y="95118"/>
                    <a:pt x="83249" y="153257"/>
                  </a:cubicBezTo>
                  <a:cubicBezTo>
                    <a:pt x="87906" y="181456"/>
                    <a:pt x="91088" y="209880"/>
                    <a:pt x="92774" y="238411"/>
                  </a:cubicBezTo>
                  <a:cubicBezTo>
                    <a:pt x="94564" y="266206"/>
                    <a:pt x="98155" y="293855"/>
                    <a:pt x="103537" y="321183"/>
                  </a:cubicBezTo>
                  <a:cubicBezTo>
                    <a:pt x="109014" y="348164"/>
                    <a:pt x="117538" y="374428"/>
                    <a:pt x="128969" y="399479"/>
                  </a:cubicBezTo>
                  <a:cubicBezTo>
                    <a:pt x="140941" y="424796"/>
                    <a:pt x="154239" y="449466"/>
                    <a:pt x="168783" y="473393"/>
                  </a:cubicBezTo>
                  <a:cubicBezTo>
                    <a:pt x="182575" y="497662"/>
                    <a:pt x="198511" y="520646"/>
                    <a:pt x="216408" y="542068"/>
                  </a:cubicBezTo>
                  <a:cubicBezTo>
                    <a:pt x="222218" y="548735"/>
                    <a:pt x="228314" y="555117"/>
                    <a:pt x="234791" y="561118"/>
                  </a:cubicBezTo>
                  <a:close/>
                </a:path>
              </a:pathLst>
            </a:custGeom>
            <a:solidFill>
              <a:srgbClr val="090808"/>
            </a:solidFill>
            <a:ln w="9525" cap="flat">
              <a:noFill/>
              <a:prstDash val="solid"/>
              <a:miter/>
            </a:ln>
          </p:spPr>
          <p:txBody>
            <a:bodyPr rtlCol="0" anchor="ctr">
              <a:noAutofit/>
            </a:bodyPr>
            <a:lstStyle/>
            <a:p>
              <a:endParaRPr lang="en-US">
                <a:cs typeface="+mn-ea"/>
                <a:sym typeface="+mn-lt"/>
              </a:endParaRPr>
            </a:p>
          </p:txBody>
        </p:sp>
        <p:sp>
          <p:nvSpPr>
            <p:cNvPr id="520" name="任意多边形: 形状 519">
              <a:extLst>
                <a:ext uri="{FF2B5EF4-FFF2-40B4-BE49-F238E27FC236}">
                  <a16:creationId xmlns:a16="http://schemas.microsoft.com/office/drawing/2014/main" id="{E8838049-AF32-C0F1-B06B-59834351D509}"/>
                </a:ext>
              </a:extLst>
            </p:cNvPr>
            <p:cNvSpPr/>
            <p:nvPr/>
          </p:nvSpPr>
          <p:spPr>
            <a:xfrm>
              <a:off x="4948999" y="2512027"/>
              <a:ext cx="263464" cy="225909"/>
            </a:xfrm>
            <a:custGeom>
              <a:avLst/>
              <a:gdLst>
                <a:gd name="connsiteX0" fmla="*/ 143828 w 263464"/>
                <a:gd name="connsiteY0" fmla="*/ 223552 h 225909"/>
                <a:gd name="connsiteX1" fmla="*/ 91821 w 263464"/>
                <a:gd name="connsiteY1" fmla="*/ 223552 h 225909"/>
                <a:gd name="connsiteX2" fmla="*/ 56769 w 263464"/>
                <a:gd name="connsiteY2" fmla="*/ 212407 h 225909"/>
                <a:gd name="connsiteX3" fmla="*/ 56769 w 263464"/>
                <a:gd name="connsiteY3" fmla="*/ 212407 h 225909"/>
                <a:gd name="connsiteX4" fmla="*/ 37052 w 263464"/>
                <a:gd name="connsiteY4" fmla="*/ 201073 h 225909"/>
                <a:gd name="connsiteX5" fmla="*/ 13811 w 263464"/>
                <a:gd name="connsiteY5" fmla="*/ 178022 h 225909"/>
                <a:gd name="connsiteX6" fmla="*/ 5334 w 263464"/>
                <a:gd name="connsiteY6" fmla="*/ 163259 h 225909"/>
                <a:gd name="connsiteX7" fmla="*/ 0 w 263464"/>
                <a:gd name="connsiteY7" fmla="*/ 145923 h 225909"/>
                <a:gd name="connsiteX8" fmla="*/ 12478 w 263464"/>
                <a:gd name="connsiteY8" fmla="*/ 133445 h 225909"/>
                <a:gd name="connsiteX9" fmla="*/ 22003 w 263464"/>
                <a:gd name="connsiteY9" fmla="*/ 122301 h 225909"/>
                <a:gd name="connsiteX10" fmla="*/ 35528 w 263464"/>
                <a:gd name="connsiteY10" fmla="*/ 101441 h 225909"/>
                <a:gd name="connsiteX11" fmla="*/ 53340 w 263464"/>
                <a:gd name="connsiteY11" fmla="*/ 68770 h 225909"/>
                <a:gd name="connsiteX12" fmla="*/ 70676 w 263464"/>
                <a:gd name="connsiteY12" fmla="*/ 45434 h 225909"/>
                <a:gd name="connsiteX13" fmla="*/ 88202 w 263464"/>
                <a:gd name="connsiteY13" fmla="*/ 31147 h 225909"/>
                <a:gd name="connsiteX14" fmla="*/ 128873 w 263464"/>
                <a:gd name="connsiteY14" fmla="*/ 24003 h 225909"/>
                <a:gd name="connsiteX15" fmla="*/ 136303 w 263464"/>
                <a:gd name="connsiteY15" fmla="*/ 24003 h 225909"/>
                <a:gd name="connsiteX16" fmla="*/ 144494 w 263464"/>
                <a:gd name="connsiteY16" fmla="*/ 23527 h 225909"/>
                <a:gd name="connsiteX17" fmla="*/ 162878 w 263464"/>
                <a:gd name="connsiteY17" fmla="*/ 22669 h 225909"/>
                <a:gd name="connsiteX18" fmla="*/ 185357 w 263464"/>
                <a:gd name="connsiteY18" fmla="*/ 17431 h 225909"/>
                <a:gd name="connsiteX19" fmla="*/ 197739 w 263464"/>
                <a:gd name="connsiteY19" fmla="*/ 11049 h 225909"/>
                <a:gd name="connsiteX20" fmla="*/ 210693 w 263464"/>
                <a:gd name="connsiteY20" fmla="*/ 0 h 225909"/>
                <a:gd name="connsiteX21" fmla="*/ 227838 w 263464"/>
                <a:gd name="connsiteY21" fmla="*/ 6667 h 225909"/>
                <a:gd name="connsiteX22" fmla="*/ 241364 w 263464"/>
                <a:gd name="connsiteY22" fmla="*/ 18669 h 225909"/>
                <a:gd name="connsiteX23" fmla="*/ 248984 w 263464"/>
                <a:gd name="connsiteY23" fmla="*/ 29146 h 225909"/>
                <a:gd name="connsiteX24" fmla="*/ 258509 w 263464"/>
                <a:gd name="connsiteY24" fmla="*/ 49720 h 225909"/>
                <a:gd name="connsiteX25" fmla="*/ 263462 w 263464"/>
                <a:gd name="connsiteY25" fmla="*/ 82963 h 225909"/>
                <a:gd name="connsiteX26" fmla="*/ 260223 w 263464"/>
                <a:gd name="connsiteY26" fmla="*/ 114205 h 225909"/>
                <a:gd name="connsiteX27" fmla="*/ 192500 w 263464"/>
                <a:gd name="connsiteY27" fmla="*/ 205073 h 225909"/>
                <a:gd name="connsiteX28" fmla="*/ 143828 w 263464"/>
                <a:gd name="connsiteY28" fmla="*/ 223552 h 22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3464" h="225909">
                  <a:moveTo>
                    <a:pt x="143828" y="223552"/>
                  </a:moveTo>
                  <a:cubicBezTo>
                    <a:pt x="126635" y="226695"/>
                    <a:pt x="109014" y="226695"/>
                    <a:pt x="91821" y="223552"/>
                  </a:cubicBezTo>
                  <a:cubicBezTo>
                    <a:pt x="79734" y="221266"/>
                    <a:pt x="67961" y="217522"/>
                    <a:pt x="56769" y="212407"/>
                  </a:cubicBezTo>
                  <a:lnTo>
                    <a:pt x="56769" y="212407"/>
                  </a:lnTo>
                  <a:cubicBezTo>
                    <a:pt x="49844" y="209274"/>
                    <a:pt x="43244" y="205473"/>
                    <a:pt x="37052" y="201073"/>
                  </a:cubicBezTo>
                  <a:cubicBezTo>
                    <a:pt x="28051" y="194758"/>
                    <a:pt x="20193" y="186966"/>
                    <a:pt x="13811" y="178022"/>
                  </a:cubicBezTo>
                  <a:cubicBezTo>
                    <a:pt x="10601" y="173326"/>
                    <a:pt x="7772" y="168392"/>
                    <a:pt x="5334" y="163259"/>
                  </a:cubicBezTo>
                  <a:cubicBezTo>
                    <a:pt x="2886" y="157705"/>
                    <a:pt x="1096" y="151886"/>
                    <a:pt x="0" y="145923"/>
                  </a:cubicBezTo>
                  <a:cubicBezTo>
                    <a:pt x="4372" y="141980"/>
                    <a:pt x="8535" y="137817"/>
                    <a:pt x="12478" y="133445"/>
                  </a:cubicBezTo>
                  <a:cubicBezTo>
                    <a:pt x="15888" y="129940"/>
                    <a:pt x="19069" y="126216"/>
                    <a:pt x="22003" y="122301"/>
                  </a:cubicBezTo>
                  <a:cubicBezTo>
                    <a:pt x="26956" y="115653"/>
                    <a:pt x="31480" y="108680"/>
                    <a:pt x="35528" y="101441"/>
                  </a:cubicBezTo>
                  <a:lnTo>
                    <a:pt x="53340" y="68770"/>
                  </a:lnTo>
                  <a:cubicBezTo>
                    <a:pt x="58150" y="60312"/>
                    <a:pt x="63970" y="52483"/>
                    <a:pt x="70676" y="45434"/>
                  </a:cubicBezTo>
                  <a:cubicBezTo>
                    <a:pt x="75810" y="39862"/>
                    <a:pt x="81715" y="35052"/>
                    <a:pt x="88202" y="31147"/>
                  </a:cubicBezTo>
                  <a:cubicBezTo>
                    <a:pt x="99822" y="24098"/>
                    <a:pt x="110585" y="23622"/>
                    <a:pt x="128873" y="24003"/>
                  </a:cubicBezTo>
                  <a:lnTo>
                    <a:pt x="136303" y="24003"/>
                  </a:lnTo>
                  <a:cubicBezTo>
                    <a:pt x="139017" y="23679"/>
                    <a:pt x="141761" y="23527"/>
                    <a:pt x="144494" y="23527"/>
                  </a:cubicBezTo>
                  <a:cubicBezTo>
                    <a:pt x="149828" y="23527"/>
                    <a:pt x="156115" y="23527"/>
                    <a:pt x="162878" y="22669"/>
                  </a:cubicBezTo>
                  <a:cubicBezTo>
                    <a:pt x="170555" y="21841"/>
                    <a:pt x="178108" y="20079"/>
                    <a:pt x="185357" y="17431"/>
                  </a:cubicBezTo>
                  <a:cubicBezTo>
                    <a:pt x="189757" y="15878"/>
                    <a:pt x="193920" y="13735"/>
                    <a:pt x="197739" y="11049"/>
                  </a:cubicBezTo>
                  <a:cubicBezTo>
                    <a:pt x="202521" y="7953"/>
                    <a:pt x="206883" y="4239"/>
                    <a:pt x="210693" y="0"/>
                  </a:cubicBezTo>
                  <a:cubicBezTo>
                    <a:pt x="216789" y="1086"/>
                    <a:pt x="222609" y="3353"/>
                    <a:pt x="227838" y="6667"/>
                  </a:cubicBezTo>
                  <a:cubicBezTo>
                    <a:pt x="232848" y="10058"/>
                    <a:pt x="237392" y="14097"/>
                    <a:pt x="241364" y="18669"/>
                  </a:cubicBezTo>
                  <a:cubicBezTo>
                    <a:pt x="244259" y="21888"/>
                    <a:pt x="246812" y="25403"/>
                    <a:pt x="248984" y="29146"/>
                  </a:cubicBezTo>
                  <a:cubicBezTo>
                    <a:pt x="252975" y="35595"/>
                    <a:pt x="256175" y="42501"/>
                    <a:pt x="258509" y="49720"/>
                  </a:cubicBezTo>
                  <a:cubicBezTo>
                    <a:pt x="261776" y="60503"/>
                    <a:pt x="263443" y="71704"/>
                    <a:pt x="263462" y="82963"/>
                  </a:cubicBezTo>
                  <a:cubicBezTo>
                    <a:pt x="263528" y="93469"/>
                    <a:pt x="262442" y="103937"/>
                    <a:pt x="260223" y="114205"/>
                  </a:cubicBezTo>
                  <a:cubicBezTo>
                    <a:pt x="250698" y="152324"/>
                    <a:pt x="226305" y="185052"/>
                    <a:pt x="192500" y="205073"/>
                  </a:cubicBezTo>
                  <a:cubicBezTo>
                    <a:pt x="177546" y="214170"/>
                    <a:pt x="161049" y="220437"/>
                    <a:pt x="143828" y="223552"/>
                  </a:cubicBezTo>
                  <a:close/>
                </a:path>
              </a:pathLst>
            </a:custGeom>
            <a:solidFill>
              <a:srgbClr val="D6BBA1"/>
            </a:solidFill>
            <a:ln w="9525" cap="flat">
              <a:noFill/>
              <a:prstDash val="solid"/>
              <a:miter/>
            </a:ln>
          </p:spPr>
          <p:txBody>
            <a:bodyPr rtlCol="0" anchor="ctr">
              <a:noAutofit/>
            </a:bodyPr>
            <a:lstStyle/>
            <a:p>
              <a:endParaRPr lang="en-US">
                <a:cs typeface="+mn-ea"/>
                <a:sym typeface="+mn-lt"/>
              </a:endParaRPr>
            </a:p>
          </p:txBody>
        </p:sp>
        <p:sp>
          <p:nvSpPr>
            <p:cNvPr id="521" name="任意多边形: 形状 520">
              <a:extLst>
                <a:ext uri="{FF2B5EF4-FFF2-40B4-BE49-F238E27FC236}">
                  <a16:creationId xmlns:a16="http://schemas.microsoft.com/office/drawing/2014/main" id="{11FF2F74-48B8-6D39-DBBF-B3AFBD6503DB}"/>
                </a:ext>
              </a:extLst>
            </p:cNvPr>
            <p:cNvSpPr/>
            <p:nvPr/>
          </p:nvSpPr>
          <p:spPr>
            <a:xfrm>
              <a:off x="4996624" y="2541745"/>
              <a:ext cx="216221" cy="196191"/>
            </a:xfrm>
            <a:custGeom>
              <a:avLst/>
              <a:gdLst>
                <a:gd name="connsiteX0" fmla="*/ 96203 w 216221"/>
                <a:gd name="connsiteY0" fmla="*/ 193834 h 196191"/>
                <a:gd name="connsiteX1" fmla="*/ 44196 w 216221"/>
                <a:gd name="connsiteY1" fmla="*/ 193834 h 196191"/>
                <a:gd name="connsiteX2" fmla="*/ 9144 w 216221"/>
                <a:gd name="connsiteY2" fmla="*/ 182690 h 196191"/>
                <a:gd name="connsiteX3" fmla="*/ 9144 w 216221"/>
                <a:gd name="connsiteY3" fmla="*/ 182690 h 196191"/>
                <a:gd name="connsiteX4" fmla="*/ 6763 w 216221"/>
                <a:gd name="connsiteY4" fmla="*/ 177927 h 196191"/>
                <a:gd name="connsiteX5" fmla="*/ 0 w 216221"/>
                <a:gd name="connsiteY5" fmla="*/ 155639 h 196191"/>
                <a:gd name="connsiteX6" fmla="*/ 15812 w 216221"/>
                <a:gd name="connsiteY6" fmla="*/ 139922 h 196191"/>
                <a:gd name="connsiteX7" fmla="*/ 27908 w 216221"/>
                <a:gd name="connsiteY7" fmla="*/ 125825 h 196191"/>
                <a:gd name="connsiteX8" fmla="*/ 45053 w 216221"/>
                <a:gd name="connsiteY8" fmla="*/ 99250 h 196191"/>
                <a:gd name="connsiteX9" fmla="*/ 67723 w 216221"/>
                <a:gd name="connsiteY9" fmla="*/ 57626 h 196191"/>
                <a:gd name="connsiteX10" fmla="*/ 90297 w 216221"/>
                <a:gd name="connsiteY10" fmla="*/ 28004 h 196191"/>
                <a:gd name="connsiteX11" fmla="*/ 112491 w 216221"/>
                <a:gd name="connsiteY11" fmla="*/ 9811 h 196191"/>
                <a:gd name="connsiteX12" fmla="*/ 164211 w 216221"/>
                <a:gd name="connsiteY12" fmla="*/ 857 h 196191"/>
                <a:gd name="connsiteX13" fmla="*/ 173736 w 216221"/>
                <a:gd name="connsiteY13" fmla="*/ 857 h 196191"/>
                <a:gd name="connsiteX14" fmla="*/ 184118 w 216221"/>
                <a:gd name="connsiteY14" fmla="*/ 857 h 196191"/>
                <a:gd name="connsiteX15" fmla="*/ 201740 w 216221"/>
                <a:gd name="connsiteY15" fmla="*/ 0 h 196191"/>
                <a:gd name="connsiteX16" fmla="*/ 211265 w 216221"/>
                <a:gd name="connsiteY16" fmla="*/ 20574 h 196191"/>
                <a:gd name="connsiteX17" fmla="*/ 216218 w 216221"/>
                <a:gd name="connsiteY17" fmla="*/ 53816 h 196191"/>
                <a:gd name="connsiteX18" fmla="*/ 212979 w 216221"/>
                <a:gd name="connsiteY18" fmla="*/ 85058 h 196191"/>
                <a:gd name="connsiteX19" fmla="*/ 145256 w 216221"/>
                <a:gd name="connsiteY19" fmla="*/ 175927 h 196191"/>
                <a:gd name="connsiteX20" fmla="*/ 96203 w 216221"/>
                <a:gd name="connsiteY20" fmla="*/ 193834 h 196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221" h="196191">
                  <a:moveTo>
                    <a:pt x="96203" y="193834"/>
                  </a:moveTo>
                  <a:cubicBezTo>
                    <a:pt x="79010" y="196977"/>
                    <a:pt x="61389" y="196977"/>
                    <a:pt x="44196" y="193834"/>
                  </a:cubicBezTo>
                  <a:cubicBezTo>
                    <a:pt x="32109" y="191548"/>
                    <a:pt x="20336" y="187804"/>
                    <a:pt x="9144" y="182690"/>
                  </a:cubicBezTo>
                  <a:lnTo>
                    <a:pt x="9144" y="182690"/>
                  </a:lnTo>
                  <a:cubicBezTo>
                    <a:pt x="8287" y="181165"/>
                    <a:pt x="7525" y="179642"/>
                    <a:pt x="6763" y="177927"/>
                  </a:cubicBezTo>
                  <a:cubicBezTo>
                    <a:pt x="3629" y="170793"/>
                    <a:pt x="1353" y="163316"/>
                    <a:pt x="0" y="155639"/>
                  </a:cubicBezTo>
                  <a:cubicBezTo>
                    <a:pt x="5601" y="150743"/>
                    <a:pt x="10878" y="145485"/>
                    <a:pt x="15812" y="139922"/>
                  </a:cubicBezTo>
                  <a:cubicBezTo>
                    <a:pt x="20136" y="135484"/>
                    <a:pt x="24175" y="130769"/>
                    <a:pt x="27908" y="125825"/>
                  </a:cubicBezTo>
                  <a:cubicBezTo>
                    <a:pt x="34157" y="117329"/>
                    <a:pt x="39881" y="108452"/>
                    <a:pt x="45053" y="99250"/>
                  </a:cubicBezTo>
                  <a:lnTo>
                    <a:pt x="67723" y="57626"/>
                  </a:lnTo>
                  <a:cubicBezTo>
                    <a:pt x="74048" y="46892"/>
                    <a:pt x="81629" y="36947"/>
                    <a:pt x="90297" y="28004"/>
                  </a:cubicBezTo>
                  <a:cubicBezTo>
                    <a:pt x="96841" y="20965"/>
                    <a:pt x="104299" y="14840"/>
                    <a:pt x="112491" y="9811"/>
                  </a:cubicBezTo>
                  <a:cubicBezTo>
                    <a:pt x="127349" y="952"/>
                    <a:pt x="141066" y="286"/>
                    <a:pt x="164211" y="857"/>
                  </a:cubicBezTo>
                  <a:lnTo>
                    <a:pt x="173736" y="857"/>
                  </a:lnTo>
                  <a:cubicBezTo>
                    <a:pt x="177194" y="657"/>
                    <a:pt x="180661" y="657"/>
                    <a:pt x="184118" y="857"/>
                  </a:cubicBezTo>
                  <a:cubicBezTo>
                    <a:pt x="189452" y="857"/>
                    <a:pt x="195453" y="857"/>
                    <a:pt x="201740" y="0"/>
                  </a:cubicBezTo>
                  <a:cubicBezTo>
                    <a:pt x="205740" y="6448"/>
                    <a:pt x="208931" y="13354"/>
                    <a:pt x="211265" y="20574"/>
                  </a:cubicBezTo>
                  <a:cubicBezTo>
                    <a:pt x="214532" y="31356"/>
                    <a:pt x="216199" y="42558"/>
                    <a:pt x="216218" y="53816"/>
                  </a:cubicBezTo>
                  <a:cubicBezTo>
                    <a:pt x="216294" y="64322"/>
                    <a:pt x="215208" y="74790"/>
                    <a:pt x="212979" y="85058"/>
                  </a:cubicBezTo>
                  <a:cubicBezTo>
                    <a:pt x="203454" y="123177"/>
                    <a:pt x="179061" y="155905"/>
                    <a:pt x="145256" y="175927"/>
                  </a:cubicBezTo>
                  <a:cubicBezTo>
                    <a:pt x="130150" y="184871"/>
                    <a:pt x="113519" y="190938"/>
                    <a:pt x="96203" y="193834"/>
                  </a:cubicBezTo>
                  <a:close/>
                </a:path>
              </a:pathLst>
            </a:custGeom>
            <a:solidFill>
              <a:srgbClr val="E6D7C1"/>
            </a:solidFill>
            <a:ln w="9525" cap="flat">
              <a:noFill/>
              <a:prstDash val="solid"/>
              <a:miter/>
            </a:ln>
          </p:spPr>
          <p:txBody>
            <a:bodyPr rtlCol="0" anchor="ctr">
              <a:noAutofit/>
            </a:bodyPr>
            <a:lstStyle/>
            <a:p>
              <a:endParaRPr lang="en-US">
                <a:cs typeface="+mn-ea"/>
                <a:sym typeface="+mn-lt"/>
              </a:endParaRPr>
            </a:p>
          </p:txBody>
        </p:sp>
        <p:sp>
          <p:nvSpPr>
            <p:cNvPr id="522" name="任意多边形: 形状 521">
              <a:extLst>
                <a:ext uri="{FF2B5EF4-FFF2-40B4-BE49-F238E27FC236}">
                  <a16:creationId xmlns:a16="http://schemas.microsoft.com/office/drawing/2014/main" id="{C992768A-7462-6693-DE76-494485CC0DD8}"/>
                </a:ext>
              </a:extLst>
            </p:cNvPr>
            <p:cNvSpPr/>
            <p:nvPr/>
          </p:nvSpPr>
          <p:spPr>
            <a:xfrm>
              <a:off x="3376993" y="2413333"/>
              <a:ext cx="800290" cy="371299"/>
            </a:xfrm>
            <a:custGeom>
              <a:avLst/>
              <a:gdLst>
                <a:gd name="connsiteX0" fmla="*/ 0 w 800290"/>
                <a:gd name="connsiteY0" fmla="*/ 371300 h 371299"/>
                <a:gd name="connsiteX1" fmla="*/ 162782 w 800290"/>
                <a:gd name="connsiteY1" fmla="*/ 199088 h 371299"/>
                <a:gd name="connsiteX2" fmla="*/ 251460 w 800290"/>
                <a:gd name="connsiteY2" fmla="*/ 117935 h 371299"/>
                <a:gd name="connsiteX3" fmla="*/ 354902 w 800290"/>
                <a:gd name="connsiteY3" fmla="*/ 52212 h 371299"/>
                <a:gd name="connsiteX4" fmla="*/ 593027 w 800290"/>
                <a:gd name="connsiteY4" fmla="*/ 301 h 371299"/>
                <a:gd name="connsiteX5" fmla="*/ 714947 w 800290"/>
                <a:gd name="connsiteY5" fmla="*/ 14017 h 371299"/>
                <a:gd name="connsiteX6" fmla="*/ 768382 w 800290"/>
                <a:gd name="connsiteY6" fmla="*/ 45735 h 371299"/>
                <a:gd name="connsiteX7" fmla="*/ 800290 w 800290"/>
                <a:gd name="connsiteY7" fmla="*/ 96503 h 371299"/>
                <a:gd name="connsiteX8" fmla="*/ 761143 w 800290"/>
                <a:gd name="connsiteY8" fmla="*/ 54689 h 371299"/>
                <a:gd name="connsiteX9" fmla="*/ 709232 w 800290"/>
                <a:gd name="connsiteY9" fmla="*/ 33448 h 371299"/>
                <a:gd name="connsiteX10" fmla="*/ 652939 w 800290"/>
                <a:gd name="connsiteY10" fmla="*/ 28590 h 371299"/>
                <a:gd name="connsiteX11" fmla="*/ 595122 w 800290"/>
                <a:gd name="connsiteY11" fmla="*/ 32495 h 371299"/>
                <a:gd name="connsiteX12" fmla="*/ 373380 w 800290"/>
                <a:gd name="connsiteY12" fmla="*/ 89645 h 371299"/>
                <a:gd name="connsiteX13" fmla="*/ 185452 w 800290"/>
                <a:gd name="connsiteY13" fmla="*/ 222995 h 371299"/>
                <a:gd name="connsiteX14" fmla="*/ 0 w 800290"/>
                <a:gd name="connsiteY14" fmla="*/ 371300 h 3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0290" h="371299">
                  <a:moveTo>
                    <a:pt x="0" y="371300"/>
                  </a:moveTo>
                  <a:cubicBezTo>
                    <a:pt x="56388" y="315483"/>
                    <a:pt x="106966" y="255857"/>
                    <a:pt x="162782" y="199088"/>
                  </a:cubicBezTo>
                  <a:cubicBezTo>
                    <a:pt x="190548" y="170141"/>
                    <a:pt x="220170" y="143033"/>
                    <a:pt x="251460" y="117935"/>
                  </a:cubicBezTo>
                  <a:cubicBezTo>
                    <a:pt x="283397" y="92265"/>
                    <a:pt x="318097" y="70224"/>
                    <a:pt x="354902" y="52212"/>
                  </a:cubicBezTo>
                  <a:cubicBezTo>
                    <a:pt x="429673" y="16208"/>
                    <a:pt x="512255" y="2206"/>
                    <a:pt x="593027" y="301"/>
                  </a:cubicBezTo>
                  <a:cubicBezTo>
                    <a:pt x="632936" y="-747"/>
                    <a:pt x="675132" y="301"/>
                    <a:pt x="714947" y="14017"/>
                  </a:cubicBezTo>
                  <a:cubicBezTo>
                    <a:pt x="734701" y="20913"/>
                    <a:pt x="752875" y="31695"/>
                    <a:pt x="768382" y="45735"/>
                  </a:cubicBezTo>
                  <a:cubicBezTo>
                    <a:pt x="783650" y="59261"/>
                    <a:pt x="794728" y="76882"/>
                    <a:pt x="800290" y="96503"/>
                  </a:cubicBezTo>
                  <a:cubicBezTo>
                    <a:pt x="791004" y="79473"/>
                    <a:pt x="777526" y="65080"/>
                    <a:pt x="761143" y="54689"/>
                  </a:cubicBezTo>
                  <a:cubicBezTo>
                    <a:pt x="745341" y="44383"/>
                    <a:pt x="727729" y="37172"/>
                    <a:pt x="709232" y="33448"/>
                  </a:cubicBezTo>
                  <a:cubicBezTo>
                    <a:pt x="690725" y="29628"/>
                    <a:pt x="671827" y="28000"/>
                    <a:pt x="652939" y="28590"/>
                  </a:cubicBezTo>
                  <a:cubicBezTo>
                    <a:pt x="633889" y="28590"/>
                    <a:pt x="614839" y="30400"/>
                    <a:pt x="595122" y="32495"/>
                  </a:cubicBezTo>
                  <a:cubicBezTo>
                    <a:pt x="517779" y="40687"/>
                    <a:pt x="441579" y="56498"/>
                    <a:pt x="373380" y="89645"/>
                  </a:cubicBezTo>
                  <a:cubicBezTo>
                    <a:pt x="305181" y="122792"/>
                    <a:pt x="244602" y="171275"/>
                    <a:pt x="185452" y="222995"/>
                  </a:cubicBezTo>
                  <a:cubicBezTo>
                    <a:pt x="126302" y="274716"/>
                    <a:pt x="67437" y="328628"/>
                    <a:pt x="0" y="371300"/>
                  </a:cubicBezTo>
                  <a:close/>
                </a:path>
              </a:pathLst>
            </a:custGeom>
            <a:solidFill>
              <a:srgbClr val="E6D7C1"/>
            </a:solidFill>
            <a:ln w="9525" cap="flat">
              <a:noFill/>
              <a:prstDash val="solid"/>
              <a:miter/>
            </a:ln>
          </p:spPr>
          <p:txBody>
            <a:bodyPr rtlCol="0" anchor="ctr">
              <a:noAutofit/>
            </a:bodyPr>
            <a:lstStyle/>
            <a:p>
              <a:endParaRPr lang="en-US">
                <a:cs typeface="+mn-ea"/>
                <a:sym typeface="+mn-lt"/>
              </a:endParaRPr>
            </a:p>
          </p:txBody>
        </p:sp>
        <p:sp>
          <p:nvSpPr>
            <p:cNvPr id="523" name="任意多边形: 形状 522">
              <a:extLst>
                <a:ext uri="{FF2B5EF4-FFF2-40B4-BE49-F238E27FC236}">
                  <a16:creationId xmlns:a16="http://schemas.microsoft.com/office/drawing/2014/main" id="{394E87FF-5EF6-DA19-5CB7-609BAD909C9F}"/>
                </a:ext>
              </a:extLst>
            </p:cNvPr>
            <p:cNvSpPr/>
            <p:nvPr/>
          </p:nvSpPr>
          <p:spPr>
            <a:xfrm>
              <a:off x="3377088" y="2420339"/>
              <a:ext cx="799814" cy="364865"/>
            </a:xfrm>
            <a:custGeom>
              <a:avLst/>
              <a:gdLst>
                <a:gd name="connsiteX0" fmla="*/ 799814 w 799814"/>
                <a:gd name="connsiteY0" fmla="*/ 89498 h 364865"/>
                <a:gd name="connsiteX1" fmla="*/ 760667 w 799814"/>
                <a:gd name="connsiteY1" fmla="*/ 47683 h 364865"/>
                <a:gd name="connsiteX2" fmla="*/ 708755 w 799814"/>
                <a:gd name="connsiteY2" fmla="*/ 26442 h 364865"/>
                <a:gd name="connsiteX3" fmla="*/ 652463 w 799814"/>
                <a:gd name="connsiteY3" fmla="*/ 21585 h 364865"/>
                <a:gd name="connsiteX4" fmla="*/ 594646 w 799814"/>
                <a:gd name="connsiteY4" fmla="*/ 25490 h 364865"/>
                <a:gd name="connsiteX5" fmla="*/ 372904 w 799814"/>
                <a:gd name="connsiteY5" fmla="*/ 82640 h 364865"/>
                <a:gd name="connsiteX6" fmla="*/ 184975 w 799814"/>
                <a:gd name="connsiteY6" fmla="*/ 215990 h 364865"/>
                <a:gd name="connsiteX7" fmla="*/ 0 w 799814"/>
                <a:gd name="connsiteY7" fmla="*/ 364866 h 364865"/>
                <a:gd name="connsiteX8" fmla="*/ 63722 w 799814"/>
                <a:gd name="connsiteY8" fmla="*/ 298191 h 364865"/>
                <a:gd name="connsiteX9" fmla="*/ 184975 w 799814"/>
                <a:gd name="connsiteY9" fmla="*/ 194559 h 364865"/>
                <a:gd name="connsiteX10" fmla="*/ 372904 w 799814"/>
                <a:gd name="connsiteY10" fmla="*/ 61209 h 364865"/>
                <a:gd name="connsiteX11" fmla="*/ 594646 w 799814"/>
                <a:gd name="connsiteY11" fmla="*/ 4059 h 364865"/>
                <a:gd name="connsiteX12" fmla="*/ 652463 w 799814"/>
                <a:gd name="connsiteY12" fmla="*/ 153 h 364865"/>
                <a:gd name="connsiteX13" fmla="*/ 708755 w 799814"/>
                <a:gd name="connsiteY13" fmla="*/ 5011 h 364865"/>
                <a:gd name="connsiteX14" fmla="*/ 710851 w 799814"/>
                <a:gd name="connsiteY14" fmla="*/ 5011 h 364865"/>
                <a:gd name="connsiteX15" fmla="*/ 714470 w 799814"/>
                <a:gd name="connsiteY15" fmla="*/ 6154 h 364865"/>
                <a:gd name="connsiteX16" fmla="*/ 767905 w 799814"/>
                <a:gd name="connsiteY16" fmla="*/ 37968 h 364865"/>
                <a:gd name="connsiteX17" fmla="*/ 799814 w 799814"/>
                <a:gd name="connsiteY17" fmla="*/ 89498 h 36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9814" h="364865">
                  <a:moveTo>
                    <a:pt x="799814" y="89498"/>
                  </a:moveTo>
                  <a:cubicBezTo>
                    <a:pt x="790508" y="72477"/>
                    <a:pt x="777040" y="58084"/>
                    <a:pt x="760667" y="47683"/>
                  </a:cubicBezTo>
                  <a:cubicBezTo>
                    <a:pt x="744845" y="37415"/>
                    <a:pt x="727234" y="30214"/>
                    <a:pt x="708755" y="26442"/>
                  </a:cubicBezTo>
                  <a:cubicBezTo>
                    <a:pt x="690248" y="22623"/>
                    <a:pt x="671351" y="20994"/>
                    <a:pt x="652463" y="21585"/>
                  </a:cubicBezTo>
                  <a:cubicBezTo>
                    <a:pt x="633413" y="21585"/>
                    <a:pt x="614363" y="23394"/>
                    <a:pt x="594646" y="25490"/>
                  </a:cubicBezTo>
                  <a:cubicBezTo>
                    <a:pt x="517303" y="33777"/>
                    <a:pt x="441008" y="49493"/>
                    <a:pt x="372904" y="82640"/>
                  </a:cubicBezTo>
                  <a:cubicBezTo>
                    <a:pt x="304800" y="115787"/>
                    <a:pt x="244126" y="164269"/>
                    <a:pt x="184975" y="215990"/>
                  </a:cubicBezTo>
                  <a:cubicBezTo>
                    <a:pt x="125825" y="267711"/>
                    <a:pt x="67342" y="322194"/>
                    <a:pt x="0" y="364866"/>
                  </a:cubicBezTo>
                  <a:cubicBezTo>
                    <a:pt x="21907" y="343244"/>
                    <a:pt x="42958" y="320860"/>
                    <a:pt x="63722" y="298191"/>
                  </a:cubicBezTo>
                  <a:cubicBezTo>
                    <a:pt x="105727" y="265234"/>
                    <a:pt x="145256" y="229134"/>
                    <a:pt x="184975" y="194559"/>
                  </a:cubicBezTo>
                  <a:cubicBezTo>
                    <a:pt x="244126" y="143314"/>
                    <a:pt x="304514" y="94165"/>
                    <a:pt x="372904" y="61209"/>
                  </a:cubicBezTo>
                  <a:cubicBezTo>
                    <a:pt x="441293" y="28252"/>
                    <a:pt x="517303" y="12536"/>
                    <a:pt x="594646" y="4059"/>
                  </a:cubicBezTo>
                  <a:cubicBezTo>
                    <a:pt x="613696" y="1868"/>
                    <a:pt x="633413" y="534"/>
                    <a:pt x="652463" y="153"/>
                  </a:cubicBezTo>
                  <a:cubicBezTo>
                    <a:pt x="671351" y="-535"/>
                    <a:pt x="690258" y="1096"/>
                    <a:pt x="708755" y="5011"/>
                  </a:cubicBezTo>
                  <a:lnTo>
                    <a:pt x="710851" y="5011"/>
                  </a:lnTo>
                  <a:lnTo>
                    <a:pt x="714470" y="6154"/>
                  </a:lnTo>
                  <a:cubicBezTo>
                    <a:pt x="734216" y="13117"/>
                    <a:pt x="752380" y="23928"/>
                    <a:pt x="767905" y="37968"/>
                  </a:cubicBezTo>
                  <a:cubicBezTo>
                    <a:pt x="783269" y="51722"/>
                    <a:pt x="794347" y="69610"/>
                    <a:pt x="799814" y="89498"/>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524" name="任意多边形: 形状 523">
              <a:extLst>
                <a:ext uri="{FF2B5EF4-FFF2-40B4-BE49-F238E27FC236}">
                  <a16:creationId xmlns:a16="http://schemas.microsoft.com/office/drawing/2014/main" id="{8DDB73CF-F446-3725-2EAE-825A2E10A648}"/>
                </a:ext>
              </a:extLst>
            </p:cNvPr>
            <p:cNvSpPr/>
            <p:nvPr/>
          </p:nvSpPr>
          <p:spPr>
            <a:xfrm>
              <a:off x="2735909" y="2712719"/>
              <a:ext cx="1464234" cy="1574863"/>
            </a:xfrm>
            <a:custGeom>
              <a:avLst/>
              <a:gdLst>
                <a:gd name="connsiteX0" fmla="*/ 1356221 w 1464234"/>
                <a:gd name="connsiteY0" fmla="*/ 1137761 h 1574863"/>
                <a:gd name="connsiteX1" fmla="*/ 906831 w 1464234"/>
                <a:gd name="connsiteY1" fmla="*/ 1412748 h 1574863"/>
                <a:gd name="connsiteX2" fmla="*/ 713759 w 1464234"/>
                <a:gd name="connsiteY2" fmla="*/ 1462183 h 1574863"/>
                <a:gd name="connsiteX3" fmla="*/ 697472 w 1464234"/>
                <a:gd name="connsiteY3" fmla="*/ 1462183 h 1574863"/>
                <a:gd name="connsiteX4" fmla="*/ 331140 w 1464234"/>
                <a:gd name="connsiteY4" fmla="*/ 1574864 h 1574863"/>
                <a:gd name="connsiteX5" fmla="*/ 165500 w 1464234"/>
                <a:gd name="connsiteY5" fmla="*/ 1163860 h 1574863"/>
                <a:gd name="connsiteX6" fmla="*/ 63488 w 1464234"/>
                <a:gd name="connsiteY6" fmla="*/ 905256 h 1574863"/>
                <a:gd name="connsiteX7" fmla="*/ 409340 w 1464234"/>
                <a:gd name="connsiteY7" fmla="*/ 159067 h 1574863"/>
                <a:gd name="connsiteX8" fmla="*/ 414865 w 1464234"/>
                <a:gd name="connsiteY8" fmla="*/ 157448 h 1574863"/>
                <a:gd name="connsiteX9" fmla="*/ 422104 w 1464234"/>
                <a:gd name="connsiteY9" fmla="*/ 155162 h 1574863"/>
                <a:gd name="connsiteX10" fmla="*/ 486874 w 1464234"/>
                <a:gd name="connsiteY10" fmla="*/ 128588 h 1574863"/>
                <a:gd name="connsiteX11" fmla="*/ 500018 w 1464234"/>
                <a:gd name="connsiteY11" fmla="*/ 122587 h 1574863"/>
                <a:gd name="connsiteX12" fmla="*/ 527450 w 1464234"/>
                <a:gd name="connsiteY12" fmla="*/ 109347 h 1574863"/>
                <a:gd name="connsiteX13" fmla="*/ 527450 w 1464234"/>
                <a:gd name="connsiteY13" fmla="*/ 109347 h 1574863"/>
                <a:gd name="connsiteX14" fmla="*/ 536975 w 1464234"/>
                <a:gd name="connsiteY14" fmla="*/ 104775 h 1574863"/>
                <a:gd name="connsiteX15" fmla="*/ 728523 w 1464234"/>
                <a:gd name="connsiteY15" fmla="*/ 0 h 1574863"/>
                <a:gd name="connsiteX16" fmla="*/ 677564 w 1464234"/>
                <a:gd name="connsiteY16" fmla="*/ 291084 h 1574863"/>
                <a:gd name="connsiteX17" fmla="*/ 732238 w 1464234"/>
                <a:gd name="connsiteY17" fmla="*/ 407480 h 1574863"/>
                <a:gd name="connsiteX18" fmla="*/ 1464234 w 1464234"/>
                <a:gd name="connsiteY18" fmla="*/ 607981 h 1574863"/>
                <a:gd name="connsiteX19" fmla="*/ 1356221 w 1464234"/>
                <a:gd name="connsiteY19" fmla="*/ 1137761 h 157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4234" h="1574863">
                  <a:moveTo>
                    <a:pt x="1356221" y="1137761"/>
                  </a:moveTo>
                  <a:cubicBezTo>
                    <a:pt x="1278687" y="1247013"/>
                    <a:pt x="1073138" y="1352931"/>
                    <a:pt x="906831" y="1412748"/>
                  </a:cubicBezTo>
                  <a:cubicBezTo>
                    <a:pt x="827488" y="1441323"/>
                    <a:pt x="757098" y="1459230"/>
                    <a:pt x="713759" y="1462183"/>
                  </a:cubicBezTo>
                  <a:cubicBezTo>
                    <a:pt x="708330" y="1462507"/>
                    <a:pt x="702891" y="1462507"/>
                    <a:pt x="697472" y="1462183"/>
                  </a:cubicBezTo>
                  <a:cubicBezTo>
                    <a:pt x="581933" y="1458563"/>
                    <a:pt x="331140" y="1574864"/>
                    <a:pt x="331140" y="1574864"/>
                  </a:cubicBezTo>
                  <a:cubicBezTo>
                    <a:pt x="246368" y="1478661"/>
                    <a:pt x="173216" y="1258062"/>
                    <a:pt x="165500" y="1163860"/>
                  </a:cubicBezTo>
                  <a:cubicBezTo>
                    <a:pt x="157785" y="1069658"/>
                    <a:pt x="63488" y="905256"/>
                    <a:pt x="63488" y="905256"/>
                  </a:cubicBezTo>
                  <a:cubicBezTo>
                    <a:pt x="-170923" y="400050"/>
                    <a:pt x="312090" y="187642"/>
                    <a:pt x="409340" y="159067"/>
                  </a:cubicBezTo>
                  <a:lnTo>
                    <a:pt x="414865" y="157448"/>
                  </a:lnTo>
                  <a:lnTo>
                    <a:pt x="422104" y="155162"/>
                  </a:lnTo>
                  <a:cubicBezTo>
                    <a:pt x="441154" y="148780"/>
                    <a:pt x="463157" y="139446"/>
                    <a:pt x="486874" y="128588"/>
                  </a:cubicBezTo>
                  <a:lnTo>
                    <a:pt x="500018" y="122587"/>
                  </a:lnTo>
                  <a:cubicBezTo>
                    <a:pt x="508972" y="118300"/>
                    <a:pt x="518211" y="113919"/>
                    <a:pt x="527450" y="109347"/>
                  </a:cubicBezTo>
                  <a:lnTo>
                    <a:pt x="527450" y="109347"/>
                  </a:lnTo>
                  <a:cubicBezTo>
                    <a:pt x="530498" y="107918"/>
                    <a:pt x="533642" y="106394"/>
                    <a:pt x="536975" y="104775"/>
                  </a:cubicBezTo>
                  <a:cubicBezTo>
                    <a:pt x="630987" y="57817"/>
                    <a:pt x="728523" y="0"/>
                    <a:pt x="728523" y="0"/>
                  </a:cubicBezTo>
                  <a:cubicBezTo>
                    <a:pt x="728523" y="0"/>
                    <a:pt x="644036" y="142304"/>
                    <a:pt x="677564" y="291084"/>
                  </a:cubicBezTo>
                  <a:cubicBezTo>
                    <a:pt x="687108" y="333394"/>
                    <a:pt x="705768" y="373113"/>
                    <a:pt x="732238" y="407480"/>
                  </a:cubicBezTo>
                  <a:cubicBezTo>
                    <a:pt x="871017" y="587883"/>
                    <a:pt x="1464234" y="607981"/>
                    <a:pt x="1464234" y="607981"/>
                  </a:cubicBezTo>
                  <a:cubicBezTo>
                    <a:pt x="1290689" y="977360"/>
                    <a:pt x="1356221" y="1137761"/>
                    <a:pt x="1356221" y="1137761"/>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525" name="任意多边形: 形状 524">
              <a:extLst>
                <a:ext uri="{FF2B5EF4-FFF2-40B4-BE49-F238E27FC236}">
                  <a16:creationId xmlns:a16="http://schemas.microsoft.com/office/drawing/2014/main" id="{E9C4A873-2869-D764-4202-5109724198EC}"/>
                </a:ext>
              </a:extLst>
            </p:cNvPr>
            <p:cNvSpPr/>
            <p:nvPr/>
          </p:nvSpPr>
          <p:spPr>
            <a:xfrm>
              <a:off x="2735909" y="2712719"/>
              <a:ext cx="728523" cy="1574863"/>
            </a:xfrm>
            <a:custGeom>
              <a:avLst/>
              <a:gdLst>
                <a:gd name="connsiteX0" fmla="*/ 675278 w 728523"/>
                <a:gd name="connsiteY0" fmla="*/ 1387793 h 1574863"/>
                <a:gd name="connsiteX1" fmla="*/ 713378 w 728523"/>
                <a:gd name="connsiteY1" fmla="*/ 1462278 h 1574863"/>
                <a:gd name="connsiteX2" fmla="*/ 697091 w 728523"/>
                <a:gd name="connsiteY2" fmla="*/ 1462278 h 1574863"/>
                <a:gd name="connsiteX3" fmla="*/ 331140 w 728523"/>
                <a:gd name="connsiteY3" fmla="*/ 1574864 h 1574863"/>
                <a:gd name="connsiteX4" fmla="*/ 165500 w 728523"/>
                <a:gd name="connsiteY4" fmla="*/ 1163860 h 1574863"/>
                <a:gd name="connsiteX5" fmla="*/ 63488 w 728523"/>
                <a:gd name="connsiteY5" fmla="*/ 905256 h 1574863"/>
                <a:gd name="connsiteX6" fmla="*/ 409340 w 728523"/>
                <a:gd name="connsiteY6" fmla="*/ 159067 h 1574863"/>
                <a:gd name="connsiteX7" fmla="*/ 414865 w 728523"/>
                <a:gd name="connsiteY7" fmla="*/ 157448 h 1574863"/>
                <a:gd name="connsiteX8" fmla="*/ 422104 w 728523"/>
                <a:gd name="connsiteY8" fmla="*/ 155162 h 1574863"/>
                <a:gd name="connsiteX9" fmla="*/ 486874 w 728523"/>
                <a:gd name="connsiteY9" fmla="*/ 128588 h 1574863"/>
                <a:gd name="connsiteX10" fmla="*/ 500018 w 728523"/>
                <a:gd name="connsiteY10" fmla="*/ 122587 h 1574863"/>
                <a:gd name="connsiteX11" fmla="*/ 525069 w 728523"/>
                <a:gd name="connsiteY11" fmla="*/ 111252 h 1574863"/>
                <a:gd name="connsiteX12" fmla="*/ 527450 w 728523"/>
                <a:gd name="connsiteY12" fmla="*/ 109347 h 1574863"/>
                <a:gd name="connsiteX13" fmla="*/ 527450 w 728523"/>
                <a:gd name="connsiteY13" fmla="*/ 109347 h 1574863"/>
                <a:gd name="connsiteX14" fmla="*/ 536975 w 728523"/>
                <a:gd name="connsiteY14" fmla="*/ 104775 h 1574863"/>
                <a:gd name="connsiteX15" fmla="*/ 728523 w 728523"/>
                <a:gd name="connsiteY15" fmla="*/ 0 h 1574863"/>
                <a:gd name="connsiteX16" fmla="*/ 677564 w 728523"/>
                <a:gd name="connsiteY16" fmla="*/ 291084 h 1574863"/>
                <a:gd name="connsiteX17" fmla="*/ 590220 w 728523"/>
                <a:gd name="connsiteY17" fmla="*/ 456914 h 1574863"/>
                <a:gd name="connsiteX18" fmla="*/ 618795 w 728523"/>
                <a:gd name="connsiteY18" fmla="*/ 665988 h 1574863"/>
                <a:gd name="connsiteX19" fmla="*/ 581457 w 728523"/>
                <a:gd name="connsiteY19" fmla="*/ 810101 h 1574863"/>
                <a:gd name="connsiteX20" fmla="*/ 505924 w 728523"/>
                <a:gd name="connsiteY20" fmla="*/ 890206 h 1574863"/>
                <a:gd name="connsiteX21" fmla="*/ 468395 w 728523"/>
                <a:gd name="connsiteY21" fmla="*/ 918781 h 1574863"/>
                <a:gd name="connsiteX22" fmla="*/ 448107 w 728523"/>
                <a:gd name="connsiteY22" fmla="*/ 930593 h 1574863"/>
                <a:gd name="connsiteX23" fmla="*/ 297422 w 728523"/>
                <a:gd name="connsiteY23" fmla="*/ 982885 h 1574863"/>
                <a:gd name="connsiteX24" fmla="*/ 270656 w 728523"/>
                <a:gd name="connsiteY24" fmla="*/ 1003268 h 1574863"/>
                <a:gd name="connsiteX25" fmla="*/ 283515 w 728523"/>
                <a:gd name="connsiteY25" fmla="*/ 1044893 h 1574863"/>
                <a:gd name="connsiteX26" fmla="*/ 326759 w 728523"/>
                <a:gd name="connsiteY26" fmla="*/ 1059371 h 1574863"/>
                <a:gd name="connsiteX27" fmla="*/ 586982 w 728523"/>
                <a:gd name="connsiteY27" fmla="*/ 1192721 h 1574863"/>
                <a:gd name="connsiteX28" fmla="*/ 675278 w 728523"/>
                <a:gd name="connsiteY28" fmla="*/ 1387793 h 157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8523" h="1574863">
                  <a:moveTo>
                    <a:pt x="675278" y="1387793"/>
                  </a:moveTo>
                  <a:cubicBezTo>
                    <a:pt x="685537" y="1413796"/>
                    <a:pt x="698291" y="1438742"/>
                    <a:pt x="713378" y="1462278"/>
                  </a:cubicBezTo>
                  <a:cubicBezTo>
                    <a:pt x="707959" y="1462602"/>
                    <a:pt x="702520" y="1462602"/>
                    <a:pt x="697091" y="1462278"/>
                  </a:cubicBezTo>
                  <a:cubicBezTo>
                    <a:pt x="581933" y="1458563"/>
                    <a:pt x="331140" y="1574864"/>
                    <a:pt x="331140" y="1574864"/>
                  </a:cubicBezTo>
                  <a:cubicBezTo>
                    <a:pt x="246368" y="1478661"/>
                    <a:pt x="173216" y="1258062"/>
                    <a:pt x="165500" y="1163860"/>
                  </a:cubicBezTo>
                  <a:cubicBezTo>
                    <a:pt x="157785" y="1069658"/>
                    <a:pt x="63488" y="905256"/>
                    <a:pt x="63488" y="905256"/>
                  </a:cubicBezTo>
                  <a:cubicBezTo>
                    <a:pt x="-170923" y="400050"/>
                    <a:pt x="312090" y="187642"/>
                    <a:pt x="409340" y="159067"/>
                  </a:cubicBezTo>
                  <a:lnTo>
                    <a:pt x="414865" y="157448"/>
                  </a:lnTo>
                  <a:lnTo>
                    <a:pt x="422104" y="155162"/>
                  </a:lnTo>
                  <a:cubicBezTo>
                    <a:pt x="444183" y="147542"/>
                    <a:pt x="465804" y="138665"/>
                    <a:pt x="486874" y="128588"/>
                  </a:cubicBezTo>
                  <a:lnTo>
                    <a:pt x="500018" y="122587"/>
                  </a:lnTo>
                  <a:cubicBezTo>
                    <a:pt x="508638" y="119434"/>
                    <a:pt x="517011" y="115643"/>
                    <a:pt x="525069" y="111252"/>
                  </a:cubicBezTo>
                  <a:cubicBezTo>
                    <a:pt x="525926" y="110699"/>
                    <a:pt x="526726" y="110061"/>
                    <a:pt x="527450" y="109347"/>
                  </a:cubicBezTo>
                  <a:lnTo>
                    <a:pt x="527450" y="109347"/>
                  </a:lnTo>
                  <a:cubicBezTo>
                    <a:pt x="530498" y="107918"/>
                    <a:pt x="533642" y="106394"/>
                    <a:pt x="536975" y="104775"/>
                  </a:cubicBezTo>
                  <a:cubicBezTo>
                    <a:pt x="630987" y="57817"/>
                    <a:pt x="728523" y="0"/>
                    <a:pt x="728523" y="0"/>
                  </a:cubicBezTo>
                  <a:cubicBezTo>
                    <a:pt x="728523" y="0"/>
                    <a:pt x="644036" y="142304"/>
                    <a:pt x="677564" y="291084"/>
                  </a:cubicBezTo>
                  <a:cubicBezTo>
                    <a:pt x="634702" y="339376"/>
                    <a:pt x="596888" y="392716"/>
                    <a:pt x="590220" y="456914"/>
                  </a:cubicBezTo>
                  <a:cubicBezTo>
                    <a:pt x="582886" y="527113"/>
                    <a:pt x="614985" y="595503"/>
                    <a:pt x="618795" y="665988"/>
                  </a:cubicBezTo>
                  <a:cubicBezTo>
                    <a:pt x="620776" y="716651"/>
                    <a:pt x="607794" y="766772"/>
                    <a:pt x="581457" y="810101"/>
                  </a:cubicBezTo>
                  <a:cubicBezTo>
                    <a:pt x="562493" y="842039"/>
                    <a:pt x="536699" y="869394"/>
                    <a:pt x="505924" y="890206"/>
                  </a:cubicBezTo>
                  <a:cubicBezTo>
                    <a:pt x="492865" y="898989"/>
                    <a:pt x="480340" y="908533"/>
                    <a:pt x="468395" y="918781"/>
                  </a:cubicBezTo>
                  <a:cubicBezTo>
                    <a:pt x="462280" y="923744"/>
                    <a:pt x="455441" y="927726"/>
                    <a:pt x="448107" y="930593"/>
                  </a:cubicBezTo>
                  <a:cubicBezTo>
                    <a:pt x="399149" y="951452"/>
                    <a:pt x="346761" y="962787"/>
                    <a:pt x="297422" y="982885"/>
                  </a:cubicBezTo>
                  <a:cubicBezTo>
                    <a:pt x="286268" y="986095"/>
                    <a:pt x="276720" y="993372"/>
                    <a:pt x="270656" y="1003268"/>
                  </a:cubicBezTo>
                  <a:cubicBezTo>
                    <a:pt x="265006" y="1018451"/>
                    <a:pt x="270284" y="1035539"/>
                    <a:pt x="283515" y="1044893"/>
                  </a:cubicBezTo>
                  <a:cubicBezTo>
                    <a:pt x="296655" y="1052913"/>
                    <a:pt x="311438" y="1057866"/>
                    <a:pt x="326759" y="1059371"/>
                  </a:cubicBezTo>
                  <a:cubicBezTo>
                    <a:pt x="424295" y="1076706"/>
                    <a:pt x="525545" y="1112044"/>
                    <a:pt x="586982" y="1192721"/>
                  </a:cubicBezTo>
                  <a:cubicBezTo>
                    <a:pt x="630225" y="1249299"/>
                    <a:pt x="648418" y="1321118"/>
                    <a:pt x="675278" y="1387793"/>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526" name="任意多边形: 形状 525">
              <a:extLst>
                <a:ext uri="{FF2B5EF4-FFF2-40B4-BE49-F238E27FC236}">
                  <a16:creationId xmlns:a16="http://schemas.microsoft.com/office/drawing/2014/main" id="{50455A5F-9929-8F48-BFA1-F61F3EC9559B}"/>
                </a:ext>
              </a:extLst>
            </p:cNvPr>
            <p:cNvSpPr/>
            <p:nvPr/>
          </p:nvSpPr>
          <p:spPr>
            <a:xfrm>
              <a:off x="8091487" y="4712981"/>
              <a:ext cx="1888457" cy="663051"/>
            </a:xfrm>
            <a:custGeom>
              <a:avLst/>
              <a:gdLst>
                <a:gd name="connsiteX0" fmla="*/ 1888045 w 1888457"/>
                <a:gd name="connsiteY0" fmla="*/ 578917 h 663051"/>
                <a:gd name="connsiteX1" fmla="*/ 1881568 w 1888457"/>
                <a:gd name="connsiteY1" fmla="*/ 599492 h 663051"/>
                <a:gd name="connsiteX2" fmla="*/ 1865376 w 1888457"/>
                <a:gd name="connsiteY2" fmla="*/ 609493 h 663051"/>
                <a:gd name="connsiteX3" fmla="*/ 1454563 w 1888457"/>
                <a:gd name="connsiteY3" fmla="*/ 655594 h 663051"/>
                <a:gd name="connsiteX4" fmla="*/ 1043274 w 1888457"/>
                <a:gd name="connsiteY4" fmla="*/ 580632 h 663051"/>
                <a:gd name="connsiteX5" fmla="*/ 560165 w 1888457"/>
                <a:gd name="connsiteY5" fmla="*/ 530054 h 663051"/>
                <a:gd name="connsiteX6" fmla="*/ 375666 w 1888457"/>
                <a:gd name="connsiteY6" fmla="*/ 523577 h 663051"/>
                <a:gd name="connsiteX7" fmla="*/ 0 w 1888457"/>
                <a:gd name="connsiteY7" fmla="*/ 523577 h 663051"/>
                <a:gd name="connsiteX8" fmla="*/ 29909 w 1888457"/>
                <a:gd name="connsiteY8" fmla="*/ 454140 h 663051"/>
                <a:gd name="connsiteX9" fmla="*/ 161925 w 1888457"/>
                <a:gd name="connsiteY9" fmla="*/ 147911 h 663051"/>
                <a:gd name="connsiteX10" fmla="*/ 446532 w 1888457"/>
                <a:gd name="connsiteY10" fmla="*/ 143625 h 663051"/>
                <a:gd name="connsiteX11" fmla="*/ 581025 w 1888457"/>
                <a:gd name="connsiteY11" fmla="*/ 101906 h 663051"/>
                <a:gd name="connsiteX12" fmla="*/ 754285 w 1888457"/>
                <a:gd name="connsiteY12" fmla="*/ 11608 h 663051"/>
                <a:gd name="connsiteX13" fmla="*/ 783622 w 1888457"/>
                <a:gd name="connsiteY13" fmla="*/ 3893 h 663051"/>
                <a:gd name="connsiteX14" fmla="*/ 1042225 w 1888457"/>
                <a:gd name="connsiteY14" fmla="*/ 90380 h 663051"/>
                <a:gd name="connsiteX15" fmla="*/ 1349026 w 1888457"/>
                <a:gd name="connsiteY15" fmla="*/ 283642 h 663051"/>
                <a:gd name="connsiteX16" fmla="*/ 1820989 w 1888457"/>
                <a:gd name="connsiteY16" fmla="*/ 491859 h 663051"/>
                <a:gd name="connsiteX17" fmla="*/ 1873377 w 1888457"/>
                <a:gd name="connsiteY17" fmla="*/ 509861 h 663051"/>
                <a:gd name="connsiteX18" fmla="*/ 1879473 w 1888457"/>
                <a:gd name="connsiteY18" fmla="*/ 518720 h 663051"/>
                <a:gd name="connsiteX19" fmla="*/ 1888045 w 1888457"/>
                <a:gd name="connsiteY19" fmla="*/ 578917 h 66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88457" h="663051">
                  <a:moveTo>
                    <a:pt x="1888045" y="578917"/>
                  </a:moveTo>
                  <a:cubicBezTo>
                    <a:pt x="1887988" y="586271"/>
                    <a:pt x="1885731" y="593434"/>
                    <a:pt x="1881568" y="599492"/>
                  </a:cubicBezTo>
                  <a:cubicBezTo>
                    <a:pt x="1876892" y="603873"/>
                    <a:pt x="1871386" y="607274"/>
                    <a:pt x="1865376" y="609493"/>
                  </a:cubicBezTo>
                  <a:cubicBezTo>
                    <a:pt x="1737455" y="665405"/>
                    <a:pt x="1593056" y="671120"/>
                    <a:pt x="1454563" y="655594"/>
                  </a:cubicBezTo>
                  <a:cubicBezTo>
                    <a:pt x="1316069" y="640068"/>
                    <a:pt x="1180624" y="604445"/>
                    <a:pt x="1043274" y="580632"/>
                  </a:cubicBezTo>
                  <a:cubicBezTo>
                    <a:pt x="883634" y="553009"/>
                    <a:pt x="721805" y="541580"/>
                    <a:pt x="560165" y="530054"/>
                  </a:cubicBezTo>
                  <a:cubicBezTo>
                    <a:pt x="498824" y="524568"/>
                    <a:pt x="437236" y="522406"/>
                    <a:pt x="375666" y="523577"/>
                  </a:cubicBezTo>
                  <a:cubicBezTo>
                    <a:pt x="249745" y="528245"/>
                    <a:pt x="120682" y="560344"/>
                    <a:pt x="0" y="523577"/>
                  </a:cubicBezTo>
                  <a:lnTo>
                    <a:pt x="29909" y="454140"/>
                  </a:lnTo>
                  <a:lnTo>
                    <a:pt x="161925" y="147911"/>
                  </a:lnTo>
                  <a:cubicBezTo>
                    <a:pt x="256423" y="161589"/>
                    <a:pt x="352492" y="160142"/>
                    <a:pt x="446532" y="143625"/>
                  </a:cubicBezTo>
                  <a:cubicBezTo>
                    <a:pt x="493262" y="136796"/>
                    <a:pt x="538639" y="122718"/>
                    <a:pt x="581025" y="101906"/>
                  </a:cubicBezTo>
                  <a:cubicBezTo>
                    <a:pt x="641223" y="70187"/>
                    <a:pt x="691896" y="31706"/>
                    <a:pt x="754285" y="11608"/>
                  </a:cubicBezTo>
                  <a:cubicBezTo>
                    <a:pt x="763924" y="8523"/>
                    <a:pt x="773716" y="5951"/>
                    <a:pt x="783622" y="3893"/>
                  </a:cubicBezTo>
                  <a:cubicBezTo>
                    <a:pt x="874966" y="-15157"/>
                    <a:pt x="963835" y="39231"/>
                    <a:pt x="1042225" y="90380"/>
                  </a:cubicBezTo>
                  <a:cubicBezTo>
                    <a:pt x="1143505" y="156360"/>
                    <a:pt x="1245775" y="220778"/>
                    <a:pt x="1349026" y="283642"/>
                  </a:cubicBezTo>
                  <a:cubicBezTo>
                    <a:pt x="1497044" y="373749"/>
                    <a:pt x="1650968" y="462046"/>
                    <a:pt x="1820989" y="491859"/>
                  </a:cubicBezTo>
                  <a:cubicBezTo>
                    <a:pt x="1839373" y="495098"/>
                    <a:pt x="1859089" y="498050"/>
                    <a:pt x="1873377" y="509861"/>
                  </a:cubicBezTo>
                  <a:cubicBezTo>
                    <a:pt x="1876034" y="512328"/>
                    <a:pt x="1878111" y="515357"/>
                    <a:pt x="1879473" y="518720"/>
                  </a:cubicBezTo>
                  <a:cubicBezTo>
                    <a:pt x="1886684" y="537922"/>
                    <a:pt x="1889617" y="558468"/>
                    <a:pt x="1888045" y="578917"/>
                  </a:cubicBezTo>
                  <a:close/>
                </a:path>
              </a:pathLst>
            </a:custGeom>
            <a:solidFill>
              <a:srgbClr val="B4886F"/>
            </a:solidFill>
            <a:ln w="9525" cap="flat">
              <a:noFill/>
              <a:prstDash val="solid"/>
              <a:miter/>
            </a:ln>
          </p:spPr>
          <p:txBody>
            <a:bodyPr rtlCol="0" anchor="ctr">
              <a:noAutofit/>
            </a:bodyPr>
            <a:lstStyle/>
            <a:p>
              <a:endParaRPr lang="en-US">
                <a:cs typeface="+mn-ea"/>
                <a:sym typeface="+mn-lt"/>
              </a:endParaRPr>
            </a:p>
          </p:txBody>
        </p:sp>
        <p:sp>
          <p:nvSpPr>
            <p:cNvPr id="527" name="任意多边形: 形状 526">
              <a:extLst>
                <a:ext uri="{FF2B5EF4-FFF2-40B4-BE49-F238E27FC236}">
                  <a16:creationId xmlns:a16="http://schemas.microsoft.com/office/drawing/2014/main" id="{84D1C3DF-3725-0DC5-0051-5ABCDB79B36A}"/>
                </a:ext>
              </a:extLst>
            </p:cNvPr>
            <p:cNvSpPr/>
            <p:nvPr/>
          </p:nvSpPr>
          <p:spPr>
            <a:xfrm>
              <a:off x="8091487" y="5146838"/>
              <a:ext cx="1888045" cy="229193"/>
            </a:xfrm>
            <a:custGeom>
              <a:avLst/>
              <a:gdLst>
                <a:gd name="connsiteX0" fmla="*/ 1888045 w 1888045"/>
                <a:gd name="connsiteY0" fmla="*/ 145060 h 229193"/>
                <a:gd name="connsiteX1" fmla="*/ 1881568 w 1888045"/>
                <a:gd name="connsiteY1" fmla="*/ 165634 h 229193"/>
                <a:gd name="connsiteX2" fmla="*/ 1865376 w 1888045"/>
                <a:gd name="connsiteY2" fmla="*/ 175636 h 229193"/>
                <a:gd name="connsiteX3" fmla="*/ 1454563 w 1888045"/>
                <a:gd name="connsiteY3" fmla="*/ 221737 h 229193"/>
                <a:gd name="connsiteX4" fmla="*/ 1043274 w 1888045"/>
                <a:gd name="connsiteY4" fmla="*/ 146775 h 229193"/>
                <a:gd name="connsiteX5" fmla="*/ 560165 w 1888045"/>
                <a:gd name="connsiteY5" fmla="*/ 96197 h 229193"/>
                <a:gd name="connsiteX6" fmla="*/ 375666 w 1888045"/>
                <a:gd name="connsiteY6" fmla="*/ 89720 h 229193"/>
                <a:gd name="connsiteX7" fmla="*/ 0 w 1888045"/>
                <a:gd name="connsiteY7" fmla="*/ 89720 h 229193"/>
                <a:gd name="connsiteX8" fmla="*/ 29909 w 1888045"/>
                <a:gd name="connsiteY8" fmla="*/ 20283 h 229193"/>
                <a:gd name="connsiteX9" fmla="*/ 781717 w 1888045"/>
                <a:gd name="connsiteY9" fmla="*/ 9710 h 229193"/>
                <a:gd name="connsiteX10" fmla="*/ 1403414 w 1888045"/>
                <a:gd name="connsiteY10" fmla="*/ 147727 h 229193"/>
                <a:gd name="connsiteX11" fmla="*/ 1710309 w 1888045"/>
                <a:gd name="connsiteY11" fmla="*/ 116390 h 229193"/>
                <a:gd name="connsiteX12" fmla="*/ 1830419 w 1888045"/>
                <a:gd name="connsiteY12" fmla="*/ 144965 h 229193"/>
                <a:gd name="connsiteX13" fmla="*/ 1888045 w 1888045"/>
                <a:gd name="connsiteY13" fmla="*/ 145060 h 22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8045" h="229193">
                  <a:moveTo>
                    <a:pt x="1888045" y="145060"/>
                  </a:moveTo>
                  <a:cubicBezTo>
                    <a:pt x="1887988" y="152414"/>
                    <a:pt x="1885731" y="159577"/>
                    <a:pt x="1881568" y="165634"/>
                  </a:cubicBezTo>
                  <a:cubicBezTo>
                    <a:pt x="1876892" y="170016"/>
                    <a:pt x="1871386" y="173416"/>
                    <a:pt x="1865376" y="175636"/>
                  </a:cubicBezTo>
                  <a:cubicBezTo>
                    <a:pt x="1737455" y="231547"/>
                    <a:pt x="1593056" y="237263"/>
                    <a:pt x="1454563" y="221737"/>
                  </a:cubicBezTo>
                  <a:cubicBezTo>
                    <a:pt x="1316069" y="206211"/>
                    <a:pt x="1180624" y="170588"/>
                    <a:pt x="1043274" y="146775"/>
                  </a:cubicBezTo>
                  <a:cubicBezTo>
                    <a:pt x="883634" y="119152"/>
                    <a:pt x="721805" y="107722"/>
                    <a:pt x="560165" y="96197"/>
                  </a:cubicBezTo>
                  <a:cubicBezTo>
                    <a:pt x="498824" y="90711"/>
                    <a:pt x="437236" y="88549"/>
                    <a:pt x="375666" y="89720"/>
                  </a:cubicBezTo>
                  <a:cubicBezTo>
                    <a:pt x="249745" y="94388"/>
                    <a:pt x="120682" y="126487"/>
                    <a:pt x="0" y="89720"/>
                  </a:cubicBezTo>
                  <a:lnTo>
                    <a:pt x="29909" y="20283"/>
                  </a:lnTo>
                  <a:cubicBezTo>
                    <a:pt x="272701" y="61145"/>
                    <a:pt x="533781" y="-28485"/>
                    <a:pt x="781717" y="9710"/>
                  </a:cubicBezTo>
                  <a:cubicBezTo>
                    <a:pt x="992981" y="42095"/>
                    <a:pt x="1190339" y="166587"/>
                    <a:pt x="1403414" y="147727"/>
                  </a:cubicBezTo>
                  <a:cubicBezTo>
                    <a:pt x="1506474" y="138202"/>
                    <a:pt x="1608963" y="95721"/>
                    <a:pt x="1710309" y="116390"/>
                  </a:cubicBezTo>
                  <a:cubicBezTo>
                    <a:pt x="1750695" y="124582"/>
                    <a:pt x="1789081" y="142870"/>
                    <a:pt x="1830419" y="144965"/>
                  </a:cubicBezTo>
                  <a:cubicBezTo>
                    <a:pt x="1849184" y="145918"/>
                    <a:pt x="1869281" y="144298"/>
                    <a:pt x="1888045" y="145060"/>
                  </a:cubicBezTo>
                  <a:close/>
                </a:path>
              </a:pathLst>
            </a:custGeom>
            <a:solidFill>
              <a:srgbClr val="8F6C58"/>
            </a:solidFill>
            <a:ln w="9525" cap="flat">
              <a:noFill/>
              <a:prstDash val="solid"/>
              <a:miter/>
            </a:ln>
          </p:spPr>
          <p:txBody>
            <a:bodyPr rtlCol="0" anchor="ctr">
              <a:noAutofit/>
            </a:bodyPr>
            <a:lstStyle/>
            <a:p>
              <a:endParaRPr lang="en-US">
                <a:cs typeface="+mn-ea"/>
                <a:sym typeface="+mn-lt"/>
              </a:endParaRPr>
            </a:p>
          </p:txBody>
        </p:sp>
        <p:sp>
          <p:nvSpPr>
            <p:cNvPr id="528" name="任意多边形: 形状 527">
              <a:extLst>
                <a:ext uri="{FF2B5EF4-FFF2-40B4-BE49-F238E27FC236}">
                  <a16:creationId xmlns:a16="http://schemas.microsoft.com/office/drawing/2014/main" id="{AF566EC6-5CFE-6918-3CCB-0C852CE4F39C}"/>
                </a:ext>
              </a:extLst>
            </p:cNvPr>
            <p:cNvSpPr/>
            <p:nvPr/>
          </p:nvSpPr>
          <p:spPr>
            <a:xfrm>
              <a:off x="8829381" y="4712600"/>
              <a:ext cx="1141578" cy="528384"/>
            </a:xfrm>
            <a:custGeom>
              <a:avLst/>
              <a:gdLst>
                <a:gd name="connsiteX0" fmla="*/ 1141579 w 1141578"/>
                <a:gd name="connsiteY0" fmla="*/ 518719 h 528384"/>
                <a:gd name="connsiteX1" fmla="*/ 1118147 w 1141578"/>
                <a:gd name="connsiteY1" fmla="*/ 527006 h 528384"/>
                <a:gd name="connsiteX2" fmla="*/ 1061569 w 1141578"/>
                <a:gd name="connsiteY2" fmla="*/ 524625 h 528384"/>
                <a:gd name="connsiteX3" fmla="*/ 954794 w 1141578"/>
                <a:gd name="connsiteY3" fmla="*/ 507766 h 528384"/>
                <a:gd name="connsiteX4" fmla="*/ 671330 w 1141578"/>
                <a:gd name="connsiteY4" fmla="*/ 416230 h 528384"/>
                <a:gd name="connsiteX5" fmla="*/ 582937 w 1141578"/>
                <a:gd name="connsiteY5" fmla="*/ 348317 h 528384"/>
                <a:gd name="connsiteX6" fmla="*/ 433205 w 1141578"/>
                <a:gd name="connsiteY6" fmla="*/ 294310 h 528384"/>
                <a:gd name="connsiteX7" fmla="*/ 177363 w 1141578"/>
                <a:gd name="connsiteY7" fmla="*/ 173534 h 528384"/>
                <a:gd name="connsiteX8" fmla="*/ 59634 w 1141578"/>
                <a:gd name="connsiteY8" fmla="*/ 137719 h 528384"/>
                <a:gd name="connsiteX9" fmla="*/ 1436 w 1141578"/>
                <a:gd name="connsiteY9" fmla="*/ 41517 h 528384"/>
                <a:gd name="connsiteX10" fmla="*/ 16391 w 1141578"/>
                <a:gd name="connsiteY10" fmla="*/ 11608 h 528384"/>
                <a:gd name="connsiteX11" fmla="*/ 45728 w 1141578"/>
                <a:gd name="connsiteY11" fmla="*/ 3893 h 528384"/>
                <a:gd name="connsiteX12" fmla="*/ 304331 w 1141578"/>
                <a:gd name="connsiteY12" fmla="*/ 90380 h 528384"/>
                <a:gd name="connsiteX13" fmla="*/ 611132 w 1141578"/>
                <a:gd name="connsiteY13" fmla="*/ 283642 h 528384"/>
                <a:gd name="connsiteX14" fmla="*/ 1083095 w 1141578"/>
                <a:gd name="connsiteY14" fmla="*/ 491859 h 528384"/>
                <a:gd name="connsiteX15" fmla="*/ 1135483 w 1141578"/>
                <a:gd name="connsiteY15" fmla="*/ 509861 h 528384"/>
                <a:gd name="connsiteX16" fmla="*/ 1141579 w 1141578"/>
                <a:gd name="connsiteY16" fmla="*/ 518719 h 528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1578" h="528384">
                  <a:moveTo>
                    <a:pt x="1141579" y="518719"/>
                  </a:moveTo>
                  <a:cubicBezTo>
                    <a:pt x="1134197" y="522577"/>
                    <a:pt x="1126310" y="525368"/>
                    <a:pt x="1118147" y="527006"/>
                  </a:cubicBezTo>
                  <a:cubicBezTo>
                    <a:pt x="1099288" y="529445"/>
                    <a:pt x="1080152" y="528644"/>
                    <a:pt x="1061569" y="524625"/>
                  </a:cubicBezTo>
                  <a:lnTo>
                    <a:pt x="954794" y="507766"/>
                  </a:lnTo>
                  <a:cubicBezTo>
                    <a:pt x="855448" y="492050"/>
                    <a:pt x="751816" y="474619"/>
                    <a:pt x="671330" y="416230"/>
                  </a:cubicBezTo>
                  <a:cubicBezTo>
                    <a:pt x="641136" y="394418"/>
                    <a:pt x="615037" y="367272"/>
                    <a:pt x="582937" y="348317"/>
                  </a:cubicBezTo>
                  <a:cubicBezTo>
                    <a:pt x="537408" y="321266"/>
                    <a:pt x="483211" y="312408"/>
                    <a:pt x="433205" y="294310"/>
                  </a:cubicBezTo>
                  <a:cubicBezTo>
                    <a:pt x="344146" y="262116"/>
                    <a:pt x="268232" y="200584"/>
                    <a:pt x="177363" y="173534"/>
                  </a:cubicBezTo>
                  <a:cubicBezTo>
                    <a:pt x="138025" y="161722"/>
                    <a:pt x="96019" y="156484"/>
                    <a:pt x="59634" y="137719"/>
                  </a:cubicBezTo>
                  <a:cubicBezTo>
                    <a:pt x="23248" y="118955"/>
                    <a:pt x="-7041" y="80569"/>
                    <a:pt x="1436" y="41517"/>
                  </a:cubicBezTo>
                  <a:cubicBezTo>
                    <a:pt x="3951" y="30497"/>
                    <a:pt x="9075" y="20238"/>
                    <a:pt x="16391" y="11608"/>
                  </a:cubicBezTo>
                  <a:cubicBezTo>
                    <a:pt x="26030" y="8522"/>
                    <a:pt x="35821" y="5950"/>
                    <a:pt x="45728" y="3893"/>
                  </a:cubicBezTo>
                  <a:cubicBezTo>
                    <a:pt x="137072" y="-15157"/>
                    <a:pt x="225941" y="39231"/>
                    <a:pt x="304331" y="90380"/>
                  </a:cubicBezTo>
                  <a:cubicBezTo>
                    <a:pt x="405610" y="156360"/>
                    <a:pt x="507880" y="220777"/>
                    <a:pt x="611132" y="283642"/>
                  </a:cubicBezTo>
                  <a:cubicBezTo>
                    <a:pt x="759150" y="373749"/>
                    <a:pt x="913074" y="462046"/>
                    <a:pt x="1083095" y="491859"/>
                  </a:cubicBezTo>
                  <a:cubicBezTo>
                    <a:pt x="1101479" y="495097"/>
                    <a:pt x="1121195" y="498050"/>
                    <a:pt x="1135483" y="509861"/>
                  </a:cubicBezTo>
                  <a:cubicBezTo>
                    <a:pt x="1138140" y="512328"/>
                    <a:pt x="1140217" y="515357"/>
                    <a:pt x="1141579" y="518719"/>
                  </a:cubicBezTo>
                  <a:close/>
                </a:path>
              </a:pathLst>
            </a:custGeom>
            <a:solidFill>
              <a:srgbClr val="C9987C"/>
            </a:solidFill>
            <a:ln w="9525" cap="flat">
              <a:noFill/>
              <a:prstDash val="solid"/>
              <a:miter/>
            </a:ln>
          </p:spPr>
          <p:txBody>
            <a:bodyPr rtlCol="0" anchor="ctr">
              <a:noAutofit/>
            </a:bodyPr>
            <a:lstStyle/>
            <a:p>
              <a:endParaRPr lang="en-US">
                <a:cs typeface="+mn-ea"/>
                <a:sym typeface="+mn-lt"/>
              </a:endParaRPr>
            </a:p>
          </p:txBody>
        </p:sp>
        <p:sp>
          <p:nvSpPr>
            <p:cNvPr id="529" name="任意多边形: 形状 528">
              <a:extLst>
                <a:ext uri="{FF2B5EF4-FFF2-40B4-BE49-F238E27FC236}">
                  <a16:creationId xmlns:a16="http://schemas.microsoft.com/office/drawing/2014/main" id="{99256461-09E8-C1F7-E9EE-787565DBB002}"/>
                </a:ext>
              </a:extLst>
            </p:cNvPr>
            <p:cNvSpPr/>
            <p:nvPr/>
          </p:nvSpPr>
          <p:spPr>
            <a:xfrm>
              <a:off x="3335083" y="4076106"/>
              <a:ext cx="4942141" cy="1238960"/>
            </a:xfrm>
            <a:custGeom>
              <a:avLst/>
              <a:gdLst>
                <a:gd name="connsiteX0" fmla="*/ 4942142 w 4942141"/>
                <a:gd name="connsiteY0" fmla="*/ 775738 h 1238960"/>
                <a:gd name="connsiteX1" fmla="*/ 4942142 w 4942141"/>
                <a:gd name="connsiteY1" fmla="*/ 787834 h 1238960"/>
                <a:gd name="connsiteX2" fmla="*/ 4902327 w 4942141"/>
                <a:gd name="connsiteY2" fmla="*/ 1101588 h 1238960"/>
                <a:gd name="connsiteX3" fmla="*/ 4888135 w 4942141"/>
                <a:gd name="connsiteY3" fmla="*/ 1144831 h 1238960"/>
                <a:gd name="connsiteX4" fmla="*/ 4873372 w 4942141"/>
                <a:gd name="connsiteY4" fmla="*/ 1177597 h 1238960"/>
                <a:gd name="connsiteX5" fmla="*/ 4873372 w 4942141"/>
                <a:gd name="connsiteY5" fmla="*/ 1178073 h 1238960"/>
                <a:gd name="connsiteX6" fmla="*/ 3925729 w 4942141"/>
                <a:gd name="connsiteY6" fmla="*/ 1123590 h 1238960"/>
                <a:gd name="connsiteX7" fmla="*/ 2689098 w 4942141"/>
                <a:gd name="connsiteY7" fmla="*/ 1212649 h 1238960"/>
                <a:gd name="connsiteX8" fmla="*/ 1030891 w 4942141"/>
                <a:gd name="connsiteY8" fmla="*/ 1178073 h 1238960"/>
                <a:gd name="connsiteX9" fmla="*/ 577501 w 4942141"/>
                <a:gd name="connsiteY9" fmla="*/ 1045295 h 1238960"/>
                <a:gd name="connsiteX10" fmla="*/ 436817 w 4942141"/>
                <a:gd name="connsiteY10" fmla="*/ 976906 h 1238960"/>
                <a:gd name="connsiteX11" fmla="*/ 258318 w 4942141"/>
                <a:gd name="connsiteY11" fmla="*/ 877560 h 1238960"/>
                <a:gd name="connsiteX12" fmla="*/ 571 w 4942141"/>
                <a:gd name="connsiteY12" fmla="*/ 636291 h 1238960"/>
                <a:gd name="connsiteX13" fmla="*/ 0 w 4942141"/>
                <a:gd name="connsiteY13" fmla="*/ 635530 h 1238960"/>
                <a:gd name="connsiteX14" fmla="*/ 286703 w 4942141"/>
                <a:gd name="connsiteY14" fmla="*/ 433980 h 1238960"/>
                <a:gd name="connsiteX15" fmla="*/ 445103 w 4942141"/>
                <a:gd name="connsiteY15" fmla="*/ 342159 h 1238960"/>
                <a:gd name="connsiteX16" fmla="*/ 746760 w 4942141"/>
                <a:gd name="connsiteY16" fmla="*/ 211762 h 1238960"/>
                <a:gd name="connsiteX17" fmla="*/ 964501 w 4942141"/>
                <a:gd name="connsiteY17" fmla="*/ 8308 h 1238960"/>
                <a:gd name="connsiteX18" fmla="*/ 1050227 w 4942141"/>
                <a:gd name="connsiteY18" fmla="*/ 212 h 1238960"/>
                <a:gd name="connsiteX19" fmla="*/ 1772126 w 4942141"/>
                <a:gd name="connsiteY19" fmla="*/ 392547 h 1238960"/>
                <a:gd name="connsiteX20" fmla="*/ 1938623 w 4942141"/>
                <a:gd name="connsiteY20" fmla="*/ 476272 h 1238960"/>
                <a:gd name="connsiteX21" fmla="*/ 2664905 w 4942141"/>
                <a:gd name="connsiteY21" fmla="*/ 606288 h 1238960"/>
                <a:gd name="connsiteX22" fmla="*/ 3953351 w 4942141"/>
                <a:gd name="connsiteY22" fmla="*/ 565902 h 1238960"/>
                <a:gd name="connsiteX23" fmla="*/ 4565904 w 4942141"/>
                <a:gd name="connsiteY23" fmla="*/ 717730 h 1238960"/>
                <a:gd name="connsiteX24" fmla="*/ 4942142 w 4942141"/>
                <a:gd name="connsiteY24" fmla="*/ 775738 h 123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42141" h="1238960">
                  <a:moveTo>
                    <a:pt x="4942142" y="775738"/>
                  </a:moveTo>
                  <a:cubicBezTo>
                    <a:pt x="4942142" y="775738"/>
                    <a:pt x="4942142" y="780024"/>
                    <a:pt x="4942142" y="787834"/>
                  </a:cubicBezTo>
                  <a:cubicBezTo>
                    <a:pt x="4940999" y="831745"/>
                    <a:pt x="4934712" y="986049"/>
                    <a:pt x="4902327" y="1101588"/>
                  </a:cubicBezTo>
                  <a:cubicBezTo>
                    <a:pt x="4898041" y="1116828"/>
                    <a:pt x="4892802" y="1131306"/>
                    <a:pt x="4888135" y="1144831"/>
                  </a:cubicBezTo>
                  <a:cubicBezTo>
                    <a:pt x="4883877" y="1156042"/>
                    <a:pt x="4878943" y="1166977"/>
                    <a:pt x="4873372" y="1177597"/>
                  </a:cubicBezTo>
                  <a:lnTo>
                    <a:pt x="4873372" y="1178073"/>
                  </a:lnTo>
                  <a:cubicBezTo>
                    <a:pt x="4873372" y="1178073"/>
                    <a:pt x="4312825" y="1166548"/>
                    <a:pt x="3925729" y="1123590"/>
                  </a:cubicBezTo>
                  <a:cubicBezTo>
                    <a:pt x="3538633" y="1080633"/>
                    <a:pt x="3642551" y="1137497"/>
                    <a:pt x="2689098" y="1212649"/>
                  </a:cubicBezTo>
                  <a:cubicBezTo>
                    <a:pt x="1735645" y="1287802"/>
                    <a:pt x="1331309" y="1178073"/>
                    <a:pt x="1030891" y="1178073"/>
                  </a:cubicBezTo>
                  <a:cubicBezTo>
                    <a:pt x="830866" y="1178073"/>
                    <a:pt x="665417" y="1098349"/>
                    <a:pt x="577501" y="1045295"/>
                  </a:cubicBezTo>
                  <a:cubicBezTo>
                    <a:pt x="532714" y="1018396"/>
                    <a:pt x="485632" y="995508"/>
                    <a:pt x="436817" y="976906"/>
                  </a:cubicBezTo>
                  <a:cubicBezTo>
                    <a:pt x="373361" y="951464"/>
                    <a:pt x="313382" y="918079"/>
                    <a:pt x="258318" y="877560"/>
                  </a:cubicBezTo>
                  <a:cubicBezTo>
                    <a:pt x="163163" y="807618"/>
                    <a:pt x="76638" y="726627"/>
                    <a:pt x="571" y="636291"/>
                  </a:cubicBezTo>
                  <a:lnTo>
                    <a:pt x="0" y="635530"/>
                  </a:lnTo>
                  <a:cubicBezTo>
                    <a:pt x="91535" y="562787"/>
                    <a:pt x="187271" y="495483"/>
                    <a:pt x="286703" y="433980"/>
                  </a:cubicBezTo>
                  <a:cubicBezTo>
                    <a:pt x="335661" y="403405"/>
                    <a:pt x="389001" y="372068"/>
                    <a:pt x="445103" y="342159"/>
                  </a:cubicBezTo>
                  <a:cubicBezTo>
                    <a:pt x="541477" y="289610"/>
                    <a:pt x="642452" y="245966"/>
                    <a:pt x="746760" y="211762"/>
                  </a:cubicBezTo>
                  <a:cubicBezTo>
                    <a:pt x="1006316" y="129562"/>
                    <a:pt x="964501" y="8308"/>
                    <a:pt x="964501" y="8308"/>
                  </a:cubicBezTo>
                  <a:cubicBezTo>
                    <a:pt x="992819" y="3336"/>
                    <a:pt x="1021480" y="631"/>
                    <a:pt x="1050227" y="212"/>
                  </a:cubicBezTo>
                  <a:cubicBezTo>
                    <a:pt x="1202627" y="-3408"/>
                    <a:pt x="1526477" y="35836"/>
                    <a:pt x="1772126" y="392547"/>
                  </a:cubicBezTo>
                  <a:cubicBezTo>
                    <a:pt x="1814408" y="441324"/>
                    <a:pt x="1874253" y="471414"/>
                    <a:pt x="1938623" y="476272"/>
                  </a:cubicBezTo>
                  <a:cubicBezTo>
                    <a:pt x="2043398" y="482082"/>
                    <a:pt x="2271999" y="499417"/>
                    <a:pt x="2664905" y="606288"/>
                  </a:cubicBezTo>
                  <a:cubicBezTo>
                    <a:pt x="3057811" y="713158"/>
                    <a:pt x="3595116" y="484939"/>
                    <a:pt x="3953351" y="565902"/>
                  </a:cubicBezTo>
                  <a:cubicBezTo>
                    <a:pt x="4158996" y="612193"/>
                    <a:pt x="4374166" y="673344"/>
                    <a:pt x="4565904" y="717730"/>
                  </a:cubicBezTo>
                  <a:cubicBezTo>
                    <a:pt x="4708684" y="750496"/>
                    <a:pt x="4838414" y="774118"/>
                    <a:pt x="4942142" y="775738"/>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530" name="任意多边形: 形状 529">
              <a:extLst>
                <a:ext uri="{FF2B5EF4-FFF2-40B4-BE49-F238E27FC236}">
                  <a16:creationId xmlns:a16="http://schemas.microsoft.com/office/drawing/2014/main" id="{9E80ECE7-8FDB-B437-FC16-CE7313C51D1B}"/>
                </a:ext>
              </a:extLst>
            </p:cNvPr>
            <p:cNvSpPr/>
            <p:nvPr/>
          </p:nvSpPr>
          <p:spPr>
            <a:xfrm>
              <a:off x="4343257" y="4076106"/>
              <a:ext cx="3558016" cy="861334"/>
            </a:xfrm>
            <a:custGeom>
              <a:avLst/>
              <a:gdLst>
                <a:gd name="connsiteX0" fmla="*/ 3558017 w 3558016"/>
                <a:gd name="connsiteY0" fmla="*/ 717445 h 861334"/>
                <a:gd name="connsiteX1" fmla="*/ 3227308 w 3558016"/>
                <a:gd name="connsiteY1" fmla="*/ 785644 h 861334"/>
                <a:gd name="connsiteX2" fmla="*/ 3028522 w 3558016"/>
                <a:gd name="connsiteY2" fmla="*/ 746781 h 861334"/>
                <a:gd name="connsiteX3" fmla="*/ 2782395 w 3558016"/>
                <a:gd name="connsiteY3" fmla="*/ 727731 h 861334"/>
                <a:gd name="connsiteX4" fmla="*/ 2176510 w 3558016"/>
                <a:gd name="connsiteY4" fmla="*/ 708681 h 861334"/>
                <a:gd name="connsiteX5" fmla="*/ 2064306 w 3558016"/>
                <a:gd name="connsiteY5" fmla="*/ 717064 h 861334"/>
                <a:gd name="connsiteX6" fmla="*/ 1879806 w 3558016"/>
                <a:gd name="connsiteY6" fmla="*/ 830125 h 861334"/>
                <a:gd name="connsiteX7" fmla="*/ 1540240 w 3558016"/>
                <a:gd name="connsiteY7" fmla="*/ 822505 h 861334"/>
                <a:gd name="connsiteX8" fmla="*/ 1206008 w 3558016"/>
                <a:gd name="connsiteY8" fmla="*/ 727255 h 861334"/>
                <a:gd name="connsiteX9" fmla="*/ 842820 w 3558016"/>
                <a:gd name="connsiteY9" fmla="*/ 778595 h 861334"/>
                <a:gd name="connsiteX10" fmla="*/ 551640 w 3558016"/>
                <a:gd name="connsiteY10" fmla="*/ 610955 h 861334"/>
                <a:gd name="connsiteX11" fmla="*/ 536972 w 3558016"/>
                <a:gd name="connsiteY11" fmla="*/ 491416 h 861334"/>
                <a:gd name="connsiteX12" fmla="*/ 486489 w 3558016"/>
                <a:gd name="connsiteY12" fmla="*/ 420741 h 861334"/>
                <a:gd name="connsiteX13" fmla="*/ 113490 w 3558016"/>
                <a:gd name="connsiteY13" fmla="*/ 276818 h 861334"/>
                <a:gd name="connsiteX14" fmla="*/ 30623 w 3558016"/>
                <a:gd name="connsiteY14" fmla="*/ 264816 h 861334"/>
                <a:gd name="connsiteX15" fmla="*/ 18526 w 3558016"/>
                <a:gd name="connsiteY15" fmla="*/ 117274 h 861334"/>
                <a:gd name="connsiteX16" fmla="*/ 42339 w 3558016"/>
                <a:gd name="connsiteY16" fmla="*/ 212 h 861334"/>
                <a:gd name="connsiteX17" fmla="*/ 764238 w 3558016"/>
                <a:gd name="connsiteY17" fmla="*/ 392547 h 861334"/>
                <a:gd name="connsiteX18" fmla="*/ 930736 w 3558016"/>
                <a:gd name="connsiteY18" fmla="*/ 476272 h 861334"/>
                <a:gd name="connsiteX19" fmla="*/ 1656922 w 3558016"/>
                <a:gd name="connsiteY19" fmla="*/ 606288 h 861334"/>
                <a:gd name="connsiteX20" fmla="*/ 2945463 w 3558016"/>
                <a:gd name="connsiteY20" fmla="*/ 565806 h 861334"/>
                <a:gd name="connsiteX21" fmla="*/ 3558017 w 3558016"/>
                <a:gd name="connsiteY21" fmla="*/ 717445 h 86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58016" h="861334">
                  <a:moveTo>
                    <a:pt x="3558017" y="717445"/>
                  </a:moveTo>
                  <a:cubicBezTo>
                    <a:pt x="3457442" y="773709"/>
                    <a:pt x="3341941" y="797531"/>
                    <a:pt x="3227308" y="785644"/>
                  </a:cubicBezTo>
                  <a:cubicBezTo>
                    <a:pt x="3160633" y="778214"/>
                    <a:pt x="3095101" y="758592"/>
                    <a:pt x="3028522" y="746781"/>
                  </a:cubicBezTo>
                  <a:cubicBezTo>
                    <a:pt x="2947464" y="732399"/>
                    <a:pt x="2864787" y="729922"/>
                    <a:pt x="2782395" y="727731"/>
                  </a:cubicBezTo>
                  <a:lnTo>
                    <a:pt x="2176510" y="708681"/>
                  </a:lnTo>
                  <a:cubicBezTo>
                    <a:pt x="2138887" y="707539"/>
                    <a:pt x="2100310" y="706491"/>
                    <a:pt x="2064306" y="717064"/>
                  </a:cubicBezTo>
                  <a:cubicBezTo>
                    <a:pt x="1994773" y="737447"/>
                    <a:pt x="1944291" y="797264"/>
                    <a:pt x="1879806" y="830125"/>
                  </a:cubicBezTo>
                  <a:cubicBezTo>
                    <a:pt x="1776079" y="883084"/>
                    <a:pt x="1650349" y="860510"/>
                    <a:pt x="1540240" y="822505"/>
                  </a:cubicBezTo>
                  <a:cubicBezTo>
                    <a:pt x="1430131" y="784500"/>
                    <a:pt x="1322308" y="731827"/>
                    <a:pt x="1206008" y="727255"/>
                  </a:cubicBezTo>
                  <a:cubicBezTo>
                    <a:pt x="1083516" y="722112"/>
                    <a:pt x="965121" y="770689"/>
                    <a:pt x="842820" y="778595"/>
                  </a:cubicBezTo>
                  <a:cubicBezTo>
                    <a:pt x="720519" y="786501"/>
                    <a:pt x="575263" y="730970"/>
                    <a:pt x="551640" y="610955"/>
                  </a:cubicBezTo>
                  <a:cubicBezTo>
                    <a:pt x="543830" y="571426"/>
                    <a:pt x="550593" y="529421"/>
                    <a:pt x="536972" y="491416"/>
                  </a:cubicBezTo>
                  <a:cubicBezTo>
                    <a:pt x="525742" y="464327"/>
                    <a:pt x="508473" y="440153"/>
                    <a:pt x="486489" y="420741"/>
                  </a:cubicBezTo>
                  <a:cubicBezTo>
                    <a:pt x="386420" y="324795"/>
                    <a:pt x="252070" y="272951"/>
                    <a:pt x="113490" y="276818"/>
                  </a:cubicBezTo>
                  <a:cubicBezTo>
                    <a:pt x="84915" y="277675"/>
                    <a:pt x="54340" y="280438"/>
                    <a:pt x="30623" y="264816"/>
                  </a:cubicBezTo>
                  <a:cubicBezTo>
                    <a:pt x="-14335" y="235289"/>
                    <a:pt x="-2048" y="166804"/>
                    <a:pt x="18526" y="117274"/>
                  </a:cubicBezTo>
                  <a:cubicBezTo>
                    <a:pt x="33861" y="80413"/>
                    <a:pt x="49768" y="36597"/>
                    <a:pt x="42339" y="212"/>
                  </a:cubicBezTo>
                  <a:cubicBezTo>
                    <a:pt x="194739" y="-3408"/>
                    <a:pt x="518589" y="35836"/>
                    <a:pt x="764238" y="392547"/>
                  </a:cubicBezTo>
                  <a:cubicBezTo>
                    <a:pt x="806510" y="441334"/>
                    <a:pt x="866365" y="471423"/>
                    <a:pt x="930736" y="476272"/>
                  </a:cubicBezTo>
                  <a:cubicBezTo>
                    <a:pt x="1035511" y="481987"/>
                    <a:pt x="1264111" y="499417"/>
                    <a:pt x="1656922" y="606288"/>
                  </a:cubicBezTo>
                  <a:cubicBezTo>
                    <a:pt x="2049732" y="713158"/>
                    <a:pt x="2587228" y="484939"/>
                    <a:pt x="2945463" y="565806"/>
                  </a:cubicBezTo>
                  <a:cubicBezTo>
                    <a:pt x="3151013" y="611907"/>
                    <a:pt x="3366183" y="673058"/>
                    <a:pt x="3558017" y="717445"/>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531" name="任意多边形: 形状 530">
              <a:extLst>
                <a:ext uri="{FF2B5EF4-FFF2-40B4-BE49-F238E27FC236}">
                  <a16:creationId xmlns:a16="http://schemas.microsoft.com/office/drawing/2014/main" id="{5920F236-81F1-DD21-62F1-97BF03C05DDF}"/>
                </a:ext>
              </a:extLst>
            </p:cNvPr>
            <p:cNvSpPr/>
            <p:nvPr/>
          </p:nvSpPr>
          <p:spPr>
            <a:xfrm>
              <a:off x="3335083" y="4510087"/>
              <a:ext cx="4887468" cy="804979"/>
            </a:xfrm>
            <a:custGeom>
              <a:avLst/>
              <a:gdLst>
                <a:gd name="connsiteX0" fmla="*/ 4887468 w 4887468"/>
                <a:gd name="connsiteY0" fmla="*/ 710851 h 804979"/>
                <a:gd name="connsiteX1" fmla="*/ 4872705 w 4887468"/>
                <a:gd name="connsiteY1" fmla="*/ 743617 h 804979"/>
                <a:gd name="connsiteX2" fmla="*/ 4872705 w 4887468"/>
                <a:gd name="connsiteY2" fmla="*/ 744093 h 804979"/>
                <a:gd name="connsiteX3" fmla="*/ 3925062 w 4887468"/>
                <a:gd name="connsiteY3" fmla="*/ 689610 h 804979"/>
                <a:gd name="connsiteX4" fmla="*/ 2688432 w 4887468"/>
                <a:gd name="connsiteY4" fmla="*/ 778669 h 804979"/>
                <a:gd name="connsiteX5" fmla="*/ 1030224 w 4887468"/>
                <a:gd name="connsiteY5" fmla="*/ 744093 h 804979"/>
                <a:gd name="connsiteX6" fmla="*/ 576834 w 4887468"/>
                <a:gd name="connsiteY6" fmla="*/ 611314 h 804979"/>
                <a:gd name="connsiteX7" fmla="*/ 436817 w 4887468"/>
                <a:gd name="connsiteY7" fmla="*/ 542925 h 804979"/>
                <a:gd name="connsiteX8" fmla="*/ 258318 w 4887468"/>
                <a:gd name="connsiteY8" fmla="*/ 443579 h 804979"/>
                <a:gd name="connsiteX9" fmla="*/ 571 w 4887468"/>
                <a:gd name="connsiteY9" fmla="*/ 202311 h 804979"/>
                <a:gd name="connsiteX10" fmla="*/ 0 w 4887468"/>
                <a:gd name="connsiteY10" fmla="*/ 201549 h 804979"/>
                <a:gd name="connsiteX11" fmla="*/ 286703 w 4887468"/>
                <a:gd name="connsiteY11" fmla="*/ 0 h 804979"/>
                <a:gd name="connsiteX12" fmla="*/ 304419 w 4887468"/>
                <a:gd name="connsiteY12" fmla="*/ 230981 h 804979"/>
                <a:gd name="connsiteX13" fmla="*/ 310515 w 4887468"/>
                <a:gd name="connsiteY13" fmla="*/ 248984 h 804979"/>
                <a:gd name="connsiteX14" fmla="*/ 522827 w 4887468"/>
                <a:gd name="connsiteY14" fmla="*/ 414909 h 804979"/>
                <a:gd name="connsiteX15" fmla="*/ 703802 w 4887468"/>
                <a:gd name="connsiteY15" fmla="*/ 383572 h 804979"/>
                <a:gd name="connsiteX16" fmla="*/ 930878 w 4887468"/>
                <a:gd name="connsiteY16" fmla="*/ 530543 h 804979"/>
                <a:gd name="connsiteX17" fmla="*/ 1140428 w 4887468"/>
                <a:gd name="connsiteY17" fmla="*/ 601980 h 804979"/>
                <a:gd name="connsiteX18" fmla="*/ 2367058 w 4887468"/>
                <a:gd name="connsiteY18" fmla="*/ 727329 h 804979"/>
                <a:gd name="connsiteX19" fmla="*/ 3192304 w 4887468"/>
                <a:gd name="connsiteY19" fmla="*/ 608552 h 804979"/>
                <a:gd name="connsiteX20" fmla="*/ 3438525 w 4887468"/>
                <a:gd name="connsiteY20" fmla="*/ 595979 h 804979"/>
                <a:gd name="connsiteX21" fmla="*/ 3621977 w 4887468"/>
                <a:gd name="connsiteY21" fmla="*/ 554546 h 804979"/>
                <a:gd name="connsiteX22" fmla="*/ 4402265 w 4887468"/>
                <a:gd name="connsiteY22" fmla="*/ 674370 h 804979"/>
                <a:gd name="connsiteX23" fmla="*/ 4771549 w 4887468"/>
                <a:gd name="connsiteY23" fmla="*/ 691229 h 804979"/>
                <a:gd name="connsiteX24" fmla="*/ 4887468 w 4887468"/>
                <a:gd name="connsiteY24" fmla="*/ 710851 h 80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87468" h="804979">
                  <a:moveTo>
                    <a:pt x="4887468" y="710851"/>
                  </a:moveTo>
                  <a:cubicBezTo>
                    <a:pt x="4883210" y="722062"/>
                    <a:pt x="4878276" y="732996"/>
                    <a:pt x="4872705" y="743617"/>
                  </a:cubicBezTo>
                  <a:lnTo>
                    <a:pt x="4872705" y="744093"/>
                  </a:lnTo>
                  <a:cubicBezTo>
                    <a:pt x="4872705" y="744093"/>
                    <a:pt x="4312158" y="732568"/>
                    <a:pt x="3925062" y="689610"/>
                  </a:cubicBezTo>
                  <a:cubicBezTo>
                    <a:pt x="3537966" y="646652"/>
                    <a:pt x="3641884" y="703516"/>
                    <a:pt x="2688432" y="778669"/>
                  </a:cubicBezTo>
                  <a:cubicBezTo>
                    <a:pt x="1734979" y="853821"/>
                    <a:pt x="1330643" y="744093"/>
                    <a:pt x="1030224" y="744093"/>
                  </a:cubicBezTo>
                  <a:cubicBezTo>
                    <a:pt x="830199" y="744093"/>
                    <a:pt x="664750" y="664369"/>
                    <a:pt x="576834" y="611314"/>
                  </a:cubicBezTo>
                  <a:cubicBezTo>
                    <a:pt x="532257" y="584445"/>
                    <a:pt x="485404" y="561565"/>
                    <a:pt x="436817" y="542925"/>
                  </a:cubicBezTo>
                  <a:cubicBezTo>
                    <a:pt x="373361" y="517484"/>
                    <a:pt x="313382" y="484099"/>
                    <a:pt x="258318" y="443579"/>
                  </a:cubicBezTo>
                  <a:cubicBezTo>
                    <a:pt x="163163" y="373637"/>
                    <a:pt x="76638" y="292646"/>
                    <a:pt x="571" y="202311"/>
                  </a:cubicBezTo>
                  <a:lnTo>
                    <a:pt x="0" y="201549"/>
                  </a:lnTo>
                  <a:cubicBezTo>
                    <a:pt x="91535" y="128807"/>
                    <a:pt x="187271" y="61503"/>
                    <a:pt x="286703" y="0"/>
                  </a:cubicBezTo>
                  <a:cubicBezTo>
                    <a:pt x="282416" y="78105"/>
                    <a:pt x="281464" y="157163"/>
                    <a:pt x="304419" y="230981"/>
                  </a:cubicBezTo>
                  <a:cubicBezTo>
                    <a:pt x="306324" y="236982"/>
                    <a:pt x="308324" y="242983"/>
                    <a:pt x="310515" y="248984"/>
                  </a:cubicBezTo>
                  <a:cubicBezTo>
                    <a:pt x="343757" y="338995"/>
                    <a:pt x="426911" y="418052"/>
                    <a:pt x="522827" y="414909"/>
                  </a:cubicBezTo>
                  <a:cubicBezTo>
                    <a:pt x="584359" y="412909"/>
                    <a:pt x="642557" y="378333"/>
                    <a:pt x="703802" y="383572"/>
                  </a:cubicBezTo>
                  <a:cubicBezTo>
                    <a:pt x="795147" y="391192"/>
                    <a:pt x="854393" y="480060"/>
                    <a:pt x="930878" y="530543"/>
                  </a:cubicBezTo>
                  <a:cubicBezTo>
                    <a:pt x="992886" y="571405"/>
                    <a:pt x="1067753" y="587121"/>
                    <a:pt x="1140428" y="601980"/>
                  </a:cubicBezTo>
                  <a:cubicBezTo>
                    <a:pt x="1544765" y="684371"/>
                    <a:pt x="1956340" y="767334"/>
                    <a:pt x="2367058" y="727329"/>
                  </a:cubicBezTo>
                  <a:cubicBezTo>
                    <a:pt x="2643854" y="700183"/>
                    <a:pt x="2914269" y="617411"/>
                    <a:pt x="3192304" y="608552"/>
                  </a:cubicBezTo>
                  <a:cubicBezTo>
                    <a:pt x="3274409" y="605885"/>
                    <a:pt x="3357372" y="609790"/>
                    <a:pt x="3438525" y="595979"/>
                  </a:cubicBezTo>
                  <a:cubicBezTo>
                    <a:pt x="3500342" y="585502"/>
                    <a:pt x="3560064" y="565023"/>
                    <a:pt x="3621977" y="554546"/>
                  </a:cubicBezTo>
                  <a:cubicBezTo>
                    <a:pt x="3883057" y="510159"/>
                    <a:pt x="4138803" y="646366"/>
                    <a:pt x="4402265" y="674370"/>
                  </a:cubicBezTo>
                  <a:cubicBezTo>
                    <a:pt x="4522566" y="687229"/>
                    <a:pt x="4651058" y="679132"/>
                    <a:pt x="4771549" y="691229"/>
                  </a:cubicBezTo>
                  <a:cubicBezTo>
                    <a:pt x="4810649" y="694696"/>
                    <a:pt x="4849406" y="701250"/>
                    <a:pt x="4887468" y="710851"/>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532" name="任意多边形: 形状 531">
              <a:extLst>
                <a:ext uri="{FF2B5EF4-FFF2-40B4-BE49-F238E27FC236}">
                  <a16:creationId xmlns:a16="http://schemas.microsoft.com/office/drawing/2014/main" id="{6FBB9456-214E-4B68-6C00-E622383E56FE}"/>
                </a:ext>
              </a:extLst>
            </p:cNvPr>
            <p:cNvSpPr/>
            <p:nvPr/>
          </p:nvSpPr>
          <p:spPr>
            <a:xfrm>
              <a:off x="2278839" y="2462563"/>
              <a:ext cx="2051347" cy="2907164"/>
            </a:xfrm>
            <a:custGeom>
              <a:avLst/>
              <a:gdLst>
                <a:gd name="connsiteX0" fmla="*/ 2022269 w 2051347"/>
                <a:gd name="connsiteY0" fmla="*/ 462183 h 2907164"/>
                <a:gd name="connsiteX1" fmla="*/ 2013697 w 2051347"/>
                <a:gd name="connsiteY1" fmla="*/ 699165 h 2907164"/>
                <a:gd name="connsiteX2" fmla="*/ 1980550 w 2051347"/>
                <a:gd name="connsiteY2" fmla="*/ 774507 h 2907164"/>
                <a:gd name="connsiteX3" fmla="*/ 1904350 w 2051347"/>
                <a:gd name="connsiteY3" fmla="*/ 907857 h 2907164"/>
                <a:gd name="connsiteX4" fmla="*/ 1688704 w 2051347"/>
                <a:gd name="connsiteY4" fmla="*/ 1321623 h 2907164"/>
                <a:gd name="connsiteX5" fmla="*/ 1649461 w 2051347"/>
                <a:gd name="connsiteY5" fmla="*/ 1475833 h 2907164"/>
                <a:gd name="connsiteX6" fmla="*/ 1615361 w 2051347"/>
                <a:gd name="connsiteY6" fmla="*/ 1578417 h 2907164"/>
                <a:gd name="connsiteX7" fmla="*/ 1572689 w 2051347"/>
                <a:gd name="connsiteY7" fmla="*/ 1650998 h 2907164"/>
                <a:gd name="connsiteX8" fmla="*/ 1397143 w 2051347"/>
                <a:gd name="connsiteY8" fmla="*/ 1994565 h 2907164"/>
                <a:gd name="connsiteX9" fmla="*/ 1292368 w 2051347"/>
                <a:gd name="connsiteY9" fmla="*/ 2232690 h 2907164"/>
                <a:gd name="connsiteX10" fmla="*/ 1208834 w 2051347"/>
                <a:gd name="connsiteY10" fmla="*/ 2412236 h 2907164"/>
                <a:gd name="connsiteX11" fmla="*/ 1169877 w 2051347"/>
                <a:gd name="connsiteY11" fmla="*/ 2482435 h 2907164"/>
                <a:gd name="connsiteX12" fmla="*/ 1057387 w 2051347"/>
                <a:gd name="connsiteY12" fmla="*/ 2647694 h 2907164"/>
                <a:gd name="connsiteX13" fmla="*/ 970138 w 2051347"/>
                <a:gd name="connsiteY13" fmla="*/ 2767899 h 2907164"/>
                <a:gd name="connsiteX14" fmla="*/ 762588 w 2051347"/>
                <a:gd name="connsiteY14" fmla="*/ 2905917 h 2907164"/>
                <a:gd name="connsiteX15" fmla="*/ 697913 w 2051347"/>
                <a:gd name="connsiteY15" fmla="*/ 2892010 h 2907164"/>
                <a:gd name="connsiteX16" fmla="*/ 529035 w 2051347"/>
                <a:gd name="connsiteY16" fmla="*/ 2869436 h 2907164"/>
                <a:gd name="connsiteX17" fmla="*/ 411020 w 2051347"/>
                <a:gd name="connsiteY17" fmla="*/ 2879818 h 2907164"/>
                <a:gd name="connsiteX18" fmla="*/ 340726 w 2051347"/>
                <a:gd name="connsiteY18" fmla="*/ 2901059 h 2907164"/>
                <a:gd name="connsiteX19" fmla="*/ 258335 w 2051347"/>
                <a:gd name="connsiteY19" fmla="*/ 2905726 h 2907164"/>
                <a:gd name="connsiteX20" fmla="*/ 123175 w 2051347"/>
                <a:gd name="connsiteY20" fmla="*/ 2899249 h 2907164"/>
                <a:gd name="connsiteX21" fmla="*/ 13733 w 2051347"/>
                <a:gd name="connsiteY21" fmla="*/ 2873436 h 2907164"/>
                <a:gd name="connsiteX22" fmla="*/ 1255 w 2051347"/>
                <a:gd name="connsiteY22" fmla="*/ 2861435 h 2907164"/>
                <a:gd name="connsiteX23" fmla="*/ 20305 w 2051347"/>
                <a:gd name="connsiteY23" fmla="*/ 2829621 h 2907164"/>
                <a:gd name="connsiteX24" fmla="*/ 111078 w 2051347"/>
                <a:gd name="connsiteY24" fmla="*/ 2801046 h 2907164"/>
                <a:gd name="connsiteX25" fmla="*/ 264145 w 2051347"/>
                <a:gd name="connsiteY25" fmla="*/ 2731800 h 2907164"/>
                <a:gd name="connsiteX26" fmla="*/ 416735 w 2051347"/>
                <a:gd name="connsiteY26" fmla="*/ 2673697 h 2907164"/>
                <a:gd name="connsiteX27" fmla="*/ 571707 w 2051347"/>
                <a:gd name="connsiteY27" fmla="*/ 2674840 h 2907164"/>
                <a:gd name="connsiteX28" fmla="*/ 718487 w 2051347"/>
                <a:gd name="connsiteY28" fmla="*/ 2646265 h 2907164"/>
                <a:gd name="connsiteX29" fmla="*/ 816023 w 2051347"/>
                <a:gd name="connsiteY29" fmla="*/ 2518821 h 2907164"/>
                <a:gd name="connsiteX30" fmla="*/ 1137873 w 2051347"/>
                <a:gd name="connsiteY30" fmla="*/ 1695956 h 2907164"/>
                <a:gd name="connsiteX31" fmla="*/ 1209311 w 2051347"/>
                <a:gd name="connsiteY31" fmla="*/ 1541651 h 2907164"/>
                <a:gd name="connsiteX32" fmla="*/ 1253888 w 2051347"/>
                <a:gd name="connsiteY32" fmla="*/ 1345436 h 2907164"/>
                <a:gd name="connsiteX33" fmla="*/ 1308847 w 2051347"/>
                <a:gd name="connsiteY33" fmla="*/ 1010442 h 2907164"/>
                <a:gd name="connsiteX34" fmla="*/ 1341994 w 2051347"/>
                <a:gd name="connsiteY34" fmla="*/ 679638 h 2907164"/>
                <a:gd name="connsiteX35" fmla="*/ 1330088 w 2051347"/>
                <a:gd name="connsiteY35" fmla="*/ 352836 h 2907164"/>
                <a:gd name="connsiteX36" fmla="*/ 1492013 w 2051347"/>
                <a:gd name="connsiteY36" fmla="*/ 66133 h 2907164"/>
                <a:gd name="connsiteX37" fmla="*/ 1761380 w 2051347"/>
                <a:gd name="connsiteY37" fmla="*/ 6888 h 2907164"/>
                <a:gd name="connsiteX38" fmla="*/ 1840628 w 2051347"/>
                <a:gd name="connsiteY38" fmla="*/ 42892 h 2907164"/>
                <a:gd name="connsiteX39" fmla="*/ 1898254 w 2051347"/>
                <a:gd name="connsiteY39" fmla="*/ 80992 h 2907164"/>
                <a:gd name="connsiteX40" fmla="*/ 1949213 w 2051347"/>
                <a:gd name="connsiteY40" fmla="*/ 121283 h 2907164"/>
                <a:gd name="connsiteX41" fmla="*/ 2051130 w 2051347"/>
                <a:gd name="connsiteY41" fmla="*/ 288542 h 2907164"/>
                <a:gd name="connsiteX42" fmla="*/ 2026460 w 2051347"/>
                <a:gd name="connsiteY42" fmla="*/ 426750 h 2907164"/>
                <a:gd name="connsiteX43" fmla="*/ 2022269 w 2051347"/>
                <a:gd name="connsiteY43" fmla="*/ 462183 h 290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051347" h="2907164">
                  <a:moveTo>
                    <a:pt x="2022269" y="462183"/>
                  </a:moveTo>
                  <a:cubicBezTo>
                    <a:pt x="2017507" y="541240"/>
                    <a:pt x="2035985" y="622965"/>
                    <a:pt x="2013697" y="699165"/>
                  </a:cubicBezTo>
                  <a:cubicBezTo>
                    <a:pt x="2005239" y="725339"/>
                    <a:pt x="1994132" y="750581"/>
                    <a:pt x="1980550" y="774507"/>
                  </a:cubicBezTo>
                  <a:cubicBezTo>
                    <a:pt x="1956452" y="819656"/>
                    <a:pt x="1930067" y="863566"/>
                    <a:pt x="1904350" y="907857"/>
                  </a:cubicBezTo>
                  <a:cubicBezTo>
                    <a:pt x="1826721" y="1042636"/>
                    <a:pt x="1756617" y="1181701"/>
                    <a:pt x="1688704" y="1321623"/>
                  </a:cubicBezTo>
                  <a:cubicBezTo>
                    <a:pt x="1672607" y="1354866"/>
                    <a:pt x="1664796" y="1442210"/>
                    <a:pt x="1649461" y="1475833"/>
                  </a:cubicBezTo>
                  <a:cubicBezTo>
                    <a:pt x="1639460" y="1505551"/>
                    <a:pt x="1627934" y="1549747"/>
                    <a:pt x="1615361" y="1578417"/>
                  </a:cubicBezTo>
                  <a:cubicBezTo>
                    <a:pt x="1602788" y="1607088"/>
                    <a:pt x="1585643" y="1621661"/>
                    <a:pt x="1572689" y="1650998"/>
                  </a:cubicBezTo>
                  <a:cubicBezTo>
                    <a:pt x="1520968" y="1768632"/>
                    <a:pt x="1448864" y="1877026"/>
                    <a:pt x="1397143" y="1994565"/>
                  </a:cubicBezTo>
                  <a:lnTo>
                    <a:pt x="1292368" y="2232690"/>
                  </a:lnTo>
                  <a:cubicBezTo>
                    <a:pt x="1265794" y="2292983"/>
                    <a:pt x="1239124" y="2353562"/>
                    <a:pt x="1208834" y="2412236"/>
                  </a:cubicBezTo>
                  <a:cubicBezTo>
                    <a:pt x="1196452" y="2435953"/>
                    <a:pt x="1183593" y="2459861"/>
                    <a:pt x="1169877" y="2482435"/>
                  </a:cubicBezTo>
                  <a:cubicBezTo>
                    <a:pt x="1135682" y="2539585"/>
                    <a:pt x="1096535" y="2593687"/>
                    <a:pt x="1057387" y="2647694"/>
                  </a:cubicBezTo>
                  <a:lnTo>
                    <a:pt x="970138" y="2767899"/>
                  </a:lnTo>
                  <a:cubicBezTo>
                    <a:pt x="943763" y="2858282"/>
                    <a:pt x="856140" y="2916547"/>
                    <a:pt x="762588" y="2905917"/>
                  </a:cubicBezTo>
                  <a:cubicBezTo>
                    <a:pt x="740754" y="2902678"/>
                    <a:pt x="719151" y="2898030"/>
                    <a:pt x="697913" y="2892010"/>
                  </a:cubicBezTo>
                  <a:cubicBezTo>
                    <a:pt x="642538" y="2878742"/>
                    <a:pt x="585951" y="2871179"/>
                    <a:pt x="529035" y="2869436"/>
                  </a:cubicBezTo>
                  <a:cubicBezTo>
                    <a:pt x="489400" y="2867007"/>
                    <a:pt x="449623" y="2870512"/>
                    <a:pt x="411020" y="2879818"/>
                  </a:cubicBezTo>
                  <a:cubicBezTo>
                    <a:pt x="387398" y="2886200"/>
                    <a:pt x="364634" y="2895916"/>
                    <a:pt x="340726" y="2901059"/>
                  </a:cubicBezTo>
                  <a:cubicBezTo>
                    <a:pt x="313541" y="2905860"/>
                    <a:pt x="285887" y="2907422"/>
                    <a:pt x="258335" y="2905726"/>
                  </a:cubicBezTo>
                  <a:cubicBezTo>
                    <a:pt x="213313" y="2904583"/>
                    <a:pt x="168259" y="2902421"/>
                    <a:pt x="123175" y="2899249"/>
                  </a:cubicBezTo>
                  <a:cubicBezTo>
                    <a:pt x="85075" y="2896487"/>
                    <a:pt x="46308" y="2892582"/>
                    <a:pt x="13733" y="2873436"/>
                  </a:cubicBezTo>
                  <a:cubicBezTo>
                    <a:pt x="8399" y="2870874"/>
                    <a:pt x="4026" y="2866664"/>
                    <a:pt x="1255" y="2861435"/>
                  </a:cubicBezTo>
                  <a:cubicBezTo>
                    <a:pt x="-3984" y="2848957"/>
                    <a:pt x="8113" y="2836194"/>
                    <a:pt x="20305" y="2829621"/>
                  </a:cubicBezTo>
                  <a:cubicBezTo>
                    <a:pt x="48118" y="2814191"/>
                    <a:pt x="80408" y="2809524"/>
                    <a:pt x="111078" y="2801046"/>
                  </a:cubicBezTo>
                  <a:cubicBezTo>
                    <a:pt x="164799" y="2785807"/>
                    <a:pt x="214234" y="2757898"/>
                    <a:pt x="264145" y="2731800"/>
                  </a:cubicBezTo>
                  <a:cubicBezTo>
                    <a:pt x="314056" y="2705701"/>
                    <a:pt x="362538" y="2681889"/>
                    <a:pt x="416735" y="2673697"/>
                  </a:cubicBezTo>
                  <a:cubicBezTo>
                    <a:pt x="467885" y="2665982"/>
                    <a:pt x="520082" y="2672840"/>
                    <a:pt x="571707" y="2674840"/>
                  </a:cubicBezTo>
                  <a:cubicBezTo>
                    <a:pt x="623333" y="2676841"/>
                    <a:pt x="674672" y="2673792"/>
                    <a:pt x="718487" y="2646265"/>
                  </a:cubicBezTo>
                  <a:cubicBezTo>
                    <a:pt x="764303" y="2617690"/>
                    <a:pt x="792306" y="2567589"/>
                    <a:pt x="816023" y="2518821"/>
                  </a:cubicBezTo>
                  <a:cubicBezTo>
                    <a:pt x="945087" y="2253931"/>
                    <a:pt x="1008619" y="1960751"/>
                    <a:pt x="1137873" y="1695956"/>
                  </a:cubicBezTo>
                  <a:cubicBezTo>
                    <a:pt x="1162733" y="1644997"/>
                    <a:pt x="1190070" y="1594896"/>
                    <a:pt x="1209311" y="1541651"/>
                  </a:cubicBezTo>
                  <a:cubicBezTo>
                    <a:pt x="1231980" y="1478500"/>
                    <a:pt x="1243029" y="1411730"/>
                    <a:pt x="1253888" y="1345436"/>
                  </a:cubicBezTo>
                  <a:cubicBezTo>
                    <a:pt x="1272176" y="1233803"/>
                    <a:pt x="1290492" y="1122141"/>
                    <a:pt x="1308847" y="1010442"/>
                  </a:cubicBezTo>
                  <a:cubicBezTo>
                    <a:pt x="1326754" y="900904"/>
                    <a:pt x="1344756" y="790605"/>
                    <a:pt x="1341994" y="679638"/>
                  </a:cubicBezTo>
                  <a:cubicBezTo>
                    <a:pt x="1339136" y="570482"/>
                    <a:pt x="1316276" y="461135"/>
                    <a:pt x="1330088" y="352836"/>
                  </a:cubicBezTo>
                  <a:cubicBezTo>
                    <a:pt x="1344375" y="241012"/>
                    <a:pt x="1400763" y="132808"/>
                    <a:pt x="1492013" y="66133"/>
                  </a:cubicBezTo>
                  <a:cubicBezTo>
                    <a:pt x="1569375" y="9164"/>
                    <a:pt x="1667253" y="-12362"/>
                    <a:pt x="1761380" y="6888"/>
                  </a:cubicBezTo>
                  <a:cubicBezTo>
                    <a:pt x="1789574" y="14517"/>
                    <a:pt x="1816339" y="26680"/>
                    <a:pt x="1840628" y="42892"/>
                  </a:cubicBezTo>
                  <a:cubicBezTo>
                    <a:pt x="1860316" y="54579"/>
                    <a:pt x="1879518" y="67276"/>
                    <a:pt x="1898254" y="80992"/>
                  </a:cubicBezTo>
                  <a:cubicBezTo>
                    <a:pt x="1915780" y="93660"/>
                    <a:pt x="1932830" y="107186"/>
                    <a:pt x="1949213" y="121283"/>
                  </a:cubicBezTo>
                  <a:cubicBezTo>
                    <a:pt x="2000076" y="165193"/>
                    <a:pt x="2047511" y="221486"/>
                    <a:pt x="2051130" y="288542"/>
                  </a:cubicBezTo>
                  <a:cubicBezTo>
                    <a:pt x="2053607" y="335405"/>
                    <a:pt x="2034271" y="380458"/>
                    <a:pt x="2026460" y="426750"/>
                  </a:cubicBezTo>
                  <a:cubicBezTo>
                    <a:pt x="2024451" y="438484"/>
                    <a:pt x="2023050" y="450305"/>
                    <a:pt x="2022269" y="462183"/>
                  </a:cubicBezTo>
                  <a:close/>
                </a:path>
              </a:pathLst>
            </a:custGeom>
            <a:solidFill>
              <a:srgbClr val="B4886F"/>
            </a:solidFill>
            <a:ln w="9525" cap="flat">
              <a:noFill/>
              <a:prstDash val="solid"/>
              <a:miter/>
            </a:ln>
          </p:spPr>
          <p:txBody>
            <a:bodyPr rtlCol="0" anchor="ctr">
              <a:noAutofit/>
            </a:bodyPr>
            <a:lstStyle/>
            <a:p>
              <a:endParaRPr lang="en-US">
                <a:cs typeface="+mn-ea"/>
                <a:sym typeface="+mn-lt"/>
              </a:endParaRPr>
            </a:p>
          </p:txBody>
        </p:sp>
        <p:sp>
          <p:nvSpPr>
            <p:cNvPr id="533" name="任意多边形: 形状 532">
              <a:extLst>
                <a:ext uri="{FF2B5EF4-FFF2-40B4-BE49-F238E27FC236}">
                  <a16:creationId xmlns:a16="http://schemas.microsoft.com/office/drawing/2014/main" id="{3019704A-17CB-C68C-1DD4-55E4A6211441}"/>
                </a:ext>
              </a:extLst>
            </p:cNvPr>
            <p:cNvSpPr/>
            <p:nvPr/>
          </p:nvSpPr>
          <p:spPr>
            <a:xfrm>
              <a:off x="2543175" y="2462563"/>
              <a:ext cx="1633728" cy="2737342"/>
            </a:xfrm>
            <a:custGeom>
              <a:avLst/>
              <a:gdLst>
                <a:gd name="connsiteX0" fmla="*/ 1633728 w 1633728"/>
                <a:gd name="connsiteY0" fmla="*/ 80706 h 2737342"/>
                <a:gd name="connsiteX1" fmla="*/ 1371695 w 1633728"/>
                <a:gd name="connsiteY1" fmla="*/ 247870 h 2737342"/>
                <a:gd name="connsiteX2" fmla="*/ 1286828 w 1633728"/>
                <a:gd name="connsiteY2" fmla="*/ 595818 h 2737342"/>
                <a:gd name="connsiteX3" fmla="*/ 959549 w 1633728"/>
                <a:gd name="connsiteY3" fmla="*/ 1948368 h 2737342"/>
                <a:gd name="connsiteX4" fmla="*/ 845915 w 1633728"/>
                <a:gd name="connsiteY4" fmla="*/ 2260408 h 2737342"/>
                <a:gd name="connsiteX5" fmla="*/ 618554 w 1633728"/>
                <a:gd name="connsiteY5" fmla="*/ 2588925 h 2737342"/>
                <a:gd name="connsiteX6" fmla="*/ 494729 w 1633728"/>
                <a:gd name="connsiteY6" fmla="*/ 2705892 h 2737342"/>
                <a:gd name="connsiteX7" fmla="*/ 289560 w 1633728"/>
                <a:gd name="connsiteY7" fmla="*/ 2736943 h 2737342"/>
                <a:gd name="connsiteX8" fmla="*/ 0 w 1633728"/>
                <a:gd name="connsiteY8" fmla="*/ 2731704 h 2737342"/>
                <a:gd name="connsiteX9" fmla="*/ 152972 w 1633728"/>
                <a:gd name="connsiteY9" fmla="*/ 2673697 h 2737342"/>
                <a:gd name="connsiteX10" fmla="*/ 307943 w 1633728"/>
                <a:gd name="connsiteY10" fmla="*/ 2674840 h 2737342"/>
                <a:gd name="connsiteX11" fmla="*/ 454723 w 1633728"/>
                <a:gd name="connsiteY11" fmla="*/ 2646265 h 2737342"/>
                <a:gd name="connsiteX12" fmla="*/ 552260 w 1633728"/>
                <a:gd name="connsiteY12" fmla="*/ 2518821 h 2737342"/>
                <a:gd name="connsiteX13" fmla="*/ 874109 w 1633728"/>
                <a:gd name="connsiteY13" fmla="*/ 1695956 h 2737342"/>
                <a:gd name="connsiteX14" fmla="*/ 945547 w 1633728"/>
                <a:gd name="connsiteY14" fmla="*/ 1541651 h 2737342"/>
                <a:gd name="connsiteX15" fmla="*/ 990124 w 1633728"/>
                <a:gd name="connsiteY15" fmla="*/ 1345436 h 2737342"/>
                <a:gd name="connsiteX16" fmla="*/ 1045083 w 1633728"/>
                <a:gd name="connsiteY16" fmla="*/ 1010442 h 2737342"/>
                <a:gd name="connsiteX17" fmla="*/ 1078230 w 1633728"/>
                <a:gd name="connsiteY17" fmla="*/ 679638 h 2737342"/>
                <a:gd name="connsiteX18" fmla="*/ 1066324 w 1633728"/>
                <a:gd name="connsiteY18" fmla="*/ 352836 h 2737342"/>
                <a:gd name="connsiteX19" fmla="*/ 1228249 w 1633728"/>
                <a:gd name="connsiteY19" fmla="*/ 66133 h 2737342"/>
                <a:gd name="connsiteX20" fmla="*/ 1497616 w 1633728"/>
                <a:gd name="connsiteY20" fmla="*/ 6888 h 2737342"/>
                <a:gd name="connsiteX21" fmla="*/ 1576864 w 1633728"/>
                <a:gd name="connsiteY21" fmla="*/ 42892 h 2737342"/>
                <a:gd name="connsiteX22" fmla="*/ 1633728 w 1633728"/>
                <a:gd name="connsiteY22" fmla="*/ 80706 h 273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33728" h="2737342">
                  <a:moveTo>
                    <a:pt x="1633728" y="80706"/>
                  </a:moveTo>
                  <a:cubicBezTo>
                    <a:pt x="1527048" y="74801"/>
                    <a:pt x="1424178" y="152049"/>
                    <a:pt x="1371695" y="247870"/>
                  </a:cubicBezTo>
                  <a:cubicBezTo>
                    <a:pt x="1313974" y="353312"/>
                    <a:pt x="1302353" y="476470"/>
                    <a:pt x="1286828" y="595818"/>
                  </a:cubicBezTo>
                  <a:cubicBezTo>
                    <a:pt x="1226820" y="1056257"/>
                    <a:pt x="1092994" y="1503456"/>
                    <a:pt x="959549" y="1948368"/>
                  </a:cubicBezTo>
                  <a:cubicBezTo>
                    <a:pt x="927735" y="2054572"/>
                    <a:pt x="895636" y="2161348"/>
                    <a:pt x="845915" y="2260408"/>
                  </a:cubicBezTo>
                  <a:cubicBezTo>
                    <a:pt x="785908" y="2379660"/>
                    <a:pt x="701897" y="2484816"/>
                    <a:pt x="618554" y="2588925"/>
                  </a:cubicBezTo>
                  <a:cubicBezTo>
                    <a:pt x="582835" y="2633502"/>
                    <a:pt x="545783" y="2679317"/>
                    <a:pt x="494729" y="2705892"/>
                  </a:cubicBezTo>
                  <a:cubicBezTo>
                    <a:pt x="432816" y="2738562"/>
                    <a:pt x="359569" y="2738182"/>
                    <a:pt x="289560" y="2736943"/>
                  </a:cubicBezTo>
                  <a:lnTo>
                    <a:pt x="0" y="2731704"/>
                  </a:lnTo>
                  <a:cubicBezTo>
                    <a:pt x="49054" y="2705987"/>
                    <a:pt x="98489" y="2681889"/>
                    <a:pt x="152972" y="2673697"/>
                  </a:cubicBezTo>
                  <a:cubicBezTo>
                    <a:pt x="204121" y="2665982"/>
                    <a:pt x="256318" y="2672840"/>
                    <a:pt x="307943" y="2674840"/>
                  </a:cubicBezTo>
                  <a:cubicBezTo>
                    <a:pt x="359569" y="2676841"/>
                    <a:pt x="410909" y="2673792"/>
                    <a:pt x="454723" y="2646265"/>
                  </a:cubicBezTo>
                  <a:cubicBezTo>
                    <a:pt x="500539" y="2617690"/>
                    <a:pt x="528542" y="2567589"/>
                    <a:pt x="552260" y="2518821"/>
                  </a:cubicBezTo>
                  <a:cubicBezTo>
                    <a:pt x="681323" y="2253931"/>
                    <a:pt x="744855" y="1960751"/>
                    <a:pt x="874109" y="1695956"/>
                  </a:cubicBezTo>
                  <a:cubicBezTo>
                    <a:pt x="898970" y="1644997"/>
                    <a:pt x="926306" y="1594896"/>
                    <a:pt x="945547" y="1541651"/>
                  </a:cubicBezTo>
                  <a:cubicBezTo>
                    <a:pt x="968216" y="1478500"/>
                    <a:pt x="979265" y="1411730"/>
                    <a:pt x="990124" y="1345436"/>
                  </a:cubicBezTo>
                  <a:cubicBezTo>
                    <a:pt x="1008412" y="1233803"/>
                    <a:pt x="1026728" y="1122141"/>
                    <a:pt x="1045083" y="1010442"/>
                  </a:cubicBezTo>
                  <a:cubicBezTo>
                    <a:pt x="1062990" y="900904"/>
                    <a:pt x="1080992" y="790605"/>
                    <a:pt x="1078230" y="679638"/>
                  </a:cubicBezTo>
                  <a:cubicBezTo>
                    <a:pt x="1075373" y="570482"/>
                    <a:pt x="1052513" y="461135"/>
                    <a:pt x="1066324" y="352836"/>
                  </a:cubicBezTo>
                  <a:cubicBezTo>
                    <a:pt x="1080611" y="241012"/>
                    <a:pt x="1136999" y="132808"/>
                    <a:pt x="1228249" y="66133"/>
                  </a:cubicBezTo>
                  <a:cubicBezTo>
                    <a:pt x="1305611" y="9164"/>
                    <a:pt x="1403490" y="-12362"/>
                    <a:pt x="1497616" y="6888"/>
                  </a:cubicBezTo>
                  <a:cubicBezTo>
                    <a:pt x="1525810" y="14517"/>
                    <a:pt x="1552575" y="26680"/>
                    <a:pt x="1576864" y="42892"/>
                  </a:cubicBezTo>
                  <a:cubicBezTo>
                    <a:pt x="1596104" y="54579"/>
                    <a:pt x="1615059" y="67181"/>
                    <a:pt x="1633728" y="80706"/>
                  </a:cubicBezTo>
                  <a:close/>
                </a:path>
              </a:pathLst>
            </a:custGeom>
            <a:solidFill>
              <a:srgbClr val="8F6C58"/>
            </a:solidFill>
            <a:ln w="9525" cap="flat">
              <a:noFill/>
              <a:prstDash val="solid"/>
              <a:miter/>
            </a:ln>
          </p:spPr>
          <p:txBody>
            <a:bodyPr rtlCol="0" anchor="ctr">
              <a:noAutofit/>
            </a:bodyPr>
            <a:lstStyle/>
            <a:p>
              <a:endParaRPr lang="en-US">
                <a:cs typeface="+mn-ea"/>
                <a:sym typeface="+mn-lt"/>
              </a:endParaRPr>
            </a:p>
          </p:txBody>
        </p:sp>
        <p:sp>
          <p:nvSpPr>
            <p:cNvPr id="534" name="任意多边形: 形状 533">
              <a:extLst>
                <a:ext uri="{FF2B5EF4-FFF2-40B4-BE49-F238E27FC236}">
                  <a16:creationId xmlns:a16="http://schemas.microsoft.com/office/drawing/2014/main" id="{EC1DF156-6EDE-A3AC-241E-27686A7B022F}"/>
                </a:ext>
              </a:extLst>
            </p:cNvPr>
            <p:cNvSpPr/>
            <p:nvPr/>
          </p:nvSpPr>
          <p:spPr>
            <a:xfrm>
              <a:off x="3487674" y="2924745"/>
              <a:ext cx="816119" cy="1950053"/>
            </a:xfrm>
            <a:custGeom>
              <a:avLst/>
              <a:gdLst>
                <a:gd name="connsiteX0" fmla="*/ 804863 w 816119"/>
                <a:gd name="connsiteY0" fmla="*/ 236982 h 1950053"/>
                <a:gd name="connsiteX1" fmla="*/ 771715 w 816119"/>
                <a:gd name="connsiteY1" fmla="*/ 312325 h 1950053"/>
                <a:gd name="connsiteX2" fmla="*/ 695515 w 816119"/>
                <a:gd name="connsiteY2" fmla="*/ 445675 h 1950053"/>
                <a:gd name="connsiteX3" fmla="*/ 479869 w 816119"/>
                <a:gd name="connsiteY3" fmla="*/ 859441 h 1950053"/>
                <a:gd name="connsiteX4" fmla="*/ 440626 w 816119"/>
                <a:gd name="connsiteY4" fmla="*/ 1013651 h 1950053"/>
                <a:gd name="connsiteX5" fmla="*/ 406527 w 816119"/>
                <a:gd name="connsiteY5" fmla="*/ 1116235 h 1950053"/>
                <a:gd name="connsiteX6" fmla="*/ 363855 w 816119"/>
                <a:gd name="connsiteY6" fmla="*/ 1188815 h 1950053"/>
                <a:gd name="connsiteX7" fmla="*/ 188309 w 816119"/>
                <a:gd name="connsiteY7" fmla="*/ 1532382 h 1950053"/>
                <a:gd name="connsiteX8" fmla="*/ 83534 w 816119"/>
                <a:gd name="connsiteY8" fmla="*/ 1770507 h 1950053"/>
                <a:gd name="connsiteX9" fmla="*/ 0 w 816119"/>
                <a:gd name="connsiteY9" fmla="*/ 1950053 h 1950053"/>
                <a:gd name="connsiteX10" fmla="*/ 92012 w 816119"/>
                <a:gd name="connsiteY10" fmla="*/ 1586960 h 1950053"/>
                <a:gd name="connsiteX11" fmla="*/ 155162 w 816119"/>
                <a:gd name="connsiteY11" fmla="*/ 1392269 h 1950053"/>
                <a:gd name="connsiteX12" fmla="*/ 166116 w 816119"/>
                <a:gd name="connsiteY12" fmla="*/ 1299972 h 1950053"/>
                <a:gd name="connsiteX13" fmla="*/ 243268 w 816119"/>
                <a:gd name="connsiteY13" fmla="*/ 1190149 h 1950053"/>
                <a:gd name="connsiteX14" fmla="*/ 324802 w 816119"/>
                <a:gd name="connsiteY14" fmla="*/ 966121 h 1950053"/>
                <a:gd name="connsiteX15" fmla="*/ 582835 w 816119"/>
                <a:gd name="connsiteY15" fmla="*/ 238316 h 1950053"/>
                <a:gd name="connsiteX16" fmla="*/ 687038 w 816119"/>
                <a:gd name="connsiteY16" fmla="*/ 59341 h 1950053"/>
                <a:gd name="connsiteX17" fmla="*/ 813149 w 816119"/>
                <a:gd name="connsiteY17" fmla="*/ 0 h 1950053"/>
                <a:gd name="connsiteX18" fmla="*/ 804863 w 816119"/>
                <a:gd name="connsiteY18" fmla="*/ 236982 h 195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16119" h="1950053">
                  <a:moveTo>
                    <a:pt x="804863" y="236982"/>
                  </a:moveTo>
                  <a:cubicBezTo>
                    <a:pt x="796404" y="263157"/>
                    <a:pt x="785298" y="288398"/>
                    <a:pt x="771715" y="312325"/>
                  </a:cubicBezTo>
                  <a:cubicBezTo>
                    <a:pt x="747617" y="357473"/>
                    <a:pt x="721233" y="401384"/>
                    <a:pt x="695515" y="445675"/>
                  </a:cubicBezTo>
                  <a:cubicBezTo>
                    <a:pt x="617887" y="580454"/>
                    <a:pt x="547783" y="719519"/>
                    <a:pt x="479869" y="859441"/>
                  </a:cubicBezTo>
                  <a:cubicBezTo>
                    <a:pt x="463772" y="892683"/>
                    <a:pt x="455962" y="980027"/>
                    <a:pt x="440626" y="1013651"/>
                  </a:cubicBezTo>
                  <a:cubicBezTo>
                    <a:pt x="430625" y="1043369"/>
                    <a:pt x="419100" y="1087564"/>
                    <a:pt x="406527" y="1116235"/>
                  </a:cubicBezTo>
                  <a:cubicBezTo>
                    <a:pt x="393954" y="1144905"/>
                    <a:pt x="376809" y="1159478"/>
                    <a:pt x="363855" y="1188815"/>
                  </a:cubicBezTo>
                  <a:cubicBezTo>
                    <a:pt x="312134" y="1306449"/>
                    <a:pt x="240030" y="1414844"/>
                    <a:pt x="188309" y="1532382"/>
                  </a:cubicBezTo>
                  <a:lnTo>
                    <a:pt x="83534" y="1770507"/>
                  </a:lnTo>
                  <a:cubicBezTo>
                    <a:pt x="56959" y="1830800"/>
                    <a:pt x="30289" y="1891379"/>
                    <a:pt x="0" y="1950053"/>
                  </a:cubicBezTo>
                  <a:cubicBezTo>
                    <a:pt x="14088" y="1825419"/>
                    <a:pt x="45044" y="1703270"/>
                    <a:pt x="92012" y="1586960"/>
                  </a:cubicBezTo>
                  <a:cubicBezTo>
                    <a:pt x="117729" y="1523524"/>
                    <a:pt x="148495" y="1460468"/>
                    <a:pt x="155162" y="1392269"/>
                  </a:cubicBezTo>
                  <a:cubicBezTo>
                    <a:pt x="158210" y="1361408"/>
                    <a:pt x="156305" y="1329500"/>
                    <a:pt x="166116" y="1299972"/>
                  </a:cubicBezTo>
                  <a:cubicBezTo>
                    <a:pt x="180404" y="1257300"/>
                    <a:pt x="216789" y="1226439"/>
                    <a:pt x="243268" y="1190149"/>
                  </a:cubicBezTo>
                  <a:cubicBezTo>
                    <a:pt x="290893" y="1125569"/>
                    <a:pt x="306419" y="1044035"/>
                    <a:pt x="324802" y="966121"/>
                  </a:cubicBezTo>
                  <a:cubicBezTo>
                    <a:pt x="384334" y="715423"/>
                    <a:pt x="483775" y="476250"/>
                    <a:pt x="582835" y="238316"/>
                  </a:cubicBezTo>
                  <a:cubicBezTo>
                    <a:pt x="609600" y="174117"/>
                    <a:pt x="637508" y="108204"/>
                    <a:pt x="687038" y="59341"/>
                  </a:cubicBezTo>
                  <a:cubicBezTo>
                    <a:pt x="720823" y="25394"/>
                    <a:pt x="765458" y="4391"/>
                    <a:pt x="813149" y="0"/>
                  </a:cubicBezTo>
                  <a:cubicBezTo>
                    <a:pt x="808672" y="79058"/>
                    <a:pt x="827151" y="160782"/>
                    <a:pt x="804863" y="236982"/>
                  </a:cubicBezTo>
                  <a:close/>
                </a:path>
              </a:pathLst>
            </a:custGeom>
            <a:solidFill>
              <a:srgbClr val="C9987C"/>
            </a:solidFill>
            <a:ln w="9525" cap="flat">
              <a:noFill/>
              <a:prstDash val="solid"/>
              <a:miter/>
            </a:ln>
          </p:spPr>
          <p:txBody>
            <a:bodyPr rtlCol="0" anchor="ctr">
              <a:noAutofit/>
            </a:bodyPr>
            <a:lstStyle/>
            <a:p>
              <a:endParaRPr lang="en-US">
                <a:cs typeface="+mn-ea"/>
                <a:sym typeface="+mn-lt"/>
              </a:endParaRPr>
            </a:p>
          </p:txBody>
        </p:sp>
      </p:grpSp>
      <p:cxnSp>
        <p:nvCxnSpPr>
          <p:cNvPr id="124" name="直接连接符 123">
            <a:extLst>
              <a:ext uri="{FF2B5EF4-FFF2-40B4-BE49-F238E27FC236}">
                <a16:creationId xmlns:a16="http://schemas.microsoft.com/office/drawing/2014/main" id="{19474A57-418B-602D-E37D-0977BC5E1EF0}"/>
              </a:ext>
            </a:extLst>
          </p:cNvPr>
          <p:cNvCxnSpPr>
            <a:cxnSpLocks/>
          </p:cNvCxnSpPr>
          <p:nvPr/>
        </p:nvCxnSpPr>
        <p:spPr>
          <a:xfrm>
            <a:off x="7045644" y="3567416"/>
            <a:ext cx="3137062"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85" name="组合 484">
            <a:extLst>
              <a:ext uri="{FF2B5EF4-FFF2-40B4-BE49-F238E27FC236}">
                <a16:creationId xmlns:a16="http://schemas.microsoft.com/office/drawing/2014/main" id="{CC1D5A4C-7B40-6D3F-80BA-8C1580FB694D}"/>
              </a:ext>
            </a:extLst>
          </p:cNvPr>
          <p:cNvGrpSpPr/>
          <p:nvPr/>
        </p:nvGrpSpPr>
        <p:grpSpPr>
          <a:xfrm>
            <a:off x="2033810" y="4338259"/>
            <a:ext cx="1199938" cy="1332886"/>
            <a:chOff x="3815288" y="443018"/>
            <a:chExt cx="4564716" cy="5971988"/>
          </a:xfrm>
        </p:grpSpPr>
        <p:sp>
          <p:nvSpPr>
            <p:cNvPr id="439" name="任意多边形: 形状 438">
              <a:extLst>
                <a:ext uri="{FF2B5EF4-FFF2-40B4-BE49-F238E27FC236}">
                  <a16:creationId xmlns:a16="http://schemas.microsoft.com/office/drawing/2014/main" id="{96DA7FD0-30CC-EB6F-9CC3-2920FE8F649A}"/>
                </a:ext>
              </a:extLst>
            </p:cNvPr>
            <p:cNvSpPr/>
            <p:nvPr/>
          </p:nvSpPr>
          <p:spPr>
            <a:xfrm>
              <a:off x="7652445" y="5791104"/>
              <a:ext cx="727554" cy="623902"/>
            </a:xfrm>
            <a:custGeom>
              <a:avLst/>
              <a:gdLst>
                <a:gd name="connsiteX0" fmla="*/ 727554 w 727554"/>
                <a:gd name="connsiteY0" fmla="*/ 572643 h 623902"/>
                <a:gd name="connsiteX1" fmla="*/ 726602 w 727554"/>
                <a:gd name="connsiteY1" fmla="*/ 577025 h 623902"/>
                <a:gd name="connsiteX2" fmla="*/ 726602 w 727554"/>
                <a:gd name="connsiteY2" fmla="*/ 577025 h 623902"/>
                <a:gd name="connsiteX3" fmla="*/ 708790 w 727554"/>
                <a:gd name="connsiteY3" fmla="*/ 605600 h 623902"/>
                <a:gd name="connsiteX4" fmla="*/ 702313 w 727554"/>
                <a:gd name="connsiteY4" fmla="*/ 610458 h 623902"/>
                <a:gd name="connsiteX5" fmla="*/ 664213 w 727554"/>
                <a:gd name="connsiteY5" fmla="*/ 620839 h 623902"/>
                <a:gd name="connsiteX6" fmla="*/ 325313 w 727554"/>
                <a:gd name="connsiteY6" fmla="*/ 587788 h 623902"/>
                <a:gd name="connsiteX7" fmla="*/ 41087 w 727554"/>
                <a:gd name="connsiteY7" fmla="*/ 590550 h 623902"/>
                <a:gd name="connsiteX8" fmla="*/ 2987 w 727554"/>
                <a:gd name="connsiteY8" fmla="*/ 560165 h 623902"/>
                <a:gd name="connsiteX9" fmla="*/ 1559 w 727554"/>
                <a:gd name="connsiteY9" fmla="*/ 532352 h 623902"/>
                <a:gd name="connsiteX10" fmla="*/ 36135 w 727554"/>
                <a:gd name="connsiteY10" fmla="*/ 406718 h 623902"/>
                <a:gd name="connsiteX11" fmla="*/ 130 w 727554"/>
                <a:gd name="connsiteY11" fmla="*/ 0 h 623902"/>
                <a:gd name="connsiteX12" fmla="*/ 93380 w 727554"/>
                <a:gd name="connsiteY12" fmla="*/ 762 h 623902"/>
                <a:gd name="connsiteX13" fmla="*/ 174152 w 727554"/>
                <a:gd name="connsiteY13" fmla="*/ 1334 h 623902"/>
                <a:gd name="connsiteX14" fmla="*/ 250923 w 727554"/>
                <a:gd name="connsiteY14" fmla="*/ 1905 h 623902"/>
                <a:gd name="connsiteX15" fmla="*/ 267592 w 727554"/>
                <a:gd name="connsiteY15" fmla="*/ 234601 h 623902"/>
                <a:gd name="connsiteX16" fmla="*/ 309597 w 727554"/>
                <a:gd name="connsiteY16" fmla="*/ 355378 h 623902"/>
                <a:gd name="connsiteX17" fmla="*/ 434851 w 727554"/>
                <a:gd name="connsiteY17" fmla="*/ 453962 h 623902"/>
                <a:gd name="connsiteX18" fmla="*/ 540864 w 727554"/>
                <a:gd name="connsiteY18" fmla="*/ 509683 h 623902"/>
                <a:gd name="connsiteX19" fmla="*/ 669356 w 727554"/>
                <a:gd name="connsiteY19" fmla="*/ 542258 h 623902"/>
                <a:gd name="connsiteX20" fmla="*/ 708599 w 727554"/>
                <a:gd name="connsiteY20" fmla="*/ 547592 h 623902"/>
                <a:gd name="connsiteX21" fmla="*/ 724125 w 727554"/>
                <a:gd name="connsiteY21" fmla="*/ 560737 h 623902"/>
                <a:gd name="connsiteX22" fmla="*/ 727554 w 727554"/>
                <a:gd name="connsiteY22" fmla="*/ 572643 h 62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7554" h="623902">
                  <a:moveTo>
                    <a:pt x="727554" y="572643"/>
                  </a:moveTo>
                  <a:cubicBezTo>
                    <a:pt x="727554" y="574072"/>
                    <a:pt x="726887" y="575596"/>
                    <a:pt x="726602" y="577025"/>
                  </a:cubicBezTo>
                  <a:lnTo>
                    <a:pt x="726602" y="577025"/>
                  </a:lnTo>
                  <a:cubicBezTo>
                    <a:pt x="725259" y="588740"/>
                    <a:pt x="718715" y="599237"/>
                    <a:pt x="708790" y="605600"/>
                  </a:cubicBezTo>
                  <a:cubicBezTo>
                    <a:pt x="706352" y="606800"/>
                    <a:pt x="704151" y="608448"/>
                    <a:pt x="702313" y="610458"/>
                  </a:cubicBezTo>
                  <a:cubicBezTo>
                    <a:pt x="690273" y="615992"/>
                    <a:pt x="677395" y="619497"/>
                    <a:pt x="664213" y="620839"/>
                  </a:cubicBezTo>
                  <a:cubicBezTo>
                    <a:pt x="551437" y="636461"/>
                    <a:pt x="439328" y="587217"/>
                    <a:pt x="325313" y="587788"/>
                  </a:cubicBezTo>
                  <a:cubicBezTo>
                    <a:pt x="230063" y="588264"/>
                    <a:pt x="130432" y="623221"/>
                    <a:pt x="41087" y="590550"/>
                  </a:cubicBezTo>
                  <a:cubicBezTo>
                    <a:pt x="25086" y="584740"/>
                    <a:pt x="8702" y="575500"/>
                    <a:pt x="2987" y="560165"/>
                  </a:cubicBezTo>
                  <a:cubicBezTo>
                    <a:pt x="177" y="551164"/>
                    <a:pt x="-308" y="541591"/>
                    <a:pt x="1559" y="532352"/>
                  </a:cubicBezTo>
                  <a:cubicBezTo>
                    <a:pt x="7274" y="489299"/>
                    <a:pt x="26610" y="449104"/>
                    <a:pt x="36135" y="406718"/>
                  </a:cubicBezTo>
                  <a:cubicBezTo>
                    <a:pt x="66138" y="273368"/>
                    <a:pt x="-3394" y="136779"/>
                    <a:pt x="130" y="0"/>
                  </a:cubicBezTo>
                  <a:lnTo>
                    <a:pt x="93380" y="762"/>
                  </a:lnTo>
                  <a:lnTo>
                    <a:pt x="174152" y="1334"/>
                  </a:lnTo>
                  <a:lnTo>
                    <a:pt x="250923" y="1905"/>
                  </a:lnTo>
                  <a:cubicBezTo>
                    <a:pt x="248723" y="79829"/>
                    <a:pt x="254305" y="157782"/>
                    <a:pt x="267592" y="234601"/>
                  </a:cubicBezTo>
                  <a:cubicBezTo>
                    <a:pt x="274926" y="276701"/>
                    <a:pt x="284928" y="319659"/>
                    <a:pt x="309597" y="355378"/>
                  </a:cubicBezTo>
                  <a:cubicBezTo>
                    <a:pt x="339506" y="398907"/>
                    <a:pt x="388083" y="427197"/>
                    <a:pt x="434851" y="453962"/>
                  </a:cubicBezTo>
                  <a:cubicBezTo>
                    <a:pt x="469160" y="474421"/>
                    <a:pt x="504555" y="493023"/>
                    <a:pt x="540864" y="509683"/>
                  </a:cubicBezTo>
                  <a:cubicBezTo>
                    <a:pt x="581279" y="528485"/>
                    <a:pt x="624865" y="539534"/>
                    <a:pt x="669356" y="542258"/>
                  </a:cubicBezTo>
                  <a:cubicBezTo>
                    <a:pt x="682653" y="541706"/>
                    <a:pt x="695941" y="543506"/>
                    <a:pt x="708599" y="547592"/>
                  </a:cubicBezTo>
                  <a:cubicBezTo>
                    <a:pt x="714943" y="550364"/>
                    <a:pt x="720344" y="554936"/>
                    <a:pt x="724125" y="560737"/>
                  </a:cubicBezTo>
                  <a:cubicBezTo>
                    <a:pt x="726335" y="564318"/>
                    <a:pt x="727516" y="568433"/>
                    <a:pt x="727554" y="572643"/>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40" name="任意多边形: 形状 439">
              <a:extLst>
                <a:ext uri="{FF2B5EF4-FFF2-40B4-BE49-F238E27FC236}">
                  <a16:creationId xmlns:a16="http://schemas.microsoft.com/office/drawing/2014/main" id="{71A76959-A5A5-2DA5-1EE2-236FC5731F60}"/>
                </a:ext>
              </a:extLst>
            </p:cNvPr>
            <p:cNvSpPr/>
            <p:nvPr/>
          </p:nvSpPr>
          <p:spPr>
            <a:xfrm>
              <a:off x="7652254" y="5790341"/>
              <a:ext cx="727750" cy="623902"/>
            </a:xfrm>
            <a:custGeom>
              <a:avLst/>
              <a:gdLst>
                <a:gd name="connsiteX0" fmla="*/ 708981 w 727750"/>
                <a:gd name="connsiteY0" fmla="*/ 606171 h 623902"/>
                <a:gd name="connsiteX1" fmla="*/ 726792 w 727750"/>
                <a:gd name="connsiteY1" fmla="*/ 577596 h 623902"/>
                <a:gd name="connsiteX2" fmla="*/ 726792 w 727750"/>
                <a:gd name="connsiteY2" fmla="*/ 577596 h 623902"/>
                <a:gd name="connsiteX3" fmla="*/ 727745 w 727750"/>
                <a:gd name="connsiteY3" fmla="*/ 573215 h 623902"/>
                <a:gd name="connsiteX4" fmla="*/ 724316 w 727750"/>
                <a:gd name="connsiteY4" fmla="*/ 561118 h 623902"/>
                <a:gd name="connsiteX5" fmla="*/ 691074 w 727750"/>
                <a:gd name="connsiteY5" fmla="*/ 588550 h 623902"/>
                <a:gd name="connsiteX6" fmla="*/ 585727 w 727750"/>
                <a:gd name="connsiteY6" fmla="*/ 598075 h 623902"/>
                <a:gd name="connsiteX7" fmla="*/ 482762 w 727750"/>
                <a:gd name="connsiteY7" fmla="*/ 563023 h 623902"/>
                <a:gd name="connsiteX8" fmla="*/ 343983 w 727750"/>
                <a:gd name="connsiteY8" fmla="*/ 545783 h 623902"/>
                <a:gd name="connsiteX9" fmla="*/ 210061 w 727750"/>
                <a:gd name="connsiteY9" fmla="*/ 510350 h 623902"/>
                <a:gd name="connsiteX10" fmla="*/ 145101 w 727750"/>
                <a:gd name="connsiteY10" fmla="*/ 398145 h 623902"/>
                <a:gd name="connsiteX11" fmla="*/ 163389 w 727750"/>
                <a:gd name="connsiteY11" fmla="*/ 327660 h 623902"/>
                <a:gd name="connsiteX12" fmla="*/ 131480 w 727750"/>
                <a:gd name="connsiteY12" fmla="*/ 206121 h 623902"/>
                <a:gd name="connsiteX13" fmla="*/ 93380 w 727750"/>
                <a:gd name="connsiteY13" fmla="*/ 762 h 623902"/>
                <a:gd name="connsiteX14" fmla="*/ 130 w 727750"/>
                <a:gd name="connsiteY14" fmla="*/ 0 h 623902"/>
                <a:gd name="connsiteX15" fmla="*/ 36039 w 727750"/>
                <a:gd name="connsiteY15" fmla="*/ 406718 h 623902"/>
                <a:gd name="connsiteX16" fmla="*/ 1464 w 727750"/>
                <a:gd name="connsiteY16" fmla="*/ 532352 h 623902"/>
                <a:gd name="connsiteX17" fmla="*/ 2988 w 727750"/>
                <a:gd name="connsiteY17" fmla="*/ 560165 h 623902"/>
                <a:gd name="connsiteX18" fmla="*/ 41088 w 727750"/>
                <a:gd name="connsiteY18" fmla="*/ 590550 h 623902"/>
                <a:gd name="connsiteX19" fmla="*/ 325314 w 727750"/>
                <a:gd name="connsiteY19" fmla="*/ 587788 h 623902"/>
                <a:gd name="connsiteX20" fmla="*/ 664213 w 727750"/>
                <a:gd name="connsiteY20" fmla="*/ 620840 h 623902"/>
                <a:gd name="connsiteX21" fmla="*/ 702313 w 727750"/>
                <a:gd name="connsiteY21" fmla="*/ 610458 h 623902"/>
                <a:gd name="connsiteX22" fmla="*/ 708981 w 727750"/>
                <a:gd name="connsiteY22" fmla="*/ 606171 h 62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7750" h="623902">
                  <a:moveTo>
                    <a:pt x="708981" y="606171"/>
                  </a:moveTo>
                  <a:cubicBezTo>
                    <a:pt x="718944" y="599837"/>
                    <a:pt x="725488" y="589331"/>
                    <a:pt x="726792" y="577596"/>
                  </a:cubicBezTo>
                  <a:lnTo>
                    <a:pt x="726792" y="577596"/>
                  </a:lnTo>
                  <a:cubicBezTo>
                    <a:pt x="726792" y="576072"/>
                    <a:pt x="727459" y="574643"/>
                    <a:pt x="727745" y="573215"/>
                  </a:cubicBezTo>
                  <a:cubicBezTo>
                    <a:pt x="727840" y="568929"/>
                    <a:pt x="726640" y="564718"/>
                    <a:pt x="724316" y="561118"/>
                  </a:cubicBezTo>
                  <a:cubicBezTo>
                    <a:pt x="713714" y="570834"/>
                    <a:pt x="702618" y="579987"/>
                    <a:pt x="691074" y="588550"/>
                  </a:cubicBezTo>
                  <a:cubicBezTo>
                    <a:pt x="660879" y="608267"/>
                    <a:pt x="620874" y="607600"/>
                    <a:pt x="585727" y="598075"/>
                  </a:cubicBezTo>
                  <a:cubicBezTo>
                    <a:pt x="550580" y="588550"/>
                    <a:pt x="517814" y="572738"/>
                    <a:pt x="482762" y="563023"/>
                  </a:cubicBezTo>
                  <a:cubicBezTo>
                    <a:pt x="437804" y="550736"/>
                    <a:pt x="390560" y="549688"/>
                    <a:pt x="343983" y="545783"/>
                  </a:cubicBezTo>
                  <a:cubicBezTo>
                    <a:pt x="297405" y="541877"/>
                    <a:pt x="249780" y="534162"/>
                    <a:pt x="210061" y="510350"/>
                  </a:cubicBezTo>
                  <a:cubicBezTo>
                    <a:pt x="170342" y="486537"/>
                    <a:pt x="140148" y="443103"/>
                    <a:pt x="145101" y="398145"/>
                  </a:cubicBezTo>
                  <a:cubicBezTo>
                    <a:pt x="147768" y="374047"/>
                    <a:pt x="160055" y="351759"/>
                    <a:pt x="163389" y="327660"/>
                  </a:cubicBezTo>
                  <a:cubicBezTo>
                    <a:pt x="169199" y="285750"/>
                    <a:pt x="147672" y="245459"/>
                    <a:pt x="131480" y="206121"/>
                  </a:cubicBezTo>
                  <a:cubicBezTo>
                    <a:pt x="104515" y="141094"/>
                    <a:pt x="91532" y="71133"/>
                    <a:pt x="93380" y="762"/>
                  </a:cubicBezTo>
                  <a:lnTo>
                    <a:pt x="130" y="0"/>
                  </a:lnTo>
                  <a:cubicBezTo>
                    <a:pt x="-3394" y="136779"/>
                    <a:pt x="66138" y="272987"/>
                    <a:pt x="36039" y="406718"/>
                  </a:cubicBezTo>
                  <a:cubicBezTo>
                    <a:pt x="26514" y="449104"/>
                    <a:pt x="7464" y="489300"/>
                    <a:pt x="1464" y="532352"/>
                  </a:cubicBezTo>
                  <a:cubicBezTo>
                    <a:pt x="-375" y="541601"/>
                    <a:pt x="149" y="551174"/>
                    <a:pt x="2988" y="560165"/>
                  </a:cubicBezTo>
                  <a:cubicBezTo>
                    <a:pt x="8893" y="575501"/>
                    <a:pt x="25276" y="584740"/>
                    <a:pt x="41088" y="590550"/>
                  </a:cubicBezTo>
                  <a:cubicBezTo>
                    <a:pt x="130432" y="623221"/>
                    <a:pt x="229683" y="588264"/>
                    <a:pt x="325314" y="587788"/>
                  </a:cubicBezTo>
                  <a:cubicBezTo>
                    <a:pt x="439614" y="587217"/>
                    <a:pt x="551342" y="636461"/>
                    <a:pt x="664213" y="620840"/>
                  </a:cubicBezTo>
                  <a:cubicBezTo>
                    <a:pt x="677386" y="619440"/>
                    <a:pt x="690255" y="615935"/>
                    <a:pt x="702313" y="610458"/>
                  </a:cubicBezTo>
                  <a:cubicBezTo>
                    <a:pt x="704256" y="608638"/>
                    <a:pt x="706514" y="607181"/>
                    <a:pt x="708981" y="606171"/>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41" name="任意多边形: 形状 440">
              <a:extLst>
                <a:ext uri="{FF2B5EF4-FFF2-40B4-BE49-F238E27FC236}">
                  <a16:creationId xmlns:a16="http://schemas.microsoft.com/office/drawing/2014/main" id="{56335B2A-5EBB-645D-EC9F-B7E94341171A}"/>
                </a:ext>
              </a:extLst>
            </p:cNvPr>
            <p:cNvSpPr/>
            <p:nvPr/>
          </p:nvSpPr>
          <p:spPr>
            <a:xfrm>
              <a:off x="7826787" y="5792533"/>
              <a:ext cx="366522" cy="508253"/>
            </a:xfrm>
            <a:custGeom>
              <a:avLst/>
              <a:gdLst>
                <a:gd name="connsiteX0" fmla="*/ 366522 w 366522"/>
                <a:gd name="connsiteY0" fmla="*/ 508254 h 508253"/>
                <a:gd name="connsiteX1" fmla="*/ 312801 w 366522"/>
                <a:gd name="connsiteY1" fmla="*/ 498729 h 508253"/>
                <a:gd name="connsiteX2" fmla="*/ 246983 w 366522"/>
                <a:gd name="connsiteY2" fmla="*/ 472916 h 508253"/>
                <a:gd name="connsiteX3" fmla="*/ 150971 w 366522"/>
                <a:gd name="connsiteY3" fmla="*/ 450628 h 508253"/>
                <a:gd name="connsiteX4" fmla="*/ 106585 w 366522"/>
                <a:gd name="connsiteY4" fmla="*/ 414909 h 508253"/>
                <a:gd name="connsiteX5" fmla="*/ 98488 w 366522"/>
                <a:gd name="connsiteY5" fmla="*/ 389572 h 508253"/>
                <a:gd name="connsiteX6" fmla="*/ 95631 w 366522"/>
                <a:gd name="connsiteY6" fmla="*/ 308705 h 508253"/>
                <a:gd name="connsiteX7" fmla="*/ 68485 w 366522"/>
                <a:gd name="connsiteY7" fmla="*/ 222504 h 508253"/>
                <a:gd name="connsiteX8" fmla="*/ 38386 w 366522"/>
                <a:gd name="connsiteY8" fmla="*/ 139160 h 508253"/>
                <a:gd name="connsiteX9" fmla="*/ 12763 w 366522"/>
                <a:gd name="connsiteY9" fmla="*/ 52483 h 508253"/>
                <a:gd name="connsiteX10" fmla="*/ 2191 w 366522"/>
                <a:gd name="connsiteY10" fmla="*/ 9525 h 508253"/>
                <a:gd name="connsiteX11" fmla="*/ 0 w 366522"/>
                <a:gd name="connsiteY11" fmla="*/ 0 h 508253"/>
                <a:gd name="connsiteX12" fmla="*/ 76771 w 366522"/>
                <a:gd name="connsiteY12" fmla="*/ 571 h 508253"/>
                <a:gd name="connsiteX13" fmla="*/ 93250 w 366522"/>
                <a:gd name="connsiteY13" fmla="*/ 233172 h 508253"/>
                <a:gd name="connsiteX14" fmla="*/ 135255 w 366522"/>
                <a:gd name="connsiteY14" fmla="*/ 353949 h 508253"/>
                <a:gd name="connsiteX15" fmla="*/ 260509 w 366522"/>
                <a:gd name="connsiteY15" fmla="*/ 452533 h 508253"/>
                <a:gd name="connsiteX16" fmla="*/ 366522 w 366522"/>
                <a:gd name="connsiteY16" fmla="*/ 508254 h 50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522" h="508253">
                  <a:moveTo>
                    <a:pt x="366522" y="508254"/>
                  </a:moveTo>
                  <a:cubicBezTo>
                    <a:pt x="348244" y="507768"/>
                    <a:pt x="330137" y="504558"/>
                    <a:pt x="312801" y="498729"/>
                  </a:cubicBezTo>
                  <a:cubicBezTo>
                    <a:pt x="290322" y="491394"/>
                    <a:pt x="269558" y="479679"/>
                    <a:pt x="246983" y="472916"/>
                  </a:cubicBezTo>
                  <a:cubicBezTo>
                    <a:pt x="215551" y="463391"/>
                    <a:pt x="181546" y="462534"/>
                    <a:pt x="150971" y="450628"/>
                  </a:cubicBezTo>
                  <a:cubicBezTo>
                    <a:pt x="132731" y="443779"/>
                    <a:pt x="117177" y="431263"/>
                    <a:pt x="106585" y="414909"/>
                  </a:cubicBezTo>
                  <a:cubicBezTo>
                    <a:pt x="101794" y="407279"/>
                    <a:pt x="99003" y="398564"/>
                    <a:pt x="98488" y="389572"/>
                  </a:cubicBezTo>
                  <a:cubicBezTo>
                    <a:pt x="97536" y="362807"/>
                    <a:pt x="98965" y="335470"/>
                    <a:pt x="95631" y="308705"/>
                  </a:cubicBezTo>
                  <a:cubicBezTo>
                    <a:pt x="90240" y="278949"/>
                    <a:pt x="81124" y="249984"/>
                    <a:pt x="68485" y="222504"/>
                  </a:cubicBezTo>
                  <a:cubicBezTo>
                    <a:pt x="57626" y="194976"/>
                    <a:pt x="47530" y="167164"/>
                    <a:pt x="38386" y="139160"/>
                  </a:cubicBezTo>
                  <a:cubicBezTo>
                    <a:pt x="29242" y="111157"/>
                    <a:pt x="20479" y="81534"/>
                    <a:pt x="12763" y="52483"/>
                  </a:cubicBezTo>
                  <a:cubicBezTo>
                    <a:pt x="9049" y="38195"/>
                    <a:pt x="5620" y="23908"/>
                    <a:pt x="2191" y="9525"/>
                  </a:cubicBezTo>
                  <a:cubicBezTo>
                    <a:pt x="1429" y="6477"/>
                    <a:pt x="571" y="3238"/>
                    <a:pt x="0" y="0"/>
                  </a:cubicBezTo>
                  <a:lnTo>
                    <a:pt x="76771" y="571"/>
                  </a:lnTo>
                  <a:cubicBezTo>
                    <a:pt x="74514" y="78457"/>
                    <a:pt x="80039" y="156381"/>
                    <a:pt x="93250" y="233172"/>
                  </a:cubicBezTo>
                  <a:cubicBezTo>
                    <a:pt x="100584" y="275272"/>
                    <a:pt x="110585" y="318230"/>
                    <a:pt x="135255" y="353949"/>
                  </a:cubicBezTo>
                  <a:cubicBezTo>
                    <a:pt x="165163" y="397478"/>
                    <a:pt x="213741" y="425768"/>
                    <a:pt x="260509" y="452533"/>
                  </a:cubicBezTo>
                  <a:cubicBezTo>
                    <a:pt x="294818" y="472992"/>
                    <a:pt x="330213" y="491594"/>
                    <a:pt x="366522" y="508254"/>
                  </a:cubicBezTo>
                  <a:close/>
                </a:path>
              </a:pathLst>
            </a:custGeom>
            <a:solidFill>
              <a:srgbClr val="FFCEAC"/>
            </a:solidFill>
            <a:ln w="9525" cap="flat">
              <a:noFill/>
              <a:prstDash val="solid"/>
              <a:miter/>
            </a:ln>
          </p:spPr>
          <p:txBody>
            <a:bodyPr rtlCol="0" anchor="ctr">
              <a:noAutofit/>
            </a:bodyPr>
            <a:lstStyle/>
            <a:p>
              <a:endParaRPr lang="en-US">
                <a:cs typeface="+mn-ea"/>
                <a:sym typeface="+mn-lt"/>
              </a:endParaRPr>
            </a:p>
          </p:txBody>
        </p:sp>
        <p:sp>
          <p:nvSpPr>
            <p:cNvPr id="442" name="任意多边形: 形状 441">
              <a:extLst>
                <a:ext uri="{FF2B5EF4-FFF2-40B4-BE49-F238E27FC236}">
                  <a16:creationId xmlns:a16="http://schemas.microsoft.com/office/drawing/2014/main" id="{E9CBDAC0-B46F-C847-AB46-4294E75357B0}"/>
                </a:ext>
              </a:extLst>
            </p:cNvPr>
            <p:cNvSpPr/>
            <p:nvPr/>
          </p:nvSpPr>
          <p:spPr>
            <a:xfrm>
              <a:off x="6147397" y="4161376"/>
              <a:ext cx="1794312" cy="1726656"/>
            </a:xfrm>
            <a:custGeom>
              <a:avLst/>
              <a:gdLst>
                <a:gd name="connsiteX0" fmla="*/ 1781403 w 1794312"/>
                <a:gd name="connsiteY0" fmla="*/ 1674590 h 1726656"/>
                <a:gd name="connsiteX1" fmla="*/ 1709489 w 1794312"/>
                <a:gd name="connsiteY1" fmla="*/ 1726502 h 1726656"/>
                <a:gd name="connsiteX2" fmla="*/ 1623764 w 1794312"/>
                <a:gd name="connsiteY2" fmla="*/ 1713643 h 1726656"/>
                <a:gd name="connsiteX3" fmla="*/ 1493843 w 1794312"/>
                <a:gd name="connsiteY3" fmla="*/ 1674590 h 1726656"/>
                <a:gd name="connsiteX4" fmla="*/ 1466602 w 1794312"/>
                <a:gd name="connsiteY4" fmla="*/ 1490472 h 1726656"/>
                <a:gd name="connsiteX5" fmla="*/ 1408309 w 1794312"/>
                <a:gd name="connsiteY5" fmla="*/ 912019 h 1726656"/>
                <a:gd name="connsiteX6" fmla="*/ 1264672 w 1794312"/>
                <a:gd name="connsiteY6" fmla="*/ 833152 h 1726656"/>
                <a:gd name="connsiteX7" fmla="*/ 323792 w 1794312"/>
                <a:gd name="connsiteY7" fmla="*/ 649129 h 1726656"/>
                <a:gd name="connsiteX8" fmla="*/ 6514 w 1794312"/>
                <a:gd name="connsiteY8" fmla="*/ 649129 h 1726656"/>
                <a:gd name="connsiteX9" fmla="*/ 275310 w 1794312"/>
                <a:gd name="connsiteY9" fmla="*/ 382429 h 1726656"/>
                <a:gd name="connsiteX10" fmla="*/ 421328 w 1794312"/>
                <a:gd name="connsiteY10" fmla="*/ 317373 h 1726656"/>
                <a:gd name="connsiteX11" fmla="*/ 477240 w 1794312"/>
                <a:gd name="connsiteY11" fmla="*/ 273653 h 1726656"/>
                <a:gd name="connsiteX12" fmla="*/ 593826 w 1794312"/>
                <a:gd name="connsiteY12" fmla="*/ 0 h 1726656"/>
                <a:gd name="connsiteX13" fmla="*/ 642785 w 1794312"/>
                <a:gd name="connsiteY13" fmla="*/ 90106 h 1726656"/>
                <a:gd name="connsiteX14" fmla="*/ 1666055 w 1794312"/>
                <a:gd name="connsiteY14" fmla="*/ 541020 h 1726656"/>
                <a:gd name="connsiteX15" fmla="*/ 1744637 w 1794312"/>
                <a:gd name="connsiteY15" fmla="*/ 695706 h 1726656"/>
                <a:gd name="connsiteX16" fmla="*/ 1782737 w 1794312"/>
                <a:gd name="connsiteY16" fmla="*/ 971931 h 1726656"/>
                <a:gd name="connsiteX17" fmla="*/ 1781403 w 1794312"/>
                <a:gd name="connsiteY17" fmla="*/ 1674590 h 172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94312" h="1726656">
                  <a:moveTo>
                    <a:pt x="1781403" y="1674590"/>
                  </a:moveTo>
                  <a:cubicBezTo>
                    <a:pt x="1789976" y="1716024"/>
                    <a:pt x="1756447" y="1728216"/>
                    <a:pt x="1709489" y="1726502"/>
                  </a:cubicBezTo>
                  <a:cubicBezTo>
                    <a:pt x="1680581" y="1724873"/>
                    <a:pt x="1651882" y="1720567"/>
                    <a:pt x="1623764" y="1713643"/>
                  </a:cubicBezTo>
                  <a:cubicBezTo>
                    <a:pt x="1579740" y="1703155"/>
                    <a:pt x="1536353" y="1690116"/>
                    <a:pt x="1493843" y="1674590"/>
                  </a:cubicBezTo>
                  <a:cubicBezTo>
                    <a:pt x="1505464" y="1610773"/>
                    <a:pt x="1466602" y="1490472"/>
                    <a:pt x="1466602" y="1490472"/>
                  </a:cubicBezTo>
                  <a:cubicBezTo>
                    <a:pt x="1373447" y="1212532"/>
                    <a:pt x="1420025" y="957072"/>
                    <a:pt x="1408309" y="912019"/>
                  </a:cubicBezTo>
                  <a:cubicBezTo>
                    <a:pt x="1396593" y="866965"/>
                    <a:pt x="1264672" y="833152"/>
                    <a:pt x="1264672" y="833152"/>
                  </a:cubicBezTo>
                  <a:cubicBezTo>
                    <a:pt x="1093888" y="814102"/>
                    <a:pt x="503529" y="709327"/>
                    <a:pt x="323792" y="649129"/>
                  </a:cubicBezTo>
                  <a:cubicBezTo>
                    <a:pt x="144055" y="588931"/>
                    <a:pt x="6514" y="649129"/>
                    <a:pt x="6514" y="649129"/>
                  </a:cubicBezTo>
                  <a:cubicBezTo>
                    <a:pt x="6514" y="649129"/>
                    <a:pt x="-66352" y="480917"/>
                    <a:pt x="275310" y="382429"/>
                  </a:cubicBezTo>
                  <a:cubicBezTo>
                    <a:pt x="326964" y="368179"/>
                    <a:pt x="376189" y="346253"/>
                    <a:pt x="421328" y="317373"/>
                  </a:cubicBezTo>
                  <a:cubicBezTo>
                    <a:pt x="441178" y="304429"/>
                    <a:pt x="459886" y="289798"/>
                    <a:pt x="477240" y="273653"/>
                  </a:cubicBezTo>
                  <a:cubicBezTo>
                    <a:pt x="553516" y="203359"/>
                    <a:pt x="595969" y="103708"/>
                    <a:pt x="593826" y="0"/>
                  </a:cubicBezTo>
                  <a:cubicBezTo>
                    <a:pt x="645166" y="42958"/>
                    <a:pt x="642785" y="90106"/>
                    <a:pt x="642785" y="90106"/>
                  </a:cubicBezTo>
                  <a:cubicBezTo>
                    <a:pt x="730414" y="175831"/>
                    <a:pt x="1367637" y="314230"/>
                    <a:pt x="1666055" y="541020"/>
                  </a:cubicBezTo>
                  <a:cubicBezTo>
                    <a:pt x="1714747" y="577662"/>
                    <a:pt x="1743760" y="634774"/>
                    <a:pt x="1744637" y="695706"/>
                  </a:cubicBezTo>
                  <a:cubicBezTo>
                    <a:pt x="1745875" y="769430"/>
                    <a:pt x="1762829" y="878967"/>
                    <a:pt x="1782737" y="971931"/>
                  </a:cubicBezTo>
                  <a:cubicBezTo>
                    <a:pt x="1811312" y="1107376"/>
                    <a:pt x="1777498" y="1655826"/>
                    <a:pt x="1781403" y="1674590"/>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443" name="任意多边形: 形状 442">
              <a:extLst>
                <a:ext uri="{FF2B5EF4-FFF2-40B4-BE49-F238E27FC236}">
                  <a16:creationId xmlns:a16="http://schemas.microsoft.com/office/drawing/2014/main" id="{08CD7ED2-B524-0778-61B4-2CCED8A4633E}"/>
                </a:ext>
              </a:extLst>
            </p:cNvPr>
            <p:cNvSpPr/>
            <p:nvPr/>
          </p:nvSpPr>
          <p:spPr>
            <a:xfrm>
              <a:off x="6147587" y="4435029"/>
              <a:ext cx="1640751" cy="1439989"/>
            </a:xfrm>
            <a:custGeom>
              <a:avLst/>
              <a:gdLst>
                <a:gd name="connsiteX0" fmla="*/ 1623764 w 1640751"/>
                <a:gd name="connsiteY0" fmla="*/ 1439989 h 1439989"/>
                <a:gd name="connsiteX1" fmla="*/ 1493843 w 1640751"/>
                <a:gd name="connsiteY1" fmla="*/ 1400937 h 1439989"/>
                <a:gd name="connsiteX2" fmla="*/ 1466602 w 1640751"/>
                <a:gd name="connsiteY2" fmla="*/ 1216819 h 1439989"/>
                <a:gd name="connsiteX3" fmla="*/ 1408309 w 1640751"/>
                <a:gd name="connsiteY3" fmla="*/ 638366 h 1439989"/>
                <a:gd name="connsiteX4" fmla="*/ 1264672 w 1640751"/>
                <a:gd name="connsiteY4" fmla="*/ 559498 h 1439989"/>
                <a:gd name="connsiteX5" fmla="*/ 323792 w 1640751"/>
                <a:gd name="connsiteY5" fmla="*/ 375476 h 1439989"/>
                <a:gd name="connsiteX6" fmla="*/ 6514 w 1640751"/>
                <a:gd name="connsiteY6" fmla="*/ 375476 h 1439989"/>
                <a:gd name="connsiteX7" fmla="*/ 275310 w 1640751"/>
                <a:gd name="connsiteY7" fmla="*/ 108776 h 1439989"/>
                <a:gd name="connsiteX8" fmla="*/ 477240 w 1640751"/>
                <a:gd name="connsiteY8" fmla="*/ 0 h 1439989"/>
                <a:gd name="connsiteX9" fmla="*/ 477240 w 1640751"/>
                <a:gd name="connsiteY9" fmla="*/ 0 h 1439989"/>
                <a:gd name="connsiteX10" fmla="*/ 428758 w 1640751"/>
                <a:gd name="connsiteY10" fmla="*/ 144685 h 1439989"/>
                <a:gd name="connsiteX11" fmla="*/ 415899 w 1640751"/>
                <a:gd name="connsiteY11" fmla="*/ 207836 h 1439989"/>
                <a:gd name="connsiteX12" fmla="*/ 451999 w 1640751"/>
                <a:gd name="connsiteY12" fmla="*/ 248221 h 1439989"/>
                <a:gd name="connsiteX13" fmla="*/ 687647 w 1640751"/>
                <a:gd name="connsiteY13" fmla="*/ 308420 h 1439989"/>
                <a:gd name="connsiteX14" fmla="*/ 1373447 w 1640751"/>
                <a:gd name="connsiteY14" fmla="*/ 372523 h 1439989"/>
                <a:gd name="connsiteX15" fmla="*/ 1512322 w 1640751"/>
                <a:gd name="connsiteY15" fmla="*/ 463582 h 1439989"/>
                <a:gd name="connsiteX16" fmla="*/ 1547374 w 1640751"/>
                <a:gd name="connsiteY16" fmla="*/ 591884 h 1439989"/>
                <a:gd name="connsiteX17" fmla="*/ 1553565 w 1640751"/>
                <a:gd name="connsiteY17" fmla="*/ 1126617 h 1439989"/>
                <a:gd name="connsiteX18" fmla="*/ 1631289 w 1640751"/>
                <a:gd name="connsiteY18" fmla="*/ 1285590 h 1439989"/>
                <a:gd name="connsiteX19" fmla="*/ 1623764 w 1640751"/>
                <a:gd name="connsiteY19" fmla="*/ 1439989 h 143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40751" h="1439989">
                  <a:moveTo>
                    <a:pt x="1623764" y="1439989"/>
                  </a:moveTo>
                  <a:cubicBezTo>
                    <a:pt x="1579740" y="1429502"/>
                    <a:pt x="1536353" y="1416463"/>
                    <a:pt x="1493843" y="1400937"/>
                  </a:cubicBezTo>
                  <a:cubicBezTo>
                    <a:pt x="1505464" y="1337120"/>
                    <a:pt x="1466602" y="1216819"/>
                    <a:pt x="1466602" y="1216819"/>
                  </a:cubicBezTo>
                  <a:cubicBezTo>
                    <a:pt x="1373447" y="938879"/>
                    <a:pt x="1420024" y="683419"/>
                    <a:pt x="1408309" y="638366"/>
                  </a:cubicBezTo>
                  <a:cubicBezTo>
                    <a:pt x="1396593" y="593312"/>
                    <a:pt x="1264672" y="559498"/>
                    <a:pt x="1264672" y="559498"/>
                  </a:cubicBezTo>
                  <a:cubicBezTo>
                    <a:pt x="1093889" y="540448"/>
                    <a:pt x="503529" y="435673"/>
                    <a:pt x="323792" y="375476"/>
                  </a:cubicBezTo>
                  <a:cubicBezTo>
                    <a:pt x="144056" y="315278"/>
                    <a:pt x="6514" y="375476"/>
                    <a:pt x="6514" y="375476"/>
                  </a:cubicBezTo>
                  <a:cubicBezTo>
                    <a:pt x="6514" y="375476"/>
                    <a:pt x="-66352" y="207264"/>
                    <a:pt x="275310" y="108776"/>
                  </a:cubicBezTo>
                  <a:cubicBezTo>
                    <a:pt x="365798" y="82677"/>
                    <a:pt x="430758" y="43625"/>
                    <a:pt x="477240" y="0"/>
                  </a:cubicBezTo>
                  <a:lnTo>
                    <a:pt x="477240" y="0"/>
                  </a:lnTo>
                  <a:cubicBezTo>
                    <a:pt x="454761" y="43910"/>
                    <a:pt x="449998" y="100203"/>
                    <a:pt x="428758" y="144685"/>
                  </a:cubicBezTo>
                  <a:cubicBezTo>
                    <a:pt x="419233" y="164592"/>
                    <a:pt x="409708" y="186785"/>
                    <a:pt x="415899" y="207836"/>
                  </a:cubicBezTo>
                  <a:cubicBezTo>
                    <a:pt x="421138" y="225266"/>
                    <a:pt x="436473" y="238125"/>
                    <a:pt x="451999" y="248221"/>
                  </a:cubicBezTo>
                  <a:cubicBezTo>
                    <a:pt x="520483" y="292322"/>
                    <a:pt x="605637" y="303562"/>
                    <a:pt x="687647" y="308420"/>
                  </a:cubicBezTo>
                  <a:cubicBezTo>
                    <a:pt x="917866" y="322136"/>
                    <a:pt x="1156182" y="297275"/>
                    <a:pt x="1373447" y="372523"/>
                  </a:cubicBezTo>
                  <a:cubicBezTo>
                    <a:pt x="1427073" y="391096"/>
                    <a:pt x="1480984" y="417576"/>
                    <a:pt x="1512322" y="463582"/>
                  </a:cubicBezTo>
                  <a:cubicBezTo>
                    <a:pt x="1537753" y="500920"/>
                    <a:pt x="1545469" y="547116"/>
                    <a:pt x="1547374" y="591884"/>
                  </a:cubicBezTo>
                  <a:cubicBezTo>
                    <a:pt x="1555184" y="771620"/>
                    <a:pt x="1482413" y="960406"/>
                    <a:pt x="1553565" y="1126617"/>
                  </a:cubicBezTo>
                  <a:cubicBezTo>
                    <a:pt x="1576711" y="1180909"/>
                    <a:pt x="1614239" y="1229201"/>
                    <a:pt x="1631289" y="1285590"/>
                  </a:cubicBezTo>
                  <a:cubicBezTo>
                    <a:pt x="1646110" y="1336453"/>
                    <a:pt x="1643462" y="1390812"/>
                    <a:pt x="1623764" y="1439989"/>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444" name="任意多边形: 形状 443">
              <a:extLst>
                <a:ext uri="{FF2B5EF4-FFF2-40B4-BE49-F238E27FC236}">
                  <a16:creationId xmlns:a16="http://schemas.microsoft.com/office/drawing/2014/main" id="{900F3898-4F04-0A60-2636-03C1A7609FA7}"/>
                </a:ext>
              </a:extLst>
            </p:cNvPr>
            <p:cNvSpPr/>
            <p:nvPr/>
          </p:nvSpPr>
          <p:spPr>
            <a:xfrm>
              <a:off x="6568915" y="4160995"/>
              <a:ext cx="1372858" cy="1727037"/>
            </a:xfrm>
            <a:custGeom>
              <a:avLst/>
              <a:gdLst>
                <a:gd name="connsiteX0" fmla="*/ 1359884 w 1372858"/>
                <a:gd name="connsiteY0" fmla="*/ 1674971 h 1727037"/>
                <a:gd name="connsiteX1" fmla="*/ 1287971 w 1372858"/>
                <a:gd name="connsiteY1" fmla="*/ 1726883 h 1727037"/>
                <a:gd name="connsiteX2" fmla="*/ 1281684 w 1372858"/>
                <a:gd name="connsiteY2" fmla="*/ 1217676 h 1727037"/>
                <a:gd name="connsiteX3" fmla="*/ 1226344 w 1372858"/>
                <a:gd name="connsiteY3" fmla="*/ 759714 h 1727037"/>
                <a:gd name="connsiteX4" fmla="*/ 1251871 w 1372858"/>
                <a:gd name="connsiteY4" fmla="*/ 607314 h 1727037"/>
                <a:gd name="connsiteX5" fmla="*/ 1151573 w 1372858"/>
                <a:gd name="connsiteY5" fmla="*/ 525971 h 1727037"/>
                <a:gd name="connsiteX6" fmla="*/ 298228 w 1372858"/>
                <a:gd name="connsiteY6" fmla="*/ 305657 h 1727037"/>
                <a:gd name="connsiteX7" fmla="*/ 0 w 1372858"/>
                <a:gd name="connsiteY7" fmla="*/ 317373 h 1727037"/>
                <a:gd name="connsiteX8" fmla="*/ 55912 w 1372858"/>
                <a:gd name="connsiteY8" fmla="*/ 273653 h 1727037"/>
                <a:gd name="connsiteX9" fmla="*/ 172498 w 1372858"/>
                <a:gd name="connsiteY9" fmla="*/ 0 h 1727037"/>
                <a:gd name="connsiteX10" fmla="*/ 221456 w 1372858"/>
                <a:gd name="connsiteY10" fmla="*/ 90106 h 1727037"/>
                <a:gd name="connsiteX11" fmla="*/ 1244727 w 1372858"/>
                <a:gd name="connsiteY11" fmla="*/ 541020 h 1727037"/>
                <a:gd name="connsiteX12" fmla="*/ 1323308 w 1372858"/>
                <a:gd name="connsiteY12" fmla="*/ 695706 h 1727037"/>
                <a:gd name="connsiteX13" fmla="*/ 1361408 w 1372858"/>
                <a:gd name="connsiteY13" fmla="*/ 971931 h 1727037"/>
                <a:gd name="connsiteX14" fmla="*/ 1359884 w 1372858"/>
                <a:gd name="connsiteY14" fmla="*/ 1674971 h 172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2858" h="1727037">
                  <a:moveTo>
                    <a:pt x="1359884" y="1674971"/>
                  </a:moveTo>
                  <a:cubicBezTo>
                    <a:pt x="1368457" y="1716405"/>
                    <a:pt x="1334929" y="1728597"/>
                    <a:pt x="1287971" y="1726883"/>
                  </a:cubicBezTo>
                  <a:cubicBezTo>
                    <a:pt x="1303973" y="1556766"/>
                    <a:pt x="1316546" y="1384744"/>
                    <a:pt x="1281684" y="1217676"/>
                  </a:cubicBezTo>
                  <a:cubicBezTo>
                    <a:pt x="1249966" y="1065276"/>
                    <a:pt x="1179386" y="908590"/>
                    <a:pt x="1226344" y="759714"/>
                  </a:cubicBezTo>
                  <a:cubicBezTo>
                    <a:pt x="1242251" y="709517"/>
                    <a:pt x="1271302" y="656558"/>
                    <a:pt x="1251871" y="607314"/>
                  </a:cubicBezTo>
                  <a:cubicBezTo>
                    <a:pt x="1235774" y="566738"/>
                    <a:pt x="1191959" y="544544"/>
                    <a:pt x="1151573" y="525971"/>
                  </a:cubicBezTo>
                  <a:cubicBezTo>
                    <a:pt x="881825" y="402146"/>
                    <a:pt x="594741" y="274606"/>
                    <a:pt x="298228" y="305657"/>
                  </a:cubicBezTo>
                  <a:cubicBezTo>
                    <a:pt x="198501" y="316039"/>
                    <a:pt x="94774" y="343757"/>
                    <a:pt x="0" y="317373"/>
                  </a:cubicBezTo>
                  <a:cubicBezTo>
                    <a:pt x="19850" y="304429"/>
                    <a:pt x="38557" y="289798"/>
                    <a:pt x="55912" y="273653"/>
                  </a:cubicBezTo>
                  <a:cubicBezTo>
                    <a:pt x="132188" y="203359"/>
                    <a:pt x="174641" y="103708"/>
                    <a:pt x="172498" y="0"/>
                  </a:cubicBezTo>
                  <a:cubicBezTo>
                    <a:pt x="223838" y="42958"/>
                    <a:pt x="221456" y="90106"/>
                    <a:pt x="221456" y="90106"/>
                  </a:cubicBezTo>
                  <a:cubicBezTo>
                    <a:pt x="309086" y="175831"/>
                    <a:pt x="946309" y="314230"/>
                    <a:pt x="1244727" y="541020"/>
                  </a:cubicBezTo>
                  <a:cubicBezTo>
                    <a:pt x="1293419" y="577663"/>
                    <a:pt x="1322432" y="634775"/>
                    <a:pt x="1323308" y="695706"/>
                  </a:cubicBezTo>
                  <a:cubicBezTo>
                    <a:pt x="1324547" y="769430"/>
                    <a:pt x="1341501" y="878967"/>
                    <a:pt x="1361408" y="971931"/>
                  </a:cubicBezTo>
                  <a:cubicBezTo>
                    <a:pt x="1389793" y="1107757"/>
                    <a:pt x="1355979" y="1656207"/>
                    <a:pt x="1359884" y="1674971"/>
                  </a:cubicBezTo>
                  <a:close/>
                </a:path>
              </a:pathLst>
            </a:custGeom>
            <a:solidFill>
              <a:schemeClr val="accent3">
                <a:lumMod val="60000"/>
                <a:lumOff val="40000"/>
              </a:schemeClr>
            </a:solidFill>
            <a:ln w="9525" cap="flat">
              <a:noFill/>
              <a:prstDash val="solid"/>
              <a:miter/>
            </a:ln>
          </p:spPr>
          <p:txBody>
            <a:bodyPr rtlCol="0" anchor="ctr">
              <a:noAutofit/>
            </a:bodyPr>
            <a:lstStyle/>
            <a:p>
              <a:endParaRPr lang="en-US">
                <a:cs typeface="+mn-ea"/>
                <a:sym typeface="+mn-lt"/>
              </a:endParaRPr>
            </a:p>
          </p:txBody>
        </p:sp>
        <p:sp>
          <p:nvSpPr>
            <p:cNvPr id="445" name="任意多边形: 形状 444">
              <a:extLst>
                <a:ext uri="{FF2B5EF4-FFF2-40B4-BE49-F238E27FC236}">
                  <a16:creationId xmlns:a16="http://schemas.microsoft.com/office/drawing/2014/main" id="{BDA53E3D-36C1-EE01-6CD1-EB1D7E251D20}"/>
                </a:ext>
              </a:extLst>
            </p:cNvPr>
            <p:cNvSpPr/>
            <p:nvPr/>
          </p:nvSpPr>
          <p:spPr>
            <a:xfrm>
              <a:off x="6148886" y="461448"/>
              <a:ext cx="565526" cy="2409195"/>
            </a:xfrm>
            <a:custGeom>
              <a:avLst/>
              <a:gdLst>
                <a:gd name="connsiteX0" fmla="*/ 564333 w 565526"/>
                <a:gd name="connsiteY0" fmla="*/ 1382877 h 2409195"/>
                <a:gd name="connsiteX1" fmla="*/ 553665 w 565526"/>
                <a:gd name="connsiteY1" fmla="*/ 1482032 h 2409195"/>
                <a:gd name="connsiteX2" fmla="*/ 422696 w 565526"/>
                <a:gd name="connsiteY2" fmla="*/ 2106682 h 2409195"/>
                <a:gd name="connsiteX3" fmla="*/ 429935 w 565526"/>
                <a:gd name="connsiteY3" fmla="*/ 2255462 h 2409195"/>
                <a:gd name="connsiteX4" fmla="*/ 469559 w 565526"/>
                <a:gd name="connsiteY4" fmla="*/ 2409196 h 2409195"/>
                <a:gd name="connsiteX5" fmla="*/ 179523 w 565526"/>
                <a:gd name="connsiteY5" fmla="*/ 2194407 h 2409195"/>
                <a:gd name="connsiteX6" fmla="*/ 138660 w 565526"/>
                <a:gd name="connsiteY6" fmla="*/ 2086489 h 2409195"/>
                <a:gd name="connsiteX7" fmla="*/ 186285 w 565526"/>
                <a:gd name="connsiteY7" fmla="*/ 1922373 h 2409195"/>
                <a:gd name="connsiteX8" fmla="*/ 308587 w 565526"/>
                <a:gd name="connsiteY8" fmla="*/ 1376781 h 2409195"/>
                <a:gd name="connsiteX9" fmla="*/ 230672 w 565526"/>
                <a:gd name="connsiteY9" fmla="*/ 899197 h 2409195"/>
                <a:gd name="connsiteX10" fmla="*/ 137708 w 565526"/>
                <a:gd name="connsiteY10" fmla="*/ 565156 h 2409195"/>
                <a:gd name="connsiteX11" fmla="*/ 129517 w 565526"/>
                <a:gd name="connsiteY11" fmla="*/ 555631 h 2409195"/>
                <a:gd name="connsiteX12" fmla="*/ 65604 w 565526"/>
                <a:gd name="connsiteY12" fmla="*/ 457714 h 2409195"/>
                <a:gd name="connsiteX13" fmla="*/ 262 w 565526"/>
                <a:gd name="connsiteY13" fmla="*/ 136435 h 2409195"/>
                <a:gd name="connsiteX14" fmla="*/ 3025 w 565526"/>
                <a:gd name="connsiteY14" fmla="*/ 86810 h 2409195"/>
                <a:gd name="connsiteX15" fmla="*/ 39315 w 565526"/>
                <a:gd name="connsiteY15" fmla="*/ 1561 h 2409195"/>
                <a:gd name="connsiteX16" fmla="*/ 70176 w 565526"/>
                <a:gd name="connsiteY16" fmla="*/ 17563 h 2409195"/>
                <a:gd name="connsiteX17" fmla="*/ 252675 w 565526"/>
                <a:gd name="connsiteY17" fmla="*/ 264166 h 2409195"/>
                <a:gd name="connsiteX18" fmla="*/ 311920 w 565526"/>
                <a:gd name="connsiteY18" fmla="*/ 552964 h 2409195"/>
                <a:gd name="connsiteX19" fmla="*/ 539092 w 565526"/>
                <a:gd name="connsiteY19" fmla="*/ 1240288 h 2409195"/>
                <a:gd name="connsiteX20" fmla="*/ 564333 w 565526"/>
                <a:gd name="connsiteY20" fmla="*/ 1382877 h 240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5526" h="2409195">
                  <a:moveTo>
                    <a:pt x="564333" y="1382877"/>
                  </a:moveTo>
                  <a:cubicBezTo>
                    <a:pt x="559951" y="1415833"/>
                    <a:pt x="555760" y="1448790"/>
                    <a:pt x="553665" y="1482032"/>
                  </a:cubicBezTo>
                  <a:cubicBezTo>
                    <a:pt x="537949" y="1739969"/>
                    <a:pt x="464511" y="1984952"/>
                    <a:pt x="422696" y="2106682"/>
                  </a:cubicBezTo>
                  <a:cubicBezTo>
                    <a:pt x="405723" y="2155335"/>
                    <a:pt x="408323" y="2208685"/>
                    <a:pt x="429935" y="2255462"/>
                  </a:cubicBezTo>
                  <a:cubicBezTo>
                    <a:pt x="478417" y="2359570"/>
                    <a:pt x="469559" y="2409196"/>
                    <a:pt x="469559" y="2409196"/>
                  </a:cubicBezTo>
                  <a:cubicBezTo>
                    <a:pt x="469559" y="2409196"/>
                    <a:pt x="268772" y="2329757"/>
                    <a:pt x="179523" y="2194407"/>
                  </a:cubicBezTo>
                  <a:cubicBezTo>
                    <a:pt x="157320" y="2162298"/>
                    <a:pt x="143290" y="2125256"/>
                    <a:pt x="138660" y="2086489"/>
                  </a:cubicBezTo>
                  <a:cubicBezTo>
                    <a:pt x="133422" y="2036387"/>
                    <a:pt x="146281" y="1981714"/>
                    <a:pt x="186285" y="1922373"/>
                  </a:cubicBezTo>
                  <a:cubicBezTo>
                    <a:pt x="270010" y="1799977"/>
                    <a:pt x="308587" y="1376781"/>
                    <a:pt x="308587" y="1376781"/>
                  </a:cubicBezTo>
                  <a:cubicBezTo>
                    <a:pt x="238673" y="1170946"/>
                    <a:pt x="254199" y="1050550"/>
                    <a:pt x="230672" y="899197"/>
                  </a:cubicBezTo>
                  <a:cubicBezTo>
                    <a:pt x="207145" y="747845"/>
                    <a:pt x="137708" y="565156"/>
                    <a:pt x="137708" y="565156"/>
                  </a:cubicBezTo>
                  <a:cubicBezTo>
                    <a:pt x="134850" y="561917"/>
                    <a:pt x="132183" y="558679"/>
                    <a:pt x="129517" y="555631"/>
                  </a:cubicBezTo>
                  <a:cubicBezTo>
                    <a:pt x="104561" y="525527"/>
                    <a:pt x="83120" y="492676"/>
                    <a:pt x="65604" y="457714"/>
                  </a:cubicBezTo>
                  <a:cubicBezTo>
                    <a:pt x="-4500" y="318458"/>
                    <a:pt x="3310" y="181489"/>
                    <a:pt x="262" y="136435"/>
                  </a:cubicBezTo>
                  <a:cubicBezTo>
                    <a:pt x="-509" y="119843"/>
                    <a:pt x="424" y="103215"/>
                    <a:pt x="3025" y="86810"/>
                  </a:cubicBezTo>
                  <a:cubicBezTo>
                    <a:pt x="9025" y="48901"/>
                    <a:pt x="21408" y="10039"/>
                    <a:pt x="39315" y="1561"/>
                  </a:cubicBezTo>
                  <a:cubicBezTo>
                    <a:pt x="48364" y="-2725"/>
                    <a:pt x="58365" y="1561"/>
                    <a:pt x="70176" y="17563"/>
                  </a:cubicBezTo>
                  <a:cubicBezTo>
                    <a:pt x="114848" y="81667"/>
                    <a:pt x="182761" y="134054"/>
                    <a:pt x="252675" y="264166"/>
                  </a:cubicBezTo>
                  <a:cubicBezTo>
                    <a:pt x="322588" y="394277"/>
                    <a:pt x="311920" y="552964"/>
                    <a:pt x="311920" y="552964"/>
                  </a:cubicBezTo>
                  <a:cubicBezTo>
                    <a:pt x="311920" y="552964"/>
                    <a:pt x="492895" y="1109224"/>
                    <a:pt x="539092" y="1240288"/>
                  </a:cubicBezTo>
                  <a:cubicBezTo>
                    <a:pt x="565762" y="1314964"/>
                    <a:pt x="567571" y="1358874"/>
                    <a:pt x="564333" y="1382877"/>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46" name="任意多边形: 形状 445">
              <a:extLst>
                <a:ext uri="{FF2B5EF4-FFF2-40B4-BE49-F238E27FC236}">
                  <a16:creationId xmlns:a16="http://schemas.microsoft.com/office/drawing/2014/main" id="{EF5DECC4-7980-C809-9669-C632D2231E69}"/>
                </a:ext>
              </a:extLst>
            </p:cNvPr>
            <p:cNvSpPr/>
            <p:nvPr/>
          </p:nvSpPr>
          <p:spPr>
            <a:xfrm>
              <a:off x="6188106" y="461448"/>
              <a:ext cx="526306" cy="2409195"/>
            </a:xfrm>
            <a:custGeom>
              <a:avLst/>
              <a:gdLst>
                <a:gd name="connsiteX0" fmla="*/ 525113 w 526306"/>
                <a:gd name="connsiteY0" fmla="*/ 1382877 h 2409195"/>
                <a:gd name="connsiteX1" fmla="*/ 514445 w 526306"/>
                <a:gd name="connsiteY1" fmla="*/ 1482032 h 2409195"/>
                <a:gd name="connsiteX2" fmla="*/ 383476 w 526306"/>
                <a:gd name="connsiteY2" fmla="*/ 2106682 h 2409195"/>
                <a:gd name="connsiteX3" fmla="*/ 390716 w 526306"/>
                <a:gd name="connsiteY3" fmla="*/ 2255462 h 2409195"/>
                <a:gd name="connsiteX4" fmla="*/ 430340 w 526306"/>
                <a:gd name="connsiteY4" fmla="*/ 2409196 h 2409195"/>
                <a:gd name="connsiteX5" fmla="*/ 140303 w 526306"/>
                <a:gd name="connsiteY5" fmla="*/ 2194407 h 2409195"/>
                <a:gd name="connsiteX6" fmla="*/ 184594 w 526306"/>
                <a:gd name="connsiteY6" fmla="*/ 2124970 h 2409195"/>
                <a:gd name="connsiteX7" fmla="*/ 449675 w 526306"/>
                <a:gd name="connsiteY7" fmla="*/ 1440408 h 2409195"/>
                <a:gd name="connsiteX8" fmla="*/ 450818 w 526306"/>
                <a:gd name="connsiteY8" fmla="*/ 1359826 h 2409195"/>
                <a:gd name="connsiteX9" fmla="*/ 423005 w 526306"/>
                <a:gd name="connsiteY9" fmla="*/ 1292008 h 2409195"/>
                <a:gd name="connsiteX10" fmla="*/ 261080 w 526306"/>
                <a:gd name="connsiteY10" fmla="*/ 743654 h 2409195"/>
                <a:gd name="connsiteX11" fmla="*/ 180880 w 526306"/>
                <a:gd name="connsiteY11" fmla="*/ 510196 h 2409195"/>
                <a:gd name="connsiteX12" fmla="*/ 165449 w 526306"/>
                <a:gd name="connsiteY12" fmla="*/ 381323 h 2409195"/>
                <a:gd name="connsiteX13" fmla="*/ 0 w 526306"/>
                <a:gd name="connsiteY13" fmla="*/ 1561 h 2409195"/>
                <a:gd name="connsiteX14" fmla="*/ 30861 w 526306"/>
                <a:gd name="connsiteY14" fmla="*/ 17563 h 2409195"/>
                <a:gd name="connsiteX15" fmla="*/ 213360 w 526306"/>
                <a:gd name="connsiteY15" fmla="*/ 264166 h 2409195"/>
                <a:gd name="connsiteX16" fmla="*/ 272701 w 526306"/>
                <a:gd name="connsiteY16" fmla="*/ 552964 h 2409195"/>
                <a:gd name="connsiteX17" fmla="*/ 499872 w 526306"/>
                <a:gd name="connsiteY17" fmla="*/ 1240288 h 2409195"/>
                <a:gd name="connsiteX18" fmla="*/ 525113 w 526306"/>
                <a:gd name="connsiteY18" fmla="*/ 1382877 h 240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6306" h="2409195">
                  <a:moveTo>
                    <a:pt x="525113" y="1382877"/>
                  </a:moveTo>
                  <a:cubicBezTo>
                    <a:pt x="520732" y="1415833"/>
                    <a:pt x="516541" y="1448790"/>
                    <a:pt x="514445" y="1482032"/>
                  </a:cubicBezTo>
                  <a:cubicBezTo>
                    <a:pt x="498729" y="1739969"/>
                    <a:pt x="425291" y="1984952"/>
                    <a:pt x="383476" y="2106682"/>
                  </a:cubicBezTo>
                  <a:cubicBezTo>
                    <a:pt x="366551" y="2155345"/>
                    <a:pt x="369151" y="2208675"/>
                    <a:pt x="390716" y="2255462"/>
                  </a:cubicBezTo>
                  <a:cubicBezTo>
                    <a:pt x="439198" y="2359570"/>
                    <a:pt x="430340" y="2409196"/>
                    <a:pt x="430340" y="2409196"/>
                  </a:cubicBezTo>
                  <a:cubicBezTo>
                    <a:pt x="430340" y="2409196"/>
                    <a:pt x="229552" y="2329757"/>
                    <a:pt x="140303" y="2194407"/>
                  </a:cubicBezTo>
                  <a:cubicBezTo>
                    <a:pt x="153924" y="2170309"/>
                    <a:pt x="169640" y="2146782"/>
                    <a:pt x="184594" y="2124970"/>
                  </a:cubicBezTo>
                  <a:cubicBezTo>
                    <a:pt x="324679" y="1920335"/>
                    <a:pt x="415414" y="1686019"/>
                    <a:pt x="449675" y="1440408"/>
                  </a:cubicBezTo>
                  <a:cubicBezTo>
                    <a:pt x="454666" y="1413814"/>
                    <a:pt x="455057" y="1386554"/>
                    <a:pt x="450818" y="1359826"/>
                  </a:cubicBezTo>
                  <a:cubicBezTo>
                    <a:pt x="444265" y="1336204"/>
                    <a:pt x="434931" y="1313430"/>
                    <a:pt x="423005" y="1292008"/>
                  </a:cubicBezTo>
                  <a:cubicBezTo>
                    <a:pt x="339757" y="1120558"/>
                    <a:pt x="327089" y="922915"/>
                    <a:pt x="261080" y="743654"/>
                  </a:cubicBezTo>
                  <a:cubicBezTo>
                    <a:pt x="232505" y="666216"/>
                    <a:pt x="194405" y="591254"/>
                    <a:pt x="180880" y="510196"/>
                  </a:cubicBezTo>
                  <a:cubicBezTo>
                    <a:pt x="173831" y="467524"/>
                    <a:pt x="174117" y="423805"/>
                    <a:pt x="165449" y="381323"/>
                  </a:cubicBezTo>
                  <a:cubicBezTo>
                    <a:pt x="137827" y="245592"/>
                    <a:pt x="22574" y="134626"/>
                    <a:pt x="0" y="1561"/>
                  </a:cubicBezTo>
                  <a:cubicBezTo>
                    <a:pt x="9049" y="-2725"/>
                    <a:pt x="19050" y="1561"/>
                    <a:pt x="30861" y="17563"/>
                  </a:cubicBezTo>
                  <a:cubicBezTo>
                    <a:pt x="75533" y="81667"/>
                    <a:pt x="143447" y="134054"/>
                    <a:pt x="213360" y="264166"/>
                  </a:cubicBezTo>
                  <a:cubicBezTo>
                    <a:pt x="283274" y="394277"/>
                    <a:pt x="272701" y="552964"/>
                    <a:pt x="272701" y="552964"/>
                  </a:cubicBezTo>
                  <a:cubicBezTo>
                    <a:pt x="272701" y="552964"/>
                    <a:pt x="453676" y="1109224"/>
                    <a:pt x="499872" y="1240288"/>
                  </a:cubicBezTo>
                  <a:cubicBezTo>
                    <a:pt x="526542" y="1314964"/>
                    <a:pt x="528352" y="1358874"/>
                    <a:pt x="525113" y="1382877"/>
                  </a:cubicBezTo>
                  <a:close/>
                </a:path>
              </a:pathLst>
            </a:custGeom>
            <a:solidFill>
              <a:srgbClr val="FFCEAC"/>
            </a:solidFill>
            <a:ln w="9525" cap="flat">
              <a:noFill/>
              <a:prstDash val="solid"/>
              <a:miter/>
            </a:ln>
          </p:spPr>
          <p:txBody>
            <a:bodyPr rtlCol="0" anchor="ctr">
              <a:noAutofit/>
            </a:bodyPr>
            <a:lstStyle/>
            <a:p>
              <a:endParaRPr lang="en-US">
                <a:cs typeface="+mn-ea"/>
                <a:sym typeface="+mn-lt"/>
              </a:endParaRPr>
            </a:p>
          </p:txBody>
        </p:sp>
        <p:sp>
          <p:nvSpPr>
            <p:cNvPr id="447" name="任意多边形: 形状 446">
              <a:extLst>
                <a:ext uri="{FF2B5EF4-FFF2-40B4-BE49-F238E27FC236}">
                  <a16:creationId xmlns:a16="http://schemas.microsoft.com/office/drawing/2014/main" id="{BE993CF9-8AFA-AB18-A254-9EB2B65DDC07}"/>
                </a:ext>
              </a:extLst>
            </p:cNvPr>
            <p:cNvSpPr/>
            <p:nvPr/>
          </p:nvSpPr>
          <p:spPr>
            <a:xfrm>
              <a:off x="6214490" y="919162"/>
              <a:ext cx="306294" cy="1628775"/>
            </a:xfrm>
            <a:custGeom>
              <a:avLst/>
              <a:gdLst>
                <a:gd name="connsiteX0" fmla="*/ 280892 w 306294"/>
                <a:gd name="connsiteY0" fmla="*/ 1166241 h 1628775"/>
                <a:gd name="connsiteX1" fmla="*/ 198501 w 306294"/>
                <a:gd name="connsiteY1" fmla="*/ 1377696 h 1628775"/>
                <a:gd name="connsiteX2" fmla="*/ 161925 w 306294"/>
                <a:gd name="connsiteY2" fmla="*/ 1497711 h 1628775"/>
                <a:gd name="connsiteX3" fmla="*/ 73057 w 306294"/>
                <a:gd name="connsiteY3" fmla="*/ 1628775 h 1628775"/>
                <a:gd name="connsiteX4" fmla="*/ 120682 w 306294"/>
                <a:gd name="connsiteY4" fmla="*/ 1464659 h 1628775"/>
                <a:gd name="connsiteX5" fmla="*/ 242983 w 306294"/>
                <a:gd name="connsiteY5" fmla="*/ 919067 h 1628775"/>
                <a:gd name="connsiteX6" fmla="*/ 165068 w 306294"/>
                <a:gd name="connsiteY6" fmla="*/ 441484 h 1628775"/>
                <a:gd name="connsiteX7" fmla="*/ 72104 w 306294"/>
                <a:gd name="connsiteY7" fmla="*/ 107442 h 1628775"/>
                <a:gd name="connsiteX8" fmla="*/ 63913 w 306294"/>
                <a:gd name="connsiteY8" fmla="*/ 97917 h 1628775"/>
                <a:gd name="connsiteX9" fmla="*/ 0 w 306294"/>
                <a:gd name="connsiteY9" fmla="*/ 0 h 1628775"/>
                <a:gd name="connsiteX10" fmla="*/ 67342 w 306294"/>
                <a:gd name="connsiteY10" fmla="*/ 55245 h 1628775"/>
                <a:gd name="connsiteX11" fmla="*/ 71914 w 306294"/>
                <a:gd name="connsiteY11" fmla="*/ 59626 h 1628775"/>
                <a:gd name="connsiteX12" fmla="*/ 157639 w 306294"/>
                <a:gd name="connsiteY12" fmla="*/ 251650 h 1628775"/>
                <a:gd name="connsiteX13" fmla="*/ 244793 w 306294"/>
                <a:gd name="connsiteY13" fmla="*/ 604742 h 1628775"/>
                <a:gd name="connsiteX14" fmla="*/ 280892 w 306294"/>
                <a:gd name="connsiteY14" fmla="*/ 1166241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6294" h="1628775">
                  <a:moveTo>
                    <a:pt x="280892" y="1166241"/>
                  </a:moveTo>
                  <a:cubicBezTo>
                    <a:pt x="258889" y="1238631"/>
                    <a:pt x="221647" y="1305592"/>
                    <a:pt x="198501" y="1377696"/>
                  </a:cubicBezTo>
                  <a:cubicBezTo>
                    <a:pt x="185642" y="1417511"/>
                    <a:pt x="177260" y="1458849"/>
                    <a:pt x="161925" y="1497711"/>
                  </a:cubicBezTo>
                  <a:cubicBezTo>
                    <a:pt x="142227" y="1547365"/>
                    <a:pt x="111890" y="1592094"/>
                    <a:pt x="73057" y="1628775"/>
                  </a:cubicBezTo>
                  <a:cubicBezTo>
                    <a:pt x="67818" y="1578674"/>
                    <a:pt x="80677" y="1524000"/>
                    <a:pt x="120682" y="1464659"/>
                  </a:cubicBezTo>
                  <a:cubicBezTo>
                    <a:pt x="204406" y="1342263"/>
                    <a:pt x="242983" y="919067"/>
                    <a:pt x="242983" y="919067"/>
                  </a:cubicBezTo>
                  <a:cubicBezTo>
                    <a:pt x="173069" y="713232"/>
                    <a:pt x="188595" y="592836"/>
                    <a:pt x="165068" y="441484"/>
                  </a:cubicBezTo>
                  <a:cubicBezTo>
                    <a:pt x="141541" y="290132"/>
                    <a:pt x="72104" y="107442"/>
                    <a:pt x="72104" y="107442"/>
                  </a:cubicBezTo>
                  <a:cubicBezTo>
                    <a:pt x="69247" y="104203"/>
                    <a:pt x="66580" y="100965"/>
                    <a:pt x="63913" y="97917"/>
                  </a:cubicBezTo>
                  <a:cubicBezTo>
                    <a:pt x="38957" y="67813"/>
                    <a:pt x="17517" y="34962"/>
                    <a:pt x="0" y="0"/>
                  </a:cubicBezTo>
                  <a:cubicBezTo>
                    <a:pt x="20669" y="19050"/>
                    <a:pt x="46672" y="35719"/>
                    <a:pt x="67342" y="55245"/>
                  </a:cubicBezTo>
                  <a:lnTo>
                    <a:pt x="71914" y="59626"/>
                  </a:lnTo>
                  <a:cubicBezTo>
                    <a:pt x="121729" y="109919"/>
                    <a:pt x="140875" y="182785"/>
                    <a:pt x="157639" y="251650"/>
                  </a:cubicBezTo>
                  <a:cubicBezTo>
                    <a:pt x="186595" y="369380"/>
                    <a:pt x="215646" y="487080"/>
                    <a:pt x="244793" y="604742"/>
                  </a:cubicBezTo>
                  <a:cubicBezTo>
                    <a:pt x="290703" y="788956"/>
                    <a:pt x="336137" y="984313"/>
                    <a:pt x="280892" y="1166241"/>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48" name="任意多边形: 形状 447">
              <a:extLst>
                <a:ext uri="{FF2B5EF4-FFF2-40B4-BE49-F238E27FC236}">
                  <a16:creationId xmlns:a16="http://schemas.microsoft.com/office/drawing/2014/main" id="{5CBDBB72-1864-795A-FCD8-2475FDB84AFF}"/>
                </a:ext>
              </a:extLst>
            </p:cNvPr>
            <p:cNvSpPr/>
            <p:nvPr/>
          </p:nvSpPr>
          <p:spPr>
            <a:xfrm>
              <a:off x="6148886" y="515968"/>
              <a:ext cx="195550" cy="500729"/>
            </a:xfrm>
            <a:custGeom>
              <a:avLst/>
              <a:gdLst>
                <a:gd name="connsiteX0" fmla="*/ 186571 w 195550"/>
                <a:gd name="connsiteY0" fmla="*/ 173831 h 500729"/>
                <a:gd name="connsiteX1" fmla="*/ 129421 w 195550"/>
                <a:gd name="connsiteY1" fmla="*/ 77248 h 500729"/>
                <a:gd name="connsiteX2" fmla="*/ 70747 w 195550"/>
                <a:gd name="connsiteY2" fmla="*/ 0 h 500729"/>
                <a:gd name="connsiteX3" fmla="*/ 70747 w 195550"/>
                <a:gd name="connsiteY3" fmla="*/ 11621 h 500729"/>
                <a:gd name="connsiteX4" fmla="*/ 54745 w 195550"/>
                <a:gd name="connsiteY4" fmla="*/ 5048 h 500729"/>
                <a:gd name="connsiteX5" fmla="*/ 3025 w 195550"/>
                <a:gd name="connsiteY5" fmla="*/ 31718 h 500729"/>
                <a:gd name="connsiteX6" fmla="*/ 262 w 195550"/>
                <a:gd name="connsiteY6" fmla="*/ 81343 h 500729"/>
                <a:gd name="connsiteX7" fmla="*/ 65604 w 195550"/>
                <a:gd name="connsiteY7" fmla="*/ 402622 h 500729"/>
                <a:gd name="connsiteX8" fmla="*/ 129898 w 195550"/>
                <a:gd name="connsiteY8" fmla="*/ 500729 h 500729"/>
                <a:gd name="connsiteX9" fmla="*/ 133708 w 195550"/>
                <a:gd name="connsiteY9" fmla="*/ 479679 h 500729"/>
                <a:gd name="connsiteX10" fmla="*/ 137517 w 195550"/>
                <a:gd name="connsiteY10" fmla="*/ 462248 h 500729"/>
                <a:gd name="connsiteX11" fmla="*/ 179713 w 195550"/>
                <a:gd name="connsiteY11" fmla="*/ 328898 h 500729"/>
                <a:gd name="connsiteX12" fmla="*/ 191334 w 195550"/>
                <a:gd name="connsiteY12" fmla="*/ 279368 h 500729"/>
                <a:gd name="connsiteX13" fmla="*/ 186571 w 195550"/>
                <a:gd name="connsiteY13" fmla="*/ 173831 h 50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5550" h="500729">
                  <a:moveTo>
                    <a:pt x="186571" y="173831"/>
                  </a:moveTo>
                  <a:cubicBezTo>
                    <a:pt x="175046" y="138017"/>
                    <a:pt x="151805" y="107156"/>
                    <a:pt x="129421" y="77248"/>
                  </a:cubicBezTo>
                  <a:cubicBezTo>
                    <a:pt x="109800" y="51847"/>
                    <a:pt x="90245" y="26098"/>
                    <a:pt x="70747" y="0"/>
                  </a:cubicBezTo>
                  <a:lnTo>
                    <a:pt x="70747" y="11621"/>
                  </a:lnTo>
                  <a:cubicBezTo>
                    <a:pt x="66061" y="8094"/>
                    <a:pt x="60556" y="5831"/>
                    <a:pt x="54745" y="5048"/>
                  </a:cubicBezTo>
                  <a:cubicBezTo>
                    <a:pt x="33895" y="3690"/>
                    <a:pt x="14007" y="13948"/>
                    <a:pt x="3025" y="31718"/>
                  </a:cubicBezTo>
                  <a:cubicBezTo>
                    <a:pt x="424" y="48123"/>
                    <a:pt x="-509" y="64751"/>
                    <a:pt x="262" y="81343"/>
                  </a:cubicBezTo>
                  <a:cubicBezTo>
                    <a:pt x="3310" y="126016"/>
                    <a:pt x="-4500" y="263366"/>
                    <a:pt x="65604" y="402622"/>
                  </a:cubicBezTo>
                  <a:cubicBezTo>
                    <a:pt x="83225" y="437669"/>
                    <a:pt x="104799" y="470585"/>
                    <a:pt x="129898" y="500729"/>
                  </a:cubicBezTo>
                  <a:cubicBezTo>
                    <a:pt x="131231" y="493681"/>
                    <a:pt x="132374" y="486728"/>
                    <a:pt x="133708" y="479679"/>
                  </a:cubicBezTo>
                  <a:cubicBezTo>
                    <a:pt x="135041" y="472631"/>
                    <a:pt x="136089" y="468059"/>
                    <a:pt x="137517" y="462248"/>
                  </a:cubicBezTo>
                  <a:cubicBezTo>
                    <a:pt x="148471" y="417005"/>
                    <a:pt x="166569" y="373666"/>
                    <a:pt x="179713" y="328898"/>
                  </a:cubicBezTo>
                  <a:cubicBezTo>
                    <a:pt x="184581" y="312636"/>
                    <a:pt x="188457" y="296096"/>
                    <a:pt x="191334" y="279368"/>
                  </a:cubicBezTo>
                  <a:cubicBezTo>
                    <a:pt x="198268" y="244319"/>
                    <a:pt x="196630" y="208114"/>
                    <a:pt x="186571" y="173831"/>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49" name="任意多边形: 形状 448">
              <a:extLst>
                <a:ext uri="{FF2B5EF4-FFF2-40B4-BE49-F238E27FC236}">
                  <a16:creationId xmlns:a16="http://schemas.microsoft.com/office/drawing/2014/main" id="{7283429B-995F-C48E-AA4C-10AE316F532D}"/>
                </a:ext>
              </a:extLst>
            </p:cNvPr>
            <p:cNvSpPr/>
            <p:nvPr/>
          </p:nvSpPr>
          <p:spPr>
            <a:xfrm>
              <a:off x="6500812" y="3666553"/>
              <a:ext cx="2285" cy="988"/>
            </a:xfrm>
            <a:custGeom>
              <a:avLst/>
              <a:gdLst>
                <a:gd name="connsiteX0" fmla="*/ 0 w 2285"/>
                <a:gd name="connsiteY0" fmla="*/ 762 h 988"/>
                <a:gd name="connsiteX1" fmla="*/ 2286 w 2285"/>
                <a:gd name="connsiteY1" fmla="*/ 0 h 988"/>
                <a:gd name="connsiteX2" fmla="*/ 0 w 2285"/>
                <a:gd name="connsiteY2" fmla="*/ 762 h 988"/>
              </a:gdLst>
              <a:ahLst/>
              <a:cxnLst>
                <a:cxn ang="0">
                  <a:pos x="connsiteX0" y="connsiteY0"/>
                </a:cxn>
                <a:cxn ang="0">
                  <a:pos x="connsiteX1" y="connsiteY1"/>
                </a:cxn>
                <a:cxn ang="0">
                  <a:pos x="connsiteX2" y="connsiteY2"/>
                </a:cxn>
              </a:cxnLst>
              <a:rect l="l" t="t" r="r" b="b"/>
              <a:pathLst>
                <a:path w="2285" h="988">
                  <a:moveTo>
                    <a:pt x="0" y="762"/>
                  </a:moveTo>
                  <a:lnTo>
                    <a:pt x="2286" y="0"/>
                  </a:lnTo>
                  <a:cubicBezTo>
                    <a:pt x="1048" y="1619"/>
                    <a:pt x="0" y="762"/>
                    <a:pt x="0" y="762"/>
                  </a:cubicBezTo>
                  <a:close/>
                </a:path>
              </a:pathLst>
            </a:custGeom>
            <a:solidFill>
              <a:srgbClr val="E9E0D0"/>
            </a:solidFill>
            <a:ln w="9525" cap="flat">
              <a:noFill/>
              <a:prstDash val="solid"/>
              <a:miter/>
            </a:ln>
          </p:spPr>
          <p:txBody>
            <a:bodyPr rtlCol="0" anchor="ctr">
              <a:noAutofit/>
            </a:bodyPr>
            <a:lstStyle/>
            <a:p>
              <a:endParaRPr lang="en-US">
                <a:cs typeface="+mn-ea"/>
                <a:sym typeface="+mn-lt"/>
              </a:endParaRPr>
            </a:p>
          </p:txBody>
        </p:sp>
        <p:sp>
          <p:nvSpPr>
            <p:cNvPr id="450" name="任意多边形: 形状 449">
              <a:extLst>
                <a:ext uri="{FF2B5EF4-FFF2-40B4-BE49-F238E27FC236}">
                  <a16:creationId xmlns:a16="http://schemas.microsoft.com/office/drawing/2014/main" id="{88260998-313D-E8BB-3D81-63CAA21C10C4}"/>
                </a:ext>
              </a:extLst>
            </p:cNvPr>
            <p:cNvSpPr/>
            <p:nvPr/>
          </p:nvSpPr>
          <p:spPr>
            <a:xfrm>
              <a:off x="5989927" y="2556604"/>
              <a:ext cx="809128" cy="1697768"/>
            </a:xfrm>
            <a:custGeom>
              <a:avLst/>
              <a:gdLst>
                <a:gd name="connsiteX0" fmla="*/ 800445 w 809128"/>
                <a:gd name="connsiteY0" fmla="*/ 1167574 h 1697768"/>
                <a:gd name="connsiteX1" fmla="*/ 769013 w 809128"/>
                <a:gd name="connsiteY1" fmla="*/ 1353503 h 1697768"/>
                <a:gd name="connsiteX2" fmla="*/ 747676 w 809128"/>
                <a:gd name="connsiteY2" fmla="*/ 1623346 h 1697768"/>
                <a:gd name="connsiteX3" fmla="*/ 604801 w 809128"/>
                <a:gd name="connsiteY3" fmla="*/ 1691735 h 1697768"/>
                <a:gd name="connsiteX4" fmla="*/ 171128 w 809128"/>
                <a:gd name="connsiteY4" fmla="*/ 1596485 h 1697768"/>
                <a:gd name="connsiteX5" fmla="*/ 45112 w 809128"/>
                <a:gd name="connsiteY5" fmla="*/ 1471803 h 1697768"/>
                <a:gd name="connsiteX6" fmla="*/ 250 w 809128"/>
                <a:gd name="connsiteY6" fmla="*/ 1408081 h 1697768"/>
                <a:gd name="connsiteX7" fmla="*/ 133600 w 809128"/>
                <a:gd name="connsiteY7" fmla="*/ 1093756 h 1697768"/>
                <a:gd name="connsiteX8" fmla="*/ 132457 w 809128"/>
                <a:gd name="connsiteY8" fmla="*/ 1087660 h 1697768"/>
                <a:gd name="connsiteX9" fmla="*/ 107692 w 809128"/>
                <a:gd name="connsiteY9" fmla="*/ 984980 h 1697768"/>
                <a:gd name="connsiteX10" fmla="*/ 53685 w 809128"/>
                <a:gd name="connsiteY10" fmla="*/ 776192 h 1697768"/>
                <a:gd name="connsiteX11" fmla="*/ 66258 w 809128"/>
                <a:gd name="connsiteY11" fmla="*/ 719042 h 1697768"/>
                <a:gd name="connsiteX12" fmla="*/ 66258 w 809128"/>
                <a:gd name="connsiteY12" fmla="*/ 719042 h 1697768"/>
                <a:gd name="connsiteX13" fmla="*/ 82831 w 809128"/>
                <a:gd name="connsiteY13" fmla="*/ 643604 h 1697768"/>
                <a:gd name="connsiteX14" fmla="*/ 146077 w 809128"/>
                <a:gd name="connsiteY14" fmla="*/ 354997 h 1697768"/>
                <a:gd name="connsiteX15" fmla="*/ 156174 w 809128"/>
                <a:gd name="connsiteY15" fmla="*/ 341566 h 1697768"/>
                <a:gd name="connsiteX16" fmla="*/ 257425 w 809128"/>
                <a:gd name="connsiteY16" fmla="*/ 208217 h 1697768"/>
                <a:gd name="connsiteX17" fmla="*/ 339340 w 809128"/>
                <a:gd name="connsiteY17" fmla="*/ 100489 h 1697768"/>
                <a:gd name="connsiteX18" fmla="*/ 362962 w 809128"/>
                <a:gd name="connsiteY18" fmla="*/ 69437 h 1697768"/>
                <a:gd name="connsiteX19" fmla="*/ 370487 w 809128"/>
                <a:gd name="connsiteY19" fmla="*/ 59912 h 1697768"/>
                <a:gd name="connsiteX20" fmla="*/ 388394 w 809128"/>
                <a:gd name="connsiteY20" fmla="*/ 36385 h 1697768"/>
                <a:gd name="connsiteX21" fmla="*/ 415921 w 809128"/>
                <a:gd name="connsiteY21" fmla="*/ 0 h 1697768"/>
                <a:gd name="connsiteX22" fmla="*/ 458021 w 809128"/>
                <a:gd name="connsiteY22" fmla="*/ 59436 h 1697768"/>
                <a:gd name="connsiteX23" fmla="*/ 609183 w 809128"/>
                <a:gd name="connsiteY23" fmla="*/ 232029 h 1697768"/>
                <a:gd name="connsiteX24" fmla="*/ 619184 w 809128"/>
                <a:gd name="connsiteY24" fmla="*/ 240411 h 1697768"/>
                <a:gd name="connsiteX25" fmla="*/ 619184 w 809128"/>
                <a:gd name="connsiteY25" fmla="*/ 240411 h 1697768"/>
                <a:gd name="connsiteX26" fmla="*/ 659761 w 809128"/>
                <a:gd name="connsiteY26" fmla="*/ 284893 h 1697768"/>
                <a:gd name="connsiteX27" fmla="*/ 707386 w 809128"/>
                <a:gd name="connsiteY27" fmla="*/ 356711 h 1697768"/>
                <a:gd name="connsiteX28" fmla="*/ 707386 w 809128"/>
                <a:gd name="connsiteY28" fmla="*/ 356711 h 1697768"/>
                <a:gd name="connsiteX29" fmla="*/ 758249 w 809128"/>
                <a:gd name="connsiteY29" fmla="*/ 707136 h 1697768"/>
                <a:gd name="connsiteX30" fmla="*/ 757011 w 809128"/>
                <a:gd name="connsiteY30" fmla="*/ 712851 h 1697768"/>
                <a:gd name="connsiteX31" fmla="*/ 751963 w 809128"/>
                <a:gd name="connsiteY31" fmla="*/ 842296 h 1697768"/>
                <a:gd name="connsiteX32" fmla="*/ 785396 w 809128"/>
                <a:gd name="connsiteY32" fmla="*/ 970407 h 1697768"/>
                <a:gd name="connsiteX33" fmla="*/ 786253 w 809128"/>
                <a:gd name="connsiteY33" fmla="*/ 972407 h 1697768"/>
                <a:gd name="connsiteX34" fmla="*/ 806446 w 809128"/>
                <a:gd name="connsiteY34" fmla="*/ 1055275 h 1697768"/>
                <a:gd name="connsiteX35" fmla="*/ 800445 w 809128"/>
                <a:gd name="connsiteY35" fmla="*/ 1167574 h 169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09128" h="1697768">
                  <a:moveTo>
                    <a:pt x="800445" y="1167574"/>
                  </a:moveTo>
                  <a:cubicBezTo>
                    <a:pt x="789110" y="1218724"/>
                    <a:pt x="770155" y="1267587"/>
                    <a:pt x="769013" y="1353503"/>
                  </a:cubicBezTo>
                  <a:cubicBezTo>
                    <a:pt x="767012" y="1495235"/>
                    <a:pt x="757297" y="1588389"/>
                    <a:pt x="747676" y="1623346"/>
                  </a:cubicBezTo>
                  <a:cubicBezTo>
                    <a:pt x="747676" y="1623346"/>
                    <a:pt x="705862" y="1674209"/>
                    <a:pt x="604801" y="1691735"/>
                  </a:cubicBezTo>
                  <a:cubicBezTo>
                    <a:pt x="513266" y="1707832"/>
                    <a:pt x="373058" y="1696688"/>
                    <a:pt x="171128" y="1596485"/>
                  </a:cubicBezTo>
                  <a:cubicBezTo>
                    <a:pt x="171128" y="1596485"/>
                    <a:pt x="95785" y="1528286"/>
                    <a:pt x="45112" y="1471803"/>
                  </a:cubicBezTo>
                  <a:cubicBezTo>
                    <a:pt x="21205" y="1445228"/>
                    <a:pt x="2821" y="1421130"/>
                    <a:pt x="250" y="1408081"/>
                  </a:cubicBezTo>
                  <a:cubicBezTo>
                    <a:pt x="-7370" y="1367790"/>
                    <a:pt x="162175" y="1246156"/>
                    <a:pt x="133600" y="1093756"/>
                  </a:cubicBezTo>
                  <a:cubicBezTo>
                    <a:pt x="133600" y="1091756"/>
                    <a:pt x="132838" y="1089660"/>
                    <a:pt x="132457" y="1087660"/>
                  </a:cubicBezTo>
                  <a:cubicBezTo>
                    <a:pt x="126265" y="1060037"/>
                    <a:pt x="117693" y="1024795"/>
                    <a:pt x="107692" y="984980"/>
                  </a:cubicBezTo>
                  <a:cubicBezTo>
                    <a:pt x="91785" y="922591"/>
                    <a:pt x="72735" y="849344"/>
                    <a:pt x="53685" y="776192"/>
                  </a:cubicBezTo>
                  <a:lnTo>
                    <a:pt x="66258" y="719042"/>
                  </a:lnTo>
                  <a:lnTo>
                    <a:pt x="66258" y="719042"/>
                  </a:lnTo>
                  <a:lnTo>
                    <a:pt x="82831" y="643604"/>
                  </a:lnTo>
                  <a:lnTo>
                    <a:pt x="146077" y="354997"/>
                  </a:lnTo>
                  <a:lnTo>
                    <a:pt x="156174" y="341566"/>
                  </a:lnTo>
                  <a:lnTo>
                    <a:pt x="257425" y="208217"/>
                  </a:lnTo>
                  <a:lnTo>
                    <a:pt x="339340" y="100489"/>
                  </a:lnTo>
                  <a:lnTo>
                    <a:pt x="362962" y="69437"/>
                  </a:lnTo>
                  <a:lnTo>
                    <a:pt x="370487" y="59912"/>
                  </a:lnTo>
                  <a:lnTo>
                    <a:pt x="388394" y="36385"/>
                  </a:lnTo>
                  <a:lnTo>
                    <a:pt x="415921" y="0"/>
                  </a:lnTo>
                  <a:cubicBezTo>
                    <a:pt x="415921" y="0"/>
                    <a:pt x="432875" y="25146"/>
                    <a:pt x="458021" y="59436"/>
                  </a:cubicBezTo>
                  <a:cubicBezTo>
                    <a:pt x="498693" y="115062"/>
                    <a:pt x="561177" y="194881"/>
                    <a:pt x="609183" y="232029"/>
                  </a:cubicBezTo>
                  <a:cubicBezTo>
                    <a:pt x="612517" y="234601"/>
                    <a:pt x="615755" y="237363"/>
                    <a:pt x="619184" y="240411"/>
                  </a:cubicBezTo>
                  <a:lnTo>
                    <a:pt x="619184" y="240411"/>
                  </a:lnTo>
                  <a:cubicBezTo>
                    <a:pt x="633853" y="254146"/>
                    <a:pt x="647426" y="269024"/>
                    <a:pt x="659761" y="284893"/>
                  </a:cubicBezTo>
                  <a:cubicBezTo>
                    <a:pt x="677620" y="307457"/>
                    <a:pt x="693546" y="331479"/>
                    <a:pt x="707386" y="356711"/>
                  </a:cubicBezTo>
                  <a:lnTo>
                    <a:pt x="707386" y="356711"/>
                  </a:lnTo>
                  <a:cubicBezTo>
                    <a:pt x="764736" y="464001"/>
                    <a:pt x="782729" y="587969"/>
                    <a:pt x="758249" y="707136"/>
                  </a:cubicBezTo>
                  <a:cubicBezTo>
                    <a:pt x="757773" y="709041"/>
                    <a:pt x="757487" y="710946"/>
                    <a:pt x="757011" y="712851"/>
                  </a:cubicBezTo>
                  <a:cubicBezTo>
                    <a:pt x="748781" y="755494"/>
                    <a:pt x="747076" y="799138"/>
                    <a:pt x="751963" y="842296"/>
                  </a:cubicBezTo>
                  <a:cubicBezTo>
                    <a:pt x="757021" y="886358"/>
                    <a:pt x="768270" y="929487"/>
                    <a:pt x="785396" y="970407"/>
                  </a:cubicBezTo>
                  <a:cubicBezTo>
                    <a:pt x="785643" y="971093"/>
                    <a:pt x="785929" y="971760"/>
                    <a:pt x="786253" y="972407"/>
                  </a:cubicBezTo>
                  <a:cubicBezTo>
                    <a:pt x="796368" y="999096"/>
                    <a:pt x="803150" y="1026928"/>
                    <a:pt x="806446" y="1055275"/>
                  </a:cubicBezTo>
                  <a:cubicBezTo>
                    <a:pt x="811465" y="1092756"/>
                    <a:pt x="809427" y="1130846"/>
                    <a:pt x="800445" y="1167574"/>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51" name="任意多边形: 形状 450">
              <a:extLst>
                <a:ext uri="{FF2B5EF4-FFF2-40B4-BE49-F238E27FC236}">
                  <a16:creationId xmlns:a16="http://schemas.microsoft.com/office/drawing/2014/main" id="{4BD67938-F221-813D-7C20-5C652F792EAB}"/>
                </a:ext>
              </a:extLst>
            </p:cNvPr>
            <p:cNvSpPr/>
            <p:nvPr/>
          </p:nvSpPr>
          <p:spPr>
            <a:xfrm>
              <a:off x="6054642" y="2109522"/>
              <a:ext cx="500859" cy="755692"/>
            </a:xfrm>
            <a:custGeom>
              <a:avLst/>
              <a:gdLst>
                <a:gd name="connsiteX0" fmla="*/ 391877 w 500859"/>
                <a:gd name="connsiteY0" fmla="*/ 450130 h 755692"/>
                <a:gd name="connsiteX1" fmla="*/ 402641 w 500859"/>
                <a:gd name="connsiteY1" fmla="*/ 579099 h 755692"/>
                <a:gd name="connsiteX2" fmla="*/ 496367 w 500859"/>
                <a:gd name="connsiteY2" fmla="*/ 749882 h 755692"/>
                <a:gd name="connsiteX3" fmla="*/ 498843 w 500859"/>
                <a:gd name="connsiteY3" fmla="*/ 755692 h 755692"/>
                <a:gd name="connsiteX4" fmla="*/ 11068 w 500859"/>
                <a:gd name="connsiteY4" fmla="*/ 460893 h 755692"/>
                <a:gd name="connsiteX5" fmla="*/ 78695 w 500859"/>
                <a:gd name="connsiteY5" fmla="*/ 104468 h 755692"/>
                <a:gd name="connsiteX6" fmla="*/ 134798 w 500859"/>
                <a:gd name="connsiteY6" fmla="*/ 21791 h 755692"/>
                <a:gd name="connsiteX7" fmla="*/ 142322 w 500859"/>
                <a:gd name="connsiteY7" fmla="*/ 11599 h 755692"/>
                <a:gd name="connsiteX8" fmla="*/ 283197 w 500859"/>
                <a:gd name="connsiteY8" fmla="*/ 17695 h 755692"/>
                <a:gd name="connsiteX9" fmla="*/ 328441 w 500859"/>
                <a:gd name="connsiteY9" fmla="*/ 33411 h 755692"/>
                <a:gd name="connsiteX10" fmla="*/ 489890 w 500859"/>
                <a:gd name="connsiteY10" fmla="*/ 134186 h 755692"/>
                <a:gd name="connsiteX11" fmla="*/ 498843 w 500859"/>
                <a:gd name="connsiteY11" fmla="*/ 172286 h 755692"/>
                <a:gd name="connsiteX12" fmla="*/ 430835 w 500859"/>
                <a:gd name="connsiteY12" fmla="*/ 234865 h 755692"/>
                <a:gd name="connsiteX13" fmla="*/ 417976 w 500859"/>
                <a:gd name="connsiteY13" fmla="*/ 261249 h 755692"/>
                <a:gd name="connsiteX14" fmla="*/ 395116 w 500859"/>
                <a:gd name="connsiteY14" fmla="*/ 382122 h 755692"/>
                <a:gd name="connsiteX15" fmla="*/ 392830 w 500859"/>
                <a:gd name="connsiteY15" fmla="*/ 418317 h 755692"/>
                <a:gd name="connsiteX16" fmla="*/ 391877 w 500859"/>
                <a:gd name="connsiteY16" fmla="*/ 450130 h 75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0859" h="755692">
                  <a:moveTo>
                    <a:pt x="391877" y="450130"/>
                  </a:moveTo>
                  <a:cubicBezTo>
                    <a:pt x="390534" y="493393"/>
                    <a:pt x="394144" y="536665"/>
                    <a:pt x="402641" y="579099"/>
                  </a:cubicBezTo>
                  <a:cubicBezTo>
                    <a:pt x="416357" y="643678"/>
                    <a:pt x="446551" y="706448"/>
                    <a:pt x="496367" y="749882"/>
                  </a:cubicBezTo>
                  <a:lnTo>
                    <a:pt x="498843" y="755692"/>
                  </a:lnTo>
                  <a:cubicBezTo>
                    <a:pt x="498843" y="755692"/>
                    <a:pt x="67837" y="687398"/>
                    <a:pt x="11068" y="460893"/>
                  </a:cubicBezTo>
                  <a:cubicBezTo>
                    <a:pt x="-23984" y="321352"/>
                    <a:pt x="31261" y="186955"/>
                    <a:pt x="78695" y="104468"/>
                  </a:cubicBezTo>
                  <a:cubicBezTo>
                    <a:pt x="95069" y="75398"/>
                    <a:pt x="113843" y="47747"/>
                    <a:pt x="134798" y="21791"/>
                  </a:cubicBezTo>
                  <a:cubicBezTo>
                    <a:pt x="136417" y="17819"/>
                    <a:pt x="139008" y="14314"/>
                    <a:pt x="142322" y="11599"/>
                  </a:cubicBezTo>
                  <a:cubicBezTo>
                    <a:pt x="164325" y="-7451"/>
                    <a:pt x="221094" y="-1355"/>
                    <a:pt x="283197" y="17695"/>
                  </a:cubicBezTo>
                  <a:cubicBezTo>
                    <a:pt x="298151" y="22172"/>
                    <a:pt x="313391" y="27220"/>
                    <a:pt x="328441" y="33411"/>
                  </a:cubicBezTo>
                  <a:cubicBezTo>
                    <a:pt x="397497" y="60367"/>
                    <a:pt x="464267" y="99229"/>
                    <a:pt x="489890" y="134186"/>
                  </a:cubicBezTo>
                  <a:cubicBezTo>
                    <a:pt x="499891" y="147616"/>
                    <a:pt x="503510" y="160570"/>
                    <a:pt x="498843" y="172286"/>
                  </a:cubicBezTo>
                  <a:cubicBezTo>
                    <a:pt x="470020" y="185269"/>
                    <a:pt x="446170" y="207224"/>
                    <a:pt x="430835" y="234865"/>
                  </a:cubicBezTo>
                  <a:cubicBezTo>
                    <a:pt x="425901" y="243333"/>
                    <a:pt x="421605" y="252153"/>
                    <a:pt x="417976" y="261249"/>
                  </a:cubicBezTo>
                  <a:cubicBezTo>
                    <a:pt x="402641" y="299349"/>
                    <a:pt x="398164" y="341069"/>
                    <a:pt x="395116" y="382122"/>
                  </a:cubicBezTo>
                  <a:cubicBezTo>
                    <a:pt x="394163" y="394218"/>
                    <a:pt x="393497" y="406315"/>
                    <a:pt x="392830" y="418317"/>
                  </a:cubicBezTo>
                  <a:cubicBezTo>
                    <a:pt x="392163" y="430318"/>
                    <a:pt x="392068" y="439367"/>
                    <a:pt x="391877" y="450130"/>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52" name="任意多边形: 形状 451">
              <a:extLst>
                <a:ext uri="{FF2B5EF4-FFF2-40B4-BE49-F238E27FC236}">
                  <a16:creationId xmlns:a16="http://schemas.microsoft.com/office/drawing/2014/main" id="{A83F3DC1-0C17-D9DB-F70C-DC271FD6CF59}"/>
                </a:ext>
              </a:extLst>
            </p:cNvPr>
            <p:cNvSpPr/>
            <p:nvPr/>
          </p:nvSpPr>
          <p:spPr>
            <a:xfrm>
              <a:off x="6313645" y="2127027"/>
              <a:ext cx="241772" cy="400240"/>
            </a:xfrm>
            <a:custGeom>
              <a:avLst/>
              <a:gdLst>
                <a:gd name="connsiteX0" fmla="*/ 239839 w 241772"/>
                <a:gd name="connsiteY0" fmla="*/ 154210 h 400240"/>
                <a:gd name="connsiteX1" fmla="*/ 171831 w 241772"/>
                <a:gd name="connsiteY1" fmla="*/ 216789 h 400240"/>
                <a:gd name="connsiteX2" fmla="*/ 158972 w 241772"/>
                <a:gd name="connsiteY2" fmla="*/ 243173 h 400240"/>
                <a:gd name="connsiteX3" fmla="*/ 136112 w 241772"/>
                <a:gd name="connsiteY3" fmla="*/ 364046 h 400240"/>
                <a:gd name="connsiteX4" fmla="*/ 133826 w 241772"/>
                <a:gd name="connsiteY4" fmla="*/ 400241 h 400240"/>
                <a:gd name="connsiteX5" fmla="*/ 125539 w 241772"/>
                <a:gd name="connsiteY5" fmla="*/ 277368 h 400240"/>
                <a:gd name="connsiteX6" fmla="*/ 111823 w 241772"/>
                <a:gd name="connsiteY6" fmla="*/ 176975 h 400240"/>
                <a:gd name="connsiteX7" fmla="*/ 15812 w 241772"/>
                <a:gd name="connsiteY7" fmla="*/ 86487 h 400240"/>
                <a:gd name="connsiteX8" fmla="*/ 0 w 241772"/>
                <a:gd name="connsiteY8" fmla="*/ 83725 h 400240"/>
                <a:gd name="connsiteX9" fmla="*/ 24194 w 241772"/>
                <a:gd name="connsiteY9" fmla="*/ 0 h 400240"/>
                <a:gd name="connsiteX10" fmla="*/ 69437 w 241772"/>
                <a:gd name="connsiteY10" fmla="*/ 15716 h 400240"/>
                <a:gd name="connsiteX11" fmla="*/ 230886 w 241772"/>
                <a:gd name="connsiteY11" fmla="*/ 116491 h 400240"/>
                <a:gd name="connsiteX12" fmla="*/ 239839 w 241772"/>
                <a:gd name="connsiteY12" fmla="*/ 154210 h 40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1772" h="400240">
                  <a:moveTo>
                    <a:pt x="239839" y="154210"/>
                  </a:moveTo>
                  <a:cubicBezTo>
                    <a:pt x="211017" y="167192"/>
                    <a:pt x="187166" y="189147"/>
                    <a:pt x="171831" y="216789"/>
                  </a:cubicBezTo>
                  <a:cubicBezTo>
                    <a:pt x="166897" y="225257"/>
                    <a:pt x="162601" y="234077"/>
                    <a:pt x="158972" y="243173"/>
                  </a:cubicBezTo>
                  <a:cubicBezTo>
                    <a:pt x="143637" y="281273"/>
                    <a:pt x="139160" y="322993"/>
                    <a:pt x="136112" y="364046"/>
                  </a:cubicBezTo>
                  <a:cubicBezTo>
                    <a:pt x="135160" y="376142"/>
                    <a:pt x="134493" y="388239"/>
                    <a:pt x="133826" y="400241"/>
                  </a:cubicBezTo>
                  <a:cubicBezTo>
                    <a:pt x="127197" y="359635"/>
                    <a:pt x="124425" y="318497"/>
                    <a:pt x="125539" y="277368"/>
                  </a:cubicBezTo>
                  <a:cubicBezTo>
                    <a:pt x="125539" y="243364"/>
                    <a:pt x="125539" y="207931"/>
                    <a:pt x="111823" y="176975"/>
                  </a:cubicBezTo>
                  <a:cubicBezTo>
                    <a:pt x="93250" y="136398"/>
                    <a:pt x="53530" y="110300"/>
                    <a:pt x="15812" y="86487"/>
                  </a:cubicBezTo>
                  <a:lnTo>
                    <a:pt x="0" y="83725"/>
                  </a:lnTo>
                  <a:cubicBezTo>
                    <a:pt x="4877" y="54988"/>
                    <a:pt x="12992" y="26908"/>
                    <a:pt x="24194" y="0"/>
                  </a:cubicBezTo>
                  <a:cubicBezTo>
                    <a:pt x="39148" y="4477"/>
                    <a:pt x="54388" y="9525"/>
                    <a:pt x="69437" y="15716"/>
                  </a:cubicBezTo>
                  <a:cubicBezTo>
                    <a:pt x="138494" y="42672"/>
                    <a:pt x="205264" y="81534"/>
                    <a:pt x="230886" y="116491"/>
                  </a:cubicBezTo>
                  <a:cubicBezTo>
                    <a:pt x="240887" y="130112"/>
                    <a:pt x="244316" y="143066"/>
                    <a:pt x="239839" y="154210"/>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53" name="任意多边形: 形状 452">
              <a:extLst>
                <a:ext uri="{FF2B5EF4-FFF2-40B4-BE49-F238E27FC236}">
                  <a16:creationId xmlns:a16="http://schemas.microsoft.com/office/drawing/2014/main" id="{C0D6833E-4BF3-8C4C-115C-C8D2F9E86ACE}"/>
                </a:ext>
              </a:extLst>
            </p:cNvPr>
            <p:cNvSpPr/>
            <p:nvPr/>
          </p:nvSpPr>
          <p:spPr>
            <a:xfrm>
              <a:off x="6224460" y="2219610"/>
              <a:ext cx="161320" cy="452628"/>
            </a:xfrm>
            <a:custGeom>
              <a:avLst/>
              <a:gdLst>
                <a:gd name="connsiteX0" fmla="*/ 603 w 161320"/>
                <a:gd name="connsiteY0" fmla="*/ 41529 h 452628"/>
                <a:gd name="connsiteX1" fmla="*/ 77470 w 161320"/>
                <a:gd name="connsiteY1" fmla="*/ 232029 h 452628"/>
                <a:gd name="connsiteX2" fmla="*/ 139192 w 161320"/>
                <a:gd name="connsiteY2" fmla="*/ 429959 h 452628"/>
                <a:gd name="connsiteX3" fmla="*/ 154813 w 161320"/>
                <a:gd name="connsiteY3" fmla="*/ 452628 h 452628"/>
                <a:gd name="connsiteX4" fmla="*/ 160623 w 161320"/>
                <a:gd name="connsiteY4" fmla="*/ 422624 h 452628"/>
                <a:gd name="connsiteX5" fmla="*/ 85757 w 161320"/>
                <a:gd name="connsiteY5" fmla="*/ 110204 h 452628"/>
                <a:gd name="connsiteX6" fmla="*/ 31179 w 161320"/>
                <a:gd name="connsiteY6" fmla="*/ 6667 h 452628"/>
                <a:gd name="connsiteX7" fmla="*/ 15462 w 161320"/>
                <a:gd name="connsiteY7" fmla="*/ 0 h 452628"/>
                <a:gd name="connsiteX8" fmla="*/ 603 w 161320"/>
                <a:gd name="connsiteY8" fmla="*/ 16383 h 452628"/>
                <a:gd name="connsiteX9" fmla="*/ 1937 w 161320"/>
                <a:gd name="connsiteY9" fmla="*/ 40862 h 45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320" h="452628">
                  <a:moveTo>
                    <a:pt x="603" y="41529"/>
                  </a:moveTo>
                  <a:cubicBezTo>
                    <a:pt x="41275" y="95441"/>
                    <a:pt x="61182" y="164211"/>
                    <a:pt x="77470" y="232029"/>
                  </a:cubicBezTo>
                  <a:cubicBezTo>
                    <a:pt x="93758" y="299847"/>
                    <a:pt x="107855" y="369094"/>
                    <a:pt x="139192" y="429959"/>
                  </a:cubicBezTo>
                  <a:cubicBezTo>
                    <a:pt x="143059" y="438350"/>
                    <a:pt x="148346" y="446018"/>
                    <a:pt x="154813" y="452628"/>
                  </a:cubicBezTo>
                  <a:cubicBezTo>
                    <a:pt x="162242" y="445770"/>
                    <a:pt x="161862" y="433578"/>
                    <a:pt x="160623" y="422624"/>
                  </a:cubicBezTo>
                  <a:cubicBezTo>
                    <a:pt x="148146" y="315659"/>
                    <a:pt x="117189" y="212503"/>
                    <a:pt x="85757" y="110204"/>
                  </a:cubicBezTo>
                  <a:cubicBezTo>
                    <a:pt x="74041" y="72104"/>
                    <a:pt x="60611" y="31147"/>
                    <a:pt x="31179" y="6667"/>
                  </a:cubicBezTo>
                  <a:cubicBezTo>
                    <a:pt x="27016" y="2467"/>
                    <a:pt x="21377" y="67"/>
                    <a:pt x="15462" y="0"/>
                  </a:cubicBezTo>
                  <a:cubicBezTo>
                    <a:pt x="7518" y="1734"/>
                    <a:pt x="1556" y="8315"/>
                    <a:pt x="603" y="16383"/>
                  </a:cubicBezTo>
                  <a:cubicBezTo>
                    <a:pt x="-521" y="24555"/>
                    <a:pt x="-73" y="32861"/>
                    <a:pt x="1937" y="40862"/>
                  </a:cubicBezTo>
                  <a:close/>
                </a:path>
              </a:pathLst>
            </a:custGeom>
            <a:solidFill>
              <a:srgbClr val="FFCEAC"/>
            </a:solidFill>
            <a:ln w="9525" cap="flat">
              <a:noFill/>
              <a:prstDash val="solid"/>
              <a:miter/>
            </a:ln>
          </p:spPr>
          <p:txBody>
            <a:bodyPr rtlCol="0" anchor="ctr">
              <a:noAutofit/>
            </a:bodyPr>
            <a:lstStyle/>
            <a:p>
              <a:endParaRPr lang="en-US">
                <a:cs typeface="+mn-ea"/>
                <a:sym typeface="+mn-lt"/>
              </a:endParaRPr>
            </a:p>
          </p:txBody>
        </p:sp>
        <p:sp>
          <p:nvSpPr>
            <p:cNvPr id="454" name="任意多边形: 形状 453">
              <a:extLst>
                <a:ext uri="{FF2B5EF4-FFF2-40B4-BE49-F238E27FC236}">
                  <a16:creationId xmlns:a16="http://schemas.microsoft.com/office/drawing/2014/main" id="{99C19834-25F7-964F-1C13-C1E11169A64D}"/>
                </a:ext>
              </a:extLst>
            </p:cNvPr>
            <p:cNvSpPr/>
            <p:nvPr/>
          </p:nvSpPr>
          <p:spPr>
            <a:xfrm>
              <a:off x="6051104" y="1764765"/>
              <a:ext cx="577079" cy="557446"/>
            </a:xfrm>
            <a:custGeom>
              <a:avLst/>
              <a:gdLst>
                <a:gd name="connsiteX0" fmla="*/ 564008 w 577079"/>
                <a:gd name="connsiteY0" fmla="*/ 505898 h 557446"/>
                <a:gd name="connsiteX1" fmla="*/ 550102 w 577079"/>
                <a:gd name="connsiteY1" fmla="*/ 520567 h 557446"/>
                <a:gd name="connsiteX2" fmla="*/ 378652 w 577079"/>
                <a:gd name="connsiteY2" fmla="*/ 556857 h 557446"/>
                <a:gd name="connsiteX3" fmla="*/ 288736 w 577079"/>
                <a:gd name="connsiteY3" fmla="*/ 553904 h 557446"/>
                <a:gd name="connsiteX4" fmla="*/ 231586 w 577079"/>
                <a:gd name="connsiteY4" fmla="*/ 546856 h 557446"/>
                <a:gd name="connsiteX5" fmla="*/ 180246 w 577079"/>
                <a:gd name="connsiteY5" fmla="*/ 518281 h 557446"/>
                <a:gd name="connsiteX6" fmla="*/ 79852 w 577079"/>
                <a:gd name="connsiteY6" fmla="*/ 423698 h 557446"/>
                <a:gd name="connsiteX7" fmla="*/ 8510 w 577079"/>
                <a:gd name="connsiteY7" fmla="*/ 108135 h 557446"/>
                <a:gd name="connsiteX8" fmla="*/ 25465 w 577079"/>
                <a:gd name="connsiteY8" fmla="*/ 64224 h 557446"/>
                <a:gd name="connsiteX9" fmla="*/ 65850 w 577079"/>
                <a:gd name="connsiteY9" fmla="*/ 30696 h 557446"/>
                <a:gd name="connsiteX10" fmla="*/ 84138 w 577079"/>
                <a:gd name="connsiteY10" fmla="*/ 21171 h 557446"/>
                <a:gd name="connsiteX11" fmla="*/ 171102 w 577079"/>
                <a:gd name="connsiteY11" fmla="*/ 26 h 557446"/>
                <a:gd name="connsiteX12" fmla="*/ 336265 w 577079"/>
                <a:gd name="connsiteY12" fmla="*/ 88513 h 557446"/>
                <a:gd name="connsiteX13" fmla="*/ 482474 w 577079"/>
                <a:gd name="connsiteY13" fmla="*/ 212338 h 557446"/>
                <a:gd name="connsiteX14" fmla="*/ 525622 w 577079"/>
                <a:gd name="connsiteY14" fmla="*/ 231388 h 557446"/>
                <a:gd name="connsiteX15" fmla="*/ 549720 w 577079"/>
                <a:gd name="connsiteY15" fmla="*/ 269488 h 557446"/>
                <a:gd name="connsiteX16" fmla="*/ 518669 w 577079"/>
                <a:gd name="connsiteY16" fmla="*/ 295968 h 557446"/>
                <a:gd name="connsiteX17" fmla="*/ 524384 w 577079"/>
                <a:gd name="connsiteY17" fmla="*/ 374739 h 557446"/>
                <a:gd name="connsiteX18" fmla="*/ 550625 w 577079"/>
                <a:gd name="connsiteY18" fmla="*/ 397933 h 557446"/>
                <a:gd name="connsiteX19" fmla="*/ 550673 w 577079"/>
                <a:gd name="connsiteY19" fmla="*/ 399599 h 557446"/>
                <a:gd name="connsiteX20" fmla="*/ 548768 w 577079"/>
                <a:gd name="connsiteY20" fmla="*/ 413315 h 557446"/>
                <a:gd name="connsiteX21" fmla="*/ 571437 w 577079"/>
                <a:gd name="connsiteY21" fmla="*/ 448844 h 557446"/>
                <a:gd name="connsiteX22" fmla="*/ 564008 w 577079"/>
                <a:gd name="connsiteY22" fmla="*/ 505898 h 55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7079" h="557446">
                  <a:moveTo>
                    <a:pt x="564008" y="505898"/>
                  </a:moveTo>
                  <a:cubicBezTo>
                    <a:pt x="559979" y="511328"/>
                    <a:pt x="555302" y="516252"/>
                    <a:pt x="550102" y="520567"/>
                  </a:cubicBezTo>
                  <a:cubicBezTo>
                    <a:pt x="504001" y="558667"/>
                    <a:pt x="438278" y="558667"/>
                    <a:pt x="378652" y="556857"/>
                  </a:cubicBezTo>
                  <a:lnTo>
                    <a:pt x="288736" y="553904"/>
                  </a:lnTo>
                  <a:cubicBezTo>
                    <a:pt x="269447" y="554209"/>
                    <a:pt x="250216" y="551838"/>
                    <a:pt x="231586" y="546856"/>
                  </a:cubicBezTo>
                  <a:cubicBezTo>
                    <a:pt x="213050" y="540160"/>
                    <a:pt x="195705" y="530511"/>
                    <a:pt x="180246" y="518281"/>
                  </a:cubicBezTo>
                  <a:cubicBezTo>
                    <a:pt x="142603" y="491506"/>
                    <a:pt x="108818" y="459683"/>
                    <a:pt x="79852" y="423698"/>
                  </a:cubicBezTo>
                  <a:cubicBezTo>
                    <a:pt x="10977" y="334048"/>
                    <a:pt x="-15102" y="218691"/>
                    <a:pt x="8510" y="108135"/>
                  </a:cubicBezTo>
                  <a:cubicBezTo>
                    <a:pt x="11272" y="92542"/>
                    <a:pt x="17025" y="77626"/>
                    <a:pt x="25465" y="64224"/>
                  </a:cubicBezTo>
                  <a:cubicBezTo>
                    <a:pt x="36066" y="49994"/>
                    <a:pt x="49915" y="38497"/>
                    <a:pt x="65850" y="30696"/>
                  </a:cubicBezTo>
                  <a:cubicBezTo>
                    <a:pt x="71946" y="27362"/>
                    <a:pt x="78042" y="24219"/>
                    <a:pt x="84138" y="21171"/>
                  </a:cubicBezTo>
                  <a:cubicBezTo>
                    <a:pt x="111951" y="7646"/>
                    <a:pt x="111951" y="-165"/>
                    <a:pt x="171102" y="26"/>
                  </a:cubicBezTo>
                  <a:cubicBezTo>
                    <a:pt x="235300" y="-1213"/>
                    <a:pt x="291403" y="42507"/>
                    <a:pt x="336265" y="88513"/>
                  </a:cubicBezTo>
                  <a:cubicBezTo>
                    <a:pt x="381128" y="134519"/>
                    <a:pt x="423324" y="186906"/>
                    <a:pt x="482474" y="212338"/>
                  </a:cubicBezTo>
                  <a:cubicBezTo>
                    <a:pt x="496371" y="219739"/>
                    <a:pt x="510792" y="226102"/>
                    <a:pt x="525622" y="231388"/>
                  </a:cubicBezTo>
                  <a:cubicBezTo>
                    <a:pt x="542577" y="235960"/>
                    <a:pt x="556102" y="255391"/>
                    <a:pt x="549720" y="269488"/>
                  </a:cubicBezTo>
                  <a:cubicBezTo>
                    <a:pt x="543339" y="283585"/>
                    <a:pt x="533814" y="288062"/>
                    <a:pt x="518669" y="295968"/>
                  </a:cubicBezTo>
                  <a:cubicBezTo>
                    <a:pt x="516288" y="325209"/>
                    <a:pt x="552006" y="338258"/>
                    <a:pt x="524384" y="374739"/>
                  </a:cubicBezTo>
                  <a:cubicBezTo>
                    <a:pt x="538033" y="373901"/>
                    <a:pt x="549787" y="384283"/>
                    <a:pt x="550625" y="397933"/>
                  </a:cubicBezTo>
                  <a:cubicBezTo>
                    <a:pt x="550663" y="398485"/>
                    <a:pt x="550673" y="399047"/>
                    <a:pt x="550673" y="399599"/>
                  </a:cubicBezTo>
                  <a:cubicBezTo>
                    <a:pt x="550673" y="404172"/>
                    <a:pt x="548768" y="409124"/>
                    <a:pt x="548768" y="413315"/>
                  </a:cubicBezTo>
                  <a:cubicBezTo>
                    <a:pt x="548768" y="427603"/>
                    <a:pt x="564008" y="436652"/>
                    <a:pt x="571437" y="448844"/>
                  </a:cubicBezTo>
                  <a:cubicBezTo>
                    <a:pt x="582296" y="466751"/>
                    <a:pt x="576200" y="488658"/>
                    <a:pt x="564008" y="505898"/>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55" name="任意多边形: 形状 454">
              <a:extLst>
                <a:ext uri="{FF2B5EF4-FFF2-40B4-BE49-F238E27FC236}">
                  <a16:creationId xmlns:a16="http://schemas.microsoft.com/office/drawing/2014/main" id="{6B5E4F9A-8378-7328-DEC8-A97D71655CDE}"/>
                </a:ext>
              </a:extLst>
            </p:cNvPr>
            <p:cNvSpPr/>
            <p:nvPr/>
          </p:nvSpPr>
          <p:spPr>
            <a:xfrm>
              <a:off x="6051104" y="1795462"/>
              <a:ext cx="564007" cy="526750"/>
            </a:xfrm>
            <a:custGeom>
              <a:avLst/>
              <a:gdLst>
                <a:gd name="connsiteX0" fmla="*/ 564008 w 564007"/>
                <a:gd name="connsiteY0" fmla="*/ 475202 h 526750"/>
                <a:gd name="connsiteX1" fmla="*/ 550102 w 564007"/>
                <a:gd name="connsiteY1" fmla="*/ 489871 h 526750"/>
                <a:gd name="connsiteX2" fmla="*/ 378652 w 564007"/>
                <a:gd name="connsiteY2" fmla="*/ 526161 h 526750"/>
                <a:gd name="connsiteX3" fmla="*/ 288736 w 564007"/>
                <a:gd name="connsiteY3" fmla="*/ 523208 h 526750"/>
                <a:gd name="connsiteX4" fmla="*/ 231586 w 564007"/>
                <a:gd name="connsiteY4" fmla="*/ 516160 h 526750"/>
                <a:gd name="connsiteX5" fmla="*/ 180246 w 564007"/>
                <a:gd name="connsiteY5" fmla="*/ 487585 h 526750"/>
                <a:gd name="connsiteX6" fmla="*/ 79852 w 564007"/>
                <a:gd name="connsiteY6" fmla="*/ 393001 h 526750"/>
                <a:gd name="connsiteX7" fmla="*/ 8510 w 564007"/>
                <a:gd name="connsiteY7" fmla="*/ 77438 h 526750"/>
                <a:gd name="connsiteX8" fmla="*/ 25465 w 564007"/>
                <a:gd name="connsiteY8" fmla="*/ 33528 h 526750"/>
                <a:gd name="connsiteX9" fmla="*/ 65850 w 564007"/>
                <a:gd name="connsiteY9" fmla="*/ 0 h 526750"/>
                <a:gd name="connsiteX10" fmla="*/ 71280 w 564007"/>
                <a:gd name="connsiteY10" fmla="*/ 169640 h 526750"/>
                <a:gd name="connsiteX11" fmla="*/ 241111 w 564007"/>
                <a:gd name="connsiteY11" fmla="*/ 278892 h 526750"/>
                <a:gd name="connsiteX12" fmla="*/ 345886 w 564007"/>
                <a:gd name="connsiteY12" fmla="*/ 269367 h 526750"/>
                <a:gd name="connsiteX13" fmla="*/ 377889 w 564007"/>
                <a:gd name="connsiteY13" fmla="*/ 291370 h 526750"/>
                <a:gd name="connsiteX14" fmla="*/ 368364 w 564007"/>
                <a:gd name="connsiteY14" fmla="*/ 326136 h 526750"/>
                <a:gd name="connsiteX15" fmla="*/ 320739 w 564007"/>
                <a:gd name="connsiteY15" fmla="*/ 385953 h 526750"/>
                <a:gd name="connsiteX16" fmla="*/ 292164 w 564007"/>
                <a:gd name="connsiteY16" fmla="*/ 429768 h 526750"/>
                <a:gd name="connsiteX17" fmla="*/ 328740 w 564007"/>
                <a:gd name="connsiteY17" fmla="*/ 480727 h 526750"/>
                <a:gd name="connsiteX18" fmla="*/ 395415 w 564007"/>
                <a:gd name="connsiteY18" fmla="*/ 483965 h 526750"/>
                <a:gd name="connsiteX19" fmla="*/ 506763 w 564007"/>
                <a:gd name="connsiteY19" fmla="*/ 472726 h 526750"/>
                <a:gd name="connsiteX20" fmla="*/ 559341 w 564007"/>
                <a:gd name="connsiteY20" fmla="*/ 474059 h 526750"/>
                <a:gd name="connsiteX21" fmla="*/ 564008 w 564007"/>
                <a:gd name="connsiteY21" fmla="*/ 475202 h 52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4007" h="526750">
                  <a:moveTo>
                    <a:pt x="564008" y="475202"/>
                  </a:moveTo>
                  <a:cubicBezTo>
                    <a:pt x="559979" y="480632"/>
                    <a:pt x="555302" y="485556"/>
                    <a:pt x="550102" y="489871"/>
                  </a:cubicBezTo>
                  <a:cubicBezTo>
                    <a:pt x="504001" y="527971"/>
                    <a:pt x="438278" y="527971"/>
                    <a:pt x="378652" y="526161"/>
                  </a:cubicBezTo>
                  <a:lnTo>
                    <a:pt x="288736" y="523208"/>
                  </a:lnTo>
                  <a:cubicBezTo>
                    <a:pt x="269447" y="523513"/>
                    <a:pt x="250216" y="521141"/>
                    <a:pt x="231586" y="516160"/>
                  </a:cubicBezTo>
                  <a:cubicBezTo>
                    <a:pt x="213050" y="509464"/>
                    <a:pt x="195705" y="499815"/>
                    <a:pt x="180246" y="487585"/>
                  </a:cubicBezTo>
                  <a:cubicBezTo>
                    <a:pt x="142603" y="460810"/>
                    <a:pt x="108818" y="428987"/>
                    <a:pt x="79852" y="393001"/>
                  </a:cubicBezTo>
                  <a:cubicBezTo>
                    <a:pt x="10977" y="303352"/>
                    <a:pt x="-15102" y="187995"/>
                    <a:pt x="8510" y="77438"/>
                  </a:cubicBezTo>
                  <a:cubicBezTo>
                    <a:pt x="11272" y="61846"/>
                    <a:pt x="17025" y="46930"/>
                    <a:pt x="25465" y="33528"/>
                  </a:cubicBezTo>
                  <a:cubicBezTo>
                    <a:pt x="36066" y="19298"/>
                    <a:pt x="49915" y="7801"/>
                    <a:pt x="65850" y="0"/>
                  </a:cubicBezTo>
                  <a:cubicBezTo>
                    <a:pt x="46477" y="55254"/>
                    <a:pt x="48420" y="115738"/>
                    <a:pt x="71280" y="169640"/>
                  </a:cubicBezTo>
                  <a:cubicBezTo>
                    <a:pt x="100807" y="234696"/>
                    <a:pt x="169673" y="282607"/>
                    <a:pt x="241111" y="278892"/>
                  </a:cubicBezTo>
                  <a:cubicBezTo>
                    <a:pt x="276353" y="276987"/>
                    <a:pt x="311500" y="263366"/>
                    <a:pt x="345886" y="269367"/>
                  </a:cubicBezTo>
                  <a:cubicBezTo>
                    <a:pt x="359411" y="271558"/>
                    <a:pt x="374461" y="278321"/>
                    <a:pt x="377889" y="291370"/>
                  </a:cubicBezTo>
                  <a:cubicBezTo>
                    <a:pt x="381319" y="304419"/>
                    <a:pt x="375127" y="315659"/>
                    <a:pt x="368364" y="326136"/>
                  </a:cubicBezTo>
                  <a:cubicBezTo>
                    <a:pt x="354610" y="347672"/>
                    <a:pt x="338646" y="367722"/>
                    <a:pt x="320739" y="385953"/>
                  </a:cubicBezTo>
                  <a:cubicBezTo>
                    <a:pt x="308357" y="398717"/>
                    <a:pt x="294260" y="412051"/>
                    <a:pt x="292164" y="429768"/>
                  </a:cubicBezTo>
                  <a:cubicBezTo>
                    <a:pt x="289117" y="452152"/>
                    <a:pt x="307500" y="473012"/>
                    <a:pt x="328740" y="480727"/>
                  </a:cubicBezTo>
                  <a:cubicBezTo>
                    <a:pt x="349981" y="488442"/>
                    <a:pt x="373318" y="486346"/>
                    <a:pt x="395415" y="483965"/>
                  </a:cubicBezTo>
                  <a:lnTo>
                    <a:pt x="506763" y="472726"/>
                  </a:lnTo>
                  <a:cubicBezTo>
                    <a:pt x="524212" y="469830"/>
                    <a:pt x="542063" y="470278"/>
                    <a:pt x="559341" y="474059"/>
                  </a:cubicBezTo>
                  <a:cubicBezTo>
                    <a:pt x="560922" y="474307"/>
                    <a:pt x="562484" y="474688"/>
                    <a:pt x="564008" y="475202"/>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56" name="任意多边形: 形状 455">
              <a:extLst>
                <a:ext uri="{FF2B5EF4-FFF2-40B4-BE49-F238E27FC236}">
                  <a16:creationId xmlns:a16="http://schemas.microsoft.com/office/drawing/2014/main" id="{4967D8E0-D358-EEAB-A2A7-142640D9129A}"/>
                </a:ext>
              </a:extLst>
            </p:cNvPr>
            <p:cNvSpPr/>
            <p:nvPr/>
          </p:nvSpPr>
          <p:spPr>
            <a:xfrm>
              <a:off x="6341172" y="1883300"/>
              <a:ext cx="89154" cy="36557"/>
            </a:xfrm>
            <a:custGeom>
              <a:avLst/>
              <a:gdLst>
                <a:gd name="connsiteX0" fmla="*/ 0 w 89154"/>
                <a:gd name="connsiteY0" fmla="*/ 35987 h 36557"/>
                <a:gd name="connsiteX1" fmla="*/ 18288 w 89154"/>
                <a:gd name="connsiteY1" fmla="*/ 16937 h 36557"/>
                <a:gd name="connsiteX2" fmla="*/ 42482 w 89154"/>
                <a:gd name="connsiteY2" fmla="*/ 4554 h 36557"/>
                <a:gd name="connsiteX3" fmla="*/ 69818 w 89154"/>
                <a:gd name="connsiteY3" fmla="*/ 268 h 36557"/>
                <a:gd name="connsiteX4" fmla="*/ 83629 w 89154"/>
                <a:gd name="connsiteY4" fmla="*/ 4840 h 36557"/>
                <a:gd name="connsiteX5" fmla="*/ 86296 w 89154"/>
                <a:gd name="connsiteY5" fmla="*/ 6269 h 36557"/>
                <a:gd name="connsiteX6" fmla="*/ 87154 w 89154"/>
                <a:gd name="connsiteY6" fmla="*/ 6935 h 36557"/>
                <a:gd name="connsiteX7" fmla="*/ 89154 w 89154"/>
                <a:gd name="connsiteY7" fmla="*/ 12079 h 36557"/>
                <a:gd name="connsiteX8" fmla="*/ 86963 w 89154"/>
                <a:gd name="connsiteY8" fmla="*/ 16079 h 36557"/>
                <a:gd name="connsiteX9" fmla="*/ 85058 w 89154"/>
                <a:gd name="connsiteY9" fmla="*/ 16651 h 36557"/>
                <a:gd name="connsiteX10" fmla="*/ 82487 w 89154"/>
                <a:gd name="connsiteY10" fmla="*/ 16651 h 36557"/>
                <a:gd name="connsiteX11" fmla="*/ 70485 w 89154"/>
                <a:gd name="connsiteY11" fmla="*/ 17794 h 36557"/>
                <a:gd name="connsiteX12" fmla="*/ 68961 w 89154"/>
                <a:gd name="connsiteY12" fmla="*/ 17794 h 36557"/>
                <a:gd name="connsiteX13" fmla="*/ 45720 w 89154"/>
                <a:gd name="connsiteY13" fmla="*/ 17794 h 36557"/>
                <a:gd name="connsiteX14" fmla="*/ 22765 w 89154"/>
                <a:gd name="connsiteY14" fmla="*/ 24080 h 36557"/>
                <a:gd name="connsiteX15" fmla="*/ 1334 w 89154"/>
                <a:gd name="connsiteY15" fmla="*/ 36558 h 3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154" h="36557">
                  <a:moveTo>
                    <a:pt x="0" y="35987"/>
                  </a:moveTo>
                  <a:cubicBezTo>
                    <a:pt x="4972" y="28652"/>
                    <a:pt x="11154" y="22204"/>
                    <a:pt x="18288" y="16937"/>
                  </a:cubicBezTo>
                  <a:cubicBezTo>
                    <a:pt x="25641" y="11545"/>
                    <a:pt x="33814" y="7373"/>
                    <a:pt x="42482" y="4554"/>
                  </a:cubicBezTo>
                  <a:cubicBezTo>
                    <a:pt x="51083" y="820"/>
                    <a:pt x="60493" y="-656"/>
                    <a:pt x="69818" y="268"/>
                  </a:cubicBezTo>
                  <a:cubicBezTo>
                    <a:pt x="74609" y="1144"/>
                    <a:pt x="79258" y="2678"/>
                    <a:pt x="83629" y="4840"/>
                  </a:cubicBezTo>
                  <a:lnTo>
                    <a:pt x="86296" y="6269"/>
                  </a:lnTo>
                  <a:cubicBezTo>
                    <a:pt x="86621" y="6440"/>
                    <a:pt x="86916" y="6659"/>
                    <a:pt x="87154" y="6935"/>
                  </a:cubicBezTo>
                  <a:cubicBezTo>
                    <a:pt x="88459" y="8326"/>
                    <a:pt x="89173" y="10174"/>
                    <a:pt x="89154" y="12079"/>
                  </a:cubicBezTo>
                  <a:cubicBezTo>
                    <a:pt x="89059" y="13669"/>
                    <a:pt x="88259" y="15136"/>
                    <a:pt x="86963" y="16079"/>
                  </a:cubicBezTo>
                  <a:cubicBezTo>
                    <a:pt x="86449" y="16546"/>
                    <a:pt x="85744" y="16765"/>
                    <a:pt x="85058" y="16651"/>
                  </a:cubicBezTo>
                  <a:cubicBezTo>
                    <a:pt x="84201" y="16556"/>
                    <a:pt x="83344" y="16556"/>
                    <a:pt x="82487" y="16651"/>
                  </a:cubicBezTo>
                  <a:cubicBezTo>
                    <a:pt x="78486" y="17127"/>
                    <a:pt x="74486" y="17413"/>
                    <a:pt x="70485" y="17794"/>
                  </a:cubicBezTo>
                  <a:lnTo>
                    <a:pt x="68961" y="17794"/>
                  </a:lnTo>
                  <a:cubicBezTo>
                    <a:pt x="61341" y="18651"/>
                    <a:pt x="53626" y="17032"/>
                    <a:pt x="45720" y="17794"/>
                  </a:cubicBezTo>
                  <a:cubicBezTo>
                    <a:pt x="37833" y="18918"/>
                    <a:pt x="30118" y="21023"/>
                    <a:pt x="22765" y="24080"/>
                  </a:cubicBezTo>
                  <a:cubicBezTo>
                    <a:pt x="15040" y="27157"/>
                    <a:pt x="7820" y="31357"/>
                    <a:pt x="1334" y="36558"/>
                  </a:cubicBezTo>
                  <a:close/>
                </a:path>
              </a:pathLst>
            </a:custGeom>
            <a:solidFill>
              <a:srgbClr val="69442C"/>
            </a:solidFill>
            <a:ln w="9525" cap="flat">
              <a:noFill/>
              <a:prstDash val="solid"/>
              <a:miter/>
            </a:ln>
          </p:spPr>
          <p:txBody>
            <a:bodyPr rtlCol="0" anchor="ctr">
              <a:noAutofit/>
            </a:bodyPr>
            <a:lstStyle/>
            <a:p>
              <a:endParaRPr lang="en-US">
                <a:cs typeface="+mn-ea"/>
                <a:sym typeface="+mn-lt"/>
              </a:endParaRPr>
            </a:p>
          </p:txBody>
        </p:sp>
        <p:sp>
          <p:nvSpPr>
            <p:cNvPr id="457" name="任意多边形: 形状 456">
              <a:extLst>
                <a:ext uri="{FF2B5EF4-FFF2-40B4-BE49-F238E27FC236}">
                  <a16:creationId xmlns:a16="http://schemas.microsoft.com/office/drawing/2014/main" id="{EAF34DC8-41D0-CEDA-43C1-4C549BE25FEF}"/>
                </a:ext>
              </a:extLst>
            </p:cNvPr>
            <p:cNvSpPr/>
            <p:nvPr/>
          </p:nvSpPr>
          <p:spPr>
            <a:xfrm>
              <a:off x="5582043" y="2035353"/>
              <a:ext cx="278445" cy="475911"/>
            </a:xfrm>
            <a:custGeom>
              <a:avLst/>
              <a:gdLst>
                <a:gd name="connsiteX0" fmla="*/ 278117 w 278445"/>
                <a:gd name="connsiteY0" fmla="*/ 154634 h 475911"/>
                <a:gd name="connsiteX1" fmla="*/ 277260 w 278445"/>
                <a:gd name="connsiteY1" fmla="*/ 173684 h 475911"/>
                <a:gd name="connsiteX2" fmla="*/ 277260 w 278445"/>
                <a:gd name="connsiteY2" fmla="*/ 176636 h 475911"/>
                <a:gd name="connsiteX3" fmla="*/ 275831 w 278445"/>
                <a:gd name="connsiteY3" fmla="*/ 184352 h 475911"/>
                <a:gd name="connsiteX4" fmla="*/ 275831 w 278445"/>
                <a:gd name="connsiteY4" fmla="*/ 194734 h 475911"/>
                <a:gd name="connsiteX5" fmla="*/ 275831 w 278445"/>
                <a:gd name="connsiteY5" fmla="*/ 228357 h 475911"/>
                <a:gd name="connsiteX6" fmla="*/ 274878 w 278445"/>
                <a:gd name="connsiteY6" fmla="*/ 240359 h 475911"/>
                <a:gd name="connsiteX7" fmla="*/ 257734 w 278445"/>
                <a:gd name="connsiteY7" fmla="*/ 318464 h 475911"/>
                <a:gd name="connsiteX8" fmla="*/ 250018 w 278445"/>
                <a:gd name="connsiteY8" fmla="*/ 339133 h 475911"/>
                <a:gd name="connsiteX9" fmla="*/ 247161 w 278445"/>
                <a:gd name="connsiteY9" fmla="*/ 345610 h 475911"/>
                <a:gd name="connsiteX10" fmla="*/ 240017 w 278445"/>
                <a:gd name="connsiteY10" fmla="*/ 358278 h 475911"/>
                <a:gd name="connsiteX11" fmla="*/ 236588 w 278445"/>
                <a:gd name="connsiteY11" fmla="*/ 363422 h 475911"/>
                <a:gd name="connsiteX12" fmla="*/ 196773 w 278445"/>
                <a:gd name="connsiteY12" fmla="*/ 391997 h 475911"/>
                <a:gd name="connsiteX13" fmla="*/ 176771 w 278445"/>
                <a:gd name="connsiteY13" fmla="*/ 396854 h 475911"/>
                <a:gd name="connsiteX14" fmla="*/ 161150 w 278445"/>
                <a:gd name="connsiteY14" fmla="*/ 413237 h 475911"/>
                <a:gd name="connsiteX15" fmla="*/ 155626 w 278445"/>
                <a:gd name="connsiteY15" fmla="*/ 448385 h 475911"/>
                <a:gd name="connsiteX16" fmla="*/ 177247 w 278445"/>
                <a:gd name="connsiteY16" fmla="*/ 475912 h 475911"/>
                <a:gd name="connsiteX17" fmla="*/ 109810 w 278445"/>
                <a:gd name="connsiteY17" fmla="*/ 444289 h 475911"/>
                <a:gd name="connsiteX18" fmla="*/ 112192 w 278445"/>
                <a:gd name="connsiteY18" fmla="*/ 376376 h 475911"/>
                <a:gd name="connsiteX19" fmla="*/ 113811 w 278445"/>
                <a:gd name="connsiteY19" fmla="*/ 374852 h 475911"/>
                <a:gd name="connsiteX20" fmla="*/ 81521 w 278445"/>
                <a:gd name="connsiteY20" fmla="*/ 382472 h 475911"/>
                <a:gd name="connsiteX21" fmla="*/ 71996 w 278445"/>
                <a:gd name="connsiteY21" fmla="*/ 382472 h 475911"/>
                <a:gd name="connsiteX22" fmla="*/ 66948 w 278445"/>
                <a:gd name="connsiteY22" fmla="*/ 381710 h 475911"/>
                <a:gd name="connsiteX23" fmla="*/ 20370 w 278445"/>
                <a:gd name="connsiteY23" fmla="*/ 315035 h 475911"/>
                <a:gd name="connsiteX24" fmla="*/ 27800 w 278445"/>
                <a:gd name="connsiteY24" fmla="*/ 275696 h 475911"/>
                <a:gd name="connsiteX25" fmla="*/ 47802 w 278445"/>
                <a:gd name="connsiteY25" fmla="*/ 232072 h 475911"/>
                <a:gd name="connsiteX26" fmla="*/ 45993 w 278445"/>
                <a:gd name="connsiteY26" fmla="*/ 215784 h 475911"/>
                <a:gd name="connsiteX27" fmla="*/ 39135 w 278445"/>
                <a:gd name="connsiteY27" fmla="*/ 217213 h 475911"/>
                <a:gd name="connsiteX28" fmla="*/ 1035 w 278445"/>
                <a:gd name="connsiteY28" fmla="*/ 197591 h 475911"/>
                <a:gd name="connsiteX29" fmla="*/ 6178 w 278445"/>
                <a:gd name="connsiteY29" fmla="*/ 169016 h 475911"/>
                <a:gd name="connsiteX30" fmla="*/ 27133 w 278445"/>
                <a:gd name="connsiteY30" fmla="*/ 146823 h 475911"/>
                <a:gd name="connsiteX31" fmla="*/ 80664 w 278445"/>
                <a:gd name="connsiteY31" fmla="*/ 112819 h 475911"/>
                <a:gd name="connsiteX32" fmla="*/ 120955 w 278445"/>
                <a:gd name="connsiteY32" fmla="*/ 65194 h 475911"/>
                <a:gd name="connsiteX33" fmla="*/ 128479 w 278445"/>
                <a:gd name="connsiteY33" fmla="*/ 32523 h 475911"/>
                <a:gd name="connsiteX34" fmla="*/ 133813 w 278445"/>
                <a:gd name="connsiteY34" fmla="*/ 20522 h 475911"/>
                <a:gd name="connsiteX35" fmla="*/ 148101 w 278445"/>
                <a:gd name="connsiteY35" fmla="*/ 6615 h 475911"/>
                <a:gd name="connsiteX36" fmla="*/ 206013 w 278445"/>
                <a:gd name="connsiteY36" fmla="*/ 6615 h 475911"/>
                <a:gd name="connsiteX37" fmla="*/ 209442 w 278445"/>
                <a:gd name="connsiteY37" fmla="*/ 8139 h 475911"/>
                <a:gd name="connsiteX38" fmla="*/ 211156 w 278445"/>
                <a:gd name="connsiteY38" fmla="*/ 8806 h 475911"/>
                <a:gd name="connsiteX39" fmla="*/ 213061 w 278445"/>
                <a:gd name="connsiteY39" fmla="*/ 9949 h 475911"/>
                <a:gd name="connsiteX40" fmla="*/ 222586 w 278445"/>
                <a:gd name="connsiteY40" fmla="*/ 15759 h 475911"/>
                <a:gd name="connsiteX41" fmla="*/ 248304 w 278445"/>
                <a:gd name="connsiteY41" fmla="*/ 39572 h 475911"/>
                <a:gd name="connsiteX42" fmla="*/ 265258 w 278445"/>
                <a:gd name="connsiteY42" fmla="*/ 67004 h 475911"/>
                <a:gd name="connsiteX43" fmla="*/ 266211 w 278445"/>
                <a:gd name="connsiteY43" fmla="*/ 69004 h 475911"/>
                <a:gd name="connsiteX44" fmla="*/ 277736 w 278445"/>
                <a:gd name="connsiteY44" fmla="*/ 119772 h 475911"/>
                <a:gd name="connsiteX45" fmla="*/ 278117 w 278445"/>
                <a:gd name="connsiteY45" fmla="*/ 154634 h 475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8445" h="475911">
                  <a:moveTo>
                    <a:pt x="278117" y="154634"/>
                  </a:moveTo>
                  <a:cubicBezTo>
                    <a:pt x="278117" y="161015"/>
                    <a:pt x="277641" y="167302"/>
                    <a:pt x="277260" y="173684"/>
                  </a:cubicBezTo>
                  <a:cubicBezTo>
                    <a:pt x="277260" y="174636"/>
                    <a:pt x="277260" y="175684"/>
                    <a:pt x="277260" y="176636"/>
                  </a:cubicBezTo>
                  <a:cubicBezTo>
                    <a:pt x="277260" y="179399"/>
                    <a:pt x="276212" y="181780"/>
                    <a:pt x="275831" y="184352"/>
                  </a:cubicBezTo>
                  <a:cubicBezTo>
                    <a:pt x="275498" y="187800"/>
                    <a:pt x="275498" y="191286"/>
                    <a:pt x="275831" y="194734"/>
                  </a:cubicBezTo>
                  <a:cubicBezTo>
                    <a:pt x="276498" y="205935"/>
                    <a:pt x="276498" y="217156"/>
                    <a:pt x="275831" y="228357"/>
                  </a:cubicBezTo>
                  <a:cubicBezTo>
                    <a:pt x="275831" y="232358"/>
                    <a:pt x="275260" y="236358"/>
                    <a:pt x="274878" y="240359"/>
                  </a:cubicBezTo>
                  <a:cubicBezTo>
                    <a:pt x="272002" y="266933"/>
                    <a:pt x="266249" y="293127"/>
                    <a:pt x="257734" y="318464"/>
                  </a:cubicBezTo>
                  <a:cubicBezTo>
                    <a:pt x="255514" y="325484"/>
                    <a:pt x="252942" y="332380"/>
                    <a:pt x="250018" y="339133"/>
                  </a:cubicBezTo>
                  <a:cubicBezTo>
                    <a:pt x="249161" y="341324"/>
                    <a:pt x="248113" y="343514"/>
                    <a:pt x="247161" y="345610"/>
                  </a:cubicBezTo>
                  <a:cubicBezTo>
                    <a:pt x="245056" y="349982"/>
                    <a:pt x="242674" y="354220"/>
                    <a:pt x="240017" y="358278"/>
                  </a:cubicBezTo>
                  <a:cubicBezTo>
                    <a:pt x="238960" y="360050"/>
                    <a:pt x="237817" y="361764"/>
                    <a:pt x="236588" y="363422"/>
                  </a:cubicBezTo>
                  <a:cubicBezTo>
                    <a:pt x="227130" y="377366"/>
                    <a:pt x="213014" y="387491"/>
                    <a:pt x="196773" y="391997"/>
                  </a:cubicBezTo>
                  <a:cubicBezTo>
                    <a:pt x="189963" y="392978"/>
                    <a:pt x="183267" y="394597"/>
                    <a:pt x="176771" y="396854"/>
                  </a:cubicBezTo>
                  <a:cubicBezTo>
                    <a:pt x="169989" y="400560"/>
                    <a:pt x="164522" y="406284"/>
                    <a:pt x="161150" y="413237"/>
                  </a:cubicBezTo>
                  <a:cubicBezTo>
                    <a:pt x="155235" y="423944"/>
                    <a:pt x="153282" y="436383"/>
                    <a:pt x="155626" y="448385"/>
                  </a:cubicBezTo>
                  <a:cubicBezTo>
                    <a:pt x="158207" y="460396"/>
                    <a:pt x="166189" y="470559"/>
                    <a:pt x="177247" y="475912"/>
                  </a:cubicBezTo>
                  <a:cubicBezTo>
                    <a:pt x="151301" y="475417"/>
                    <a:pt x="126784" y="463920"/>
                    <a:pt x="109810" y="444289"/>
                  </a:cubicBezTo>
                  <a:cubicBezTo>
                    <a:pt x="94856" y="424477"/>
                    <a:pt x="94094" y="392949"/>
                    <a:pt x="112192" y="376376"/>
                  </a:cubicBezTo>
                  <a:lnTo>
                    <a:pt x="113811" y="374852"/>
                  </a:lnTo>
                  <a:cubicBezTo>
                    <a:pt x="103390" y="378681"/>
                    <a:pt x="92551" y="381233"/>
                    <a:pt x="81521" y="382472"/>
                  </a:cubicBezTo>
                  <a:cubicBezTo>
                    <a:pt x="78349" y="382653"/>
                    <a:pt x="75168" y="382653"/>
                    <a:pt x="71996" y="382472"/>
                  </a:cubicBezTo>
                  <a:lnTo>
                    <a:pt x="66948" y="381710"/>
                  </a:lnTo>
                  <a:cubicBezTo>
                    <a:pt x="38373" y="376090"/>
                    <a:pt x="20180" y="344372"/>
                    <a:pt x="20370" y="315035"/>
                  </a:cubicBezTo>
                  <a:cubicBezTo>
                    <a:pt x="20609" y="301595"/>
                    <a:pt x="23123" y="288298"/>
                    <a:pt x="27800" y="275696"/>
                  </a:cubicBezTo>
                  <a:cubicBezTo>
                    <a:pt x="33429" y="260704"/>
                    <a:pt x="40116" y="246121"/>
                    <a:pt x="47802" y="232072"/>
                  </a:cubicBezTo>
                  <a:cubicBezTo>
                    <a:pt x="50660" y="226357"/>
                    <a:pt x="52184" y="217213"/>
                    <a:pt x="45993" y="215784"/>
                  </a:cubicBezTo>
                  <a:cubicBezTo>
                    <a:pt x="43621" y="215603"/>
                    <a:pt x="41240" y="216098"/>
                    <a:pt x="39135" y="217213"/>
                  </a:cubicBezTo>
                  <a:cubicBezTo>
                    <a:pt x="23219" y="222052"/>
                    <a:pt x="6340" y="213355"/>
                    <a:pt x="1035" y="197591"/>
                  </a:cubicBezTo>
                  <a:cubicBezTo>
                    <a:pt x="-1385" y="187771"/>
                    <a:pt x="482" y="177379"/>
                    <a:pt x="6178" y="169016"/>
                  </a:cubicBezTo>
                  <a:cubicBezTo>
                    <a:pt x="11703" y="160368"/>
                    <a:pt x="18818" y="152833"/>
                    <a:pt x="27133" y="146823"/>
                  </a:cubicBezTo>
                  <a:cubicBezTo>
                    <a:pt x="44088" y="134250"/>
                    <a:pt x="63328" y="124820"/>
                    <a:pt x="80664" y="112819"/>
                  </a:cubicBezTo>
                  <a:cubicBezTo>
                    <a:pt x="98837" y="101665"/>
                    <a:pt x="112963" y="84968"/>
                    <a:pt x="120955" y="65194"/>
                  </a:cubicBezTo>
                  <a:cubicBezTo>
                    <a:pt x="124574" y="54621"/>
                    <a:pt x="125336" y="43286"/>
                    <a:pt x="128479" y="32523"/>
                  </a:cubicBezTo>
                  <a:cubicBezTo>
                    <a:pt x="129632" y="28275"/>
                    <a:pt x="131432" y="24227"/>
                    <a:pt x="133813" y="20522"/>
                  </a:cubicBezTo>
                  <a:cubicBezTo>
                    <a:pt x="137318" y="14749"/>
                    <a:pt x="142233" y="9968"/>
                    <a:pt x="148101" y="6615"/>
                  </a:cubicBezTo>
                  <a:cubicBezTo>
                    <a:pt x="166398" y="-2205"/>
                    <a:pt x="187715" y="-2205"/>
                    <a:pt x="206013" y="6615"/>
                  </a:cubicBezTo>
                  <a:cubicBezTo>
                    <a:pt x="207194" y="7025"/>
                    <a:pt x="208346" y="7539"/>
                    <a:pt x="209442" y="8139"/>
                  </a:cubicBezTo>
                  <a:cubicBezTo>
                    <a:pt x="210013" y="8139"/>
                    <a:pt x="210490" y="8615"/>
                    <a:pt x="211156" y="8806"/>
                  </a:cubicBezTo>
                  <a:cubicBezTo>
                    <a:pt x="211823" y="9130"/>
                    <a:pt x="212461" y="9511"/>
                    <a:pt x="213061" y="9949"/>
                  </a:cubicBezTo>
                  <a:cubicBezTo>
                    <a:pt x="216376" y="11635"/>
                    <a:pt x="219567" y="13578"/>
                    <a:pt x="222586" y="15759"/>
                  </a:cubicBezTo>
                  <a:cubicBezTo>
                    <a:pt x="232254" y="22417"/>
                    <a:pt x="240922" y="30437"/>
                    <a:pt x="248304" y="39572"/>
                  </a:cubicBezTo>
                  <a:cubicBezTo>
                    <a:pt x="255114" y="47944"/>
                    <a:pt x="260810" y="57164"/>
                    <a:pt x="265258" y="67004"/>
                  </a:cubicBezTo>
                  <a:cubicBezTo>
                    <a:pt x="265535" y="67690"/>
                    <a:pt x="265858" y="68356"/>
                    <a:pt x="266211" y="69004"/>
                  </a:cubicBezTo>
                  <a:cubicBezTo>
                    <a:pt x="272688" y="85215"/>
                    <a:pt x="276574" y="102351"/>
                    <a:pt x="277736" y="119772"/>
                  </a:cubicBezTo>
                  <a:cubicBezTo>
                    <a:pt x="278527" y="131374"/>
                    <a:pt x="278660" y="143013"/>
                    <a:pt x="278117" y="154634"/>
                  </a:cubicBezTo>
                  <a:close/>
                </a:path>
              </a:pathLst>
            </a:custGeom>
            <a:solidFill>
              <a:srgbClr val="7E583D"/>
            </a:solidFill>
            <a:ln w="9525" cap="flat">
              <a:noFill/>
              <a:prstDash val="solid"/>
              <a:miter/>
            </a:ln>
          </p:spPr>
          <p:txBody>
            <a:bodyPr rtlCol="0" anchor="ctr">
              <a:noAutofit/>
            </a:bodyPr>
            <a:lstStyle/>
            <a:p>
              <a:endParaRPr lang="en-US">
                <a:cs typeface="+mn-ea"/>
                <a:sym typeface="+mn-lt"/>
              </a:endParaRPr>
            </a:p>
          </p:txBody>
        </p:sp>
        <p:sp>
          <p:nvSpPr>
            <p:cNvPr id="458" name="任意多边形: 形状 457">
              <a:extLst>
                <a:ext uri="{FF2B5EF4-FFF2-40B4-BE49-F238E27FC236}">
                  <a16:creationId xmlns:a16="http://schemas.microsoft.com/office/drawing/2014/main" id="{BFDDC8C7-BDCB-EB09-8481-CC939B1EF0AF}"/>
                </a:ext>
              </a:extLst>
            </p:cNvPr>
            <p:cNvSpPr/>
            <p:nvPr/>
          </p:nvSpPr>
          <p:spPr>
            <a:xfrm>
              <a:off x="5680642" y="2348674"/>
              <a:ext cx="119034" cy="162305"/>
            </a:xfrm>
            <a:custGeom>
              <a:avLst/>
              <a:gdLst>
                <a:gd name="connsiteX0" fmla="*/ 119034 w 119034"/>
                <a:gd name="connsiteY0" fmla="*/ 0 h 162305"/>
                <a:gd name="connsiteX1" fmla="*/ 118082 w 119034"/>
                <a:gd name="connsiteY1" fmla="*/ 1429 h 162305"/>
                <a:gd name="connsiteX2" fmla="*/ 92078 w 119034"/>
                <a:gd name="connsiteY2" fmla="*/ 35624 h 162305"/>
                <a:gd name="connsiteX3" fmla="*/ 45406 w 119034"/>
                <a:gd name="connsiteY3" fmla="*/ 77533 h 162305"/>
                <a:gd name="connsiteX4" fmla="*/ 78648 w 119034"/>
                <a:gd name="connsiteY4" fmla="*/ 162306 h 162305"/>
                <a:gd name="connsiteX5" fmla="*/ 11211 w 119034"/>
                <a:gd name="connsiteY5" fmla="*/ 130683 h 162305"/>
                <a:gd name="connsiteX6" fmla="*/ 13593 w 119034"/>
                <a:gd name="connsiteY6" fmla="*/ 62770 h 162305"/>
                <a:gd name="connsiteX7" fmla="*/ 15212 w 119034"/>
                <a:gd name="connsiteY7" fmla="*/ 61246 h 162305"/>
                <a:gd name="connsiteX8" fmla="*/ 117986 w 119034"/>
                <a:gd name="connsiteY8" fmla="*/ 1143 h 162305"/>
                <a:gd name="connsiteX9" fmla="*/ 119034 w 119034"/>
                <a:gd name="connsiteY9" fmla="*/ 0 h 16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34" h="162305">
                  <a:moveTo>
                    <a:pt x="119034" y="0"/>
                  </a:moveTo>
                  <a:lnTo>
                    <a:pt x="118082" y="1429"/>
                  </a:lnTo>
                  <a:cubicBezTo>
                    <a:pt x="110748" y="11906"/>
                    <a:pt x="101794" y="24003"/>
                    <a:pt x="92078" y="35624"/>
                  </a:cubicBezTo>
                  <a:cubicBezTo>
                    <a:pt x="79020" y="52149"/>
                    <a:pt x="63237" y="66323"/>
                    <a:pt x="45406" y="77533"/>
                  </a:cubicBezTo>
                  <a:cubicBezTo>
                    <a:pt x="257" y="102394"/>
                    <a:pt x="39119" y="158877"/>
                    <a:pt x="78648" y="162306"/>
                  </a:cubicBezTo>
                  <a:cubicBezTo>
                    <a:pt x="52702" y="161811"/>
                    <a:pt x="28185" y="150314"/>
                    <a:pt x="11211" y="130683"/>
                  </a:cubicBezTo>
                  <a:cubicBezTo>
                    <a:pt x="-3743" y="110871"/>
                    <a:pt x="-4505" y="79343"/>
                    <a:pt x="13593" y="62770"/>
                  </a:cubicBezTo>
                  <a:lnTo>
                    <a:pt x="15212" y="61246"/>
                  </a:lnTo>
                  <a:cubicBezTo>
                    <a:pt x="15212" y="61246"/>
                    <a:pt x="78458" y="46863"/>
                    <a:pt x="117986" y="1143"/>
                  </a:cubicBezTo>
                  <a:cubicBezTo>
                    <a:pt x="118406" y="829"/>
                    <a:pt x="118758" y="448"/>
                    <a:pt x="119034" y="0"/>
                  </a:cubicBezTo>
                  <a:close/>
                </a:path>
              </a:pathLst>
            </a:custGeom>
            <a:solidFill>
              <a:srgbClr val="C79C77"/>
            </a:solidFill>
            <a:ln w="9525" cap="flat">
              <a:noFill/>
              <a:prstDash val="solid"/>
              <a:miter/>
            </a:ln>
          </p:spPr>
          <p:txBody>
            <a:bodyPr rtlCol="0" anchor="ctr">
              <a:noAutofit/>
            </a:bodyPr>
            <a:lstStyle/>
            <a:p>
              <a:endParaRPr lang="en-US">
                <a:cs typeface="+mn-ea"/>
                <a:sym typeface="+mn-lt"/>
              </a:endParaRPr>
            </a:p>
          </p:txBody>
        </p:sp>
        <p:sp>
          <p:nvSpPr>
            <p:cNvPr id="459" name="任意多边形: 形状 458">
              <a:extLst>
                <a:ext uri="{FF2B5EF4-FFF2-40B4-BE49-F238E27FC236}">
                  <a16:creationId xmlns:a16="http://schemas.microsoft.com/office/drawing/2014/main" id="{2422CD81-F93A-2CD6-BCE7-5BF94C62AB4D}"/>
                </a:ext>
              </a:extLst>
            </p:cNvPr>
            <p:cNvSpPr/>
            <p:nvPr/>
          </p:nvSpPr>
          <p:spPr>
            <a:xfrm>
              <a:off x="5602507" y="2043492"/>
              <a:ext cx="257707" cy="373896"/>
            </a:xfrm>
            <a:custGeom>
              <a:avLst/>
              <a:gdLst>
                <a:gd name="connsiteX0" fmla="*/ 257653 w 257707"/>
                <a:gd name="connsiteY0" fmla="*/ 146495 h 373896"/>
                <a:gd name="connsiteX1" fmla="*/ 256795 w 257707"/>
                <a:gd name="connsiteY1" fmla="*/ 165545 h 373896"/>
                <a:gd name="connsiteX2" fmla="*/ 256795 w 257707"/>
                <a:gd name="connsiteY2" fmla="*/ 168497 h 373896"/>
                <a:gd name="connsiteX3" fmla="*/ 255367 w 257707"/>
                <a:gd name="connsiteY3" fmla="*/ 176213 h 373896"/>
                <a:gd name="connsiteX4" fmla="*/ 255367 w 257707"/>
                <a:gd name="connsiteY4" fmla="*/ 186595 h 373896"/>
                <a:gd name="connsiteX5" fmla="*/ 255367 w 257707"/>
                <a:gd name="connsiteY5" fmla="*/ 220218 h 373896"/>
                <a:gd name="connsiteX6" fmla="*/ 230126 w 257707"/>
                <a:gd name="connsiteY6" fmla="*/ 271748 h 373896"/>
                <a:gd name="connsiteX7" fmla="*/ 198884 w 257707"/>
                <a:gd name="connsiteY7" fmla="*/ 314420 h 373896"/>
                <a:gd name="connsiteX8" fmla="*/ 198884 w 257707"/>
                <a:gd name="connsiteY8" fmla="*/ 314420 h 373896"/>
                <a:gd name="connsiteX9" fmla="*/ 198884 w 257707"/>
                <a:gd name="connsiteY9" fmla="*/ 314420 h 373896"/>
                <a:gd name="connsiteX10" fmla="*/ 170309 w 257707"/>
                <a:gd name="connsiteY10" fmla="*/ 340519 h 373896"/>
                <a:gd name="connsiteX11" fmla="*/ 156688 w 257707"/>
                <a:gd name="connsiteY11" fmla="*/ 348710 h 373896"/>
                <a:gd name="connsiteX12" fmla="*/ 119731 w 257707"/>
                <a:gd name="connsiteY12" fmla="*/ 360712 h 373896"/>
                <a:gd name="connsiteX13" fmla="*/ 91822 w 257707"/>
                <a:gd name="connsiteY13" fmla="*/ 367665 h 373896"/>
                <a:gd name="connsiteX14" fmla="*/ 93442 w 257707"/>
                <a:gd name="connsiteY14" fmla="*/ 366141 h 373896"/>
                <a:gd name="connsiteX15" fmla="*/ 61152 w 257707"/>
                <a:gd name="connsiteY15" fmla="*/ 373761 h 373896"/>
                <a:gd name="connsiteX16" fmla="*/ 51627 w 257707"/>
                <a:gd name="connsiteY16" fmla="*/ 373761 h 373896"/>
                <a:gd name="connsiteX17" fmla="*/ 46579 w 257707"/>
                <a:gd name="connsiteY17" fmla="*/ 372999 h 373896"/>
                <a:gd name="connsiteX18" fmla="*/ 1 w 257707"/>
                <a:gd name="connsiteY18" fmla="*/ 306324 h 373896"/>
                <a:gd name="connsiteX19" fmla="*/ 7431 w 257707"/>
                <a:gd name="connsiteY19" fmla="*/ 266986 h 373896"/>
                <a:gd name="connsiteX20" fmla="*/ 35434 w 257707"/>
                <a:gd name="connsiteY20" fmla="*/ 279940 h 373896"/>
                <a:gd name="connsiteX21" fmla="*/ 86393 w 257707"/>
                <a:gd name="connsiteY21" fmla="*/ 282607 h 373896"/>
                <a:gd name="connsiteX22" fmla="*/ 126112 w 257707"/>
                <a:gd name="connsiteY22" fmla="*/ 274987 h 373896"/>
                <a:gd name="connsiteX23" fmla="*/ 154687 w 257707"/>
                <a:gd name="connsiteY23" fmla="*/ 247555 h 373896"/>
                <a:gd name="connsiteX24" fmla="*/ 147448 w 257707"/>
                <a:gd name="connsiteY24" fmla="*/ 164687 h 373896"/>
                <a:gd name="connsiteX25" fmla="*/ 154306 w 257707"/>
                <a:gd name="connsiteY25" fmla="*/ 141827 h 373896"/>
                <a:gd name="connsiteX26" fmla="*/ 149353 w 257707"/>
                <a:gd name="connsiteY26" fmla="*/ 119729 h 373896"/>
                <a:gd name="connsiteX27" fmla="*/ 120302 w 257707"/>
                <a:gd name="connsiteY27" fmla="*/ 118396 h 373896"/>
                <a:gd name="connsiteX28" fmla="*/ 55913 w 257707"/>
                <a:gd name="connsiteY28" fmla="*/ 152305 h 373896"/>
                <a:gd name="connsiteX29" fmla="*/ 155354 w 257707"/>
                <a:gd name="connsiteY29" fmla="*/ 100584 h 373896"/>
                <a:gd name="connsiteX30" fmla="*/ 157259 w 257707"/>
                <a:gd name="connsiteY30" fmla="*/ 95441 h 373896"/>
                <a:gd name="connsiteX31" fmla="*/ 161641 w 257707"/>
                <a:gd name="connsiteY31" fmla="*/ 50483 h 373896"/>
                <a:gd name="connsiteX32" fmla="*/ 174023 w 257707"/>
                <a:gd name="connsiteY32" fmla="*/ 9811 h 373896"/>
                <a:gd name="connsiteX33" fmla="*/ 183548 w 257707"/>
                <a:gd name="connsiteY33" fmla="*/ 2191 h 373896"/>
                <a:gd name="connsiteX34" fmla="*/ 188025 w 257707"/>
                <a:gd name="connsiteY34" fmla="*/ 0 h 373896"/>
                <a:gd name="connsiteX35" fmla="*/ 189739 w 257707"/>
                <a:gd name="connsiteY35" fmla="*/ 667 h 373896"/>
                <a:gd name="connsiteX36" fmla="*/ 191644 w 257707"/>
                <a:gd name="connsiteY36" fmla="*/ 1810 h 373896"/>
                <a:gd name="connsiteX37" fmla="*/ 201169 w 257707"/>
                <a:gd name="connsiteY37" fmla="*/ 7620 h 373896"/>
                <a:gd name="connsiteX38" fmla="*/ 226887 w 257707"/>
                <a:gd name="connsiteY38" fmla="*/ 31433 h 373896"/>
                <a:gd name="connsiteX39" fmla="*/ 243841 w 257707"/>
                <a:gd name="connsiteY39" fmla="*/ 58865 h 373896"/>
                <a:gd name="connsiteX40" fmla="*/ 244794 w 257707"/>
                <a:gd name="connsiteY40" fmla="*/ 60865 h 373896"/>
                <a:gd name="connsiteX41" fmla="*/ 256319 w 257707"/>
                <a:gd name="connsiteY41" fmla="*/ 111633 h 373896"/>
                <a:gd name="connsiteX42" fmla="*/ 257653 w 257707"/>
                <a:gd name="connsiteY42" fmla="*/ 146495 h 37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7707" h="373896">
                  <a:moveTo>
                    <a:pt x="257653" y="146495"/>
                  </a:moveTo>
                  <a:cubicBezTo>
                    <a:pt x="257653" y="152876"/>
                    <a:pt x="257176" y="159163"/>
                    <a:pt x="256795" y="165545"/>
                  </a:cubicBezTo>
                  <a:cubicBezTo>
                    <a:pt x="256795" y="166497"/>
                    <a:pt x="256795" y="167545"/>
                    <a:pt x="256795" y="168497"/>
                  </a:cubicBezTo>
                  <a:cubicBezTo>
                    <a:pt x="256795" y="171260"/>
                    <a:pt x="255748" y="173641"/>
                    <a:pt x="255367" y="176213"/>
                  </a:cubicBezTo>
                  <a:cubicBezTo>
                    <a:pt x="255033" y="179661"/>
                    <a:pt x="255033" y="183147"/>
                    <a:pt x="255367" y="186595"/>
                  </a:cubicBezTo>
                  <a:cubicBezTo>
                    <a:pt x="256034" y="197796"/>
                    <a:pt x="256034" y="209017"/>
                    <a:pt x="255367" y="220218"/>
                  </a:cubicBezTo>
                  <a:cubicBezTo>
                    <a:pt x="248556" y="238135"/>
                    <a:pt x="240108" y="255384"/>
                    <a:pt x="230126" y="271748"/>
                  </a:cubicBezTo>
                  <a:cubicBezTo>
                    <a:pt x="221115" y="286950"/>
                    <a:pt x="210647" y="301238"/>
                    <a:pt x="198884" y="314420"/>
                  </a:cubicBezTo>
                  <a:lnTo>
                    <a:pt x="198884" y="314420"/>
                  </a:lnTo>
                  <a:lnTo>
                    <a:pt x="198884" y="314420"/>
                  </a:lnTo>
                  <a:cubicBezTo>
                    <a:pt x="190416" y="324212"/>
                    <a:pt x="180824" y="332975"/>
                    <a:pt x="170309" y="340519"/>
                  </a:cubicBezTo>
                  <a:cubicBezTo>
                    <a:pt x="165975" y="343576"/>
                    <a:pt x="161422" y="346310"/>
                    <a:pt x="156688" y="348710"/>
                  </a:cubicBezTo>
                  <a:cubicBezTo>
                    <a:pt x="144810" y="353959"/>
                    <a:pt x="132428" y="357978"/>
                    <a:pt x="119731" y="360712"/>
                  </a:cubicBezTo>
                  <a:lnTo>
                    <a:pt x="91822" y="367665"/>
                  </a:lnTo>
                  <a:lnTo>
                    <a:pt x="93442" y="366141"/>
                  </a:lnTo>
                  <a:cubicBezTo>
                    <a:pt x="83021" y="369970"/>
                    <a:pt x="72182" y="372523"/>
                    <a:pt x="61152" y="373761"/>
                  </a:cubicBezTo>
                  <a:cubicBezTo>
                    <a:pt x="57980" y="373942"/>
                    <a:pt x="54799" y="373942"/>
                    <a:pt x="51627" y="373761"/>
                  </a:cubicBezTo>
                  <a:lnTo>
                    <a:pt x="46579" y="372999"/>
                  </a:lnTo>
                  <a:cubicBezTo>
                    <a:pt x="18004" y="367379"/>
                    <a:pt x="-189" y="335661"/>
                    <a:pt x="1" y="306324"/>
                  </a:cubicBezTo>
                  <a:cubicBezTo>
                    <a:pt x="240" y="292884"/>
                    <a:pt x="2754" y="279587"/>
                    <a:pt x="7431" y="266986"/>
                  </a:cubicBezTo>
                  <a:cubicBezTo>
                    <a:pt x="15803" y="273129"/>
                    <a:pt x="25328" y="277539"/>
                    <a:pt x="35434" y="279940"/>
                  </a:cubicBezTo>
                  <a:cubicBezTo>
                    <a:pt x="52179" y="283493"/>
                    <a:pt x="69372" y="284388"/>
                    <a:pt x="86393" y="282607"/>
                  </a:cubicBezTo>
                  <a:cubicBezTo>
                    <a:pt x="99957" y="282245"/>
                    <a:pt x="113378" y="279673"/>
                    <a:pt x="126112" y="274987"/>
                  </a:cubicBezTo>
                  <a:cubicBezTo>
                    <a:pt x="139057" y="270243"/>
                    <a:pt x="149420" y="260299"/>
                    <a:pt x="154687" y="247555"/>
                  </a:cubicBezTo>
                  <a:cubicBezTo>
                    <a:pt x="164212" y="220980"/>
                    <a:pt x="142114" y="192310"/>
                    <a:pt x="147448" y="164687"/>
                  </a:cubicBezTo>
                  <a:cubicBezTo>
                    <a:pt x="148972" y="156972"/>
                    <a:pt x="152687" y="149638"/>
                    <a:pt x="154306" y="141827"/>
                  </a:cubicBezTo>
                  <a:cubicBezTo>
                    <a:pt x="156716" y="134103"/>
                    <a:pt x="154830" y="125682"/>
                    <a:pt x="149353" y="119729"/>
                  </a:cubicBezTo>
                  <a:cubicBezTo>
                    <a:pt x="141734" y="112871"/>
                    <a:pt x="130303" y="115348"/>
                    <a:pt x="120302" y="118396"/>
                  </a:cubicBezTo>
                  <a:cubicBezTo>
                    <a:pt x="96556" y="124682"/>
                    <a:pt x="74535" y="136284"/>
                    <a:pt x="55913" y="152305"/>
                  </a:cubicBezTo>
                  <a:cubicBezTo>
                    <a:pt x="80964" y="122654"/>
                    <a:pt x="116692" y="104070"/>
                    <a:pt x="155354" y="100584"/>
                  </a:cubicBezTo>
                  <a:cubicBezTo>
                    <a:pt x="156116" y="98870"/>
                    <a:pt x="156688" y="97155"/>
                    <a:pt x="157259" y="95441"/>
                  </a:cubicBezTo>
                  <a:cubicBezTo>
                    <a:pt x="160812" y="80734"/>
                    <a:pt x="162288" y="65599"/>
                    <a:pt x="161641" y="50483"/>
                  </a:cubicBezTo>
                  <a:cubicBezTo>
                    <a:pt x="160812" y="35890"/>
                    <a:pt x="165203" y="21469"/>
                    <a:pt x="174023" y="9811"/>
                  </a:cubicBezTo>
                  <a:cubicBezTo>
                    <a:pt x="176766" y="6772"/>
                    <a:pt x="179986" y="4201"/>
                    <a:pt x="183548" y="2191"/>
                  </a:cubicBezTo>
                  <a:cubicBezTo>
                    <a:pt x="185006" y="1381"/>
                    <a:pt x="186491" y="657"/>
                    <a:pt x="188025" y="0"/>
                  </a:cubicBezTo>
                  <a:cubicBezTo>
                    <a:pt x="188597" y="0"/>
                    <a:pt x="189073" y="476"/>
                    <a:pt x="189739" y="667"/>
                  </a:cubicBezTo>
                  <a:cubicBezTo>
                    <a:pt x="190406" y="991"/>
                    <a:pt x="191044" y="1372"/>
                    <a:pt x="191644" y="1810"/>
                  </a:cubicBezTo>
                  <a:cubicBezTo>
                    <a:pt x="194959" y="3496"/>
                    <a:pt x="198150" y="5439"/>
                    <a:pt x="201169" y="7620"/>
                  </a:cubicBezTo>
                  <a:cubicBezTo>
                    <a:pt x="210837" y="14278"/>
                    <a:pt x="219505" y="22298"/>
                    <a:pt x="226887" y="31433"/>
                  </a:cubicBezTo>
                  <a:cubicBezTo>
                    <a:pt x="233697" y="39805"/>
                    <a:pt x="239393" y="49025"/>
                    <a:pt x="243841" y="58865"/>
                  </a:cubicBezTo>
                  <a:cubicBezTo>
                    <a:pt x="244118" y="59550"/>
                    <a:pt x="244442" y="60217"/>
                    <a:pt x="244794" y="60865"/>
                  </a:cubicBezTo>
                  <a:cubicBezTo>
                    <a:pt x="251271" y="77076"/>
                    <a:pt x="255157" y="94212"/>
                    <a:pt x="256319" y="111633"/>
                  </a:cubicBezTo>
                  <a:cubicBezTo>
                    <a:pt x="257434" y="123215"/>
                    <a:pt x="257872" y="134855"/>
                    <a:pt x="257653" y="146495"/>
                  </a:cubicBezTo>
                  <a:close/>
                </a:path>
              </a:pathLst>
            </a:custGeom>
            <a:solidFill>
              <a:srgbClr val="67432E"/>
            </a:solidFill>
            <a:ln w="9525" cap="flat">
              <a:noFill/>
              <a:prstDash val="solid"/>
              <a:miter/>
            </a:ln>
          </p:spPr>
          <p:txBody>
            <a:bodyPr rtlCol="0" anchor="ctr">
              <a:noAutofit/>
            </a:bodyPr>
            <a:lstStyle/>
            <a:p>
              <a:endParaRPr lang="en-US">
                <a:cs typeface="+mn-ea"/>
                <a:sym typeface="+mn-lt"/>
              </a:endParaRPr>
            </a:p>
          </p:txBody>
        </p:sp>
        <p:sp>
          <p:nvSpPr>
            <p:cNvPr id="460" name="任意多边形: 形状 459">
              <a:extLst>
                <a:ext uri="{FF2B5EF4-FFF2-40B4-BE49-F238E27FC236}">
                  <a16:creationId xmlns:a16="http://schemas.microsoft.com/office/drawing/2014/main" id="{3A94462B-C884-6D2E-7A3E-6CEE694B0ED8}"/>
                </a:ext>
              </a:extLst>
            </p:cNvPr>
            <p:cNvSpPr/>
            <p:nvPr/>
          </p:nvSpPr>
          <p:spPr>
            <a:xfrm>
              <a:off x="5587745" y="2055303"/>
              <a:ext cx="155251" cy="148494"/>
            </a:xfrm>
            <a:custGeom>
              <a:avLst/>
              <a:gdLst>
                <a:gd name="connsiteX0" fmla="*/ 148780 w 155251"/>
                <a:gd name="connsiteY0" fmla="*/ 73533 h 148494"/>
                <a:gd name="connsiteX1" fmla="*/ 113538 w 155251"/>
                <a:gd name="connsiteY1" fmla="*/ 94202 h 148494"/>
                <a:gd name="connsiteX2" fmla="*/ 34480 w 155251"/>
                <a:gd name="connsiteY2" fmla="*/ 122777 h 148494"/>
                <a:gd name="connsiteX3" fmla="*/ 4572 w 155251"/>
                <a:gd name="connsiteY3" fmla="*/ 143923 h 148494"/>
                <a:gd name="connsiteX4" fmla="*/ 0 w 155251"/>
                <a:gd name="connsiteY4" fmla="*/ 148495 h 148494"/>
                <a:gd name="connsiteX5" fmla="*/ 20955 w 155251"/>
                <a:gd name="connsiteY5" fmla="*/ 126301 h 148494"/>
                <a:gd name="connsiteX6" fmla="*/ 74486 w 155251"/>
                <a:gd name="connsiteY6" fmla="*/ 92297 h 148494"/>
                <a:gd name="connsiteX7" fmla="*/ 114776 w 155251"/>
                <a:gd name="connsiteY7" fmla="*/ 44672 h 148494"/>
                <a:gd name="connsiteX8" fmla="*/ 122301 w 155251"/>
                <a:gd name="connsiteY8" fmla="*/ 12001 h 148494"/>
                <a:gd name="connsiteX9" fmla="*/ 127635 w 155251"/>
                <a:gd name="connsiteY9" fmla="*/ 0 h 148494"/>
                <a:gd name="connsiteX10" fmla="*/ 141542 w 155251"/>
                <a:gd name="connsiteY10" fmla="*/ 10954 h 148494"/>
                <a:gd name="connsiteX11" fmla="*/ 152114 w 155251"/>
                <a:gd name="connsiteY11" fmla="*/ 32099 h 148494"/>
                <a:gd name="connsiteX12" fmla="*/ 148780 w 155251"/>
                <a:gd name="connsiteY12" fmla="*/ 73533 h 14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51" h="148494">
                  <a:moveTo>
                    <a:pt x="148780" y="73533"/>
                  </a:moveTo>
                  <a:cubicBezTo>
                    <a:pt x="139656" y="84144"/>
                    <a:pt x="127254" y="91411"/>
                    <a:pt x="113538" y="94202"/>
                  </a:cubicBezTo>
                  <a:cubicBezTo>
                    <a:pt x="86344" y="101222"/>
                    <a:pt x="59874" y="110795"/>
                    <a:pt x="34480" y="122777"/>
                  </a:cubicBezTo>
                  <a:cubicBezTo>
                    <a:pt x="23641" y="128511"/>
                    <a:pt x="13592" y="135617"/>
                    <a:pt x="4572" y="143923"/>
                  </a:cubicBezTo>
                  <a:cubicBezTo>
                    <a:pt x="2953" y="145351"/>
                    <a:pt x="1429" y="146875"/>
                    <a:pt x="0" y="148495"/>
                  </a:cubicBezTo>
                  <a:cubicBezTo>
                    <a:pt x="5525" y="139846"/>
                    <a:pt x="12640" y="132312"/>
                    <a:pt x="20955" y="126301"/>
                  </a:cubicBezTo>
                  <a:cubicBezTo>
                    <a:pt x="37909" y="113729"/>
                    <a:pt x="57150" y="104299"/>
                    <a:pt x="74486" y="92297"/>
                  </a:cubicBezTo>
                  <a:cubicBezTo>
                    <a:pt x="92659" y="81143"/>
                    <a:pt x="106785" y="64446"/>
                    <a:pt x="114776" y="44672"/>
                  </a:cubicBezTo>
                  <a:cubicBezTo>
                    <a:pt x="118396" y="34100"/>
                    <a:pt x="119158" y="22765"/>
                    <a:pt x="122301" y="12001"/>
                  </a:cubicBezTo>
                  <a:cubicBezTo>
                    <a:pt x="123454" y="7753"/>
                    <a:pt x="125254" y="3705"/>
                    <a:pt x="127635" y="0"/>
                  </a:cubicBezTo>
                  <a:cubicBezTo>
                    <a:pt x="132998" y="2619"/>
                    <a:pt x="137741" y="6353"/>
                    <a:pt x="141542" y="10954"/>
                  </a:cubicBezTo>
                  <a:cubicBezTo>
                    <a:pt x="146399" y="17250"/>
                    <a:pt x="149990" y="24432"/>
                    <a:pt x="152114" y="32099"/>
                  </a:cubicBezTo>
                  <a:cubicBezTo>
                    <a:pt x="157258" y="45710"/>
                    <a:pt x="156029" y="60912"/>
                    <a:pt x="148780" y="73533"/>
                  </a:cubicBezTo>
                  <a:close/>
                </a:path>
              </a:pathLst>
            </a:custGeom>
            <a:solidFill>
              <a:srgbClr val="C79C77"/>
            </a:solidFill>
            <a:ln w="9525" cap="flat">
              <a:noFill/>
              <a:prstDash val="solid"/>
              <a:miter/>
            </a:ln>
          </p:spPr>
          <p:txBody>
            <a:bodyPr rtlCol="0" anchor="ctr">
              <a:noAutofit/>
            </a:bodyPr>
            <a:lstStyle/>
            <a:p>
              <a:endParaRPr lang="en-US">
                <a:cs typeface="+mn-ea"/>
                <a:sym typeface="+mn-lt"/>
              </a:endParaRPr>
            </a:p>
          </p:txBody>
        </p:sp>
        <p:sp>
          <p:nvSpPr>
            <p:cNvPr id="461" name="任意多边形: 形状 460">
              <a:extLst>
                <a:ext uri="{FF2B5EF4-FFF2-40B4-BE49-F238E27FC236}">
                  <a16:creationId xmlns:a16="http://schemas.microsoft.com/office/drawing/2014/main" id="{922B2B21-CA28-7573-4AD2-47A55DEE171F}"/>
                </a:ext>
              </a:extLst>
            </p:cNvPr>
            <p:cNvSpPr/>
            <p:nvPr/>
          </p:nvSpPr>
          <p:spPr>
            <a:xfrm>
              <a:off x="5773056" y="1726754"/>
              <a:ext cx="443910" cy="748068"/>
            </a:xfrm>
            <a:custGeom>
              <a:avLst/>
              <a:gdLst>
                <a:gd name="connsiteX0" fmla="*/ 378665 w 443910"/>
                <a:gd name="connsiteY0" fmla="*/ 68708 h 748068"/>
                <a:gd name="connsiteX1" fmla="*/ 376664 w 443910"/>
                <a:gd name="connsiteY1" fmla="*/ 105188 h 748068"/>
                <a:gd name="connsiteX2" fmla="*/ 362091 w 443910"/>
                <a:gd name="connsiteY2" fmla="*/ 115666 h 748068"/>
                <a:gd name="connsiteX3" fmla="*/ 348089 w 443910"/>
                <a:gd name="connsiteY3" fmla="*/ 125191 h 748068"/>
                <a:gd name="connsiteX4" fmla="*/ 343136 w 443910"/>
                <a:gd name="connsiteY4" fmla="*/ 137478 h 748068"/>
                <a:gd name="connsiteX5" fmla="*/ 347423 w 443910"/>
                <a:gd name="connsiteY5" fmla="*/ 162243 h 748068"/>
                <a:gd name="connsiteX6" fmla="*/ 351995 w 443910"/>
                <a:gd name="connsiteY6" fmla="*/ 185103 h 748068"/>
                <a:gd name="connsiteX7" fmla="*/ 351328 w 443910"/>
                <a:gd name="connsiteY7" fmla="*/ 238253 h 748068"/>
                <a:gd name="connsiteX8" fmla="*/ 353804 w 443910"/>
                <a:gd name="connsiteY8" fmla="*/ 240348 h 748068"/>
                <a:gd name="connsiteX9" fmla="*/ 365901 w 443910"/>
                <a:gd name="connsiteY9" fmla="*/ 249016 h 748068"/>
                <a:gd name="connsiteX10" fmla="*/ 369235 w 443910"/>
                <a:gd name="connsiteY10" fmla="*/ 272733 h 748068"/>
                <a:gd name="connsiteX11" fmla="*/ 363234 w 443910"/>
                <a:gd name="connsiteY11" fmla="*/ 293783 h 748068"/>
                <a:gd name="connsiteX12" fmla="*/ 362282 w 443910"/>
                <a:gd name="connsiteY12" fmla="*/ 383795 h 748068"/>
                <a:gd name="connsiteX13" fmla="*/ 357900 w 443910"/>
                <a:gd name="connsiteY13" fmla="*/ 414846 h 748068"/>
                <a:gd name="connsiteX14" fmla="*/ 368663 w 443910"/>
                <a:gd name="connsiteY14" fmla="*/ 423133 h 748068"/>
                <a:gd name="connsiteX15" fmla="*/ 393238 w 443910"/>
                <a:gd name="connsiteY15" fmla="*/ 435801 h 748068"/>
                <a:gd name="connsiteX16" fmla="*/ 394667 w 443910"/>
                <a:gd name="connsiteY16" fmla="*/ 436468 h 748068"/>
                <a:gd name="connsiteX17" fmla="*/ 401429 w 443910"/>
                <a:gd name="connsiteY17" fmla="*/ 439897 h 748068"/>
                <a:gd name="connsiteX18" fmla="*/ 402191 w 443910"/>
                <a:gd name="connsiteY18" fmla="*/ 440373 h 748068"/>
                <a:gd name="connsiteX19" fmla="*/ 418289 w 443910"/>
                <a:gd name="connsiteY19" fmla="*/ 451708 h 748068"/>
                <a:gd name="connsiteX20" fmla="*/ 425623 w 443910"/>
                <a:gd name="connsiteY20" fmla="*/ 469329 h 748068"/>
                <a:gd name="connsiteX21" fmla="*/ 426766 w 443910"/>
                <a:gd name="connsiteY21" fmla="*/ 532480 h 748068"/>
                <a:gd name="connsiteX22" fmla="*/ 374188 w 443910"/>
                <a:gd name="connsiteY22" fmla="*/ 650876 h 748068"/>
                <a:gd name="connsiteX23" fmla="*/ 349994 w 443910"/>
                <a:gd name="connsiteY23" fmla="*/ 682308 h 748068"/>
                <a:gd name="connsiteX24" fmla="*/ 306656 w 443910"/>
                <a:gd name="connsiteY24" fmla="*/ 721170 h 748068"/>
                <a:gd name="connsiteX25" fmla="*/ 282081 w 443910"/>
                <a:gd name="connsiteY25" fmla="*/ 734124 h 748068"/>
                <a:gd name="connsiteX26" fmla="*/ 266651 w 443910"/>
                <a:gd name="connsiteY26" fmla="*/ 739839 h 748068"/>
                <a:gd name="connsiteX27" fmla="*/ 180926 w 443910"/>
                <a:gd name="connsiteY27" fmla="*/ 745459 h 748068"/>
                <a:gd name="connsiteX28" fmla="*/ 152922 w 443910"/>
                <a:gd name="connsiteY28" fmla="*/ 738601 h 748068"/>
                <a:gd name="connsiteX29" fmla="*/ 66340 w 443910"/>
                <a:gd name="connsiteY29" fmla="*/ 686309 h 748068"/>
                <a:gd name="connsiteX30" fmla="*/ 48814 w 443910"/>
                <a:gd name="connsiteY30" fmla="*/ 667259 h 748068"/>
                <a:gd name="connsiteX31" fmla="*/ 47004 w 443910"/>
                <a:gd name="connsiteY31" fmla="*/ 664973 h 748068"/>
                <a:gd name="connsiteX32" fmla="*/ 27954 w 443910"/>
                <a:gd name="connsiteY32" fmla="*/ 631826 h 748068"/>
                <a:gd name="connsiteX33" fmla="*/ 27954 w 443910"/>
                <a:gd name="connsiteY33" fmla="*/ 631826 h 748068"/>
                <a:gd name="connsiteX34" fmla="*/ 26144 w 443910"/>
                <a:gd name="connsiteY34" fmla="*/ 626777 h 748068"/>
                <a:gd name="connsiteX35" fmla="*/ 25382 w 443910"/>
                <a:gd name="connsiteY35" fmla="*/ 623825 h 748068"/>
                <a:gd name="connsiteX36" fmla="*/ 25382 w 443910"/>
                <a:gd name="connsiteY36" fmla="*/ 623825 h 748068"/>
                <a:gd name="connsiteX37" fmla="*/ 18905 w 443910"/>
                <a:gd name="connsiteY37" fmla="*/ 542957 h 748068"/>
                <a:gd name="connsiteX38" fmla="*/ 2141 w 443910"/>
                <a:gd name="connsiteY38" fmla="*/ 446564 h 748068"/>
                <a:gd name="connsiteX39" fmla="*/ 13381 w 443910"/>
                <a:gd name="connsiteY39" fmla="*/ 318929 h 748068"/>
                <a:gd name="connsiteX40" fmla="*/ 14429 w 443910"/>
                <a:gd name="connsiteY40" fmla="*/ 315215 h 748068"/>
                <a:gd name="connsiteX41" fmla="*/ 26716 w 443910"/>
                <a:gd name="connsiteY41" fmla="*/ 279686 h 748068"/>
                <a:gd name="connsiteX42" fmla="*/ 93391 w 443910"/>
                <a:gd name="connsiteY42" fmla="*/ 159481 h 748068"/>
                <a:gd name="connsiteX43" fmla="*/ 162257 w 443910"/>
                <a:gd name="connsiteY43" fmla="*/ 78328 h 748068"/>
                <a:gd name="connsiteX44" fmla="*/ 214930 w 443910"/>
                <a:gd name="connsiteY44" fmla="*/ 37370 h 748068"/>
                <a:gd name="connsiteX45" fmla="*/ 292082 w 443910"/>
                <a:gd name="connsiteY45" fmla="*/ 5271 h 748068"/>
                <a:gd name="connsiteX46" fmla="*/ 359519 w 443910"/>
                <a:gd name="connsiteY46" fmla="*/ 1175 h 748068"/>
                <a:gd name="connsiteX47" fmla="*/ 380665 w 443910"/>
                <a:gd name="connsiteY47" fmla="*/ 4700 h 748068"/>
                <a:gd name="connsiteX48" fmla="*/ 443911 w 443910"/>
                <a:gd name="connsiteY48" fmla="*/ 38418 h 748068"/>
                <a:gd name="connsiteX49" fmla="*/ 443911 w 443910"/>
                <a:gd name="connsiteY49" fmla="*/ 38418 h 748068"/>
                <a:gd name="connsiteX50" fmla="*/ 421241 w 443910"/>
                <a:gd name="connsiteY50" fmla="*/ 39656 h 748068"/>
                <a:gd name="connsiteX51" fmla="*/ 418193 w 443910"/>
                <a:gd name="connsiteY51" fmla="*/ 39656 h 748068"/>
                <a:gd name="connsiteX52" fmla="*/ 418193 w 443910"/>
                <a:gd name="connsiteY52" fmla="*/ 39656 h 748068"/>
                <a:gd name="connsiteX53" fmla="*/ 409526 w 443910"/>
                <a:gd name="connsiteY53" fmla="*/ 40609 h 748068"/>
                <a:gd name="connsiteX54" fmla="*/ 407240 w 443910"/>
                <a:gd name="connsiteY54" fmla="*/ 40609 h 748068"/>
                <a:gd name="connsiteX55" fmla="*/ 405716 w 443910"/>
                <a:gd name="connsiteY55" fmla="*/ 40609 h 748068"/>
                <a:gd name="connsiteX56" fmla="*/ 405716 w 443910"/>
                <a:gd name="connsiteY56" fmla="*/ 40609 h 748068"/>
                <a:gd name="connsiteX57" fmla="*/ 386666 w 443910"/>
                <a:gd name="connsiteY57" fmla="*/ 50610 h 748068"/>
                <a:gd name="connsiteX58" fmla="*/ 384665 w 443910"/>
                <a:gd name="connsiteY58" fmla="*/ 53087 h 748068"/>
                <a:gd name="connsiteX59" fmla="*/ 381617 w 443910"/>
                <a:gd name="connsiteY59" fmla="*/ 58135 h 748068"/>
                <a:gd name="connsiteX60" fmla="*/ 378665 w 443910"/>
                <a:gd name="connsiteY60" fmla="*/ 68708 h 748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43910" h="748068">
                  <a:moveTo>
                    <a:pt x="378665" y="68708"/>
                  </a:moveTo>
                  <a:cubicBezTo>
                    <a:pt x="377807" y="81090"/>
                    <a:pt x="383522" y="94901"/>
                    <a:pt x="376664" y="105188"/>
                  </a:cubicBezTo>
                  <a:cubicBezTo>
                    <a:pt x="372873" y="109960"/>
                    <a:pt x="367825" y="113589"/>
                    <a:pt x="362091" y="115666"/>
                  </a:cubicBezTo>
                  <a:cubicBezTo>
                    <a:pt x="356795" y="117809"/>
                    <a:pt x="352023" y="121057"/>
                    <a:pt x="348089" y="125191"/>
                  </a:cubicBezTo>
                  <a:cubicBezTo>
                    <a:pt x="345070" y="128591"/>
                    <a:pt x="343317" y="132935"/>
                    <a:pt x="343136" y="137478"/>
                  </a:cubicBezTo>
                  <a:cubicBezTo>
                    <a:pt x="343070" y="145927"/>
                    <a:pt x="344517" y="154309"/>
                    <a:pt x="347423" y="162243"/>
                  </a:cubicBezTo>
                  <a:cubicBezTo>
                    <a:pt x="350023" y="169606"/>
                    <a:pt x="351556" y="177302"/>
                    <a:pt x="351995" y="185103"/>
                  </a:cubicBezTo>
                  <a:cubicBezTo>
                    <a:pt x="351995" y="203582"/>
                    <a:pt x="338564" y="225108"/>
                    <a:pt x="351328" y="238253"/>
                  </a:cubicBezTo>
                  <a:cubicBezTo>
                    <a:pt x="352080" y="239024"/>
                    <a:pt x="352909" y="239729"/>
                    <a:pt x="353804" y="240348"/>
                  </a:cubicBezTo>
                  <a:cubicBezTo>
                    <a:pt x="358100" y="242844"/>
                    <a:pt x="362158" y="245749"/>
                    <a:pt x="365901" y="249016"/>
                  </a:cubicBezTo>
                  <a:cubicBezTo>
                    <a:pt x="371064" y="255798"/>
                    <a:pt x="372330" y="264789"/>
                    <a:pt x="369235" y="272733"/>
                  </a:cubicBezTo>
                  <a:cubicBezTo>
                    <a:pt x="367616" y="279782"/>
                    <a:pt x="364853" y="287021"/>
                    <a:pt x="363234" y="293783"/>
                  </a:cubicBezTo>
                  <a:cubicBezTo>
                    <a:pt x="355805" y="323120"/>
                    <a:pt x="372188" y="355220"/>
                    <a:pt x="362282" y="383795"/>
                  </a:cubicBezTo>
                  <a:cubicBezTo>
                    <a:pt x="358662" y="394082"/>
                    <a:pt x="351995" y="405702"/>
                    <a:pt x="357900" y="414846"/>
                  </a:cubicBezTo>
                  <a:cubicBezTo>
                    <a:pt x="360729" y="418466"/>
                    <a:pt x="364434" y="421323"/>
                    <a:pt x="368663" y="423133"/>
                  </a:cubicBezTo>
                  <a:cubicBezTo>
                    <a:pt x="376855" y="427229"/>
                    <a:pt x="385142" y="431515"/>
                    <a:pt x="393238" y="435801"/>
                  </a:cubicBezTo>
                  <a:lnTo>
                    <a:pt x="394667" y="436468"/>
                  </a:lnTo>
                  <a:lnTo>
                    <a:pt x="401429" y="439897"/>
                  </a:lnTo>
                  <a:lnTo>
                    <a:pt x="402191" y="440373"/>
                  </a:lnTo>
                  <a:cubicBezTo>
                    <a:pt x="408268" y="443030"/>
                    <a:pt x="413736" y="446888"/>
                    <a:pt x="418289" y="451708"/>
                  </a:cubicBezTo>
                  <a:cubicBezTo>
                    <a:pt x="422070" y="456927"/>
                    <a:pt x="424585" y="462966"/>
                    <a:pt x="425623" y="469329"/>
                  </a:cubicBezTo>
                  <a:cubicBezTo>
                    <a:pt x="430090" y="490103"/>
                    <a:pt x="430481" y="511553"/>
                    <a:pt x="426766" y="532480"/>
                  </a:cubicBezTo>
                  <a:cubicBezTo>
                    <a:pt x="418165" y="575333"/>
                    <a:pt x="400220" y="615766"/>
                    <a:pt x="374188" y="650876"/>
                  </a:cubicBezTo>
                  <a:cubicBezTo>
                    <a:pt x="366692" y="661782"/>
                    <a:pt x="358614" y="672278"/>
                    <a:pt x="349994" y="682308"/>
                  </a:cubicBezTo>
                  <a:cubicBezTo>
                    <a:pt x="337517" y="697310"/>
                    <a:pt x="322924" y="710397"/>
                    <a:pt x="306656" y="721170"/>
                  </a:cubicBezTo>
                  <a:cubicBezTo>
                    <a:pt x="298845" y="726180"/>
                    <a:pt x="290625" y="730514"/>
                    <a:pt x="282081" y="734124"/>
                  </a:cubicBezTo>
                  <a:cubicBezTo>
                    <a:pt x="277033" y="736315"/>
                    <a:pt x="271889" y="738125"/>
                    <a:pt x="266651" y="739839"/>
                  </a:cubicBezTo>
                  <a:cubicBezTo>
                    <a:pt x="238904" y="748383"/>
                    <a:pt x="209548" y="750307"/>
                    <a:pt x="180926" y="745459"/>
                  </a:cubicBezTo>
                  <a:cubicBezTo>
                    <a:pt x="171429" y="743897"/>
                    <a:pt x="162066" y="741601"/>
                    <a:pt x="152922" y="738601"/>
                  </a:cubicBezTo>
                  <a:cubicBezTo>
                    <a:pt x="120499" y="727895"/>
                    <a:pt x="90905" y="710016"/>
                    <a:pt x="66340" y="686309"/>
                  </a:cubicBezTo>
                  <a:cubicBezTo>
                    <a:pt x="60053" y="680374"/>
                    <a:pt x="54205" y="674012"/>
                    <a:pt x="48814" y="667259"/>
                  </a:cubicBezTo>
                  <a:lnTo>
                    <a:pt x="47004" y="664973"/>
                  </a:lnTo>
                  <a:cubicBezTo>
                    <a:pt x="39041" y="654933"/>
                    <a:pt x="32621" y="643760"/>
                    <a:pt x="27954" y="631826"/>
                  </a:cubicBezTo>
                  <a:lnTo>
                    <a:pt x="27954" y="631826"/>
                  </a:lnTo>
                  <a:cubicBezTo>
                    <a:pt x="27383" y="630206"/>
                    <a:pt x="26716" y="628492"/>
                    <a:pt x="26144" y="626777"/>
                  </a:cubicBezTo>
                  <a:cubicBezTo>
                    <a:pt x="25573" y="625063"/>
                    <a:pt x="25573" y="624872"/>
                    <a:pt x="25382" y="623825"/>
                  </a:cubicBezTo>
                  <a:lnTo>
                    <a:pt x="25382" y="623825"/>
                  </a:lnTo>
                  <a:cubicBezTo>
                    <a:pt x="18143" y="597917"/>
                    <a:pt x="21096" y="569913"/>
                    <a:pt x="18905" y="542957"/>
                  </a:cubicBezTo>
                  <a:cubicBezTo>
                    <a:pt x="16334" y="510382"/>
                    <a:pt x="6428" y="478949"/>
                    <a:pt x="2141" y="446564"/>
                  </a:cubicBezTo>
                  <a:cubicBezTo>
                    <a:pt x="-2878" y="403702"/>
                    <a:pt x="951" y="360258"/>
                    <a:pt x="13381" y="318929"/>
                  </a:cubicBezTo>
                  <a:cubicBezTo>
                    <a:pt x="13381" y="317691"/>
                    <a:pt x="14048" y="316453"/>
                    <a:pt x="14429" y="315215"/>
                  </a:cubicBezTo>
                  <a:cubicBezTo>
                    <a:pt x="17953" y="303213"/>
                    <a:pt x="22049" y="291402"/>
                    <a:pt x="26716" y="279686"/>
                  </a:cubicBezTo>
                  <a:cubicBezTo>
                    <a:pt x="44080" y="237109"/>
                    <a:pt x="66464" y="196752"/>
                    <a:pt x="93391" y="159481"/>
                  </a:cubicBezTo>
                  <a:cubicBezTo>
                    <a:pt x="113555" y="130182"/>
                    <a:pt x="136634" y="102998"/>
                    <a:pt x="162257" y="78328"/>
                  </a:cubicBezTo>
                  <a:cubicBezTo>
                    <a:pt x="178354" y="62897"/>
                    <a:pt x="196013" y="49172"/>
                    <a:pt x="214930" y="37370"/>
                  </a:cubicBezTo>
                  <a:cubicBezTo>
                    <a:pt x="238704" y="22492"/>
                    <a:pt x="264774" y="11643"/>
                    <a:pt x="292082" y="5271"/>
                  </a:cubicBezTo>
                  <a:cubicBezTo>
                    <a:pt x="314171" y="109"/>
                    <a:pt x="336974" y="-1273"/>
                    <a:pt x="359519" y="1175"/>
                  </a:cubicBezTo>
                  <a:cubicBezTo>
                    <a:pt x="366635" y="1880"/>
                    <a:pt x="373702" y="3052"/>
                    <a:pt x="380665" y="4700"/>
                  </a:cubicBezTo>
                  <a:cubicBezTo>
                    <a:pt x="400667" y="9462"/>
                    <a:pt x="433338" y="19178"/>
                    <a:pt x="443911" y="38418"/>
                  </a:cubicBezTo>
                  <a:lnTo>
                    <a:pt x="443911" y="38418"/>
                  </a:lnTo>
                  <a:cubicBezTo>
                    <a:pt x="436434" y="39780"/>
                    <a:pt x="428823" y="40199"/>
                    <a:pt x="421241" y="39656"/>
                  </a:cubicBezTo>
                  <a:cubicBezTo>
                    <a:pt x="420232" y="39561"/>
                    <a:pt x="419203" y="39561"/>
                    <a:pt x="418193" y="39656"/>
                  </a:cubicBezTo>
                  <a:lnTo>
                    <a:pt x="418193" y="39656"/>
                  </a:lnTo>
                  <a:cubicBezTo>
                    <a:pt x="415288" y="39799"/>
                    <a:pt x="412393" y="40113"/>
                    <a:pt x="409526" y="40609"/>
                  </a:cubicBezTo>
                  <a:cubicBezTo>
                    <a:pt x="408764" y="40513"/>
                    <a:pt x="408002" y="40513"/>
                    <a:pt x="407240" y="40609"/>
                  </a:cubicBezTo>
                  <a:lnTo>
                    <a:pt x="405716" y="40609"/>
                  </a:lnTo>
                  <a:lnTo>
                    <a:pt x="405716" y="40609"/>
                  </a:lnTo>
                  <a:cubicBezTo>
                    <a:pt x="398496" y="41933"/>
                    <a:pt x="391847" y="45419"/>
                    <a:pt x="386666" y="50610"/>
                  </a:cubicBezTo>
                  <a:cubicBezTo>
                    <a:pt x="385923" y="51372"/>
                    <a:pt x="385246" y="52201"/>
                    <a:pt x="384665" y="53087"/>
                  </a:cubicBezTo>
                  <a:cubicBezTo>
                    <a:pt x="383522" y="54687"/>
                    <a:pt x="382503" y="56373"/>
                    <a:pt x="381617" y="58135"/>
                  </a:cubicBezTo>
                  <a:cubicBezTo>
                    <a:pt x="379865" y="61402"/>
                    <a:pt x="378855" y="65012"/>
                    <a:pt x="378665" y="68708"/>
                  </a:cubicBezTo>
                  <a:close/>
                </a:path>
              </a:pathLst>
            </a:custGeom>
            <a:solidFill>
              <a:srgbClr val="7E583D"/>
            </a:solidFill>
            <a:ln w="9525" cap="flat">
              <a:noFill/>
              <a:prstDash val="solid"/>
              <a:miter/>
            </a:ln>
          </p:spPr>
          <p:txBody>
            <a:bodyPr rtlCol="0" anchor="ctr">
              <a:noAutofit/>
            </a:bodyPr>
            <a:lstStyle/>
            <a:p>
              <a:endParaRPr lang="en-US">
                <a:cs typeface="+mn-ea"/>
                <a:sym typeface="+mn-lt"/>
              </a:endParaRPr>
            </a:p>
          </p:txBody>
        </p:sp>
        <p:sp>
          <p:nvSpPr>
            <p:cNvPr id="462" name="任意多边形: 形状 461">
              <a:extLst>
                <a:ext uri="{FF2B5EF4-FFF2-40B4-BE49-F238E27FC236}">
                  <a16:creationId xmlns:a16="http://schemas.microsoft.com/office/drawing/2014/main" id="{0D90C1C1-52EC-1E69-EB9F-C9315BF771FA}"/>
                </a:ext>
              </a:extLst>
            </p:cNvPr>
            <p:cNvSpPr/>
            <p:nvPr/>
          </p:nvSpPr>
          <p:spPr>
            <a:xfrm>
              <a:off x="5773096" y="1805082"/>
              <a:ext cx="429155" cy="669264"/>
            </a:xfrm>
            <a:custGeom>
              <a:avLst/>
              <a:gdLst>
                <a:gd name="connsiteX0" fmla="*/ 426725 w 429155"/>
                <a:gd name="connsiteY0" fmla="*/ 453676 h 669264"/>
                <a:gd name="connsiteX1" fmla="*/ 374147 w 429155"/>
                <a:gd name="connsiteY1" fmla="*/ 572072 h 669264"/>
                <a:gd name="connsiteX2" fmla="*/ 349954 w 429155"/>
                <a:gd name="connsiteY2" fmla="*/ 603504 h 669264"/>
                <a:gd name="connsiteX3" fmla="*/ 306615 w 429155"/>
                <a:gd name="connsiteY3" fmla="*/ 642366 h 669264"/>
                <a:gd name="connsiteX4" fmla="*/ 282040 w 429155"/>
                <a:gd name="connsiteY4" fmla="*/ 655320 h 669264"/>
                <a:gd name="connsiteX5" fmla="*/ 266610 w 429155"/>
                <a:gd name="connsiteY5" fmla="*/ 661035 h 669264"/>
                <a:gd name="connsiteX6" fmla="*/ 180885 w 429155"/>
                <a:gd name="connsiteY6" fmla="*/ 666655 h 669264"/>
                <a:gd name="connsiteX7" fmla="*/ 152881 w 429155"/>
                <a:gd name="connsiteY7" fmla="*/ 659797 h 669264"/>
                <a:gd name="connsiteX8" fmla="*/ 66299 w 429155"/>
                <a:gd name="connsiteY8" fmla="*/ 607505 h 669264"/>
                <a:gd name="connsiteX9" fmla="*/ 48773 w 429155"/>
                <a:gd name="connsiteY9" fmla="*/ 588455 h 669264"/>
                <a:gd name="connsiteX10" fmla="*/ 46963 w 429155"/>
                <a:gd name="connsiteY10" fmla="*/ 586169 h 669264"/>
                <a:gd name="connsiteX11" fmla="*/ 27913 w 429155"/>
                <a:gd name="connsiteY11" fmla="*/ 553022 h 669264"/>
                <a:gd name="connsiteX12" fmla="*/ 27913 w 429155"/>
                <a:gd name="connsiteY12" fmla="*/ 553022 h 669264"/>
                <a:gd name="connsiteX13" fmla="*/ 26104 w 429155"/>
                <a:gd name="connsiteY13" fmla="*/ 547973 h 669264"/>
                <a:gd name="connsiteX14" fmla="*/ 25342 w 429155"/>
                <a:gd name="connsiteY14" fmla="*/ 545021 h 669264"/>
                <a:gd name="connsiteX15" fmla="*/ 25342 w 429155"/>
                <a:gd name="connsiteY15" fmla="*/ 545021 h 669264"/>
                <a:gd name="connsiteX16" fmla="*/ 18865 w 429155"/>
                <a:gd name="connsiteY16" fmla="*/ 464153 h 669264"/>
                <a:gd name="connsiteX17" fmla="*/ 2101 w 429155"/>
                <a:gd name="connsiteY17" fmla="*/ 367760 h 669264"/>
                <a:gd name="connsiteX18" fmla="*/ 13340 w 429155"/>
                <a:gd name="connsiteY18" fmla="*/ 240602 h 669264"/>
                <a:gd name="connsiteX19" fmla="*/ 14388 w 429155"/>
                <a:gd name="connsiteY19" fmla="*/ 236887 h 669264"/>
                <a:gd name="connsiteX20" fmla="*/ 26675 w 429155"/>
                <a:gd name="connsiteY20" fmla="*/ 201359 h 669264"/>
                <a:gd name="connsiteX21" fmla="*/ 93350 w 429155"/>
                <a:gd name="connsiteY21" fmla="*/ 81153 h 669264"/>
                <a:gd name="connsiteX22" fmla="*/ 162216 w 429155"/>
                <a:gd name="connsiteY22" fmla="*/ 0 h 669264"/>
                <a:gd name="connsiteX23" fmla="*/ 160311 w 429155"/>
                <a:gd name="connsiteY23" fmla="*/ 2286 h 669264"/>
                <a:gd name="connsiteX24" fmla="*/ 92779 w 429155"/>
                <a:gd name="connsiteY24" fmla="*/ 101251 h 669264"/>
                <a:gd name="connsiteX25" fmla="*/ 60394 w 429155"/>
                <a:gd name="connsiteY25" fmla="*/ 159544 h 669264"/>
                <a:gd name="connsiteX26" fmla="*/ 41344 w 429155"/>
                <a:gd name="connsiteY26" fmla="*/ 219170 h 669264"/>
                <a:gd name="connsiteX27" fmla="*/ 43249 w 429155"/>
                <a:gd name="connsiteY27" fmla="*/ 226790 h 669264"/>
                <a:gd name="connsiteX28" fmla="*/ 63156 w 429155"/>
                <a:gd name="connsiteY28" fmla="*/ 219170 h 669264"/>
                <a:gd name="connsiteX29" fmla="*/ 147643 w 429155"/>
                <a:gd name="connsiteY29" fmla="*/ 151638 h 669264"/>
                <a:gd name="connsiteX30" fmla="*/ 56584 w 429155"/>
                <a:gd name="connsiteY30" fmla="*/ 269843 h 669264"/>
                <a:gd name="connsiteX31" fmla="*/ 54583 w 429155"/>
                <a:gd name="connsiteY31" fmla="*/ 275082 h 669264"/>
                <a:gd name="connsiteX32" fmla="*/ 64108 w 429155"/>
                <a:gd name="connsiteY32" fmla="*/ 302228 h 669264"/>
                <a:gd name="connsiteX33" fmla="*/ 72586 w 429155"/>
                <a:gd name="connsiteY33" fmla="*/ 297847 h 669264"/>
                <a:gd name="connsiteX34" fmla="*/ 73348 w 429155"/>
                <a:gd name="connsiteY34" fmla="*/ 297275 h 669264"/>
                <a:gd name="connsiteX35" fmla="*/ 165454 w 429155"/>
                <a:gd name="connsiteY35" fmla="*/ 227076 h 669264"/>
                <a:gd name="connsiteX36" fmla="*/ 119734 w 429155"/>
                <a:gd name="connsiteY36" fmla="*/ 296704 h 669264"/>
                <a:gd name="connsiteX37" fmla="*/ 85825 w 429155"/>
                <a:gd name="connsiteY37" fmla="*/ 350044 h 669264"/>
                <a:gd name="connsiteX38" fmla="*/ 79825 w 429155"/>
                <a:gd name="connsiteY38" fmla="*/ 370618 h 669264"/>
                <a:gd name="connsiteX39" fmla="*/ 85635 w 429155"/>
                <a:gd name="connsiteY39" fmla="*/ 403955 h 669264"/>
                <a:gd name="connsiteX40" fmla="*/ 92112 w 429155"/>
                <a:gd name="connsiteY40" fmla="*/ 407765 h 669264"/>
                <a:gd name="connsiteX41" fmla="*/ 139737 w 429155"/>
                <a:gd name="connsiteY41" fmla="*/ 405289 h 669264"/>
                <a:gd name="connsiteX42" fmla="*/ 130783 w 429155"/>
                <a:gd name="connsiteY42" fmla="*/ 440722 h 669264"/>
                <a:gd name="connsiteX43" fmla="*/ 100970 w 429155"/>
                <a:gd name="connsiteY43" fmla="*/ 510826 h 669264"/>
                <a:gd name="connsiteX44" fmla="*/ 138213 w 429155"/>
                <a:gd name="connsiteY44" fmla="*/ 548259 h 669264"/>
                <a:gd name="connsiteX45" fmla="*/ 160216 w 429155"/>
                <a:gd name="connsiteY45" fmla="*/ 552641 h 669264"/>
                <a:gd name="connsiteX46" fmla="*/ 192791 w 429155"/>
                <a:gd name="connsiteY46" fmla="*/ 550831 h 669264"/>
                <a:gd name="connsiteX47" fmla="*/ 289565 w 429155"/>
                <a:gd name="connsiteY47" fmla="*/ 514255 h 669264"/>
                <a:gd name="connsiteX48" fmla="*/ 319474 w 429155"/>
                <a:gd name="connsiteY48" fmla="*/ 492062 h 669264"/>
                <a:gd name="connsiteX49" fmla="*/ 379005 w 429155"/>
                <a:gd name="connsiteY49" fmla="*/ 418243 h 669264"/>
                <a:gd name="connsiteX50" fmla="*/ 382148 w 429155"/>
                <a:gd name="connsiteY50" fmla="*/ 412242 h 669264"/>
                <a:gd name="connsiteX51" fmla="*/ 397007 w 429155"/>
                <a:gd name="connsiteY51" fmla="*/ 375380 h 669264"/>
                <a:gd name="connsiteX52" fmla="*/ 401198 w 429155"/>
                <a:gd name="connsiteY52" fmla="*/ 361188 h 669264"/>
                <a:gd name="connsiteX53" fmla="*/ 401960 w 429155"/>
                <a:gd name="connsiteY53" fmla="*/ 361664 h 669264"/>
                <a:gd name="connsiteX54" fmla="*/ 418057 w 429155"/>
                <a:gd name="connsiteY54" fmla="*/ 372999 h 669264"/>
                <a:gd name="connsiteX55" fmla="*/ 425392 w 429155"/>
                <a:gd name="connsiteY55" fmla="*/ 390620 h 669264"/>
                <a:gd name="connsiteX56" fmla="*/ 426725 w 429155"/>
                <a:gd name="connsiteY56" fmla="*/ 453676 h 66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29155" h="669264">
                  <a:moveTo>
                    <a:pt x="426725" y="453676"/>
                  </a:moveTo>
                  <a:cubicBezTo>
                    <a:pt x="418124" y="496529"/>
                    <a:pt x="400179" y="536953"/>
                    <a:pt x="374147" y="572072"/>
                  </a:cubicBezTo>
                  <a:cubicBezTo>
                    <a:pt x="366651" y="582978"/>
                    <a:pt x="358574" y="593474"/>
                    <a:pt x="349954" y="603504"/>
                  </a:cubicBezTo>
                  <a:cubicBezTo>
                    <a:pt x="337476" y="618506"/>
                    <a:pt x="322874" y="631593"/>
                    <a:pt x="306615" y="642366"/>
                  </a:cubicBezTo>
                  <a:cubicBezTo>
                    <a:pt x="298804" y="647376"/>
                    <a:pt x="290584" y="651710"/>
                    <a:pt x="282040" y="655320"/>
                  </a:cubicBezTo>
                  <a:cubicBezTo>
                    <a:pt x="276992" y="657511"/>
                    <a:pt x="271849" y="659321"/>
                    <a:pt x="266610" y="661035"/>
                  </a:cubicBezTo>
                  <a:cubicBezTo>
                    <a:pt x="238864" y="669579"/>
                    <a:pt x="209508" y="671503"/>
                    <a:pt x="180885" y="666655"/>
                  </a:cubicBezTo>
                  <a:cubicBezTo>
                    <a:pt x="171388" y="665093"/>
                    <a:pt x="162025" y="662797"/>
                    <a:pt x="152881" y="659797"/>
                  </a:cubicBezTo>
                  <a:cubicBezTo>
                    <a:pt x="120458" y="649091"/>
                    <a:pt x="90864" y="631212"/>
                    <a:pt x="66299" y="607505"/>
                  </a:cubicBezTo>
                  <a:cubicBezTo>
                    <a:pt x="60013" y="601571"/>
                    <a:pt x="54164" y="595208"/>
                    <a:pt x="48773" y="588455"/>
                  </a:cubicBezTo>
                  <a:lnTo>
                    <a:pt x="46963" y="586169"/>
                  </a:lnTo>
                  <a:cubicBezTo>
                    <a:pt x="39000" y="576129"/>
                    <a:pt x="32581" y="564956"/>
                    <a:pt x="27913" y="553022"/>
                  </a:cubicBezTo>
                  <a:lnTo>
                    <a:pt x="27913" y="553022"/>
                  </a:lnTo>
                  <a:cubicBezTo>
                    <a:pt x="27342" y="551402"/>
                    <a:pt x="26675" y="549688"/>
                    <a:pt x="26104" y="547973"/>
                  </a:cubicBezTo>
                  <a:cubicBezTo>
                    <a:pt x="25532" y="546259"/>
                    <a:pt x="25532" y="546068"/>
                    <a:pt x="25342" y="545021"/>
                  </a:cubicBezTo>
                  <a:lnTo>
                    <a:pt x="25342" y="545021"/>
                  </a:lnTo>
                  <a:cubicBezTo>
                    <a:pt x="18103" y="519113"/>
                    <a:pt x="21055" y="491109"/>
                    <a:pt x="18865" y="464153"/>
                  </a:cubicBezTo>
                  <a:cubicBezTo>
                    <a:pt x="16293" y="431578"/>
                    <a:pt x="6387" y="400145"/>
                    <a:pt x="2101" y="367760"/>
                  </a:cubicBezTo>
                  <a:cubicBezTo>
                    <a:pt x="-2852" y="325050"/>
                    <a:pt x="977" y="281778"/>
                    <a:pt x="13340" y="240602"/>
                  </a:cubicBezTo>
                  <a:cubicBezTo>
                    <a:pt x="13340" y="239363"/>
                    <a:pt x="14007" y="238125"/>
                    <a:pt x="14388" y="236887"/>
                  </a:cubicBezTo>
                  <a:cubicBezTo>
                    <a:pt x="17912" y="224885"/>
                    <a:pt x="22008" y="213074"/>
                    <a:pt x="26675" y="201359"/>
                  </a:cubicBezTo>
                  <a:cubicBezTo>
                    <a:pt x="44039" y="158782"/>
                    <a:pt x="66423" y="118424"/>
                    <a:pt x="93350" y="81153"/>
                  </a:cubicBezTo>
                  <a:cubicBezTo>
                    <a:pt x="113515" y="51854"/>
                    <a:pt x="136594" y="24670"/>
                    <a:pt x="162216" y="0"/>
                  </a:cubicBezTo>
                  <a:cubicBezTo>
                    <a:pt x="161530" y="714"/>
                    <a:pt x="160892" y="1486"/>
                    <a:pt x="160311" y="2286"/>
                  </a:cubicBezTo>
                  <a:cubicBezTo>
                    <a:pt x="135917" y="33947"/>
                    <a:pt x="113372" y="66999"/>
                    <a:pt x="92779" y="101251"/>
                  </a:cubicBezTo>
                  <a:cubicBezTo>
                    <a:pt x="81349" y="120301"/>
                    <a:pt x="70557" y="139732"/>
                    <a:pt x="60394" y="159544"/>
                  </a:cubicBezTo>
                  <a:cubicBezTo>
                    <a:pt x="49383" y="177613"/>
                    <a:pt x="42849" y="198063"/>
                    <a:pt x="41344" y="219170"/>
                  </a:cubicBezTo>
                  <a:cubicBezTo>
                    <a:pt x="41134" y="221847"/>
                    <a:pt x="41801" y="224523"/>
                    <a:pt x="43249" y="226790"/>
                  </a:cubicBezTo>
                  <a:cubicBezTo>
                    <a:pt x="48487" y="233172"/>
                    <a:pt x="58203" y="225838"/>
                    <a:pt x="63156" y="219170"/>
                  </a:cubicBezTo>
                  <a:cubicBezTo>
                    <a:pt x="84959" y="189690"/>
                    <a:pt x="114086" y="166411"/>
                    <a:pt x="147643" y="151638"/>
                  </a:cubicBezTo>
                  <a:cubicBezTo>
                    <a:pt x="111733" y="186595"/>
                    <a:pt x="74681" y="223361"/>
                    <a:pt x="56584" y="269843"/>
                  </a:cubicBezTo>
                  <a:cubicBezTo>
                    <a:pt x="55822" y="271653"/>
                    <a:pt x="55250" y="273368"/>
                    <a:pt x="54583" y="275082"/>
                  </a:cubicBezTo>
                  <a:cubicBezTo>
                    <a:pt x="50583" y="286036"/>
                    <a:pt x="52774" y="303657"/>
                    <a:pt x="64108" y="302228"/>
                  </a:cubicBezTo>
                  <a:cubicBezTo>
                    <a:pt x="67271" y="301552"/>
                    <a:pt x="70204" y="300038"/>
                    <a:pt x="72586" y="297847"/>
                  </a:cubicBezTo>
                  <a:cubicBezTo>
                    <a:pt x="72586" y="297847"/>
                    <a:pt x="73062" y="297847"/>
                    <a:pt x="73348" y="297275"/>
                  </a:cubicBezTo>
                  <a:cubicBezTo>
                    <a:pt x="104018" y="273844"/>
                    <a:pt x="134717" y="250441"/>
                    <a:pt x="165454" y="227076"/>
                  </a:cubicBezTo>
                  <a:cubicBezTo>
                    <a:pt x="169074" y="255651"/>
                    <a:pt x="140213" y="276130"/>
                    <a:pt x="119734" y="296704"/>
                  </a:cubicBezTo>
                  <a:cubicBezTo>
                    <a:pt x="104704" y="311820"/>
                    <a:pt x="93141" y="330022"/>
                    <a:pt x="85825" y="350044"/>
                  </a:cubicBezTo>
                  <a:cubicBezTo>
                    <a:pt x="83349" y="356759"/>
                    <a:pt x="81349" y="363627"/>
                    <a:pt x="79825" y="370618"/>
                  </a:cubicBezTo>
                  <a:cubicBezTo>
                    <a:pt x="77443" y="382048"/>
                    <a:pt x="78015" y="396526"/>
                    <a:pt x="85635" y="403955"/>
                  </a:cubicBezTo>
                  <a:cubicBezTo>
                    <a:pt x="87521" y="405641"/>
                    <a:pt x="89721" y="406937"/>
                    <a:pt x="92112" y="407765"/>
                  </a:cubicBezTo>
                  <a:cubicBezTo>
                    <a:pt x="107923" y="412909"/>
                    <a:pt x="127640" y="394049"/>
                    <a:pt x="139737" y="405289"/>
                  </a:cubicBezTo>
                  <a:cubicBezTo>
                    <a:pt x="149262" y="414814"/>
                    <a:pt x="139737" y="430721"/>
                    <a:pt x="130783" y="440722"/>
                  </a:cubicBezTo>
                  <a:cubicBezTo>
                    <a:pt x="112781" y="459772"/>
                    <a:pt x="94874" y="485013"/>
                    <a:pt x="100970" y="510826"/>
                  </a:cubicBezTo>
                  <a:cubicBezTo>
                    <a:pt x="106380" y="528723"/>
                    <a:pt x="120344" y="542754"/>
                    <a:pt x="138213" y="548259"/>
                  </a:cubicBezTo>
                  <a:cubicBezTo>
                    <a:pt x="145328" y="550659"/>
                    <a:pt x="152719" y="552126"/>
                    <a:pt x="160216" y="552641"/>
                  </a:cubicBezTo>
                  <a:cubicBezTo>
                    <a:pt x="171112" y="553231"/>
                    <a:pt x="182028" y="552622"/>
                    <a:pt x="192791" y="550831"/>
                  </a:cubicBezTo>
                  <a:cubicBezTo>
                    <a:pt x="227281" y="545640"/>
                    <a:pt x="260266" y="533171"/>
                    <a:pt x="289565" y="514255"/>
                  </a:cubicBezTo>
                  <a:cubicBezTo>
                    <a:pt x="300071" y="507606"/>
                    <a:pt x="310072" y="500186"/>
                    <a:pt x="319474" y="492062"/>
                  </a:cubicBezTo>
                  <a:cubicBezTo>
                    <a:pt x="343734" y="471373"/>
                    <a:pt x="363927" y="446342"/>
                    <a:pt x="379005" y="418243"/>
                  </a:cubicBezTo>
                  <a:cubicBezTo>
                    <a:pt x="380148" y="416243"/>
                    <a:pt x="381100" y="414242"/>
                    <a:pt x="382148" y="412242"/>
                  </a:cubicBezTo>
                  <a:cubicBezTo>
                    <a:pt x="388082" y="400374"/>
                    <a:pt x="393054" y="388049"/>
                    <a:pt x="397007" y="375380"/>
                  </a:cubicBezTo>
                  <a:cubicBezTo>
                    <a:pt x="398341" y="370713"/>
                    <a:pt x="399674" y="365855"/>
                    <a:pt x="401198" y="361188"/>
                  </a:cubicBezTo>
                  <a:lnTo>
                    <a:pt x="401960" y="361664"/>
                  </a:lnTo>
                  <a:cubicBezTo>
                    <a:pt x="408037" y="364322"/>
                    <a:pt x="413504" y="368179"/>
                    <a:pt x="418057" y="372999"/>
                  </a:cubicBezTo>
                  <a:cubicBezTo>
                    <a:pt x="421839" y="378219"/>
                    <a:pt x="424353" y="384258"/>
                    <a:pt x="425392" y="390620"/>
                  </a:cubicBezTo>
                  <a:cubicBezTo>
                    <a:pt x="429916" y="411356"/>
                    <a:pt x="430364" y="432769"/>
                    <a:pt x="426725" y="453676"/>
                  </a:cubicBezTo>
                  <a:close/>
                </a:path>
              </a:pathLst>
            </a:custGeom>
            <a:solidFill>
              <a:srgbClr val="67432E"/>
            </a:solidFill>
            <a:ln w="9525" cap="flat">
              <a:noFill/>
              <a:prstDash val="solid"/>
              <a:miter/>
            </a:ln>
          </p:spPr>
          <p:txBody>
            <a:bodyPr rtlCol="0" anchor="ctr">
              <a:noAutofit/>
            </a:bodyPr>
            <a:lstStyle/>
            <a:p>
              <a:endParaRPr lang="en-US">
                <a:cs typeface="+mn-ea"/>
                <a:sym typeface="+mn-lt"/>
              </a:endParaRPr>
            </a:p>
          </p:txBody>
        </p:sp>
        <p:sp>
          <p:nvSpPr>
            <p:cNvPr id="463" name="任意多边形: 形状 462">
              <a:extLst>
                <a:ext uri="{FF2B5EF4-FFF2-40B4-BE49-F238E27FC236}">
                  <a16:creationId xmlns:a16="http://schemas.microsoft.com/office/drawing/2014/main" id="{79DD1117-305B-87A8-4E52-53A205E5FDA1}"/>
                </a:ext>
              </a:extLst>
            </p:cNvPr>
            <p:cNvSpPr/>
            <p:nvPr/>
          </p:nvSpPr>
          <p:spPr>
            <a:xfrm>
              <a:off x="5907785" y="1761385"/>
              <a:ext cx="270605" cy="130945"/>
            </a:xfrm>
            <a:custGeom>
              <a:avLst/>
              <a:gdLst>
                <a:gd name="connsiteX0" fmla="*/ 270605 w 270605"/>
                <a:gd name="connsiteY0" fmla="*/ 4644 h 130945"/>
                <a:gd name="connsiteX1" fmla="*/ 249555 w 270605"/>
                <a:gd name="connsiteY1" fmla="*/ 18932 h 130945"/>
                <a:gd name="connsiteX2" fmla="*/ 246507 w 270605"/>
                <a:gd name="connsiteY2" fmla="*/ 23980 h 130945"/>
                <a:gd name="connsiteX3" fmla="*/ 218884 w 270605"/>
                <a:gd name="connsiteY3" fmla="*/ 26266 h 130945"/>
                <a:gd name="connsiteX4" fmla="*/ 140303 w 270605"/>
                <a:gd name="connsiteY4" fmla="*/ 46554 h 130945"/>
                <a:gd name="connsiteX5" fmla="*/ 66580 w 270605"/>
                <a:gd name="connsiteY5" fmla="*/ 82845 h 130945"/>
                <a:gd name="connsiteX6" fmla="*/ 32099 w 270605"/>
                <a:gd name="connsiteY6" fmla="*/ 105895 h 130945"/>
                <a:gd name="connsiteX7" fmla="*/ 15526 w 270605"/>
                <a:gd name="connsiteY7" fmla="*/ 118278 h 130945"/>
                <a:gd name="connsiteX8" fmla="*/ 0 w 270605"/>
                <a:gd name="connsiteY8" fmla="*/ 130946 h 130945"/>
                <a:gd name="connsiteX9" fmla="*/ 201168 w 270605"/>
                <a:gd name="connsiteY9" fmla="*/ 4930 h 130945"/>
                <a:gd name="connsiteX10" fmla="*/ 211741 w 270605"/>
                <a:gd name="connsiteY10" fmla="*/ 2739 h 130945"/>
                <a:gd name="connsiteX11" fmla="*/ 255556 w 270605"/>
                <a:gd name="connsiteY11" fmla="*/ 930 h 130945"/>
                <a:gd name="connsiteX12" fmla="*/ 270605 w 270605"/>
                <a:gd name="connsiteY12" fmla="*/ 4644 h 13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605" h="130945">
                  <a:moveTo>
                    <a:pt x="270605" y="4644"/>
                  </a:moveTo>
                  <a:cubicBezTo>
                    <a:pt x="262090" y="6692"/>
                    <a:pt x="254603" y="11769"/>
                    <a:pt x="249555" y="18932"/>
                  </a:cubicBezTo>
                  <a:cubicBezTo>
                    <a:pt x="248355" y="20494"/>
                    <a:pt x="247326" y="22189"/>
                    <a:pt x="246507" y="23980"/>
                  </a:cubicBezTo>
                  <a:cubicBezTo>
                    <a:pt x="236982" y="23980"/>
                    <a:pt x="228028" y="25123"/>
                    <a:pt x="218884" y="26266"/>
                  </a:cubicBezTo>
                  <a:cubicBezTo>
                    <a:pt x="192005" y="30009"/>
                    <a:pt x="165640" y="36820"/>
                    <a:pt x="140303" y="46554"/>
                  </a:cubicBezTo>
                  <a:cubicBezTo>
                    <a:pt x="114681" y="56394"/>
                    <a:pt x="90002" y="68538"/>
                    <a:pt x="66580" y="82845"/>
                  </a:cubicBezTo>
                  <a:cubicBezTo>
                    <a:pt x="54769" y="90084"/>
                    <a:pt x="43272" y="97770"/>
                    <a:pt x="32099" y="105895"/>
                  </a:cubicBezTo>
                  <a:lnTo>
                    <a:pt x="15526" y="118278"/>
                  </a:lnTo>
                  <a:cubicBezTo>
                    <a:pt x="9963" y="122002"/>
                    <a:pt x="4763" y="126240"/>
                    <a:pt x="0" y="130946"/>
                  </a:cubicBezTo>
                  <a:cubicBezTo>
                    <a:pt x="51168" y="67728"/>
                    <a:pt x="121958" y="23390"/>
                    <a:pt x="201168" y="4930"/>
                  </a:cubicBezTo>
                  <a:lnTo>
                    <a:pt x="211741" y="2739"/>
                  </a:lnTo>
                  <a:cubicBezTo>
                    <a:pt x="226161" y="-147"/>
                    <a:pt x="240944" y="-756"/>
                    <a:pt x="255556" y="930"/>
                  </a:cubicBezTo>
                  <a:cubicBezTo>
                    <a:pt x="260728" y="1444"/>
                    <a:pt x="265795" y="2692"/>
                    <a:pt x="270605" y="4644"/>
                  </a:cubicBezTo>
                  <a:close/>
                </a:path>
              </a:pathLst>
            </a:custGeom>
            <a:solidFill>
              <a:srgbClr val="C79C77"/>
            </a:solidFill>
            <a:ln w="9525" cap="flat">
              <a:noFill/>
              <a:prstDash val="solid"/>
              <a:miter/>
            </a:ln>
          </p:spPr>
          <p:txBody>
            <a:bodyPr rtlCol="0" anchor="ctr">
              <a:noAutofit/>
            </a:bodyPr>
            <a:lstStyle/>
            <a:p>
              <a:endParaRPr lang="en-US">
                <a:cs typeface="+mn-ea"/>
                <a:sym typeface="+mn-lt"/>
              </a:endParaRPr>
            </a:p>
          </p:txBody>
        </p:sp>
        <p:sp>
          <p:nvSpPr>
            <p:cNvPr id="464" name="任意多边形: 形状 463">
              <a:extLst>
                <a:ext uri="{FF2B5EF4-FFF2-40B4-BE49-F238E27FC236}">
                  <a16:creationId xmlns:a16="http://schemas.microsoft.com/office/drawing/2014/main" id="{500B705F-5757-594E-3782-09EB2CA72B78}"/>
                </a:ext>
              </a:extLst>
            </p:cNvPr>
            <p:cNvSpPr/>
            <p:nvPr/>
          </p:nvSpPr>
          <p:spPr>
            <a:xfrm>
              <a:off x="5931502" y="1863661"/>
              <a:ext cx="188976" cy="108680"/>
            </a:xfrm>
            <a:custGeom>
              <a:avLst/>
              <a:gdLst>
                <a:gd name="connsiteX0" fmla="*/ 188976 w 188976"/>
                <a:gd name="connsiteY0" fmla="*/ 24860 h 108680"/>
                <a:gd name="connsiteX1" fmla="*/ 164878 w 188976"/>
                <a:gd name="connsiteY1" fmla="*/ 32480 h 108680"/>
                <a:gd name="connsiteX2" fmla="*/ 0 w 188976"/>
                <a:gd name="connsiteY2" fmla="*/ 108680 h 108680"/>
                <a:gd name="connsiteX3" fmla="*/ 43910 w 188976"/>
                <a:gd name="connsiteY3" fmla="*/ 68485 h 108680"/>
                <a:gd name="connsiteX4" fmla="*/ 135636 w 188976"/>
                <a:gd name="connsiteY4" fmla="*/ 15907 h 108680"/>
                <a:gd name="connsiteX5" fmla="*/ 184595 w 188976"/>
                <a:gd name="connsiteY5" fmla="*/ 0 h 108680"/>
                <a:gd name="connsiteX6" fmla="*/ 188976 w 188976"/>
                <a:gd name="connsiteY6" fmla="*/ 24860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6" h="108680">
                  <a:moveTo>
                    <a:pt x="188976" y="24860"/>
                  </a:moveTo>
                  <a:cubicBezTo>
                    <a:pt x="181299" y="28423"/>
                    <a:pt x="173203" y="30985"/>
                    <a:pt x="164878" y="32480"/>
                  </a:cubicBezTo>
                  <a:cubicBezTo>
                    <a:pt x="105204" y="46082"/>
                    <a:pt x="49035" y="72047"/>
                    <a:pt x="0" y="108680"/>
                  </a:cubicBezTo>
                  <a:cubicBezTo>
                    <a:pt x="13573" y="94164"/>
                    <a:pt x="28251" y="80724"/>
                    <a:pt x="43910" y="68485"/>
                  </a:cubicBezTo>
                  <a:cubicBezTo>
                    <a:pt x="71933" y="46834"/>
                    <a:pt x="102794" y="29146"/>
                    <a:pt x="135636" y="15907"/>
                  </a:cubicBezTo>
                  <a:cubicBezTo>
                    <a:pt x="151571" y="9477"/>
                    <a:pt x="167926" y="4162"/>
                    <a:pt x="184595" y="0"/>
                  </a:cubicBezTo>
                  <a:cubicBezTo>
                    <a:pt x="184595" y="8477"/>
                    <a:pt x="186081" y="16888"/>
                    <a:pt x="188976" y="24860"/>
                  </a:cubicBezTo>
                  <a:close/>
                </a:path>
              </a:pathLst>
            </a:custGeom>
            <a:solidFill>
              <a:srgbClr val="C79C77"/>
            </a:solidFill>
            <a:ln w="9525" cap="flat">
              <a:noFill/>
              <a:prstDash val="solid"/>
              <a:miter/>
            </a:ln>
          </p:spPr>
          <p:txBody>
            <a:bodyPr rtlCol="0" anchor="ctr">
              <a:noAutofit/>
            </a:bodyPr>
            <a:lstStyle/>
            <a:p>
              <a:endParaRPr lang="en-US">
                <a:cs typeface="+mn-ea"/>
                <a:sym typeface="+mn-lt"/>
              </a:endParaRPr>
            </a:p>
          </p:txBody>
        </p:sp>
        <p:sp>
          <p:nvSpPr>
            <p:cNvPr id="465" name="任意多边形: 形状 464">
              <a:extLst>
                <a:ext uri="{FF2B5EF4-FFF2-40B4-BE49-F238E27FC236}">
                  <a16:creationId xmlns:a16="http://schemas.microsoft.com/office/drawing/2014/main" id="{A824C59C-813C-AD15-A935-1E1B64A5B579}"/>
                </a:ext>
              </a:extLst>
            </p:cNvPr>
            <p:cNvSpPr/>
            <p:nvPr/>
          </p:nvSpPr>
          <p:spPr>
            <a:xfrm>
              <a:off x="5773224" y="2006440"/>
              <a:ext cx="60919" cy="384905"/>
            </a:xfrm>
            <a:custGeom>
              <a:avLst/>
              <a:gdLst>
                <a:gd name="connsiteX0" fmla="*/ 59504 w 60919"/>
                <a:gd name="connsiteY0" fmla="*/ 365855 h 384905"/>
                <a:gd name="connsiteX1" fmla="*/ 58837 w 60919"/>
                <a:gd name="connsiteY1" fmla="*/ 368046 h 384905"/>
                <a:gd name="connsiteX2" fmla="*/ 55980 w 60919"/>
                <a:gd name="connsiteY2" fmla="*/ 374523 h 384905"/>
                <a:gd name="connsiteX3" fmla="*/ 47026 w 60919"/>
                <a:gd name="connsiteY3" fmla="*/ 384905 h 384905"/>
                <a:gd name="connsiteX4" fmla="*/ 27976 w 60919"/>
                <a:gd name="connsiteY4" fmla="*/ 351758 h 384905"/>
                <a:gd name="connsiteX5" fmla="*/ 27976 w 60919"/>
                <a:gd name="connsiteY5" fmla="*/ 351758 h 384905"/>
                <a:gd name="connsiteX6" fmla="*/ 26166 w 60919"/>
                <a:gd name="connsiteY6" fmla="*/ 346710 h 384905"/>
                <a:gd name="connsiteX7" fmla="*/ 25404 w 60919"/>
                <a:gd name="connsiteY7" fmla="*/ 343757 h 384905"/>
                <a:gd name="connsiteX8" fmla="*/ 25404 w 60919"/>
                <a:gd name="connsiteY8" fmla="*/ 343757 h 384905"/>
                <a:gd name="connsiteX9" fmla="*/ 18927 w 60919"/>
                <a:gd name="connsiteY9" fmla="*/ 262890 h 384905"/>
                <a:gd name="connsiteX10" fmla="*/ 2163 w 60919"/>
                <a:gd name="connsiteY10" fmla="*/ 166497 h 384905"/>
                <a:gd name="connsiteX11" fmla="*/ 13212 w 60919"/>
                <a:gd name="connsiteY11" fmla="*/ 39243 h 384905"/>
                <a:gd name="connsiteX12" fmla="*/ 14260 w 60919"/>
                <a:gd name="connsiteY12" fmla="*/ 35528 h 384905"/>
                <a:gd name="connsiteX13" fmla="*/ 26547 w 60919"/>
                <a:gd name="connsiteY13" fmla="*/ 0 h 384905"/>
                <a:gd name="connsiteX14" fmla="*/ 26547 w 60919"/>
                <a:gd name="connsiteY14" fmla="*/ 1429 h 384905"/>
                <a:gd name="connsiteX15" fmla="*/ 21594 w 60919"/>
                <a:gd name="connsiteY15" fmla="*/ 38862 h 384905"/>
                <a:gd name="connsiteX16" fmla="*/ 17403 w 60919"/>
                <a:gd name="connsiteY16" fmla="*/ 81153 h 384905"/>
                <a:gd name="connsiteX17" fmla="*/ 16641 w 60919"/>
                <a:gd name="connsiteY17" fmla="*/ 90678 h 384905"/>
                <a:gd name="connsiteX18" fmla="*/ 23690 w 60919"/>
                <a:gd name="connsiteY18" fmla="*/ 121920 h 384905"/>
                <a:gd name="connsiteX19" fmla="*/ 41406 w 60919"/>
                <a:gd name="connsiteY19" fmla="*/ 134207 h 384905"/>
                <a:gd name="connsiteX20" fmla="*/ 43692 w 60919"/>
                <a:gd name="connsiteY20" fmla="*/ 171831 h 384905"/>
                <a:gd name="connsiteX21" fmla="*/ 60075 w 60919"/>
                <a:gd name="connsiteY21" fmla="*/ 279940 h 384905"/>
                <a:gd name="connsiteX22" fmla="*/ 59599 w 60919"/>
                <a:gd name="connsiteY22" fmla="*/ 309086 h 384905"/>
                <a:gd name="connsiteX23" fmla="*/ 59599 w 60919"/>
                <a:gd name="connsiteY23" fmla="*/ 331946 h 384905"/>
                <a:gd name="connsiteX24" fmla="*/ 59504 w 60919"/>
                <a:gd name="connsiteY24" fmla="*/ 365855 h 384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19" h="384905">
                  <a:moveTo>
                    <a:pt x="59504" y="365855"/>
                  </a:moveTo>
                  <a:cubicBezTo>
                    <a:pt x="59380" y="366617"/>
                    <a:pt x="59161" y="367351"/>
                    <a:pt x="58837" y="368046"/>
                  </a:cubicBezTo>
                  <a:cubicBezTo>
                    <a:pt x="57980" y="370237"/>
                    <a:pt x="56932" y="372428"/>
                    <a:pt x="55980" y="374523"/>
                  </a:cubicBezTo>
                  <a:cubicBezTo>
                    <a:pt x="53656" y="378505"/>
                    <a:pt x="50626" y="382019"/>
                    <a:pt x="47026" y="384905"/>
                  </a:cubicBezTo>
                  <a:cubicBezTo>
                    <a:pt x="39063" y="374866"/>
                    <a:pt x="32643" y="363693"/>
                    <a:pt x="27976" y="351758"/>
                  </a:cubicBezTo>
                  <a:lnTo>
                    <a:pt x="27976" y="351758"/>
                  </a:lnTo>
                  <a:cubicBezTo>
                    <a:pt x="27405" y="350139"/>
                    <a:pt x="26738" y="348425"/>
                    <a:pt x="26166" y="346710"/>
                  </a:cubicBezTo>
                  <a:cubicBezTo>
                    <a:pt x="25595" y="344996"/>
                    <a:pt x="25595" y="344805"/>
                    <a:pt x="25404" y="343757"/>
                  </a:cubicBezTo>
                  <a:lnTo>
                    <a:pt x="25404" y="343757"/>
                  </a:lnTo>
                  <a:cubicBezTo>
                    <a:pt x="18165" y="317849"/>
                    <a:pt x="21118" y="289846"/>
                    <a:pt x="18927" y="262890"/>
                  </a:cubicBezTo>
                  <a:cubicBezTo>
                    <a:pt x="16356" y="230315"/>
                    <a:pt x="6450" y="198882"/>
                    <a:pt x="2163" y="166497"/>
                  </a:cubicBezTo>
                  <a:cubicBezTo>
                    <a:pt x="-2866" y="123768"/>
                    <a:pt x="897" y="80467"/>
                    <a:pt x="13212" y="39243"/>
                  </a:cubicBezTo>
                  <a:cubicBezTo>
                    <a:pt x="13212" y="38005"/>
                    <a:pt x="13879" y="36767"/>
                    <a:pt x="14260" y="35528"/>
                  </a:cubicBezTo>
                  <a:cubicBezTo>
                    <a:pt x="17784" y="23527"/>
                    <a:pt x="21880" y="11716"/>
                    <a:pt x="26547" y="0"/>
                  </a:cubicBezTo>
                  <a:lnTo>
                    <a:pt x="26547" y="1429"/>
                  </a:lnTo>
                  <a:cubicBezTo>
                    <a:pt x="24642" y="13811"/>
                    <a:pt x="23023" y="26384"/>
                    <a:pt x="21594" y="38862"/>
                  </a:cubicBezTo>
                  <a:cubicBezTo>
                    <a:pt x="19880" y="52959"/>
                    <a:pt x="18546" y="67437"/>
                    <a:pt x="17403" y="81153"/>
                  </a:cubicBezTo>
                  <a:lnTo>
                    <a:pt x="16641" y="90678"/>
                  </a:lnTo>
                  <a:cubicBezTo>
                    <a:pt x="15879" y="101727"/>
                    <a:pt x="15689" y="114205"/>
                    <a:pt x="23690" y="121920"/>
                  </a:cubicBezTo>
                  <a:cubicBezTo>
                    <a:pt x="28833" y="126968"/>
                    <a:pt x="36549" y="128873"/>
                    <a:pt x="41406" y="134207"/>
                  </a:cubicBezTo>
                  <a:cubicBezTo>
                    <a:pt x="50169" y="143732"/>
                    <a:pt x="45693" y="158877"/>
                    <a:pt x="43692" y="171831"/>
                  </a:cubicBezTo>
                  <a:cubicBezTo>
                    <a:pt x="38358" y="208026"/>
                    <a:pt x="57789" y="243364"/>
                    <a:pt x="60075" y="279940"/>
                  </a:cubicBezTo>
                  <a:cubicBezTo>
                    <a:pt x="60437" y="289655"/>
                    <a:pt x="60285" y="299390"/>
                    <a:pt x="59599" y="309086"/>
                  </a:cubicBezTo>
                  <a:cubicBezTo>
                    <a:pt x="59170" y="316697"/>
                    <a:pt x="59170" y="324336"/>
                    <a:pt x="59599" y="331946"/>
                  </a:cubicBezTo>
                  <a:cubicBezTo>
                    <a:pt x="61390" y="343176"/>
                    <a:pt x="61361" y="354635"/>
                    <a:pt x="59504" y="365855"/>
                  </a:cubicBezTo>
                  <a:close/>
                </a:path>
              </a:pathLst>
            </a:custGeom>
            <a:solidFill>
              <a:srgbClr val="472A19"/>
            </a:solidFill>
            <a:ln w="9525" cap="flat">
              <a:noFill/>
              <a:prstDash val="solid"/>
              <a:miter/>
            </a:ln>
          </p:spPr>
          <p:txBody>
            <a:bodyPr rtlCol="0" anchor="ctr">
              <a:noAutofit/>
            </a:bodyPr>
            <a:lstStyle/>
            <a:p>
              <a:endParaRPr lang="en-US">
                <a:cs typeface="+mn-ea"/>
                <a:sym typeface="+mn-lt"/>
              </a:endParaRPr>
            </a:p>
          </p:txBody>
        </p:sp>
        <p:sp>
          <p:nvSpPr>
            <p:cNvPr id="466" name="任意多边形: 形状 465">
              <a:extLst>
                <a:ext uri="{FF2B5EF4-FFF2-40B4-BE49-F238E27FC236}">
                  <a16:creationId xmlns:a16="http://schemas.microsoft.com/office/drawing/2014/main" id="{66B305E3-31BC-9873-A94B-17B1258480B2}"/>
                </a:ext>
              </a:extLst>
            </p:cNvPr>
            <p:cNvSpPr/>
            <p:nvPr/>
          </p:nvSpPr>
          <p:spPr>
            <a:xfrm>
              <a:off x="5924388" y="443018"/>
              <a:ext cx="498889" cy="2889778"/>
            </a:xfrm>
            <a:custGeom>
              <a:avLst/>
              <a:gdLst>
                <a:gd name="connsiteX0" fmla="*/ 498318 w 498889"/>
                <a:gd name="connsiteY0" fmla="*/ 2477632 h 2889778"/>
                <a:gd name="connsiteX1" fmla="*/ 496318 w 498889"/>
                <a:gd name="connsiteY1" fmla="*/ 2518875 h 2889778"/>
                <a:gd name="connsiteX2" fmla="*/ 494318 w 498889"/>
                <a:gd name="connsiteY2" fmla="*/ 2540021 h 2889778"/>
                <a:gd name="connsiteX3" fmla="*/ 494318 w 498889"/>
                <a:gd name="connsiteY3" fmla="*/ 2540021 h 2889778"/>
                <a:gd name="connsiteX4" fmla="*/ 483459 w 498889"/>
                <a:gd name="connsiteY4" fmla="*/ 2601648 h 2889778"/>
                <a:gd name="connsiteX5" fmla="*/ 474982 w 498889"/>
                <a:gd name="connsiteY5" fmla="*/ 2631842 h 2889778"/>
                <a:gd name="connsiteX6" fmla="*/ 472982 w 498889"/>
                <a:gd name="connsiteY6" fmla="*/ 2638605 h 2889778"/>
                <a:gd name="connsiteX7" fmla="*/ 468315 w 498889"/>
                <a:gd name="connsiteY7" fmla="*/ 2651844 h 2889778"/>
                <a:gd name="connsiteX8" fmla="*/ 464505 w 498889"/>
                <a:gd name="connsiteY8" fmla="*/ 2661369 h 2889778"/>
                <a:gd name="connsiteX9" fmla="*/ 460028 w 498889"/>
                <a:gd name="connsiteY9" fmla="*/ 2672132 h 2889778"/>
                <a:gd name="connsiteX10" fmla="*/ 455932 w 498889"/>
                <a:gd name="connsiteY10" fmla="*/ 2681181 h 2889778"/>
                <a:gd name="connsiteX11" fmla="*/ 451646 w 498889"/>
                <a:gd name="connsiteY11" fmla="*/ 2689849 h 2889778"/>
                <a:gd name="connsiteX12" fmla="*/ 448693 w 498889"/>
                <a:gd name="connsiteY12" fmla="*/ 2695755 h 2889778"/>
                <a:gd name="connsiteX13" fmla="*/ 444407 w 498889"/>
                <a:gd name="connsiteY13" fmla="*/ 2703660 h 2889778"/>
                <a:gd name="connsiteX14" fmla="*/ 438501 w 498889"/>
                <a:gd name="connsiteY14" fmla="*/ 2713757 h 2889778"/>
                <a:gd name="connsiteX15" fmla="*/ 432691 w 498889"/>
                <a:gd name="connsiteY15" fmla="*/ 2723282 h 2889778"/>
                <a:gd name="connsiteX16" fmla="*/ 432024 w 498889"/>
                <a:gd name="connsiteY16" fmla="*/ 2724330 h 2889778"/>
                <a:gd name="connsiteX17" fmla="*/ 425547 w 498889"/>
                <a:gd name="connsiteY17" fmla="*/ 2733855 h 2889778"/>
                <a:gd name="connsiteX18" fmla="*/ 418404 w 498889"/>
                <a:gd name="connsiteY18" fmla="*/ 2743380 h 2889778"/>
                <a:gd name="connsiteX19" fmla="*/ 411165 w 498889"/>
                <a:gd name="connsiteY19" fmla="*/ 2752428 h 2889778"/>
                <a:gd name="connsiteX20" fmla="*/ 394686 w 498889"/>
                <a:gd name="connsiteY20" fmla="*/ 2770907 h 2889778"/>
                <a:gd name="connsiteX21" fmla="*/ 385828 w 498889"/>
                <a:gd name="connsiteY21" fmla="*/ 2779670 h 2889778"/>
                <a:gd name="connsiteX22" fmla="*/ 366778 w 498889"/>
                <a:gd name="connsiteY22" fmla="*/ 2796339 h 2889778"/>
                <a:gd name="connsiteX23" fmla="*/ 273243 w 498889"/>
                <a:gd name="connsiteY23" fmla="*/ 2849298 h 2889778"/>
                <a:gd name="connsiteX24" fmla="*/ 212568 w 498889"/>
                <a:gd name="connsiteY24" fmla="*/ 2869586 h 2889778"/>
                <a:gd name="connsiteX25" fmla="*/ 119223 w 498889"/>
                <a:gd name="connsiteY25" fmla="*/ 2889779 h 2889778"/>
                <a:gd name="connsiteX26" fmla="*/ 106650 w 498889"/>
                <a:gd name="connsiteY26" fmla="*/ 2841392 h 2889778"/>
                <a:gd name="connsiteX27" fmla="*/ 36832 w 498889"/>
                <a:gd name="connsiteY27" fmla="*/ 2550594 h 2889778"/>
                <a:gd name="connsiteX28" fmla="*/ 2161 w 498889"/>
                <a:gd name="connsiteY28" fmla="*/ 2021861 h 2889778"/>
                <a:gd name="connsiteX29" fmla="*/ 9972 w 498889"/>
                <a:gd name="connsiteY29" fmla="*/ 1914705 h 2889778"/>
                <a:gd name="connsiteX30" fmla="*/ 11019 w 498889"/>
                <a:gd name="connsiteY30" fmla="*/ 1904608 h 2889778"/>
                <a:gd name="connsiteX31" fmla="*/ 126748 w 498889"/>
                <a:gd name="connsiteY31" fmla="*/ 1517226 h 2889778"/>
                <a:gd name="connsiteX32" fmla="*/ 133035 w 498889"/>
                <a:gd name="connsiteY32" fmla="*/ 1468744 h 2889778"/>
                <a:gd name="connsiteX33" fmla="*/ 133035 w 498889"/>
                <a:gd name="connsiteY33" fmla="*/ 1463982 h 2889778"/>
                <a:gd name="connsiteX34" fmla="*/ 134844 w 498889"/>
                <a:gd name="connsiteY34" fmla="*/ 1439883 h 2889778"/>
                <a:gd name="connsiteX35" fmla="*/ 135606 w 498889"/>
                <a:gd name="connsiteY35" fmla="*/ 1426072 h 2889778"/>
                <a:gd name="connsiteX36" fmla="*/ 138654 w 498889"/>
                <a:gd name="connsiteY36" fmla="*/ 1359397 h 2889778"/>
                <a:gd name="connsiteX37" fmla="*/ 139416 w 498889"/>
                <a:gd name="connsiteY37" fmla="*/ 1336728 h 2889778"/>
                <a:gd name="connsiteX38" fmla="*/ 140655 w 498889"/>
                <a:gd name="connsiteY38" fmla="*/ 1289103 h 2889778"/>
                <a:gd name="connsiteX39" fmla="*/ 158752 w 498889"/>
                <a:gd name="connsiteY39" fmla="*/ 831331 h 2889778"/>
                <a:gd name="connsiteX40" fmla="*/ 192947 w 498889"/>
                <a:gd name="connsiteY40" fmla="*/ 513577 h 2889778"/>
                <a:gd name="connsiteX41" fmla="*/ 170087 w 498889"/>
                <a:gd name="connsiteY41" fmla="*/ 417755 h 2889778"/>
                <a:gd name="connsiteX42" fmla="*/ 91791 w 498889"/>
                <a:gd name="connsiteY42" fmla="*/ 324506 h 2889778"/>
                <a:gd name="connsiteX43" fmla="*/ 184279 w 498889"/>
                <a:gd name="connsiteY43" fmla="*/ 342698 h 2889778"/>
                <a:gd name="connsiteX44" fmla="*/ 175516 w 498889"/>
                <a:gd name="connsiteY44" fmla="*/ 54377 h 2889778"/>
                <a:gd name="connsiteX45" fmla="*/ 186775 w 498889"/>
                <a:gd name="connsiteY45" fmla="*/ 40441 h 2889778"/>
                <a:gd name="connsiteX46" fmla="*/ 188470 w 498889"/>
                <a:gd name="connsiteY46" fmla="*/ 40375 h 2889778"/>
                <a:gd name="connsiteX47" fmla="*/ 204929 w 498889"/>
                <a:gd name="connsiteY47" fmla="*/ 54501 h 2889778"/>
                <a:gd name="connsiteX48" fmla="*/ 204948 w 498889"/>
                <a:gd name="connsiteY48" fmla="*/ 54853 h 2889778"/>
                <a:gd name="connsiteX49" fmla="*/ 204948 w 498889"/>
                <a:gd name="connsiteY49" fmla="*/ 27897 h 2889778"/>
                <a:gd name="connsiteX50" fmla="*/ 212473 w 498889"/>
                <a:gd name="connsiteY50" fmla="*/ 3989 h 2889778"/>
                <a:gd name="connsiteX51" fmla="*/ 213330 w 498889"/>
                <a:gd name="connsiteY51" fmla="*/ 3227 h 2889778"/>
                <a:gd name="connsiteX52" fmla="*/ 239524 w 498889"/>
                <a:gd name="connsiteY52" fmla="*/ 6275 h 2889778"/>
                <a:gd name="connsiteX53" fmla="*/ 249049 w 498889"/>
                <a:gd name="connsiteY53" fmla="*/ 32564 h 2889778"/>
                <a:gd name="connsiteX54" fmla="*/ 255050 w 498889"/>
                <a:gd name="connsiteY54" fmla="*/ 27611 h 2889778"/>
                <a:gd name="connsiteX55" fmla="*/ 264575 w 498889"/>
                <a:gd name="connsiteY55" fmla="*/ 22468 h 2889778"/>
                <a:gd name="connsiteX56" fmla="*/ 270861 w 498889"/>
                <a:gd name="connsiteY56" fmla="*/ 21325 h 2889778"/>
                <a:gd name="connsiteX57" fmla="*/ 282196 w 498889"/>
                <a:gd name="connsiteY57" fmla="*/ 23611 h 2889778"/>
                <a:gd name="connsiteX58" fmla="*/ 294579 w 498889"/>
                <a:gd name="connsiteY58" fmla="*/ 44280 h 2889778"/>
                <a:gd name="connsiteX59" fmla="*/ 294579 w 498889"/>
                <a:gd name="connsiteY59" fmla="*/ 56091 h 2889778"/>
                <a:gd name="connsiteX60" fmla="*/ 294579 w 498889"/>
                <a:gd name="connsiteY60" fmla="*/ 57425 h 2889778"/>
                <a:gd name="connsiteX61" fmla="*/ 298293 w 498889"/>
                <a:gd name="connsiteY61" fmla="*/ 67521 h 2889778"/>
                <a:gd name="connsiteX62" fmla="*/ 298293 w 498889"/>
                <a:gd name="connsiteY62" fmla="*/ 67521 h 2889778"/>
                <a:gd name="connsiteX63" fmla="*/ 307818 w 498889"/>
                <a:gd name="connsiteY63" fmla="*/ 73046 h 2889778"/>
                <a:gd name="connsiteX64" fmla="*/ 315248 w 498889"/>
                <a:gd name="connsiteY64" fmla="*/ 72379 h 2889778"/>
                <a:gd name="connsiteX65" fmla="*/ 325249 w 498889"/>
                <a:gd name="connsiteY65" fmla="*/ 79427 h 2889778"/>
                <a:gd name="connsiteX66" fmla="*/ 345537 w 498889"/>
                <a:gd name="connsiteY66" fmla="*/ 132767 h 2889778"/>
                <a:gd name="connsiteX67" fmla="*/ 349633 w 498889"/>
                <a:gd name="connsiteY67" fmla="*/ 145150 h 2889778"/>
                <a:gd name="connsiteX68" fmla="*/ 353633 w 498889"/>
                <a:gd name="connsiteY68" fmla="*/ 155818 h 2889778"/>
                <a:gd name="connsiteX69" fmla="*/ 358872 w 498889"/>
                <a:gd name="connsiteY69" fmla="*/ 168962 h 2889778"/>
                <a:gd name="connsiteX70" fmla="*/ 362682 w 498889"/>
                <a:gd name="connsiteY70" fmla="*/ 178487 h 2889778"/>
                <a:gd name="connsiteX71" fmla="*/ 368493 w 498889"/>
                <a:gd name="connsiteY71" fmla="*/ 193632 h 2889778"/>
                <a:gd name="connsiteX72" fmla="*/ 373255 w 498889"/>
                <a:gd name="connsiteY72" fmla="*/ 208301 h 2889778"/>
                <a:gd name="connsiteX73" fmla="*/ 375827 w 498889"/>
                <a:gd name="connsiteY73" fmla="*/ 217826 h 2889778"/>
                <a:gd name="connsiteX74" fmla="*/ 376684 w 498889"/>
                <a:gd name="connsiteY74" fmla="*/ 220969 h 2889778"/>
                <a:gd name="connsiteX75" fmla="*/ 378494 w 498889"/>
                <a:gd name="connsiteY75" fmla="*/ 228494 h 2889778"/>
                <a:gd name="connsiteX76" fmla="*/ 380113 w 498889"/>
                <a:gd name="connsiteY76" fmla="*/ 236399 h 2889778"/>
                <a:gd name="connsiteX77" fmla="*/ 380113 w 498889"/>
                <a:gd name="connsiteY77" fmla="*/ 238495 h 2889778"/>
                <a:gd name="connsiteX78" fmla="*/ 381542 w 498889"/>
                <a:gd name="connsiteY78" fmla="*/ 246591 h 2889778"/>
                <a:gd name="connsiteX79" fmla="*/ 383066 w 498889"/>
                <a:gd name="connsiteY79" fmla="*/ 257069 h 2889778"/>
                <a:gd name="connsiteX80" fmla="*/ 384495 w 498889"/>
                <a:gd name="connsiteY80" fmla="*/ 270023 h 2889778"/>
                <a:gd name="connsiteX81" fmla="*/ 385352 w 498889"/>
                <a:gd name="connsiteY81" fmla="*/ 282881 h 2889778"/>
                <a:gd name="connsiteX82" fmla="*/ 385352 w 498889"/>
                <a:gd name="connsiteY82" fmla="*/ 282881 h 2889778"/>
                <a:gd name="connsiteX83" fmla="*/ 385352 w 498889"/>
                <a:gd name="connsiteY83" fmla="*/ 314028 h 2889778"/>
                <a:gd name="connsiteX84" fmla="*/ 384685 w 498889"/>
                <a:gd name="connsiteY84" fmla="*/ 323553 h 2889778"/>
                <a:gd name="connsiteX85" fmla="*/ 382494 w 498889"/>
                <a:gd name="connsiteY85" fmla="*/ 341365 h 2889778"/>
                <a:gd name="connsiteX86" fmla="*/ 377351 w 498889"/>
                <a:gd name="connsiteY86" fmla="*/ 368035 h 2889778"/>
                <a:gd name="connsiteX87" fmla="*/ 344680 w 498889"/>
                <a:gd name="connsiteY87" fmla="*/ 491003 h 2889778"/>
                <a:gd name="connsiteX88" fmla="*/ 344680 w 498889"/>
                <a:gd name="connsiteY88" fmla="*/ 561393 h 2889778"/>
                <a:gd name="connsiteX89" fmla="*/ 344680 w 498889"/>
                <a:gd name="connsiteY89" fmla="*/ 576061 h 2889778"/>
                <a:gd name="connsiteX90" fmla="*/ 344680 w 498889"/>
                <a:gd name="connsiteY90" fmla="*/ 595111 h 2889778"/>
                <a:gd name="connsiteX91" fmla="*/ 345156 w 498889"/>
                <a:gd name="connsiteY91" fmla="*/ 615685 h 2889778"/>
                <a:gd name="connsiteX92" fmla="*/ 346395 w 498889"/>
                <a:gd name="connsiteY92" fmla="*/ 659786 h 2889778"/>
                <a:gd name="connsiteX93" fmla="*/ 346966 w 498889"/>
                <a:gd name="connsiteY93" fmla="*/ 675121 h 2889778"/>
                <a:gd name="connsiteX94" fmla="*/ 348109 w 498889"/>
                <a:gd name="connsiteY94" fmla="*/ 698457 h 2889778"/>
                <a:gd name="connsiteX95" fmla="*/ 348871 w 498889"/>
                <a:gd name="connsiteY95" fmla="*/ 713412 h 2889778"/>
                <a:gd name="connsiteX96" fmla="*/ 352967 w 498889"/>
                <a:gd name="connsiteY96" fmla="*/ 769704 h 2889778"/>
                <a:gd name="connsiteX97" fmla="*/ 370493 w 498889"/>
                <a:gd name="connsiteY97" fmla="*/ 1223951 h 2889778"/>
                <a:gd name="connsiteX98" fmla="*/ 370493 w 498889"/>
                <a:gd name="connsiteY98" fmla="*/ 1245192 h 2889778"/>
                <a:gd name="connsiteX99" fmla="*/ 370493 w 498889"/>
                <a:gd name="connsiteY99" fmla="*/ 1251764 h 2889778"/>
                <a:gd name="connsiteX100" fmla="*/ 370493 w 498889"/>
                <a:gd name="connsiteY100" fmla="*/ 1272624 h 2889778"/>
                <a:gd name="connsiteX101" fmla="*/ 370493 w 498889"/>
                <a:gd name="connsiteY101" fmla="*/ 1278434 h 2889778"/>
                <a:gd name="connsiteX102" fmla="*/ 370493 w 498889"/>
                <a:gd name="connsiteY102" fmla="*/ 1292532 h 2889778"/>
                <a:gd name="connsiteX103" fmla="*/ 370493 w 498889"/>
                <a:gd name="connsiteY103" fmla="*/ 1302057 h 2889778"/>
                <a:gd name="connsiteX104" fmla="*/ 369731 w 498889"/>
                <a:gd name="connsiteY104" fmla="*/ 1326345 h 2889778"/>
                <a:gd name="connsiteX105" fmla="*/ 369731 w 498889"/>
                <a:gd name="connsiteY105" fmla="*/ 1337680 h 2889778"/>
                <a:gd name="connsiteX106" fmla="*/ 369731 w 498889"/>
                <a:gd name="connsiteY106" fmla="*/ 1345300 h 2889778"/>
                <a:gd name="connsiteX107" fmla="*/ 369159 w 498889"/>
                <a:gd name="connsiteY107" fmla="*/ 1360826 h 2889778"/>
                <a:gd name="connsiteX108" fmla="*/ 369159 w 498889"/>
                <a:gd name="connsiteY108" fmla="*/ 1360826 h 2889778"/>
                <a:gd name="connsiteX109" fmla="*/ 368683 w 498889"/>
                <a:gd name="connsiteY109" fmla="*/ 1374447 h 2889778"/>
                <a:gd name="connsiteX110" fmla="*/ 367826 w 498889"/>
                <a:gd name="connsiteY110" fmla="*/ 1394449 h 2889778"/>
                <a:gd name="connsiteX111" fmla="*/ 367159 w 498889"/>
                <a:gd name="connsiteY111" fmla="*/ 1408832 h 2889778"/>
                <a:gd name="connsiteX112" fmla="*/ 362968 w 498889"/>
                <a:gd name="connsiteY112" fmla="*/ 1488366 h 2889778"/>
                <a:gd name="connsiteX113" fmla="*/ 361254 w 498889"/>
                <a:gd name="connsiteY113" fmla="*/ 1515131 h 2889778"/>
                <a:gd name="connsiteX114" fmla="*/ 359920 w 498889"/>
                <a:gd name="connsiteY114" fmla="*/ 1534181 h 2889778"/>
                <a:gd name="connsiteX115" fmla="*/ 358682 w 498889"/>
                <a:gd name="connsiteY115" fmla="*/ 1551421 h 2889778"/>
                <a:gd name="connsiteX116" fmla="*/ 349157 w 498889"/>
                <a:gd name="connsiteY116" fmla="*/ 1649052 h 2889778"/>
                <a:gd name="connsiteX117" fmla="*/ 347061 w 498889"/>
                <a:gd name="connsiteY117" fmla="*/ 1667340 h 2889778"/>
                <a:gd name="connsiteX118" fmla="*/ 329726 w 498889"/>
                <a:gd name="connsiteY118" fmla="*/ 1773068 h 2889778"/>
                <a:gd name="connsiteX119" fmla="*/ 324487 w 498889"/>
                <a:gd name="connsiteY119" fmla="*/ 1797738 h 2889778"/>
                <a:gd name="connsiteX120" fmla="*/ 322677 w 498889"/>
                <a:gd name="connsiteY120" fmla="*/ 1807263 h 2889778"/>
                <a:gd name="connsiteX121" fmla="*/ 315534 w 498889"/>
                <a:gd name="connsiteY121" fmla="*/ 1852316 h 2889778"/>
                <a:gd name="connsiteX122" fmla="*/ 314105 w 498889"/>
                <a:gd name="connsiteY122" fmla="*/ 1864127 h 2889778"/>
                <a:gd name="connsiteX123" fmla="*/ 312390 w 498889"/>
                <a:gd name="connsiteY123" fmla="*/ 1880700 h 2889778"/>
                <a:gd name="connsiteX124" fmla="*/ 311247 w 498889"/>
                <a:gd name="connsiteY124" fmla="*/ 1895750 h 2889778"/>
                <a:gd name="connsiteX125" fmla="*/ 309628 w 498889"/>
                <a:gd name="connsiteY125" fmla="*/ 1938041 h 2889778"/>
                <a:gd name="connsiteX126" fmla="*/ 331345 w 498889"/>
                <a:gd name="connsiteY126" fmla="*/ 2003097 h 2889778"/>
                <a:gd name="connsiteX127" fmla="*/ 343347 w 498889"/>
                <a:gd name="connsiteY127" fmla="*/ 2018908 h 2889778"/>
                <a:gd name="connsiteX128" fmla="*/ 350966 w 498889"/>
                <a:gd name="connsiteY128" fmla="*/ 2029195 h 2889778"/>
                <a:gd name="connsiteX129" fmla="*/ 391448 w 498889"/>
                <a:gd name="connsiteY129" fmla="*/ 2089107 h 2889778"/>
                <a:gd name="connsiteX130" fmla="*/ 395639 w 498889"/>
                <a:gd name="connsiteY130" fmla="*/ 2095775 h 2889778"/>
                <a:gd name="connsiteX131" fmla="*/ 427643 w 498889"/>
                <a:gd name="connsiteY131" fmla="*/ 2151877 h 2889778"/>
                <a:gd name="connsiteX132" fmla="*/ 433167 w 498889"/>
                <a:gd name="connsiteY132" fmla="*/ 2162640 h 2889778"/>
                <a:gd name="connsiteX133" fmla="*/ 446788 w 498889"/>
                <a:gd name="connsiteY133" fmla="*/ 2191215 h 2889778"/>
                <a:gd name="connsiteX134" fmla="*/ 449836 w 498889"/>
                <a:gd name="connsiteY134" fmla="*/ 2198073 h 2889778"/>
                <a:gd name="connsiteX135" fmla="*/ 460314 w 498889"/>
                <a:gd name="connsiteY135" fmla="*/ 2223696 h 2889778"/>
                <a:gd name="connsiteX136" fmla="*/ 465648 w 498889"/>
                <a:gd name="connsiteY136" fmla="*/ 2238078 h 2889778"/>
                <a:gd name="connsiteX137" fmla="*/ 470124 w 498889"/>
                <a:gd name="connsiteY137" fmla="*/ 2251128 h 2889778"/>
                <a:gd name="connsiteX138" fmla="*/ 470124 w 498889"/>
                <a:gd name="connsiteY138" fmla="*/ 2251128 h 2889778"/>
                <a:gd name="connsiteX139" fmla="*/ 472791 w 498889"/>
                <a:gd name="connsiteY139" fmla="*/ 2259986 h 2889778"/>
                <a:gd name="connsiteX140" fmla="*/ 473458 w 498889"/>
                <a:gd name="connsiteY140" fmla="*/ 2262462 h 2889778"/>
                <a:gd name="connsiteX141" fmla="*/ 475839 w 498889"/>
                <a:gd name="connsiteY141" fmla="*/ 2270654 h 2889778"/>
                <a:gd name="connsiteX142" fmla="*/ 479078 w 498889"/>
                <a:gd name="connsiteY142" fmla="*/ 2283036 h 2889778"/>
                <a:gd name="connsiteX143" fmla="*/ 480507 w 498889"/>
                <a:gd name="connsiteY143" fmla="*/ 2288656 h 2889778"/>
                <a:gd name="connsiteX144" fmla="*/ 481459 w 498889"/>
                <a:gd name="connsiteY144" fmla="*/ 2292466 h 2889778"/>
                <a:gd name="connsiteX145" fmla="*/ 484888 w 498889"/>
                <a:gd name="connsiteY145" fmla="*/ 2308849 h 2889778"/>
                <a:gd name="connsiteX146" fmla="*/ 486793 w 498889"/>
                <a:gd name="connsiteY146" fmla="*/ 2318374 h 2889778"/>
                <a:gd name="connsiteX147" fmla="*/ 486793 w 498889"/>
                <a:gd name="connsiteY147" fmla="*/ 2318374 h 2889778"/>
                <a:gd name="connsiteX148" fmla="*/ 488793 w 498889"/>
                <a:gd name="connsiteY148" fmla="*/ 2329233 h 2889778"/>
                <a:gd name="connsiteX149" fmla="*/ 492794 w 498889"/>
                <a:gd name="connsiteY149" fmla="*/ 2355522 h 2889778"/>
                <a:gd name="connsiteX150" fmla="*/ 495461 w 498889"/>
                <a:gd name="connsiteY150" fmla="*/ 2376477 h 2889778"/>
                <a:gd name="connsiteX151" fmla="*/ 497937 w 498889"/>
                <a:gd name="connsiteY151" fmla="*/ 2402385 h 2889778"/>
                <a:gd name="connsiteX152" fmla="*/ 497937 w 498889"/>
                <a:gd name="connsiteY152" fmla="*/ 2408957 h 2889778"/>
                <a:gd name="connsiteX153" fmla="*/ 498890 w 498889"/>
                <a:gd name="connsiteY153" fmla="*/ 2424006 h 2889778"/>
                <a:gd name="connsiteX154" fmla="*/ 498318 w 498889"/>
                <a:gd name="connsiteY154" fmla="*/ 2477632 h 2889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98889" h="2889778">
                  <a:moveTo>
                    <a:pt x="498318" y="2477632"/>
                  </a:moveTo>
                  <a:cubicBezTo>
                    <a:pt x="498318" y="2491157"/>
                    <a:pt x="497556" y="2504873"/>
                    <a:pt x="496318" y="2518875"/>
                  </a:cubicBezTo>
                  <a:cubicBezTo>
                    <a:pt x="495747" y="2525924"/>
                    <a:pt x="494985" y="2532877"/>
                    <a:pt x="494318" y="2540021"/>
                  </a:cubicBezTo>
                  <a:lnTo>
                    <a:pt x="494318" y="2540021"/>
                  </a:lnTo>
                  <a:cubicBezTo>
                    <a:pt x="491851" y="2560747"/>
                    <a:pt x="488222" y="2581321"/>
                    <a:pt x="483459" y="2601648"/>
                  </a:cubicBezTo>
                  <a:cubicBezTo>
                    <a:pt x="480983" y="2611744"/>
                    <a:pt x="478316" y="2621840"/>
                    <a:pt x="474982" y="2631842"/>
                  </a:cubicBezTo>
                  <a:cubicBezTo>
                    <a:pt x="474411" y="2634032"/>
                    <a:pt x="473648" y="2636319"/>
                    <a:pt x="472982" y="2638605"/>
                  </a:cubicBezTo>
                  <a:cubicBezTo>
                    <a:pt x="471553" y="2643081"/>
                    <a:pt x="469934" y="2647463"/>
                    <a:pt x="468315" y="2651844"/>
                  </a:cubicBezTo>
                  <a:cubicBezTo>
                    <a:pt x="466695" y="2656226"/>
                    <a:pt x="465838" y="2658416"/>
                    <a:pt x="464505" y="2661369"/>
                  </a:cubicBezTo>
                  <a:cubicBezTo>
                    <a:pt x="463171" y="2664322"/>
                    <a:pt x="461647" y="2668513"/>
                    <a:pt x="460028" y="2672132"/>
                  </a:cubicBezTo>
                  <a:cubicBezTo>
                    <a:pt x="458408" y="2675752"/>
                    <a:pt x="457361" y="2678229"/>
                    <a:pt x="455932" y="2681181"/>
                  </a:cubicBezTo>
                  <a:cubicBezTo>
                    <a:pt x="454503" y="2684134"/>
                    <a:pt x="453170" y="2686991"/>
                    <a:pt x="451646" y="2689849"/>
                  </a:cubicBezTo>
                  <a:cubicBezTo>
                    <a:pt x="450122" y="2692707"/>
                    <a:pt x="449741" y="2693849"/>
                    <a:pt x="448693" y="2695755"/>
                  </a:cubicBezTo>
                  <a:cubicBezTo>
                    <a:pt x="447645" y="2697660"/>
                    <a:pt x="445931" y="2700993"/>
                    <a:pt x="444407" y="2703660"/>
                  </a:cubicBezTo>
                  <a:cubicBezTo>
                    <a:pt x="442883" y="2706327"/>
                    <a:pt x="440597" y="2710423"/>
                    <a:pt x="438501" y="2713757"/>
                  </a:cubicBezTo>
                  <a:cubicBezTo>
                    <a:pt x="436406" y="2717090"/>
                    <a:pt x="434691" y="2720139"/>
                    <a:pt x="432691" y="2723282"/>
                  </a:cubicBezTo>
                  <a:lnTo>
                    <a:pt x="432024" y="2724330"/>
                  </a:lnTo>
                  <a:lnTo>
                    <a:pt x="425547" y="2733855"/>
                  </a:lnTo>
                  <a:cubicBezTo>
                    <a:pt x="423261" y="2737093"/>
                    <a:pt x="420880" y="2740427"/>
                    <a:pt x="418404" y="2743380"/>
                  </a:cubicBezTo>
                  <a:cubicBezTo>
                    <a:pt x="415927" y="2746332"/>
                    <a:pt x="413736" y="2749476"/>
                    <a:pt x="411165" y="2752428"/>
                  </a:cubicBezTo>
                  <a:cubicBezTo>
                    <a:pt x="406021" y="2758810"/>
                    <a:pt x="400497" y="2764906"/>
                    <a:pt x="394686" y="2770907"/>
                  </a:cubicBezTo>
                  <a:cubicBezTo>
                    <a:pt x="391733" y="2773955"/>
                    <a:pt x="388876" y="2776907"/>
                    <a:pt x="385828" y="2779670"/>
                  </a:cubicBezTo>
                  <a:cubicBezTo>
                    <a:pt x="379827" y="2785480"/>
                    <a:pt x="373541" y="2791005"/>
                    <a:pt x="366778" y="2796339"/>
                  </a:cubicBezTo>
                  <a:cubicBezTo>
                    <a:pt x="338613" y="2818856"/>
                    <a:pt x="307037" y="2836734"/>
                    <a:pt x="273243" y="2849298"/>
                  </a:cubicBezTo>
                  <a:cubicBezTo>
                    <a:pt x="252383" y="2857203"/>
                    <a:pt x="232095" y="2864061"/>
                    <a:pt x="212568" y="2869586"/>
                  </a:cubicBezTo>
                  <a:cubicBezTo>
                    <a:pt x="182003" y="2878644"/>
                    <a:pt x="150799" y="2885397"/>
                    <a:pt x="119223" y="2889779"/>
                  </a:cubicBezTo>
                  <a:cubicBezTo>
                    <a:pt x="115032" y="2873586"/>
                    <a:pt x="110841" y="2857394"/>
                    <a:pt x="106650" y="2841392"/>
                  </a:cubicBezTo>
                  <a:cubicBezTo>
                    <a:pt x="74075" y="2715471"/>
                    <a:pt x="44357" y="2598409"/>
                    <a:pt x="36832" y="2550594"/>
                  </a:cubicBezTo>
                  <a:cubicBezTo>
                    <a:pt x="6381" y="2376096"/>
                    <a:pt x="-5240" y="2198835"/>
                    <a:pt x="2161" y="2021861"/>
                  </a:cubicBezTo>
                  <a:cubicBezTo>
                    <a:pt x="3780" y="1986713"/>
                    <a:pt x="6352" y="1950804"/>
                    <a:pt x="9972" y="1914705"/>
                  </a:cubicBezTo>
                  <a:cubicBezTo>
                    <a:pt x="9972" y="1911371"/>
                    <a:pt x="10638" y="1907942"/>
                    <a:pt x="11019" y="1904608"/>
                  </a:cubicBezTo>
                  <a:cubicBezTo>
                    <a:pt x="11019" y="1904608"/>
                    <a:pt x="99411" y="1682295"/>
                    <a:pt x="126748" y="1517226"/>
                  </a:cubicBezTo>
                  <a:cubicBezTo>
                    <a:pt x="129510" y="1500462"/>
                    <a:pt x="131701" y="1484175"/>
                    <a:pt x="133035" y="1468744"/>
                  </a:cubicBezTo>
                  <a:cubicBezTo>
                    <a:pt x="133035" y="1467220"/>
                    <a:pt x="133035" y="1465601"/>
                    <a:pt x="133035" y="1463982"/>
                  </a:cubicBezTo>
                  <a:cubicBezTo>
                    <a:pt x="133701" y="1456266"/>
                    <a:pt x="134273" y="1448265"/>
                    <a:pt x="134844" y="1439883"/>
                  </a:cubicBezTo>
                  <a:cubicBezTo>
                    <a:pt x="134844" y="1435311"/>
                    <a:pt x="135416" y="1430358"/>
                    <a:pt x="135606" y="1426072"/>
                  </a:cubicBezTo>
                  <a:cubicBezTo>
                    <a:pt x="136845" y="1405498"/>
                    <a:pt x="137797" y="1383209"/>
                    <a:pt x="138654" y="1359397"/>
                  </a:cubicBezTo>
                  <a:cubicBezTo>
                    <a:pt x="138654" y="1351967"/>
                    <a:pt x="139131" y="1344443"/>
                    <a:pt x="139416" y="1336728"/>
                  </a:cubicBezTo>
                  <a:cubicBezTo>
                    <a:pt x="139416" y="1321202"/>
                    <a:pt x="140274" y="1305105"/>
                    <a:pt x="140655" y="1289103"/>
                  </a:cubicBezTo>
                  <a:cubicBezTo>
                    <a:pt x="144560" y="1119367"/>
                    <a:pt x="144274" y="916294"/>
                    <a:pt x="158752" y="831331"/>
                  </a:cubicBezTo>
                  <a:cubicBezTo>
                    <a:pt x="173230" y="746368"/>
                    <a:pt x="186660" y="591968"/>
                    <a:pt x="192947" y="513577"/>
                  </a:cubicBezTo>
                  <a:cubicBezTo>
                    <a:pt x="195652" y="480022"/>
                    <a:pt x="187651" y="446475"/>
                    <a:pt x="170087" y="417755"/>
                  </a:cubicBezTo>
                  <a:cubicBezTo>
                    <a:pt x="148656" y="382608"/>
                    <a:pt x="117795" y="338222"/>
                    <a:pt x="91791" y="324506"/>
                  </a:cubicBezTo>
                  <a:cubicBezTo>
                    <a:pt x="54739" y="305456"/>
                    <a:pt x="147131" y="286406"/>
                    <a:pt x="184279" y="342698"/>
                  </a:cubicBezTo>
                  <a:cubicBezTo>
                    <a:pt x="184279" y="342698"/>
                    <a:pt x="199614" y="298312"/>
                    <a:pt x="175516" y="54377"/>
                  </a:cubicBezTo>
                  <a:cubicBezTo>
                    <a:pt x="174773" y="47419"/>
                    <a:pt x="179821" y="41180"/>
                    <a:pt x="186775" y="40441"/>
                  </a:cubicBezTo>
                  <a:cubicBezTo>
                    <a:pt x="187337" y="40381"/>
                    <a:pt x="187908" y="40359"/>
                    <a:pt x="188470" y="40375"/>
                  </a:cubicBezTo>
                  <a:cubicBezTo>
                    <a:pt x="196919" y="39732"/>
                    <a:pt x="204281" y="46056"/>
                    <a:pt x="204929" y="54501"/>
                  </a:cubicBezTo>
                  <a:cubicBezTo>
                    <a:pt x="204939" y="54618"/>
                    <a:pt x="204939" y="54736"/>
                    <a:pt x="204948" y="54853"/>
                  </a:cubicBezTo>
                  <a:cubicBezTo>
                    <a:pt x="206282" y="45917"/>
                    <a:pt x="206282" y="36833"/>
                    <a:pt x="204948" y="27897"/>
                  </a:cubicBezTo>
                  <a:cubicBezTo>
                    <a:pt x="203643" y="19194"/>
                    <a:pt x="206415" y="10375"/>
                    <a:pt x="212473" y="3989"/>
                  </a:cubicBezTo>
                  <a:cubicBezTo>
                    <a:pt x="212711" y="3686"/>
                    <a:pt x="212997" y="3428"/>
                    <a:pt x="213330" y="3227"/>
                  </a:cubicBezTo>
                  <a:cubicBezTo>
                    <a:pt x="221693" y="-2029"/>
                    <a:pt x="232590" y="-761"/>
                    <a:pt x="239524" y="6275"/>
                  </a:cubicBezTo>
                  <a:cubicBezTo>
                    <a:pt x="246182" y="13356"/>
                    <a:pt x="249621" y="22865"/>
                    <a:pt x="249049" y="32564"/>
                  </a:cubicBezTo>
                  <a:cubicBezTo>
                    <a:pt x="250878" y="30713"/>
                    <a:pt x="252888" y="29053"/>
                    <a:pt x="255050" y="27611"/>
                  </a:cubicBezTo>
                  <a:cubicBezTo>
                    <a:pt x="257926" y="25388"/>
                    <a:pt x="261136" y="23650"/>
                    <a:pt x="264575" y="22468"/>
                  </a:cubicBezTo>
                  <a:cubicBezTo>
                    <a:pt x="266632" y="21903"/>
                    <a:pt x="268737" y="21521"/>
                    <a:pt x="270861" y="21325"/>
                  </a:cubicBezTo>
                  <a:cubicBezTo>
                    <a:pt x="274776" y="21086"/>
                    <a:pt x="278681" y="21874"/>
                    <a:pt x="282196" y="23611"/>
                  </a:cubicBezTo>
                  <a:cubicBezTo>
                    <a:pt x="289368" y="28148"/>
                    <a:pt x="293959" y="35817"/>
                    <a:pt x="294579" y="44280"/>
                  </a:cubicBezTo>
                  <a:cubicBezTo>
                    <a:pt x="294579" y="48281"/>
                    <a:pt x="294579" y="52281"/>
                    <a:pt x="294579" y="56091"/>
                  </a:cubicBezTo>
                  <a:cubicBezTo>
                    <a:pt x="294531" y="56535"/>
                    <a:pt x="294531" y="56981"/>
                    <a:pt x="294579" y="57425"/>
                  </a:cubicBezTo>
                  <a:cubicBezTo>
                    <a:pt x="295036" y="61028"/>
                    <a:pt x="296303" y="64480"/>
                    <a:pt x="298293" y="67521"/>
                  </a:cubicBezTo>
                  <a:lnTo>
                    <a:pt x="298293" y="67521"/>
                  </a:lnTo>
                  <a:cubicBezTo>
                    <a:pt x="300274" y="70912"/>
                    <a:pt x="303894" y="73011"/>
                    <a:pt x="307818" y="73046"/>
                  </a:cubicBezTo>
                  <a:cubicBezTo>
                    <a:pt x="310295" y="73046"/>
                    <a:pt x="312771" y="72093"/>
                    <a:pt x="315248" y="72379"/>
                  </a:cubicBezTo>
                  <a:cubicBezTo>
                    <a:pt x="319439" y="73195"/>
                    <a:pt x="323077" y="75759"/>
                    <a:pt x="325249" y="79427"/>
                  </a:cubicBezTo>
                  <a:cubicBezTo>
                    <a:pt x="336584" y="94858"/>
                    <a:pt x="339918" y="114575"/>
                    <a:pt x="345537" y="132767"/>
                  </a:cubicBezTo>
                  <a:cubicBezTo>
                    <a:pt x="346776" y="136958"/>
                    <a:pt x="348109" y="141054"/>
                    <a:pt x="349633" y="145150"/>
                  </a:cubicBezTo>
                  <a:cubicBezTo>
                    <a:pt x="351157" y="149246"/>
                    <a:pt x="352205" y="152294"/>
                    <a:pt x="353633" y="155818"/>
                  </a:cubicBezTo>
                  <a:lnTo>
                    <a:pt x="358872" y="168962"/>
                  </a:lnTo>
                  <a:lnTo>
                    <a:pt x="362682" y="178487"/>
                  </a:lnTo>
                  <a:cubicBezTo>
                    <a:pt x="364682" y="183440"/>
                    <a:pt x="366588" y="188584"/>
                    <a:pt x="368493" y="193632"/>
                  </a:cubicBezTo>
                  <a:cubicBezTo>
                    <a:pt x="370398" y="198680"/>
                    <a:pt x="371826" y="203157"/>
                    <a:pt x="373255" y="208301"/>
                  </a:cubicBezTo>
                  <a:cubicBezTo>
                    <a:pt x="374207" y="211444"/>
                    <a:pt x="375065" y="214587"/>
                    <a:pt x="375827" y="217826"/>
                  </a:cubicBezTo>
                  <a:cubicBezTo>
                    <a:pt x="376227" y="218839"/>
                    <a:pt x="376513" y="219894"/>
                    <a:pt x="376684" y="220969"/>
                  </a:cubicBezTo>
                  <a:cubicBezTo>
                    <a:pt x="377351" y="223445"/>
                    <a:pt x="377922" y="226017"/>
                    <a:pt x="378494" y="228494"/>
                  </a:cubicBezTo>
                  <a:cubicBezTo>
                    <a:pt x="379065" y="230970"/>
                    <a:pt x="379637" y="233828"/>
                    <a:pt x="380113" y="236399"/>
                  </a:cubicBezTo>
                  <a:cubicBezTo>
                    <a:pt x="380199" y="237096"/>
                    <a:pt x="380199" y="237799"/>
                    <a:pt x="380113" y="238495"/>
                  </a:cubicBezTo>
                  <a:cubicBezTo>
                    <a:pt x="380732" y="241166"/>
                    <a:pt x="381208" y="243869"/>
                    <a:pt x="381542" y="246591"/>
                  </a:cubicBezTo>
                  <a:cubicBezTo>
                    <a:pt x="382113" y="250115"/>
                    <a:pt x="382685" y="253544"/>
                    <a:pt x="383066" y="257069"/>
                  </a:cubicBezTo>
                  <a:cubicBezTo>
                    <a:pt x="383447" y="260593"/>
                    <a:pt x="384114" y="265736"/>
                    <a:pt x="384495" y="270023"/>
                  </a:cubicBezTo>
                  <a:lnTo>
                    <a:pt x="385352" y="282881"/>
                  </a:lnTo>
                  <a:lnTo>
                    <a:pt x="385352" y="282881"/>
                  </a:lnTo>
                  <a:cubicBezTo>
                    <a:pt x="385876" y="293257"/>
                    <a:pt x="385876" y="303653"/>
                    <a:pt x="385352" y="314028"/>
                  </a:cubicBezTo>
                  <a:cubicBezTo>
                    <a:pt x="385352" y="317076"/>
                    <a:pt x="385352" y="320219"/>
                    <a:pt x="384685" y="323553"/>
                  </a:cubicBezTo>
                  <a:cubicBezTo>
                    <a:pt x="384209" y="329459"/>
                    <a:pt x="383447" y="335459"/>
                    <a:pt x="382494" y="341365"/>
                  </a:cubicBezTo>
                  <a:cubicBezTo>
                    <a:pt x="381161" y="350318"/>
                    <a:pt x="379541" y="359177"/>
                    <a:pt x="377351" y="368035"/>
                  </a:cubicBezTo>
                  <a:cubicBezTo>
                    <a:pt x="367349" y="409373"/>
                    <a:pt x="348776" y="448807"/>
                    <a:pt x="344680" y="491003"/>
                  </a:cubicBezTo>
                  <a:cubicBezTo>
                    <a:pt x="344680" y="491003"/>
                    <a:pt x="344013" y="518911"/>
                    <a:pt x="344680" y="561393"/>
                  </a:cubicBezTo>
                  <a:cubicBezTo>
                    <a:pt x="344680" y="566155"/>
                    <a:pt x="344680" y="570918"/>
                    <a:pt x="344680" y="576061"/>
                  </a:cubicBezTo>
                  <a:cubicBezTo>
                    <a:pt x="344680" y="581204"/>
                    <a:pt x="344680" y="588729"/>
                    <a:pt x="344680" y="595111"/>
                  </a:cubicBezTo>
                  <a:cubicBezTo>
                    <a:pt x="344680" y="601493"/>
                    <a:pt x="344680" y="608541"/>
                    <a:pt x="345156" y="615685"/>
                  </a:cubicBezTo>
                  <a:cubicBezTo>
                    <a:pt x="345156" y="629782"/>
                    <a:pt x="345823" y="644260"/>
                    <a:pt x="346395" y="659786"/>
                  </a:cubicBezTo>
                  <a:cubicBezTo>
                    <a:pt x="346395" y="664834"/>
                    <a:pt x="346395" y="669882"/>
                    <a:pt x="346966" y="675121"/>
                  </a:cubicBezTo>
                  <a:cubicBezTo>
                    <a:pt x="346966" y="682836"/>
                    <a:pt x="347728" y="690552"/>
                    <a:pt x="348109" y="698457"/>
                  </a:cubicBezTo>
                  <a:cubicBezTo>
                    <a:pt x="348109" y="703506"/>
                    <a:pt x="348585" y="708458"/>
                    <a:pt x="348871" y="713412"/>
                  </a:cubicBezTo>
                  <a:cubicBezTo>
                    <a:pt x="349919" y="732462"/>
                    <a:pt x="351252" y="751512"/>
                    <a:pt x="352967" y="769704"/>
                  </a:cubicBezTo>
                  <a:cubicBezTo>
                    <a:pt x="364587" y="901625"/>
                    <a:pt x="393734" y="1084029"/>
                    <a:pt x="370493" y="1223951"/>
                  </a:cubicBezTo>
                  <a:cubicBezTo>
                    <a:pt x="370493" y="1223951"/>
                    <a:pt x="370493" y="1231572"/>
                    <a:pt x="370493" y="1245192"/>
                  </a:cubicBezTo>
                  <a:cubicBezTo>
                    <a:pt x="370493" y="1247192"/>
                    <a:pt x="370493" y="1249383"/>
                    <a:pt x="370493" y="1251764"/>
                  </a:cubicBezTo>
                  <a:cubicBezTo>
                    <a:pt x="370493" y="1257861"/>
                    <a:pt x="370493" y="1264814"/>
                    <a:pt x="370493" y="1272624"/>
                  </a:cubicBezTo>
                  <a:cubicBezTo>
                    <a:pt x="370493" y="1274529"/>
                    <a:pt x="370493" y="1276434"/>
                    <a:pt x="370493" y="1278434"/>
                  </a:cubicBezTo>
                  <a:cubicBezTo>
                    <a:pt x="370493" y="1282911"/>
                    <a:pt x="370493" y="1287959"/>
                    <a:pt x="370493" y="1292532"/>
                  </a:cubicBezTo>
                  <a:cubicBezTo>
                    <a:pt x="370493" y="1295675"/>
                    <a:pt x="370493" y="1298913"/>
                    <a:pt x="370493" y="1302057"/>
                  </a:cubicBezTo>
                  <a:cubicBezTo>
                    <a:pt x="370493" y="1309676"/>
                    <a:pt x="370493" y="1317868"/>
                    <a:pt x="369731" y="1326345"/>
                  </a:cubicBezTo>
                  <a:cubicBezTo>
                    <a:pt x="369731" y="1330060"/>
                    <a:pt x="369731" y="1333775"/>
                    <a:pt x="369731" y="1337680"/>
                  </a:cubicBezTo>
                  <a:lnTo>
                    <a:pt x="369731" y="1345300"/>
                  </a:lnTo>
                  <a:cubicBezTo>
                    <a:pt x="369731" y="1350348"/>
                    <a:pt x="369731" y="1355587"/>
                    <a:pt x="369159" y="1360826"/>
                  </a:cubicBezTo>
                  <a:lnTo>
                    <a:pt x="369159" y="1360826"/>
                  </a:lnTo>
                  <a:cubicBezTo>
                    <a:pt x="369159" y="1365303"/>
                    <a:pt x="369159" y="1370351"/>
                    <a:pt x="368683" y="1374447"/>
                  </a:cubicBezTo>
                  <a:cubicBezTo>
                    <a:pt x="368683" y="1380800"/>
                    <a:pt x="368397" y="1387467"/>
                    <a:pt x="367826" y="1394449"/>
                  </a:cubicBezTo>
                  <a:cubicBezTo>
                    <a:pt x="367826" y="1399116"/>
                    <a:pt x="367349" y="1403974"/>
                    <a:pt x="367159" y="1408832"/>
                  </a:cubicBezTo>
                  <a:cubicBezTo>
                    <a:pt x="366016" y="1434263"/>
                    <a:pt x="364682" y="1461029"/>
                    <a:pt x="362968" y="1488366"/>
                  </a:cubicBezTo>
                  <a:cubicBezTo>
                    <a:pt x="362397" y="1497224"/>
                    <a:pt x="361920" y="1506177"/>
                    <a:pt x="361254" y="1515131"/>
                  </a:cubicBezTo>
                  <a:cubicBezTo>
                    <a:pt x="360777" y="1521608"/>
                    <a:pt x="360396" y="1528085"/>
                    <a:pt x="359920" y="1534181"/>
                  </a:cubicBezTo>
                  <a:lnTo>
                    <a:pt x="358682" y="1551421"/>
                  </a:lnTo>
                  <a:cubicBezTo>
                    <a:pt x="356015" y="1584568"/>
                    <a:pt x="353062" y="1617620"/>
                    <a:pt x="349157" y="1649052"/>
                  </a:cubicBezTo>
                  <a:cubicBezTo>
                    <a:pt x="348490" y="1655243"/>
                    <a:pt x="347728" y="1661339"/>
                    <a:pt x="347061" y="1667340"/>
                  </a:cubicBezTo>
                  <a:cubicBezTo>
                    <a:pt x="342204" y="1706583"/>
                    <a:pt x="336489" y="1742778"/>
                    <a:pt x="329726" y="1773068"/>
                  </a:cubicBezTo>
                  <a:cubicBezTo>
                    <a:pt x="327821" y="1781259"/>
                    <a:pt x="326106" y="1789546"/>
                    <a:pt x="324487" y="1797738"/>
                  </a:cubicBezTo>
                  <a:cubicBezTo>
                    <a:pt x="323820" y="1800976"/>
                    <a:pt x="323154" y="1804119"/>
                    <a:pt x="322677" y="1807263"/>
                  </a:cubicBezTo>
                  <a:cubicBezTo>
                    <a:pt x="319820" y="1822217"/>
                    <a:pt x="317439" y="1837171"/>
                    <a:pt x="315534" y="1852316"/>
                  </a:cubicBezTo>
                  <a:cubicBezTo>
                    <a:pt x="315534" y="1856221"/>
                    <a:pt x="314486" y="1860222"/>
                    <a:pt x="314105" y="1864127"/>
                  </a:cubicBezTo>
                  <a:cubicBezTo>
                    <a:pt x="313438" y="1869651"/>
                    <a:pt x="312962" y="1875176"/>
                    <a:pt x="312390" y="1880700"/>
                  </a:cubicBezTo>
                  <a:cubicBezTo>
                    <a:pt x="311819" y="1886225"/>
                    <a:pt x="311628" y="1890225"/>
                    <a:pt x="311247" y="1895750"/>
                  </a:cubicBezTo>
                  <a:cubicBezTo>
                    <a:pt x="310390" y="1909466"/>
                    <a:pt x="309723" y="1923753"/>
                    <a:pt x="309628" y="1938041"/>
                  </a:cubicBezTo>
                  <a:cubicBezTo>
                    <a:pt x="309361" y="1961548"/>
                    <a:pt x="317010" y="1984466"/>
                    <a:pt x="331345" y="2003097"/>
                  </a:cubicBezTo>
                  <a:cubicBezTo>
                    <a:pt x="335060" y="2007859"/>
                    <a:pt x="339060" y="2013098"/>
                    <a:pt x="343347" y="2018908"/>
                  </a:cubicBezTo>
                  <a:lnTo>
                    <a:pt x="350966" y="2029195"/>
                  </a:lnTo>
                  <a:cubicBezTo>
                    <a:pt x="363158" y="2046054"/>
                    <a:pt x="377160" y="2066342"/>
                    <a:pt x="391448" y="2089107"/>
                  </a:cubicBezTo>
                  <a:cubicBezTo>
                    <a:pt x="392877" y="2091298"/>
                    <a:pt x="394305" y="2093489"/>
                    <a:pt x="395639" y="2095775"/>
                  </a:cubicBezTo>
                  <a:cubicBezTo>
                    <a:pt x="406402" y="2113301"/>
                    <a:pt x="417356" y="2132065"/>
                    <a:pt x="427643" y="2151877"/>
                  </a:cubicBezTo>
                  <a:cubicBezTo>
                    <a:pt x="429548" y="2155401"/>
                    <a:pt x="431357" y="2159021"/>
                    <a:pt x="433167" y="2162640"/>
                  </a:cubicBezTo>
                  <a:cubicBezTo>
                    <a:pt x="437930" y="2172165"/>
                    <a:pt x="442692" y="2181690"/>
                    <a:pt x="446788" y="2191215"/>
                  </a:cubicBezTo>
                  <a:cubicBezTo>
                    <a:pt x="447836" y="2193501"/>
                    <a:pt x="448883" y="2195787"/>
                    <a:pt x="449836" y="2198073"/>
                  </a:cubicBezTo>
                  <a:cubicBezTo>
                    <a:pt x="453551" y="2206551"/>
                    <a:pt x="457075" y="2215123"/>
                    <a:pt x="460314" y="2223696"/>
                  </a:cubicBezTo>
                  <a:cubicBezTo>
                    <a:pt x="462219" y="2228553"/>
                    <a:pt x="464028" y="2233221"/>
                    <a:pt x="465648" y="2238078"/>
                  </a:cubicBezTo>
                  <a:cubicBezTo>
                    <a:pt x="467267" y="2242936"/>
                    <a:pt x="468696" y="2246746"/>
                    <a:pt x="470124" y="2251128"/>
                  </a:cubicBezTo>
                  <a:cubicBezTo>
                    <a:pt x="470124" y="2251128"/>
                    <a:pt x="470124" y="2251128"/>
                    <a:pt x="470124" y="2251128"/>
                  </a:cubicBezTo>
                  <a:cubicBezTo>
                    <a:pt x="470982" y="2254080"/>
                    <a:pt x="471934" y="2257033"/>
                    <a:pt x="472791" y="2259986"/>
                  </a:cubicBezTo>
                  <a:cubicBezTo>
                    <a:pt x="473106" y="2260786"/>
                    <a:pt x="473325" y="2261615"/>
                    <a:pt x="473458" y="2262462"/>
                  </a:cubicBezTo>
                  <a:cubicBezTo>
                    <a:pt x="474411" y="2265225"/>
                    <a:pt x="475173" y="2267892"/>
                    <a:pt x="475839" y="2270654"/>
                  </a:cubicBezTo>
                  <a:cubicBezTo>
                    <a:pt x="476506" y="2273416"/>
                    <a:pt x="478125" y="2278845"/>
                    <a:pt x="479078" y="2283036"/>
                  </a:cubicBezTo>
                  <a:lnTo>
                    <a:pt x="480507" y="2288656"/>
                  </a:lnTo>
                  <a:lnTo>
                    <a:pt x="481459" y="2292466"/>
                  </a:lnTo>
                  <a:cubicBezTo>
                    <a:pt x="482316" y="2296657"/>
                    <a:pt x="483555" y="2301991"/>
                    <a:pt x="484888" y="2308849"/>
                  </a:cubicBezTo>
                  <a:lnTo>
                    <a:pt x="486793" y="2318374"/>
                  </a:lnTo>
                  <a:lnTo>
                    <a:pt x="486793" y="2318374"/>
                  </a:lnTo>
                  <a:cubicBezTo>
                    <a:pt x="487460" y="2321708"/>
                    <a:pt x="488031" y="2325327"/>
                    <a:pt x="488793" y="2329233"/>
                  </a:cubicBezTo>
                  <a:cubicBezTo>
                    <a:pt x="490127" y="2337110"/>
                    <a:pt x="491460" y="2345873"/>
                    <a:pt x="492794" y="2355522"/>
                  </a:cubicBezTo>
                  <a:cubicBezTo>
                    <a:pt x="493746" y="2362189"/>
                    <a:pt x="494604" y="2369142"/>
                    <a:pt x="495461" y="2376477"/>
                  </a:cubicBezTo>
                  <a:cubicBezTo>
                    <a:pt x="496318" y="2383811"/>
                    <a:pt x="497175" y="2393336"/>
                    <a:pt x="497937" y="2402385"/>
                  </a:cubicBezTo>
                  <a:cubicBezTo>
                    <a:pt x="497937" y="2404480"/>
                    <a:pt x="497937" y="2406671"/>
                    <a:pt x="497937" y="2408957"/>
                  </a:cubicBezTo>
                  <a:cubicBezTo>
                    <a:pt x="498414" y="2413815"/>
                    <a:pt x="498604" y="2418482"/>
                    <a:pt x="498890" y="2424006"/>
                  </a:cubicBezTo>
                  <a:cubicBezTo>
                    <a:pt x="498318" y="2442294"/>
                    <a:pt x="498699" y="2459630"/>
                    <a:pt x="498318" y="2477632"/>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67" name="任意多边形: 形状 466">
              <a:extLst>
                <a:ext uri="{FF2B5EF4-FFF2-40B4-BE49-F238E27FC236}">
                  <a16:creationId xmlns:a16="http://schemas.microsoft.com/office/drawing/2014/main" id="{FEB5376F-0C06-ACC5-388E-84447E66241B}"/>
                </a:ext>
              </a:extLst>
            </p:cNvPr>
            <p:cNvSpPr/>
            <p:nvPr/>
          </p:nvSpPr>
          <p:spPr>
            <a:xfrm>
              <a:off x="6122648" y="510729"/>
              <a:ext cx="300302" cy="2729007"/>
            </a:xfrm>
            <a:custGeom>
              <a:avLst/>
              <a:gdLst>
                <a:gd name="connsiteX0" fmla="*/ 168613 w 300302"/>
                <a:gd name="connsiteY0" fmla="*/ 2729008 h 2729007"/>
                <a:gd name="connsiteX1" fmla="*/ 159088 w 300302"/>
                <a:gd name="connsiteY1" fmla="*/ 2715768 h 2729007"/>
                <a:gd name="connsiteX2" fmla="*/ 29358 w 300302"/>
                <a:gd name="connsiteY2" fmla="*/ 2447830 h 2729007"/>
                <a:gd name="connsiteX3" fmla="*/ 26119 w 300302"/>
                <a:gd name="connsiteY3" fmla="*/ 2175224 h 2729007"/>
                <a:gd name="connsiteX4" fmla="*/ 21 w 300302"/>
                <a:gd name="connsiteY4" fmla="*/ 1919002 h 2729007"/>
                <a:gd name="connsiteX5" fmla="*/ 72601 w 300302"/>
                <a:gd name="connsiteY5" fmla="*/ 1540383 h 2729007"/>
                <a:gd name="connsiteX6" fmla="*/ 99938 w 300302"/>
                <a:gd name="connsiteY6" fmla="*/ 1182053 h 2729007"/>
                <a:gd name="connsiteX7" fmla="*/ 80031 w 300302"/>
                <a:gd name="connsiteY7" fmla="*/ 958787 h 2729007"/>
                <a:gd name="connsiteX8" fmla="*/ 78793 w 300302"/>
                <a:gd name="connsiteY8" fmla="*/ 775049 h 2729007"/>
                <a:gd name="connsiteX9" fmla="*/ 97843 w 300302"/>
                <a:gd name="connsiteY9" fmla="*/ 411004 h 2729007"/>
                <a:gd name="connsiteX10" fmla="*/ 100319 w 300302"/>
                <a:gd name="connsiteY10" fmla="*/ 0 h 2729007"/>
                <a:gd name="connsiteX11" fmla="*/ 109844 w 300302"/>
                <a:gd name="connsiteY11" fmla="*/ 5524 h 2729007"/>
                <a:gd name="connsiteX12" fmla="*/ 117273 w 300302"/>
                <a:gd name="connsiteY12" fmla="*/ 4858 h 2729007"/>
                <a:gd name="connsiteX13" fmla="*/ 127275 w 300302"/>
                <a:gd name="connsiteY13" fmla="*/ 11906 h 2729007"/>
                <a:gd name="connsiteX14" fmla="*/ 147563 w 300302"/>
                <a:gd name="connsiteY14" fmla="*/ 65246 h 2729007"/>
                <a:gd name="connsiteX15" fmla="*/ 170423 w 300302"/>
                <a:gd name="connsiteY15" fmla="*/ 126016 h 2729007"/>
                <a:gd name="connsiteX16" fmla="*/ 179948 w 300302"/>
                <a:gd name="connsiteY16" fmla="*/ 300514 h 2729007"/>
                <a:gd name="connsiteX17" fmla="*/ 147277 w 300302"/>
                <a:gd name="connsiteY17" fmla="*/ 423482 h 2729007"/>
                <a:gd name="connsiteX18" fmla="*/ 155564 w 300302"/>
                <a:gd name="connsiteY18" fmla="*/ 702374 h 2729007"/>
                <a:gd name="connsiteX19" fmla="*/ 172995 w 300302"/>
                <a:gd name="connsiteY19" fmla="*/ 1156716 h 2729007"/>
                <a:gd name="connsiteX20" fmla="*/ 130323 w 300302"/>
                <a:gd name="connsiteY20" fmla="*/ 1706594 h 2729007"/>
                <a:gd name="connsiteX21" fmla="*/ 111463 w 300302"/>
                <a:gd name="connsiteY21" fmla="*/ 1829371 h 2729007"/>
                <a:gd name="connsiteX22" fmla="*/ 109844 w 300302"/>
                <a:gd name="connsiteY22" fmla="*/ 1871567 h 2729007"/>
                <a:gd name="connsiteX23" fmla="*/ 131561 w 300302"/>
                <a:gd name="connsiteY23" fmla="*/ 1936623 h 2729007"/>
                <a:gd name="connsiteX24" fmla="*/ 279389 w 300302"/>
                <a:gd name="connsiteY24" fmla="*/ 2216944 h 2729007"/>
                <a:gd name="connsiteX25" fmla="*/ 168613 w 300302"/>
                <a:gd name="connsiteY25" fmla="*/ 2729008 h 27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0302" h="2729007">
                  <a:moveTo>
                    <a:pt x="168613" y="2729008"/>
                  </a:moveTo>
                  <a:cubicBezTo>
                    <a:pt x="165375" y="2724531"/>
                    <a:pt x="162231" y="2720150"/>
                    <a:pt x="159088" y="2715768"/>
                  </a:cubicBezTo>
                  <a:cubicBezTo>
                    <a:pt x="101938" y="2633758"/>
                    <a:pt x="46789" y="2546318"/>
                    <a:pt x="29358" y="2447830"/>
                  </a:cubicBezTo>
                  <a:cubicBezTo>
                    <a:pt x="13451" y="2358200"/>
                    <a:pt x="30120" y="2266188"/>
                    <a:pt x="26119" y="2175224"/>
                  </a:cubicBezTo>
                  <a:cubicBezTo>
                    <a:pt x="22500" y="2089499"/>
                    <a:pt x="687" y="2004917"/>
                    <a:pt x="21" y="1919002"/>
                  </a:cubicBezTo>
                  <a:cubicBezTo>
                    <a:pt x="-1122" y="1790129"/>
                    <a:pt x="45264" y="1666304"/>
                    <a:pt x="72601" y="1540383"/>
                  </a:cubicBezTo>
                  <a:cubicBezTo>
                    <a:pt x="98157" y="1422768"/>
                    <a:pt x="107358" y="1302182"/>
                    <a:pt x="99938" y="1182053"/>
                  </a:cubicBezTo>
                  <a:cubicBezTo>
                    <a:pt x="95271" y="1107472"/>
                    <a:pt x="84222" y="1033367"/>
                    <a:pt x="80031" y="958787"/>
                  </a:cubicBezTo>
                  <a:cubicBezTo>
                    <a:pt x="76506" y="897636"/>
                    <a:pt x="77649" y="836295"/>
                    <a:pt x="78793" y="775049"/>
                  </a:cubicBezTo>
                  <a:cubicBezTo>
                    <a:pt x="80888" y="653510"/>
                    <a:pt x="83174" y="531686"/>
                    <a:pt x="97843" y="411004"/>
                  </a:cubicBezTo>
                  <a:cubicBezTo>
                    <a:pt x="114225" y="273939"/>
                    <a:pt x="144325" y="126683"/>
                    <a:pt x="100319" y="0"/>
                  </a:cubicBezTo>
                  <a:cubicBezTo>
                    <a:pt x="102367" y="3324"/>
                    <a:pt x="105939" y="5400"/>
                    <a:pt x="109844" y="5524"/>
                  </a:cubicBezTo>
                  <a:cubicBezTo>
                    <a:pt x="112301" y="5161"/>
                    <a:pt x="114787" y="4938"/>
                    <a:pt x="117273" y="4858"/>
                  </a:cubicBezTo>
                  <a:cubicBezTo>
                    <a:pt x="121493" y="5601"/>
                    <a:pt x="125160" y="8185"/>
                    <a:pt x="127275" y="11906"/>
                  </a:cubicBezTo>
                  <a:cubicBezTo>
                    <a:pt x="138610" y="27337"/>
                    <a:pt x="141943" y="46958"/>
                    <a:pt x="147563" y="65246"/>
                  </a:cubicBezTo>
                  <a:cubicBezTo>
                    <a:pt x="153850" y="86011"/>
                    <a:pt x="163184" y="105632"/>
                    <a:pt x="170423" y="126016"/>
                  </a:cubicBezTo>
                  <a:cubicBezTo>
                    <a:pt x="190387" y="182041"/>
                    <a:pt x="193692" y="242648"/>
                    <a:pt x="179948" y="300514"/>
                  </a:cubicBezTo>
                  <a:cubicBezTo>
                    <a:pt x="169947" y="341757"/>
                    <a:pt x="151373" y="381191"/>
                    <a:pt x="147277" y="423482"/>
                  </a:cubicBezTo>
                  <a:cubicBezTo>
                    <a:pt x="147277" y="423482"/>
                    <a:pt x="143943" y="570357"/>
                    <a:pt x="155564" y="702374"/>
                  </a:cubicBezTo>
                  <a:cubicBezTo>
                    <a:pt x="167185" y="834390"/>
                    <a:pt x="196331" y="1016699"/>
                    <a:pt x="172995" y="1156716"/>
                  </a:cubicBezTo>
                  <a:cubicBezTo>
                    <a:pt x="172995" y="1156716"/>
                    <a:pt x="169661" y="1531811"/>
                    <a:pt x="130323" y="1706594"/>
                  </a:cubicBezTo>
                  <a:cubicBezTo>
                    <a:pt x="120845" y="1746961"/>
                    <a:pt x="114540" y="1788014"/>
                    <a:pt x="111463" y="1829371"/>
                  </a:cubicBezTo>
                  <a:cubicBezTo>
                    <a:pt x="110606" y="1842992"/>
                    <a:pt x="110035" y="1857280"/>
                    <a:pt x="109844" y="1871567"/>
                  </a:cubicBezTo>
                  <a:cubicBezTo>
                    <a:pt x="109577" y="1895075"/>
                    <a:pt x="117226" y="1917992"/>
                    <a:pt x="131561" y="1936623"/>
                  </a:cubicBezTo>
                  <a:cubicBezTo>
                    <a:pt x="170518" y="1986915"/>
                    <a:pt x="251671" y="2101882"/>
                    <a:pt x="279389" y="2216944"/>
                  </a:cubicBezTo>
                  <a:cubicBezTo>
                    <a:pt x="279008" y="2216944"/>
                    <a:pt x="372067" y="2564797"/>
                    <a:pt x="168613" y="2729008"/>
                  </a:cubicBezTo>
                  <a:close/>
                </a:path>
              </a:pathLst>
            </a:custGeom>
            <a:solidFill>
              <a:srgbClr val="FFCEAC"/>
            </a:solidFill>
            <a:ln w="9525" cap="flat">
              <a:noFill/>
              <a:prstDash val="solid"/>
              <a:miter/>
            </a:ln>
          </p:spPr>
          <p:txBody>
            <a:bodyPr rtlCol="0" anchor="ctr">
              <a:noAutofit/>
            </a:bodyPr>
            <a:lstStyle/>
            <a:p>
              <a:endParaRPr lang="en-US">
                <a:cs typeface="+mn-ea"/>
                <a:sym typeface="+mn-lt"/>
              </a:endParaRPr>
            </a:p>
          </p:txBody>
        </p:sp>
        <p:sp>
          <p:nvSpPr>
            <p:cNvPr id="468" name="任意多边形: 形状 467">
              <a:extLst>
                <a:ext uri="{FF2B5EF4-FFF2-40B4-BE49-F238E27FC236}">
                  <a16:creationId xmlns:a16="http://schemas.microsoft.com/office/drawing/2014/main" id="{763D779F-F032-59F0-6012-8A3B50D7E6B6}"/>
                </a:ext>
              </a:extLst>
            </p:cNvPr>
            <p:cNvSpPr/>
            <p:nvPr/>
          </p:nvSpPr>
          <p:spPr>
            <a:xfrm>
              <a:off x="6019037" y="2761582"/>
              <a:ext cx="828207" cy="894492"/>
            </a:xfrm>
            <a:custGeom>
              <a:avLst/>
              <a:gdLst>
                <a:gd name="connsiteX0" fmla="*/ 783050 w 828207"/>
                <a:gd name="connsiteY0" fmla="*/ 782574 h 894492"/>
                <a:gd name="connsiteX1" fmla="*/ 756571 w 828207"/>
                <a:gd name="connsiteY1" fmla="*/ 766667 h 894492"/>
                <a:gd name="connsiteX2" fmla="*/ 598742 w 828207"/>
                <a:gd name="connsiteY2" fmla="*/ 763143 h 894492"/>
                <a:gd name="connsiteX3" fmla="*/ 208217 w 828207"/>
                <a:gd name="connsiteY3" fmla="*/ 855440 h 894492"/>
                <a:gd name="connsiteX4" fmla="*/ 103442 w 828207"/>
                <a:gd name="connsiteY4" fmla="*/ 888587 h 894492"/>
                <a:gd name="connsiteX5" fmla="*/ 85725 w 828207"/>
                <a:gd name="connsiteY5" fmla="*/ 894493 h 894492"/>
                <a:gd name="connsiteX6" fmla="*/ 67913 w 828207"/>
                <a:gd name="connsiteY6" fmla="*/ 802100 h 894492"/>
                <a:gd name="connsiteX7" fmla="*/ 62484 w 828207"/>
                <a:gd name="connsiteY7" fmla="*/ 782574 h 894492"/>
                <a:gd name="connsiteX8" fmla="*/ 0 w 828207"/>
                <a:gd name="connsiteY8" fmla="*/ 526352 h 894492"/>
                <a:gd name="connsiteX9" fmla="*/ 10954 w 828207"/>
                <a:gd name="connsiteY9" fmla="*/ 522827 h 894492"/>
                <a:gd name="connsiteX10" fmla="*/ 36100 w 828207"/>
                <a:gd name="connsiteY10" fmla="*/ 513302 h 894492"/>
                <a:gd name="connsiteX11" fmla="*/ 36100 w 828207"/>
                <a:gd name="connsiteY11" fmla="*/ 513302 h 894492"/>
                <a:gd name="connsiteX12" fmla="*/ 82010 w 828207"/>
                <a:gd name="connsiteY12" fmla="*/ 492252 h 894492"/>
                <a:gd name="connsiteX13" fmla="*/ 215360 w 828207"/>
                <a:gd name="connsiteY13" fmla="*/ 393954 h 894492"/>
                <a:gd name="connsiteX14" fmla="*/ 380238 w 828207"/>
                <a:gd name="connsiteY14" fmla="*/ 98108 h 894492"/>
                <a:gd name="connsiteX15" fmla="*/ 386525 w 828207"/>
                <a:gd name="connsiteY15" fmla="*/ 67342 h 894492"/>
                <a:gd name="connsiteX16" fmla="*/ 392906 w 828207"/>
                <a:gd name="connsiteY16" fmla="*/ 19050 h 894492"/>
                <a:gd name="connsiteX17" fmla="*/ 394335 w 828207"/>
                <a:gd name="connsiteY17" fmla="*/ 0 h 894492"/>
                <a:gd name="connsiteX18" fmla="*/ 457391 w 828207"/>
                <a:gd name="connsiteY18" fmla="*/ 87249 h 894492"/>
                <a:gd name="connsiteX19" fmla="*/ 687705 w 828207"/>
                <a:gd name="connsiteY19" fmla="*/ 268224 h 894492"/>
                <a:gd name="connsiteX20" fmla="*/ 658368 w 828207"/>
                <a:gd name="connsiteY20" fmla="*/ 132302 h 894492"/>
                <a:gd name="connsiteX21" fmla="*/ 677418 w 828207"/>
                <a:gd name="connsiteY21" fmla="*/ 151352 h 894492"/>
                <a:gd name="connsiteX22" fmla="*/ 677418 w 828207"/>
                <a:gd name="connsiteY22" fmla="*/ 151352 h 894492"/>
                <a:gd name="connsiteX23" fmla="*/ 766382 w 828207"/>
                <a:gd name="connsiteY23" fmla="*/ 643223 h 894492"/>
                <a:gd name="connsiteX24" fmla="*/ 783050 w 828207"/>
                <a:gd name="connsiteY24" fmla="*/ 782574 h 89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8207" h="894492">
                  <a:moveTo>
                    <a:pt x="783050" y="782574"/>
                  </a:moveTo>
                  <a:cubicBezTo>
                    <a:pt x="775592" y="775268"/>
                    <a:pt x="766524" y="769820"/>
                    <a:pt x="756571" y="766667"/>
                  </a:cubicBezTo>
                  <a:cubicBezTo>
                    <a:pt x="721328" y="754094"/>
                    <a:pt x="664559" y="754761"/>
                    <a:pt x="598742" y="763143"/>
                  </a:cubicBezTo>
                  <a:cubicBezTo>
                    <a:pt x="473869" y="779050"/>
                    <a:pt x="316040" y="822579"/>
                    <a:pt x="208217" y="855440"/>
                  </a:cubicBezTo>
                  <a:cubicBezTo>
                    <a:pt x="162116" y="869442"/>
                    <a:pt x="125254" y="881444"/>
                    <a:pt x="103442" y="888587"/>
                  </a:cubicBezTo>
                  <a:lnTo>
                    <a:pt x="85725" y="894493"/>
                  </a:lnTo>
                  <a:cubicBezTo>
                    <a:pt x="87821" y="890778"/>
                    <a:pt x="88201" y="873728"/>
                    <a:pt x="67913" y="802100"/>
                  </a:cubicBezTo>
                  <a:cubicBezTo>
                    <a:pt x="66104" y="795814"/>
                    <a:pt x="64294" y="789337"/>
                    <a:pt x="62484" y="782574"/>
                  </a:cubicBezTo>
                  <a:cubicBezTo>
                    <a:pt x="33909" y="678847"/>
                    <a:pt x="0" y="526352"/>
                    <a:pt x="0" y="526352"/>
                  </a:cubicBezTo>
                  <a:lnTo>
                    <a:pt x="10954" y="522827"/>
                  </a:lnTo>
                  <a:cubicBezTo>
                    <a:pt x="19460" y="519970"/>
                    <a:pt x="27842" y="516798"/>
                    <a:pt x="36100" y="513302"/>
                  </a:cubicBezTo>
                  <a:lnTo>
                    <a:pt x="36100" y="513302"/>
                  </a:lnTo>
                  <a:cubicBezTo>
                    <a:pt x="51778" y="507130"/>
                    <a:pt x="67104" y="500101"/>
                    <a:pt x="82010" y="492252"/>
                  </a:cubicBezTo>
                  <a:cubicBezTo>
                    <a:pt x="131150" y="466373"/>
                    <a:pt x="176108" y="433235"/>
                    <a:pt x="215360" y="393954"/>
                  </a:cubicBezTo>
                  <a:cubicBezTo>
                    <a:pt x="296904" y="312696"/>
                    <a:pt x="354025" y="210198"/>
                    <a:pt x="380238" y="98108"/>
                  </a:cubicBezTo>
                  <a:cubicBezTo>
                    <a:pt x="382524" y="88011"/>
                    <a:pt x="384715" y="77629"/>
                    <a:pt x="386525" y="67342"/>
                  </a:cubicBezTo>
                  <a:cubicBezTo>
                    <a:pt x="389287" y="51435"/>
                    <a:pt x="391477" y="35338"/>
                    <a:pt x="392906" y="19050"/>
                  </a:cubicBezTo>
                  <a:cubicBezTo>
                    <a:pt x="393478" y="12764"/>
                    <a:pt x="393954" y="6287"/>
                    <a:pt x="394335" y="0"/>
                  </a:cubicBezTo>
                  <a:cubicBezTo>
                    <a:pt x="413480" y="30385"/>
                    <a:pt x="434550" y="59531"/>
                    <a:pt x="457391" y="87249"/>
                  </a:cubicBezTo>
                  <a:cubicBezTo>
                    <a:pt x="548068" y="197358"/>
                    <a:pt x="646938" y="261652"/>
                    <a:pt x="687705" y="268224"/>
                  </a:cubicBezTo>
                  <a:cubicBezTo>
                    <a:pt x="738378" y="275939"/>
                    <a:pt x="658368" y="132302"/>
                    <a:pt x="658368" y="132302"/>
                  </a:cubicBezTo>
                  <a:cubicBezTo>
                    <a:pt x="664845" y="138494"/>
                    <a:pt x="671132" y="144875"/>
                    <a:pt x="677418" y="151352"/>
                  </a:cubicBezTo>
                  <a:lnTo>
                    <a:pt x="677418" y="151352"/>
                  </a:lnTo>
                  <a:cubicBezTo>
                    <a:pt x="953167" y="435007"/>
                    <a:pt x="766382" y="643223"/>
                    <a:pt x="766382" y="643223"/>
                  </a:cubicBezTo>
                  <a:cubicBezTo>
                    <a:pt x="757866" y="690296"/>
                    <a:pt x="763677" y="738835"/>
                    <a:pt x="783050" y="782574"/>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469" name="任意多边形: 形状 468">
              <a:extLst>
                <a:ext uri="{FF2B5EF4-FFF2-40B4-BE49-F238E27FC236}">
                  <a16:creationId xmlns:a16="http://schemas.microsoft.com/office/drawing/2014/main" id="{DA6E9A1B-D114-CFB5-2C80-C5C02CD903C5}"/>
                </a:ext>
              </a:extLst>
            </p:cNvPr>
            <p:cNvSpPr/>
            <p:nvPr/>
          </p:nvSpPr>
          <p:spPr>
            <a:xfrm>
              <a:off x="6399751" y="2761868"/>
              <a:ext cx="447851" cy="782288"/>
            </a:xfrm>
            <a:custGeom>
              <a:avLst/>
              <a:gdLst>
                <a:gd name="connsiteX0" fmla="*/ 402336 w 447851"/>
                <a:gd name="connsiteY0" fmla="*/ 782288 h 782288"/>
                <a:gd name="connsiteX1" fmla="*/ 218027 w 447851"/>
                <a:gd name="connsiteY1" fmla="*/ 763238 h 782288"/>
                <a:gd name="connsiteX2" fmla="*/ 220408 w 447851"/>
                <a:gd name="connsiteY2" fmla="*/ 609981 h 782288"/>
                <a:gd name="connsiteX3" fmla="*/ 236982 w 447851"/>
                <a:gd name="connsiteY3" fmla="*/ 526637 h 782288"/>
                <a:gd name="connsiteX4" fmla="*/ 279273 w 447851"/>
                <a:gd name="connsiteY4" fmla="*/ 463963 h 782288"/>
                <a:gd name="connsiteX5" fmla="*/ 218884 w 447851"/>
                <a:gd name="connsiteY5" fmla="*/ 311563 h 782288"/>
                <a:gd name="connsiteX6" fmla="*/ 69247 w 447851"/>
                <a:gd name="connsiteY6" fmla="*/ 217360 h 782288"/>
                <a:gd name="connsiteX7" fmla="*/ 0 w 447851"/>
                <a:gd name="connsiteY7" fmla="*/ 98298 h 782288"/>
                <a:gd name="connsiteX8" fmla="*/ 14097 w 447851"/>
                <a:gd name="connsiteY8" fmla="*/ 0 h 782288"/>
                <a:gd name="connsiteX9" fmla="*/ 307467 w 447851"/>
                <a:gd name="connsiteY9" fmla="*/ 267938 h 782288"/>
                <a:gd name="connsiteX10" fmla="*/ 278130 w 447851"/>
                <a:gd name="connsiteY10" fmla="*/ 132017 h 782288"/>
                <a:gd name="connsiteX11" fmla="*/ 386048 w 447851"/>
                <a:gd name="connsiteY11" fmla="*/ 642652 h 782288"/>
                <a:gd name="connsiteX12" fmla="*/ 402336 w 447851"/>
                <a:gd name="connsiteY12" fmla="*/ 782288 h 78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7851" h="782288">
                  <a:moveTo>
                    <a:pt x="402336" y="782288"/>
                  </a:moveTo>
                  <a:cubicBezTo>
                    <a:pt x="375190" y="753713"/>
                    <a:pt x="304514" y="751903"/>
                    <a:pt x="218027" y="763238"/>
                  </a:cubicBezTo>
                  <a:cubicBezTo>
                    <a:pt x="217456" y="712060"/>
                    <a:pt x="218246" y="660968"/>
                    <a:pt x="220408" y="609981"/>
                  </a:cubicBezTo>
                  <a:cubicBezTo>
                    <a:pt x="221647" y="581406"/>
                    <a:pt x="223551" y="551878"/>
                    <a:pt x="236982" y="526637"/>
                  </a:cubicBezTo>
                  <a:cubicBezTo>
                    <a:pt x="248888" y="504253"/>
                    <a:pt x="268891" y="486918"/>
                    <a:pt x="279273" y="463963"/>
                  </a:cubicBezTo>
                  <a:cubicBezTo>
                    <a:pt x="303466" y="410146"/>
                    <a:pt x="266224" y="347091"/>
                    <a:pt x="218884" y="311563"/>
                  </a:cubicBezTo>
                  <a:cubicBezTo>
                    <a:pt x="171545" y="276034"/>
                    <a:pt x="113442" y="256508"/>
                    <a:pt x="69247" y="217360"/>
                  </a:cubicBezTo>
                  <a:cubicBezTo>
                    <a:pt x="34423" y="185775"/>
                    <a:pt x="10230" y="144180"/>
                    <a:pt x="0" y="98298"/>
                  </a:cubicBezTo>
                  <a:cubicBezTo>
                    <a:pt x="7534" y="65999"/>
                    <a:pt x="12249" y="33109"/>
                    <a:pt x="14097" y="0"/>
                  </a:cubicBezTo>
                  <a:cubicBezTo>
                    <a:pt x="117062" y="163068"/>
                    <a:pt x="256889" y="260223"/>
                    <a:pt x="307467" y="267938"/>
                  </a:cubicBezTo>
                  <a:cubicBezTo>
                    <a:pt x="358045" y="275653"/>
                    <a:pt x="278130" y="132017"/>
                    <a:pt x="278130" y="132017"/>
                  </a:cubicBezTo>
                  <a:cubicBezTo>
                    <a:pt x="581120" y="425291"/>
                    <a:pt x="386048" y="642652"/>
                    <a:pt x="386048" y="642652"/>
                  </a:cubicBezTo>
                  <a:cubicBezTo>
                    <a:pt x="377304" y="689772"/>
                    <a:pt x="382981" y="738445"/>
                    <a:pt x="402336" y="782288"/>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470" name="任意多边形: 形状 469">
              <a:extLst>
                <a:ext uri="{FF2B5EF4-FFF2-40B4-BE49-F238E27FC236}">
                  <a16:creationId xmlns:a16="http://schemas.microsoft.com/office/drawing/2014/main" id="{1C109FB5-F7A0-BAFA-CD75-9439F616FCCC}"/>
                </a:ext>
              </a:extLst>
            </p:cNvPr>
            <p:cNvSpPr/>
            <p:nvPr/>
          </p:nvSpPr>
          <p:spPr>
            <a:xfrm>
              <a:off x="6081521" y="3396812"/>
              <a:ext cx="720566" cy="259263"/>
            </a:xfrm>
            <a:custGeom>
              <a:avLst/>
              <a:gdLst>
                <a:gd name="connsiteX0" fmla="*/ 720566 w 720566"/>
                <a:gd name="connsiteY0" fmla="*/ 147345 h 259263"/>
                <a:gd name="connsiteX1" fmla="*/ 694087 w 720566"/>
                <a:gd name="connsiteY1" fmla="*/ 131438 h 259263"/>
                <a:gd name="connsiteX2" fmla="*/ 536258 w 720566"/>
                <a:gd name="connsiteY2" fmla="*/ 127913 h 259263"/>
                <a:gd name="connsiteX3" fmla="*/ 145733 w 720566"/>
                <a:gd name="connsiteY3" fmla="*/ 220211 h 259263"/>
                <a:gd name="connsiteX4" fmla="*/ 40958 w 720566"/>
                <a:gd name="connsiteY4" fmla="*/ 253358 h 259263"/>
                <a:gd name="connsiteX5" fmla="*/ 23241 w 720566"/>
                <a:gd name="connsiteY5" fmla="*/ 259263 h 259263"/>
                <a:gd name="connsiteX6" fmla="*/ 5429 w 720566"/>
                <a:gd name="connsiteY6" fmla="*/ 166871 h 259263"/>
                <a:gd name="connsiteX7" fmla="*/ 0 w 720566"/>
                <a:gd name="connsiteY7" fmla="*/ 147345 h 259263"/>
                <a:gd name="connsiteX8" fmla="*/ 667 w 720566"/>
                <a:gd name="connsiteY8" fmla="*/ 147345 h 259263"/>
                <a:gd name="connsiteX9" fmla="*/ 667 w 720566"/>
                <a:gd name="connsiteY9" fmla="*/ 147345 h 259263"/>
                <a:gd name="connsiteX10" fmla="*/ 3334 w 720566"/>
                <a:gd name="connsiteY10" fmla="*/ 146868 h 259263"/>
                <a:gd name="connsiteX11" fmla="*/ 14859 w 720566"/>
                <a:gd name="connsiteY11" fmla="*/ 144773 h 259263"/>
                <a:gd name="connsiteX12" fmla="*/ 131826 w 720566"/>
                <a:gd name="connsiteY12" fmla="*/ 121436 h 259263"/>
                <a:gd name="connsiteX13" fmla="*/ 144494 w 720566"/>
                <a:gd name="connsiteY13" fmla="*/ 118769 h 259263"/>
                <a:gd name="connsiteX14" fmla="*/ 450247 w 720566"/>
                <a:gd name="connsiteY14" fmla="*/ 34950 h 259263"/>
                <a:gd name="connsiteX15" fmla="*/ 537401 w 720566"/>
                <a:gd name="connsiteY15" fmla="*/ 8375 h 259263"/>
                <a:gd name="connsiteX16" fmla="*/ 549688 w 720566"/>
                <a:gd name="connsiteY16" fmla="*/ 6184 h 259263"/>
                <a:gd name="connsiteX17" fmla="*/ 558070 w 720566"/>
                <a:gd name="connsiteY17" fmla="*/ 4755 h 259263"/>
                <a:gd name="connsiteX18" fmla="*/ 567595 w 720566"/>
                <a:gd name="connsiteY18" fmla="*/ 3517 h 259263"/>
                <a:gd name="connsiteX19" fmla="*/ 568166 w 720566"/>
                <a:gd name="connsiteY19" fmla="*/ 3517 h 259263"/>
                <a:gd name="connsiteX20" fmla="*/ 578453 w 720566"/>
                <a:gd name="connsiteY20" fmla="*/ 2279 h 259263"/>
                <a:gd name="connsiteX21" fmla="*/ 587502 w 720566"/>
                <a:gd name="connsiteY21" fmla="*/ 1421 h 259263"/>
                <a:gd name="connsiteX22" fmla="*/ 659511 w 720566"/>
                <a:gd name="connsiteY22" fmla="*/ 1421 h 259263"/>
                <a:gd name="connsiteX23" fmla="*/ 703898 w 720566"/>
                <a:gd name="connsiteY23" fmla="*/ 7708 h 259263"/>
                <a:gd name="connsiteX24" fmla="*/ 720566 w 720566"/>
                <a:gd name="connsiteY24" fmla="*/ 147345 h 259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566" h="259263">
                  <a:moveTo>
                    <a:pt x="720566" y="147345"/>
                  </a:moveTo>
                  <a:cubicBezTo>
                    <a:pt x="713108" y="140039"/>
                    <a:pt x="704040" y="134591"/>
                    <a:pt x="694087" y="131438"/>
                  </a:cubicBezTo>
                  <a:cubicBezTo>
                    <a:pt x="658844" y="118865"/>
                    <a:pt x="602075" y="119532"/>
                    <a:pt x="536258" y="127913"/>
                  </a:cubicBezTo>
                  <a:cubicBezTo>
                    <a:pt x="411385" y="143820"/>
                    <a:pt x="253556" y="187350"/>
                    <a:pt x="145733" y="220211"/>
                  </a:cubicBezTo>
                  <a:cubicBezTo>
                    <a:pt x="99632" y="234212"/>
                    <a:pt x="62770" y="246214"/>
                    <a:pt x="40958" y="253358"/>
                  </a:cubicBezTo>
                  <a:lnTo>
                    <a:pt x="23241" y="259263"/>
                  </a:lnTo>
                  <a:cubicBezTo>
                    <a:pt x="25337" y="255549"/>
                    <a:pt x="25717" y="238499"/>
                    <a:pt x="5429" y="166871"/>
                  </a:cubicBezTo>
                  <a:cubicBezTo>
                    <a:pt x="3620" y="160584"/>
                    <a:pt x="1810" y="154107"/>
                    <a:pt x="0" y="147345"/>
                  </a:cubicBezTo>
                  <a:lnTo>
                    <a:pt x="667" y="147345"/>
                  </a:lnTo>
                  <a:lnTo>
                    <a:pt x="667" y="147345"/>
                  </a:lnTo>
                  <a:lnTo>
                    <a:pt x="3334" y="146868"/>
                  </a:lnTo>
                  <a:lnTo>
                    <a:pt x="14859" y="144773"/>
                  </a:lnTo>
                  <a:cubicBezTo>
                    <a:pt x="36576" y="140677"/>
                    <a:pt x="79629" y="132486"/>
                    <a:pt x="131826" y="121436"/>
                  </a:cubicBezTo>
                  <a:lnTo>
                    <a:pt x="144494" y="118769"/>
                  </a:lnTo>
                  <a:cubicBezTo>
                    <a:pt x="245555" y="97243"/>
                    <a:pt x="375190" y="66096"/>
                    <a:pt x="450247" y="34950"/>
                  </a:cubicBezTo>
                  <a:cubicBezTo>
                    <a:pt x="478346" y="23224"/>
                    <a:pt x="507540" y="14328"/>
                    <a:pt x="537401" y="8375"/>
                  </a:cubicBezTo>
                  <a:cubicBezTo>
                    <a:pt x="541592" y="7518"/>
                    <a:pt x="545592" y="6755"/>
                    <a:pt x="549688" y="6184"/>
                  </a:cubicBezTo>
                  <a:lnTo>
                    <a:pt x="558070" y="4755"/>
                  </a:lnTo>
                  <a:lnTo>
                    <a:pt x="567595" y="3517"/>
                  </a:lnTo>
                  <a:lnTo>
                    <a:pt x="568166" y="3517"/>
                  </a:lnTo>
                  <a:cubicBezTo>
                    <a:pt x="571691" y="2945"/>
                    <a:pt x="575119" y="2660"/>
                    <a:pt x="578453" y="2279"/>
                  </a:cubicBezTo>
                  <a:lnTo>
                    <a:pt x="587502" y="1421"/>
                  </a:lnTo>
                  <a:cubicBezTo>
                    <a:pt x="611467" y="-474"/>
                    <a:pt x="635546" y="-474"/>
                    <a:pt x="659511" y="1421"/>
                  </a:cubicBezTo>
                  <a:cubicBezTo>
                    <a:pt x="674446" y="2412"/>
                    <a:pt x="689277" y="4508"/>
                    <a:pt x="703898" y="7708"/>
                  </a:cubicBezTo>
                  <a:cubicBezTo>
                    <a:pt x="695325" y="54876"/>
                    <a:pt x="701135" y="103520"/>
                    <a:pt x="720566" y="147345"/>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471" name="任意多边形: 形状 470">
              <a:extLst>
                <a:ext uri="{FF2B5EF4-FFF2-40B4-BE49-F238E27FC236}">
                  <a16:creationId xmlns:a16="http://schemas.microsoft.com/office/drawing/2014/main" id="{6CBCE3C4-0CEB-D272-90A6-D2EABC1F2336}"/>
                </a:ext>
              </a:extLst>
            </p:cNvPr>
            <p:cNvSpPr/>
            <p:nvPr/>
          </p:nvSpPr>
          <p:spPr>
            <a:xfrm>
              <a:off x="6617597" y="3397048"/>
              <a:ext cx="184490" cy="147108"/>
            </a:xfrm>
            <a:custGeom>
              <a:avLst/>
              <a:gdLst>
                <a:gd name="connsiteX0" fmla="*/ 184490 w 184490"/>
                <a:gd name="connsiteY0" fmla="*/ 147108 h 147108"/>
                <a:gd name="connsiteX1" fmla="*/ 181 w 184490"/>
                <a:gd name="connsiteY1" fmla="*/ 128058 h 147108"/>
                <a:gd name="connsiteX2" fmla="*/ 1324 w 184490"/>
                <a:gd name="connsiteY2" fmla="*/ 8900 h 147108"/>
                <a:gd name="connsiteX3" fmla="*/ 168203 w 184490"/>
                <a:gd name="connsiteY3" fmla="*/ 7757 h 147108"/>
                <a:gd name="connsiteX4" fmla="*/ 184490 w 184490"/>
                <a:gd name="connsiteY4" fmla="*/ 147108 h 147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90" h="147108">
                  <a:moveTo>
                    <a:pt x="184490" y="147108"/>
                  </a:moveTo>
                  <a:cubicBezTo>
                    <a:pt x="157344" y="118533"/>
                    <a:pt x="86668" y="116723"/>
                    <a:pt x="181" y="128058"/>
                  </a:cubicBezTo>
                  <a:cubicBezTo>
                    <a:pt x="-266" y="88310"/>
                    <a:pt x="115" y="48591"/>
                    <a:pt x="1324" y="8900"/>
                  </a:cubicBezTo>
                  <a:cubicBezTo>
                    <a:pt x="56322" y="-2568"/>
                    <a:pt x="113053" y="-2958"/>
                    <a:pt x="168203" y="7757"/>
                  </a:cubicBezTo>
                  <a:cubicBezTo>
                    <a:pt x="159516" y="54792"/>
                    <a:pt x="165193" y="103350"/>
                    <a:pt x="184490" y="147108"/>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472" name="任意多边形: 形状 471">
              <a:extLst>
                <a:ext uri="{FF2B5EF4-FFF2-40B4-BE49-F238E27FC236}">
                  <a16:creationId xmlns:a16="http://schemas.microsoft.com/office/drawing/2014/main" id="{6931619D-AE53-F817-ED5A-6355BC6C778B}"/>
                </a:ext>
              </a:extLst>
            </p:cNvPr>
            <p:cNvSpPr/>
            <p:nvPr/>
          </p:nvSpPr>
          <p:spPr>
            <a:xfrm>
              <a:off x="5924198" y="447007"/>
              <a:ext cx="311081" cy="3604831"/>
            </a:xfrm>
            <a:custGeom>
              <a:avLst/>
              <a:gdLst>
                <a:gd name="connsiteX0" fmla="*/ 286292 w 311081"/>
                <a:gd name="connsiteY0" fmla="*/ 3452622 h 3604831"/>
                <a:gd name="connsiteX1" fmla="*/ 203996 w 311081"/>
                <a:gd name="connsiteY1" fmla="*/ 3514820 h 3604831"/>
                <a:gd name="connsiteX2" fmla="*/ 184946 w 311081"/>
                <a:gd name="connsiteY2" fmla="*/ 3604832 h 3604831"/>
                <a:gd name="connsiteX3" fmla="*/ 110651 w 311081"/>
                <a:gd name="connsiteY3" fmla="*/ 3581114 h 3604831"/>
                <a:gd name="connsiteX4" fmla="*/ 65788 w 311081"/>
                <a:gd name="connsiteY4" fmla="*/ 3517392 h 3604831"/>
                <a:gd name="connsiteX5" fmla="*/ 199138 w 311081"/>
                <a:gd name="connsiteY5" fmla="*/ 3203067 h 3604831"/>
                <a:gd name="connsiteX6" fmla="*/ 181422 w 311081"/>
                <a:gd name="connsiteY6" fmla="*/ 3208972 h 3604831"/>
                <a:gd name="connsiteX7" fmla="*/ 163610 w 311081"/>
                <a:gd name="connsiteY7" fmla="*/ 3116580 h 3604831"/>
                <a:gd name="connsiteX8" fmla="*/ 158181 w 311081"/>
                <a:gd name="connsiteY8" fmla="*/ 3097054 h 3604831"/>
                <a:gd name="connsiteX9" fmla="*/ 95697 w 311081"/>
                <a:gd name="connsiteY9" fmla="*/ 2840831 h 3604831"/>
                <a:gd name="connsiteX10" fmla="*/ 106650 w 311081"/>
                <a:gd name="connsiteY10" fmla="*/ 2837307 h 3604831"/>
                <a:gd name="connsiteX11" fmla="*/ 36832 w 311081"/>
                <a:gd name="connsiteY11" fmla="*/ 2546509 h 3604831"/>
                <a:gd name="connsiteX12" fmla="*/ 2161 w 311081"/>
                <a:gd name="connsiteY12" fmla="*/ 2017776 h 3604831"/>
                <a:gd name="connsiteX13" fmla="*/ 9972 w 311081"/>
                <a:gd name="connsiteY13" fmla="*/ 1910620 h 3604831"/>
                <a:gd name="connsiteX14" fmla="*/ 11019 w 311081"/>
                <a:gd name="connsiteY14" fmla="*/ 1900523 h 3604831"/>
                <a:gd name="connsiteX15" fmla="*/ 126748 w 311081"/>
                <a:gd name="connsiteY15" fmla="*/ 1513141 h 3604831"/>
                <a:gd name="connsiteX16" fmla="*/ 133035 w 311081"/>
                <a:gd name="connsiteY16" fmla="*/ 1464659 h 3604831"/>
                <a:gd name="connsiteX17" fmla="*/ 133035 w 311081"/>
                <a:gd name="connsiteY17" fmla="*/ 1459897 h 3604831"/>
                <a:gd name="connsiteX18" fmla="*/ 134844 w 311081"/>
                <a:gd name="connsiteY18" fmla="*/ 1435799 h 3604831"/>
                <a:gd name="connsiteX19" fmla="*/ 135606 w 311081"/>
                <a:gd name="connsiteY19" fmla="*/ 1421987 h 3604831"/>
                <a:gd name="connsiteX20" fmla="*/ 138654 w 311081"/>
                <a:gd name="connsiteY20" fmla="*/ 1355312 h 3604831"/>
                <a:gd name="connsiteX21" fmla="*/ 139416 w 311081"/>
                <a:gd name="connsiteY21" fmla="*/ 1332643 h 3604831"/>
                <a:gd name="connsiteX22" fmla="*/ 140655 w 311081"/>
                <a:gd name="connsiteY22" fmla="*/ 1285018 h 3604831"/>
                <a:gd name="connsiteX23" fmla="*/ 158752 w 311081"/>
                <a:gd name="connsiteY23" fmla="*/ 827246 h 3604831"/>
                <a:gd name="connsiteX24" fmla="*/ 192947 w 311081"/>
                <a:gd name="connsiteY24" fmla="*/ 509492 h 3604831"/>
                <a:gd name="connsiteX25" fmla="*/ 170087 w 311081"/>
                <a:gd name="connsiteY25" fmla="*/ 413671 h 3604831"/>
                <a:gd name="connsiteX26" fmla="*/ 91791 w 311081"/>
                <a:gd name="connsiteY26" fmla="*/ 320421 h 3604831"/>
                <a:gd name="connsiteX27" fmla="*/ 184279 w 311081"/>
                <a:gd name="connsiteY27" fmla="*/ 338614 h 3604831"/>
                <a:gd name="connsiteX28" fmla="*/ 175516 w 311081"/>
                <a:gd name="connsiteY28" fmla="*/ 50292 h 3604831"/>
                <a:gd name="connsiteX29" fmla="*/ 186775 w 311081"/>
                <a:gd name="connsiteY29" fmla="*/ 36356 h 3604831"/>
                <a:gd name="connsiteX30" fmla="*/ 188470 w 311081"/>
                <a:gd name="connsiteY30" fmla="*/ 36290 h 3604831"/>
                <a:gd name="connsiteX31" fmla="*/ 205091 w 311081"/>
                <a:gd name="connsiteY31" fmla="*/ 50216 h 3604831"/>
                <a:gd name="connsiteX32" fmla="*/ 205139 w 311081"/>
                <a:gd name="connsiteY32" fmla="*/ 50864 h 3604831"/>
                <a:gd name="connsiteX33" fmla="*/ 205139 w 311081"/>
                <a:gd name="connsiteY33" fmla="*/ 23908 h 3604831"/>
                <a:gd name="connsiteX34" fmla="*/ 212664 w 311081"/>
                <a:gd name="connsiteY34" fmla="*/ 0 h 3604831"/>
                <a:gd name="connsiteX35" fmla="*/ 229809 w 311081"/>
                <a:gd name="connsiteY35" fmla="*/ 90202 h 3604831"/>
                <a:gd name="connsiteX36" fmla="*/ 230761 w 311081"/>
                <a:gd name="connsiteY36" fmla="*/ 96965 h 3604831"/>
                <a:gd name="connsiteX37" fmla="*/ 239429 w 311081"/>
                <a:gd name="connsiteY37" fmla="*/ 319754 h 3604831"/>
                <a:gd name="connsiteX38" fmla="*/ 189899 w 311081"/>
                <a:gd name="connsiteY38" fmla="*/ 968693 h 3604831"/>
                <a:gd name="connsiteX39" fmla="*/ 208282 w 311081"/>
                <a:gd name="connsiteY39" fmla="*/ 1281017 h 3604831"/>
                <a:gd name="connsiteX40" fmla="*/ 209901 w 311081"/>
                <a:gd name="connsiteY40" fmla="*/ 1315117 h 3604831"/>
                <a:gd name="connsiteX41" fmla="*/ 210663 w 311081"/>
                <a:gd name="connsiteY41" fmla="*/ 1339596 h 3604831"/>
                <a:gd name="connsiteX42" fmla="*/ 210663 w 311081"/>
                <a:gd name="connsiteY42" fmla="*/ 1339596 h 3604831"/>
                <a:gd name="connsiteX43" fmla="*/ 210663 w 311081"/>
                <a:gd name="connsiteY43" fmla="*/ 1395127 h 3604831"/>
                <a:gd name="connsiteX44" fmla="*/ 209330 w 311081"/>
                <a:gd name="connsiteY44" fmla="*/ 1437323 h 3604831"/>
                <a:gd name="connsiteX45" fmla="*/ 202377 w 311081"/>
                <a:gd name="connsiteY45" fmla="*/ 1519428 h 3604831"/>
                <a:gd name="connsiteX46" fmla="*/ 201615 w 311081"/>
                <a:gd name="connsiteY46" fmla="*/ 1525715 h 3604831"/>
                <a:gd name="connsiteX47" fmla="*/ 173992 w 311081"/>
                <a:gd name="connsiteY47" fmla="*/ 1692307 h 3604831"/>
                <a:gd name="connsiteX48" fmla="*/ 138369 w 311081"/>
                <a:gd name="connsiteY48" fmla="*/ 1872044 h 3604831"/>
                <a:gd name="connsiteX49" fmla="*/ 137892 w 311081"/>
                <a:gd name="connsiteY49" fmla="*/ 1874806 h 3604831"/>
                <a:gd name="connsiteX50" fmla="*/ 115223 w 311081"/>
                <a:gd name="connsiteY50" fmla="*/ 2018919 h 3604831"/>
                <a:gd name="connsiteX51" fmla="*/ 89029 w 311081"/>
                <a:gd name="connsiteY51" fmla="*/ 2399919 h 3604831"/>
                <a:gd name="connsiteX52" fmla="*/ 146179 w 311081"/>
                <a:gd name="connsiteY52" fmla="*/ 2748534 h 3604831"/>
                <a:gd name="connsiteX53" fmla="*/ 148084 w 311081"/>
                <a:gd name="connsiteY53" fmla="*/ 2752344 h 3604831"/>
                <a:gd name="connsiteX54" fmla="*/ 177421 w 311081"/>
                <a:gd name="connsiteY54" fmla="*/ 2806732 h 3604831"/>
                <a:gd name="connsiteX55" fmla="*/ 212759 w 311081"/>
                <a:gd name="connsiteY55" fmla="*/ 2865501 h 3604831"/>
                <a:gd name="connsiteX56" fmla="*/ 241334 w 311081"/>
                <a:gd name="connsiteY56" fmla="*/ 2917984 h 3604831"/>
                <a:gd name="connsiteX57" fmla="*/ 290007 w 311081"/>
                <a:gd name="connsiteY57" fmla="*/ 3070384 h 3604831"/>
                <a:gd name="connsiteX58" fmla="*/ 303246 w 311081"/>
                <a:gd name="connsiteY58" fmla="*/ 3169349 h 3604831"/>
                <a:gd name="connsiteX59" fmla="*/ 310771 w 311081"/>
                <a:gd name="connsiteY59" fmla="*/ 3333369 h 3604831"/>
                <a:gd name="connsiteX60" fmla="*/ 286292 w 311081"/>
                <a:gd name="connsiteY60" fmla="*/ 3452622 h 360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11081" h="3604831">
                  <a:moveTo>
                    <a:pt x="286292" y="3452622"/>
                  </a:moveTo>
                  <a:cubicBezTo>
                    <a:pt x="265051" y="3479864"/>
                    <a:pt x="230475" y="3492627"/>
                    <a:pt x="203996" y="3514820"/>
                  </a:cubicBezTo>
                  <a:cubicBezTo>
                    <a:pt x="177516" y="3537014"/>
                    <a:pt x="160562" y="3580352"/>
                    <a:pt x="184946" y="3604832"/>
                  </a:cubicBezTo>
                  <a:lnTo>
                    <a:pt x="110651" y="3581114"/>
                  </a:lnTo>
                  <a:cubicBezTo>
                    <a:pt x="86743" y="3554539"/>
                    <a:pt x="68360" y="3530441"/>
                    <a:pt x="65788" y="3517392"/>
                  </a:cubicBezTo>
                  <a:cubicBezTo>
                    <a:pt x="58168" y="3477101"/>
                    <a:pt x="227713" y="3355467"/>
                    <a:pt x="199138" y="3203067"/>
                  </a:cubicBezTo>
                  <a:lnTo>
                    <a:pt x="181422" y="3208972"/>
                  </a:lnTo>
                  <a:cubicBezTo>
                    <a:pt x="183517" y="3205258"/>
                    <a:pt x="183898" y="3188208"/>
                    <a:pt x="163610" y="3116580"/>
                  </a:cubicBezTo>
                  <a:cubicBezTo>
                    <a:pt x="161800" y="3110294"/>
                    <a:pt x="159990" y="3103817"/>
                    <a:pt x="158181" y="3097054"/>
                  </a:cubicBezTo>
                  <a:cubicBezTo>
                    <a:pt x="129606" y="2993327"/>
                    <a:pt x="95697" y="2840831"/>
                    <a:pt x="95697" y="2840831"/>
                  </a:cubicBezTo>
                  <a:lnTo>
                    <a:pt x="106650" y="2837307"/>
                  </a:lnTo>
                  <a:cubicBezTo>
                    <a:pt x="74075" y="2711387"/>
                    <a:pt x="44357" y="2594324"/>
                    <a:pt x="36832" y="2546509"/>
                  </a:cubicBezTo>
                  <a:cubicBezTo>
                    <a:pt x="6381" y="2372011"/>
                    <a:pt x="-5240" y="2194751"/>
                    <a:pt x="2161" y="2017776"/>
                  </a:cubicBezTo>
                  <a:cubicBezTo>
                    <a:pt x="3780" y="1982629"/>
                    <a:pt x="6352" y="1946720"/>
                    <a:pt x="9972" y="1910620"/>
                  </a:cubicBezTo>
                  <a:cubicBezTo>
                    <a:pt x="9972" y="1907286"/>
                    <a:pt x="10638" y="1903857"/>
                    <a:pt x="11019" y="1900523"/>
                  </a:cubicBezTo>
                  <a:cubicBezTo>
                    <a:pt x="11019" y="1900523"/>
                    <a:pt x="99411" y="1678210"/>
                    <a:pt x="126748" y="1513141"/>
                  </a:cubicBezTo>
                  <a:cubicBezTo>
                    <a:pt x="129510" y="1496378"/>
                    <a:pt x="131701" y="1480090"/>
                    <a:pt x="133035" y="1464659"/>
                  </a:cubicBezTo>
                  <a:cubicBezTo>
                    <a:pt x="133035" y="1463135"/>
                    <a:pt x="133035" y="1461516"/>
                    <a:pt x="133035" y="1459897"/>
                  </a:cubicBezTo>
                  <a:cubicBezTo>
                    <a:pt x="133701" y="1452182"/>
                    <a:pt x="134273" y="1444181"/>
                    <a:pt x="134844" y="1435799"/>
                  </a:cubicBezTo>
                  <a:cubicBezTo>
                    <a:pt x="134844" y="1431227"/>
                    <a:pt x="135416" y="1426274"/>
                    <a:pt x="135606" y="1421987"/>
                  </a:cubicBezTo>
                  <a:cubicBezTo>
                    <a:pt x="136845" y="1401413"/>
                    <a:pt x="137797" y="1379125"/>
                    <a:pt x="138654" y="1355312"/>
                  </a:cubicBezTo>
                  <a:cubicBezTo>
                    <a:pt x="138654" y="1347883"/>
                    <a:pt x="139131" y="1340358"/>
                    <a:pt x="139416" y="1332643"/>
                  </a:cubicBezTo>
                  <a:cubicBezTo>
                    <a:pt x="139416" y="1317117"/>
                    <a:pt x="140274" y="1301020"/>
                    <a:pt x="140655" y="1285018"/>
                  </a:cubicBezTo>
                  <a:cubicBezTo>
                    <a:pt x="144560" y="1115282"/>
                    <a:pt x="144274" y="912209"/>
                    <a:pt x="158752" y="827246"/>
                  </a:cubicBezTo>
                  <a:cubicBezTo>
                    <a:pt x="173230" y="742283"/>
                    <a:pt x="186660" y="587883"/>
                    <a:pt x="192947" y="509492"/>
                  </a:cubicBezTo>
                  <a:cubicBezTo>
                    <a:pt x="195652" y="475938"/>
                    <a:pt x="187651" y="442391"/>
                    <a:pt x="170087" y="413671"/>
                  </a:cubicBezTo>
                  <a:cubicBezTo>
                    <a:pt x="148656" y="378523"/>
                    <a:pt x="117795" y="334137"/>
                    <a:pt x="91791" y="320421"/>
                  </a:cubicBezTo>
                  <a:cubicBezTo>
                    <a:pt x="54739" y="301371"/>
                    <a:pt x="147132" y="282321"/>
                    <a:pt x="184279" y="338614"/>
                  </a:cubicBezTo>
                  <a:cubicBezTo>
                    <a:pt x="184279" y="338614"/>
                    <a:pt x="199614" y="294227"/>
                    <a:pt x="175516" y="50292"/>
                  </a:cubicBezTo>
                  <a:cubicBezTo>
                    <a:pt x="174773" y="43335"/>
                    <a:pt x="179821" y="37095"/>
                    <a:pt x="186775" y="36356"/>
                  </a:cubicBezTo>
                  <a:cubicBezTo>
                    <a:pt x="187337" y="36296"/>
                    <a:pt x="187908" y="36274"/>
                    <a:pt x="188470" y="36290"/>
                  </a:cubicBezTo>
                  <a:cubicBezTo>
                    <a:pt x="196909" y="35545"/>
                    <a:pt x="204348" y="41780"/>
                    <a:pt x="205091" y="50216"/>
                  </a:cubicBezTo>
                  <a:cubicBezTo>
                    <a:pt x="205110" y="50432"/>
                    <a:pt x="205129" y="50647"/>
                    <a:pt x="205139" y="50864"/>
                  </a:cubicBezTo>
                  <a:cubicBezTo>
                    <a:pt x="206472" y="41928"/>
                    <a:pt x="206472" y="32844"/>
                    <a:pt x="205139" y="23908"/>
                  </a:cubicBezTo>
                  <a:cubicBezTo>
                    <a:pt x="203834" y="15205"/>
                    <a:pt x="206606" y="6385"/>
                    <a:pt x="212664" y="0"/>
                  </a:cubicBezTo>
                  <a:cubicBezTo>
                    <a:pt x="219922" y="29754"/>
                    <a:pt x="225637" y="59861"/>
                    <a:pt x="229809" y="90202"/>
                  </a:cubicBezTo>
                  <a:cubicBezTo>
                    <a:pt x="229809" y="92488"/>
                    <a:pt x="230475" y="94774"/>
                    <a:pt x="230761" y="96965"/>
                  </a:cubicBezTo>
                  <a:cubicBezTo>
                    <a:pt x="239905" y="170852"/>
                    <a:pt x="242810" y="245379"/>
                    <a:pt x="239429" y="319754"/>
                  </a:cubicBezTo>
                  <a:cubicBezTo>
                    <a:pt x="231904" y="534067"/>
                    <a:pt x="187803" y="753047"/>
                    <a:pt x="189899" y="968693"/>
                  </a:cubicBezTo>
                  <a:cubicBezTo>
                    <a:pt x="190851" y="1072896"/>
                    <a:pt x="202853" y="1176909"/>
                    <a:pt x="208282" y="1281017"/>
                  </a:cubicBezTo>
                  <a:cubicBezTo>
                    <a:pt x="208949" y="1292352"/>
                    <a:pt x="209520" y="1303687"/>
                    <a:pt x="209901" y="1315117"/>
                  </a:cubicBezTo>
                  <a:cubicBezTo>
                    <a:pt x="209901" y="1323308"/>
                    <a:pt x="210473" y="1331500"/>
                    <a:pt x="210663" y="1339596"/>
                  </a:cubicBezTo>
                  <a:lnTo>
                    <a:pt x="210663" y="1339596"/>
                  </a:lnTo>
                  <a:cubicBezTo>
                    <a:pt x="210663" y="1358075"/>
                    <a:pt x="211235" y="1376553"/>
                    <a:pt x="210663" y="1395127"/>
                  </a:cubicBezTo>
                  <a:cubicBezTo>
                    <a:pt x="210663" y="1409224"/>
                    <a:pt x="209997" y="1423702"/>
                    <a:pt x="209330" y="1437323"/>
                  </a:cubicBezTo>
                  <a:cubicBezTo>
                    <a:pt x="207901" y="1464850"/>
                    <a:pt x="205520" y="1492187"/>
                    <a:pt x="202377" y="1519428"/>
                  </a:cubicBezTo>
                  <a:cubicBezTo>
                    <a:pt x="202377" y="1521524"/>
                    <a:pt x="201900" y="1523619"/>
                    <a:pt x="201615" y="1525715"/>
                  </a:cubicBezTo>
                  <a:cubicBezTo>
                    <a:pt x="194852" y="1581531"/>
                    <a:pt x="184851" y="1636966"/>
                    <a:pt x="173992" y="1692307"/>
                  </a:cubicBezTo>
                  <a:cubicBezTo>
                    <a:pt x="162181" y="1752219"/>
                    <a:pt x="149322" y="1812036"/>
                    <a:pt x="138369" y="1872044"/>
                  </a:cubicBezTo>
                  <a:cubicBezTo>
                    <a:pt x="138369" y="1872996"/>
                    <a:pt x="138369" y="1873949"/>
                    <a:pt x="137892" y="1874806"/>
                  </a:cubicBezTo>
                  <a:cubicBezTo>
                    <a:pt x="129129" y="1922621"/>
                    <a:pt x="121576" y="1970656"/>
                    <a:pt x="115223" y="2018919"/>
                  </a:cubicBezTo>
                  <a:cubicBezTo>
                    <a:pt x="98364" y="2145230"/>
                    <a:pt x="89620" y="2272494"/>
                    <a:pt x="89029" y="2399919"/>
                  </a:cubicBezTo>
                  <a:cubicBezTo>
                    <a:pt x="88458" y="2518696"/>
                    <a:pt x="95792" y="2640997"/>
                    <a:pt x="146179" y="2748534"/>
                  </a:cubicBezTo>
                  <a:cubicBezTo>
                    <a:pt x="146751" y="2749772"/>
                    <a:pt x="147417" y="2751106"/>
                    <a:pt x="148084" y="2752344"/>
                  </a:cubicBezTo>
                  <a:cubicBezTo>
                    <a:pt x="156942" y="2770918"/>
                    <a:pt x="167134" y="2788920"/>
                    <a:pt x="177421" y="2806732"/>
                  </a:cubicBezTo>
                  <a:cubicBezTo>
                    <a:pt x="189042" y="2826449"/>
                    <a:pt x="201138" y="2845880"/>
                    <a:pt x="212759" y="2865501"/>
                  </a:cubicBezTo>
                  <a:cubicBezTo>
                    <a:pt x="222760" y="2882646"/>
                    <a:pt x="232571" y="2900077"/>
                    <a:pt x="241334" y="2917984"/>
                  </a:cubicBezTo>
                  <a:cubicBezTo>
                    <a:pt x="264165" y="2966428"/>
                    <a:pt x="280529" y="3017673"/>
                    <a:pt x="290007" y="3070384"/>
                  </a:cubicBezTo>
                  <a:cubicBezTo>
                    <a:pt x="296103" y="3102864"/>
                    <a:pt x="300294" y="3136011"/>
                    <a:pt x="303246" y="3169349"/>
                  </a:cubicBezTo>
                  <a:cubicBezTo>
                    <a:pt x="308009" y="3223832"/>
                    <a:pt x="309533" y="3278981"/>
                    <a:pt x="310771" y="3333369"/>
                  </a:cubicBezTo>
                  <a:cubicBezTo>
                    <a:pt x="311819" y="3375279"/>
                    <a:pt x="311628" y="3420142"/>
                    <a:pt x="286292" y="3452622"/>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73" name="任意多边形: 形状 472">
              <a:extLst>
                <a:ext uri="{FF2B5EF4-FFF2-40B4-BE49-F238E27FC236}">
                  <a16:creationId xmlns:a16="http://schemas.microsoft.com/office/drawing/2014/main" id="{06CDF9DD-BC85-C03A-8E4F-652A73CEF7E9}"/>
                </a:ext>
              </a:extLst>
            </p:cNvPr>
            <p:cNvSpPr/>
            <p:nvPr/>
          </p:nvSpPr>
          <p:spPr>
            <a:xfrm>
              <a:off x="6315645" y="2541078"/>
              <a:ext cx="107075" cy="270033"/>
            </a:xfrm>
            <a:custGeom>
              <a:avLst/>
              <a:gdLst>
                <a:gd name="connsiteX0" fmla="*/ 103251 w 107075"/>
                <a:gd name="connsiteY0" fmla="*/ 270034 h 270033"/>
                <a:gd name="connsiteX1" fmla="*/ 85725 w 107075"/>
                <a:gd name="connsiteY1" fmla="*/ 199263 h 270033"/>
                <a:gd name="connsiteX2" fmla="*/ 66675 w 107075"/>
                <a:gd name="connsiteY2" fmla="*/ 129826 h 270033"/>
                <a:gd name="connsiteX3" fmla="*/ 38100 w 107075"/>
                <a:gd name="connsiteY3" fmla="*/ 63151 h 270033"/>
                <a:gd name="connsiteX4" fmla="*/ 0 w 107075"/>
                <a:gd name="connsiteY4" fmla="*/ 1048 h 270033"/>
                <a:gd name="connsiteX5" fmla="*/ 1238 w 107075"/>
                <a:gd name="connsiteY5" fmla="*/ 0 h 270033"/>
                <a:gd name="connsiteX6" fmla="*/ 79534 w 107075"/>
                <a:gd name="connsiteY6" fmla="*/ 124778 h 270033"/>
                <a:gd name="connsiteX7" fmla="*/ 102679 w 107075"/>
                <a:gd name="connsiteY7" fmla="*/ 195548 h 270033"/>
                <a:gd name="connsiteX8" fmla="*/ 105537 w 107075"/>
                <a:gd name="connsiteY8" fmla="*/ 269748 h 27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75" h="270033">
                  <a:moveTo>
                    <a:pt x="103251" y="270034"/>
                  </a:moveTo>
                  <a:cubicBezTo>
                    <a:pt x="97155" y="246031"/>
                    <a:pt x="92012" y="222409"/>
                    <a:pt x="85725" y="199263"/>
                  </a:cubicBezTo>
                  <a:cubicBezTo>
                    <a:pt x="79438" y="176117"/>
                    <a:pt x="74486" y="152591"/>
                    <a:pt x="66675" y="129826"/>
                  </a:cubicBezTo>
                  <a:cubicBezTo>
                    <a:pt x="58855" y="106909"/>
                    <a:pt x="49301" y="84620"/>
                    <a:pt x="38100" y="63151"/>
                  </a:cubicBezTo>
                  <a:cubicBezTo>
                    <a:pt x="27032" y="41491"/>
                    <a:pt x="14297" y="20726"/>
                    <a:pt x="0" y="1048"/>
                  </a:cubicBezTo>
                  <a:lnTo>
                    <a:pt x="1238" y="0"/>
                  </a:lnTo>
                  <a:cubicBezTo>
                    <a:pt x="33995" y="37024"/>
                    <a:pt x="60446" y="79181"/>
                    <a:pt x="79534" y="124778"/>
                  </a:cubicBezTo>
                  <a:cubicBezTo>
                    <a:pt x="89926" y="147409"/>
                    <a:pt x="97698" y="171155"/>
                    <a:pt x="102679" y="195548"/>
                  </a:cubicBezTo>
                  <a:cubicBezTo>
                    <a:pt x="107337" y="219999"/>
                    <a:pt x="108299" y="245012"/>
                    <a:pt x="105537" y="269748"/>
                  </a:cubicBezTo>
                  <a:close/>
                </a:path>
              </a:pathLst>
            </a:custGeom>
            <a:solidFill>
              <a:srgbClr val="FFF2DE"/>
            </a:solidFill>
            <a:ln w="9525" cap="flat">
              <a:noFill/>
              <a:prstDash val="solid"/>
              <a:miter/>
            </a:ln>
          </p:spPr>
          <p:txBody>
            <a:bodyPr rtlCol="0" anchor="ctr">
              <a:noAutofit/>
            </a:bodyPr>
            <a:lstStyle/>
            <a:p>
              <a:endParaRPr lang="en-US">
                <a:cs typeface="+mn-ea"/>
                <a:sym typeface="+mn-lt"/>
              </a:endParaRPr>
            </a:p>
          </p:txBody>
        </p:sp>
        <p:sp>
          <p:nvSpPr>
            <p:cNvPr id="474" name="任意多边形: 形状 473">
              <a:extLst>
                <a:ext uri="{FF2B5EF4-FFF2-40B4-BE49-F238E27FC236}">
                  <a16:creationId xmlns:a16="http://schemas.microsoft.com/office/drawing/2014/main" id="{8FE7FA81-57AB-87B4-033C-4DEBCC3809EE}"/>
                </a:ext>
              </a:extLst>
            </p:cNvPr>
            <p:cNvSpPr/>
            <p:nvPr/>
          </p:nvSpPr>
          <p:spPr>
            <a:xfrm>
              <a:off x="6442804" y="2609468"/>
              <a:ext cx="253365" cy="304704"/>
            </a:xfrm>
            <a:custGeom>
              <a:avLst/>
              <a:gdLst>
                <a:gd name="connsiteX0" fmla="*/ 251650 w 253365"/>
                <a:gd name="connsiteY0" fmla="*/ 304705 h 304704"/>
                <a:gd name="connsiteX1" fmla="*/ 187547 w 253365"/>
                <a:gd name="connsiteY1" fmla="*/ 229648 h 304704"/>
                <a:gd name="connsiteX2" fmla="*/ 123825 w 253365"/>
                <a:gd name="connsiteY2" fmla="*/ 154686 h 304704"/>
                <a:gd name="connsiteX3" fmla="*/ 57150 w 253365"/>
                <a:gd name="connsiteY3" fmla="*/ 81915 h 304704"/>
                <a:gd name="connsiteX4" fmla="*/ 0 w 253365"/>
                <a:gd name="connsiteY4" fmla="*/ 857 h 304704"/>
                <a:gd name="connsiteX5" fmla="*/ 1429 w 253365"/>
                <a:gd name="connsiteY5" fmla="*/ 0 h 304704"/>
                <a:gd name="connsiteX6" fmla="*/ 63532 w 253365"/>
                <a:gd name="connsiteY6" fmla="*/ 76200 h 304704"/>
                <a:gd name="connsiteX7" fmla="*/ 134112 w 253365"/>
                <a:gd name="connsiteY7" fmla="*/ 145447 h 304704"/>
                <a:gd name="connsiteX8" fmla="*/ 200787 w 253365"/>
                <a:gd name="connsiteY8" fmla="*/ 219075 h 304704"/>
                <a:gd name="connsiteX9" fmla="*/ 253365 w 253365"/>
                <a:gd name="connsiteY9" fmla="*/ 303657 h 30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365" h="304704">
                  <a:moveTo>
                    <a:pt x="251650" y="304705"/>
                  </a:moveTo>
                  <a:lnTo>
                    <a:pt x="187547" y="229648"/>
                  </a:lnTo>
                  <a:cubicBezTo>
                    <a:pt x="166021" y="205073"/>
                    <a:pt x="145732" y="179165"/>
                    <a:pt x="123825" y="154686"/>
                  </a:cubicBezTo>
                  <a:cubicBezTo>
                    <a:pt x="101917" y="130207"/>
                    <a:pt x="79343" y="106394"/>
                    <a:pt x="57150" y="81915"/>
                  </a:cubicBezTo>
                  <a:cubicBezTo>
                    <a:pt x="35995" y="56445"/>
                    <a:pt x="16878" y="29337"/>
                    <a:pt x="0" y="857"/>
                  </a:cubicBezTo>
                  <a:lnTo>
                    <a:pt x="1429" y="0"/>
                  </a:lnTo>
                  <a:cubicBezTo>
                    <a:pt x="20145" y="26956"/>
                    <a:pt x="40910" y="52426"/>
                    <a:pt x="63532" y="76200"/>
                  </a:cubicBezTo>
                  <a:cubicBezTo>
                    <a:pt x="86773" y="99060"/>
                    <a:pt x="111157" y="121920"/>
                    <a:pt x="134112" y="145447"/>
                  </a:cubicBezTo>
                  <a:cubicBezTo>
                    <a:pt x="157934" y="168497"/>
                    <a:pt x="180204" y="193091"/>
                    <a:pt x="200787" y="219075"/>
                  </a:cubicBezTo>
                  <a:cubicBezTo>
                    <a:pt x="221313" y="245288"/>
                    <a:pt x="238944" y="273644"/>
                    <a:pt x="253365" y="303657"/>
                  </a:cubicBezTo>
                  <a:close/>
                </a:path>
              </a:pathLst>
            </a:custGeom>
            <a:solidFill>
              <a:srgbClr val="FFF2DE"/>
            </a:solidFill>
            <a:ln w="9525" cap="flat">
              <a:noFill/>
              <a:prstDash val="solid"/>
              <a:miter/>
            </a:ln>
          </p:spPr>
          <p:txBody>
            <a:bodyPr rtlCol="0" anchor="ctr">
              <a:noAutofit/>
            </a:bodyPr>
            <a:lstStyle/>
            <a:p>
              <a:endParaRPr lang="en-US">
                <a:cs typeface="+mn-ea"/>
                <a:sym typeface="+mn-lt"/>
              </a:endParaRPr>
            </a:p>
          </p:txBody>
        </p:sp>
        <p:sp>
          <p:nvSpPr>
            <p:cNvPr id="475" name="任意多边形: 形状 474">
              <a:extLst>
                <a:ext uri="{FF2B5EF4-FFF2-40B4-BE49-F238E27FC236}">
                  <a16:creationId xmlns:a16="http://schemas.microsoft.com/office/drawing/2014/main" id="{89417015-E13D-009D-D1C0-B3455248C17B}"/>
                </a:ext>
              </a:extLst>
            </p:cNvPr>
            <p:cNvSpPr/>
            <p:nvPr/>
          </p:nvSpPr>
          <p:spPr>
            <a:xfrm>
              <a:off x="6471671" y="3608407"/>
              <a:ext cx="318700" cy="639931"/>
            </a:xfrm>
            <a:custGeom>
              <a:avLst/>
              <a:gdLst>
                <a:gd name="connsiteX0" fmla="*/ 318701 w 318700"/>
                <a:gd name="connsiteY0" fmla="*/ 115771 h 639931"/>
                <a:gd name="connsiteX1" fmla="*/ 287268 w 318700"/>
                <a:gd name="connsiteY1" fmla="*/ 301699 h 639931"/>
                <a:gd name="connsiteX2" fmla="*/ 265932 w 318700"/>
                <a:gd name="connsiteY2" fmla="*/ 571543 h 639931"/>
                <a:gd name="connsiteX3" fmla="*/ 123057 w 318700"/>
                <a:gd name="connsiteY3" fmla="*/ 639932 h 639931"/>
                <a:gd name="connsiteX4" fmla="*/ 52191 w 318700"/>
                <a:gd name="connsiteY4" fmla="*/ 585259 h 639931"/>
                <a:gd name="connsiteX5" fmla="*/ 3614 w 318700"/>
                <a:gd name="connsiteY5" fmla="*/ 401617 h 639931"/>
                <a:gd name="connsiteX6" fmla="*/ 56382 w 318700"/>
                <a:gd name="connsiteY6" fmla="*/ 281030 h 639931"/>
                <a:gd name="connsiteX7" fmla="*/ 190494 w 318700"/>
                <a:gd name="connsiteY7" fmla="*/ 57002 h 639931"/>
                <a:gd name="connsiteX8" fmla="*/ 210687 w 318700"/>
                <a:gd name="connsiteY8" fmla="*/ 14140 h 639931"/>
                <a:gd name="connsiteX9" fmla="*/ 253264 w 318700"/>
                <a:gd name="connsiteY9" fmla="*/ 4043 h 639931"/>
                <a:gd name="connsiteX10" fmla="*/ 268409 w 318700"/>
                <a:gd name="connsiteY10" fmla="*/ 23093 h 639931"/>
                <a:gd name="connsiteX11" fmla="*/ 318701 w 318700"/>
                <a:gd name="connsiteY11" fmla="*/ 115771 h 639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700" h="639931">
                  <a:moveTo>
                    <a:pt x="318701" y="115771"/>
                  </a:moveTo>
                  <a:cubicBezTo>
                    <a:pt x="307366" y="166920"/>
                    <a:pt x="288411" y="215784"/>
                    <a:pt x="287268" y="301699"/>
                  </a:cubicBezTo>
                  <a:cubicBezTo>
                    <a:pt x="285268" y="443431"/>
                    <a:pt x="275553" y="536586"/>
                    <a:pt x="265932" y="571543"/>
                  </a:cubicBezTo>
                  <a:cubicBezTo>
                    <a:pt x="265932" y="571543"/>
                    <a:pt x="224118" y="622406"/>
                    <a:pt x="123057" y="639932"/>
                  </a:cubicBezTo>
                  <a:cubicBezTo>
                    <a:pt x="95949" y="626740"/>
                    <a:pt x="71832" y="608138"/>
                    <a:pt x="52191" y="585259"/>
                  </a:cubicBezTo>
                  <a:cubicBezTo>
                    <a:pt x="9519" y="534300"/>
                    <a:pt x="-8283" y="467006"/>
                    <a:pt x="3614" y="401617"/>
                  </a:cubicBezTo>
                  <a:cubicBezTo>
                    <a:pt x="11805" y="358278"/>
                    <a:pt x="32856" y="318368"/>
                    <a:pt x="56382" y="281030"/>
                  </a:cubicBezTo>
                  <a:cubicBezTo>
                    <a:pt x="103150" y="207307"/>
                    <a:pt x="161634" y="139393"/>
                    <a:pt x="190494" y="57002"/>
                  </a:cubicBezTo>
                  <a:cubicBezTo>
                    <a:pt x="194476" y="41572"/>
                    <a:pt x="201324" y="27036"/>
                    <a:pt x="210687" y="14140"/>
                  </a:cubicBezTo>
                  <a:cubicBezTo>
                    <a:pt x="221165" y="2138"/>
                    <a:pt x="239834" y="-4910"/>
                    <a:pt x="253264" y="4043"/>
                  </a:cubicBezTo>
                  <a:cubicBezTo>
                    <a:pt x="259836" y="9015"/>
                    <a:pt x="265047" y="15568"/>
                    <a:pt x="268409" y="23093"/>
                  </a:cubicBezTo>
                  <a:cubicBezTo>
                    <a:pt x="285363" y="53287"/>
                    <a:pt x="302604" y="84339"/>
                    <a:pt x="318701" y="115771"/>
                  </a:cubicBezTo>
                  <a:close/>
                </a:path>
              </a:pathLst>
            </a:custGeom>
            <a:solidFill>
              <a:srgbClr val="FFCEAC"/>
            </a:solidFill>
            <a:ln w="9525" cap="flat">
              <a:noFill/>
              <a:prstDash val="solid"/>
              <a:miter/>
            </a:ln>
          </p:spPr>
          <p:txBody>
            <a:bodyPr rtlCol="0" anchor="ctr">
              <a:noAutofit/>
            </a:bodyPr>
            <a:lstStyle/>
            <a:p>
              <a:endParaRPr lang="en-US">
                <a:cs typeface="+mn-ea"/>
                <a:sym typeface="+mn-lt"/>
              </a:endParaRPr>
            </a:p>
          </p:txBody>
        </p:sp>
        <p:sp>
          <p:nvSpPr>
            <p:cNvPr id="476" name="任意多边形: 形状 475">
              <a:extLst>
                <a:ext uri="{FF2B5EF4-FFF2-40B4-BE49-F238E27FC236}">
                  <a16:creationId xmlns:a16="http://schemas.microsoft.com/office/drawing/2014/main" id="{FF589BFF-7121-EEE7-8DC2-7B9B2F332D94}"/>
                </a:ext>
              </a:extLst>
            </p:cNvPr>
            <p:cNvSpPr/>
            <p:nvPr/>
          </p:nvSpPr>
          <p:spPr>
            <a:xfrm>
              <a:off x="3815954" y="5723286"/>
              <a:ext cx="724572" cy="655551"/>
            </a:xfrm>
            <a:custGeom>
              <a:avLst/>
              <a:gdLst>
                <a:gd name="connsiteX0" fmla="*/ 719183 w 724572"/>
                <a:gd name="connsiteY0" fmla="*/ 615601 h 655551"/>
                <a:gd name="connsiteX1" fmla="*/ 714039 w 724572"/>
                <a:gd name="connsiteY1" fmla="*/ 619887 h 655551"/>
                <a:gd name="connsiteX2" fmla="*/ 692513 w 724572"/>
                <a:gd name="connsiteY2" fmla="*/ 627507 h 655551"/>
                <a:gd name="connsiteX3" fmla="*/ 565354 w 724572"/>
                <a:gd name="connsiteY3" fmla="*/ 649224 h 655551"/>
                <a:gd name="connsiteX4" fmla="*/ 351327 w 724572"/>
                <a:gd name="connsiteY4" fmla="*/ 649986 h 655551"/>
                <a:gd name="connsiteX5" fmla="*/ 296749 w 724572"/>
                <a:gd name="connsiteY5" fmla="*/ 633603 h 655551"/>
                <a:gd name="connsiteX6" fmla="*/ 218930 w 724572"/>
                <a:gd name="connsiteY6" fmla="*/ 565690 h 655551"/>
                <a:gd name="connsiteX7" fmla="*/ 115584 w 724572"/>
                <a:gd name="connsiteY7" fmla="*/ 485870 h 655551"/>
                <a:gd name="connsiteX8" fmla="*/ 87009 w 724572"/>
                <a:gd name="connsiteY8" fmla="*/ 468916 h 655551"/>
                <a:gd name="connsiteX9" fmla="*/ 48909 w 724572"/>
                <a:gd name="connsiteY9" fmla="*/ 443484 h 655551"/>
                <a:gd name="connsiteX10" fmla="*/ 2712 w 724572"/>
                <a:gd name="connsiteY10" fmla="*/ 380333 h 655551"/>
                <a:gd name="connsiteX11" fmla="*/ 24334 w 724572"/>
                <a:gd name="connsiteY11" fmla="*/ 285083 h 655551"/>
                <a:gd name="connsiteX12" fmla="*/ 103296 w 724572"/>
                <a:gd name="connsiteY12" fmla="*/ 222790 h 655551"/>
                <a:gd name="connsiteX13" fmla="*/ 280938 w 724572"/>
                <a:gd name="connsiteY13" fmla="*/ 133159 h 655551"/>
                <a:gd name="connsiteX14" fmla="*/ 425146 w 724572"/>
                <a:gd name="connsiteY14" fmla="*/ 8668 h 655551"/>
                <a:gd name="connsiteX15" fmla="*/ 436290 w 724572"/>
                <a:gd name="connsiteY15" fmla="*/ 0 h 655551"/>
                <a:gd name="connsiteX16" fmla="*/ 515919 w 724572"/>
                <a:gd name="connsiteY16" fmla="*/ 59436 h 655551"/>
                <a:gd name="connsiteX17" fmla="*/ 532207 w 724572"/>
                <a:gd name="connsiteY17" fmla="*/ 93631 h 655551"/>
                <a:gd name="connsiteX18" fmla="*/ 549257 w 724572"/>
                <a:gd name="connsiteY18" fmla="*/ 154781 h 655551"/>
                <a:gd name="connsiteX19" fmla="*/ 548114 w 724572"/>
                <a:gd name="connsiteY19" fmla="*/ 219837 h 655551"/>
                <a:gd name="connsiteX20" fmla="*/ 504204 w 724572"/>
                <a:gd name="connsiteY20" fmla="*/ 262224 h 655551"/>
                <a:gd name="connsiteX21" fmla="*/ 438576 w 724572"/>
                <a:gd name="connsiteY21" fmla="*/ 324326 h 655551"/>
                <a:gd name="connsiteX22" fmla="*/ 419526 w 724572"/>
                <a:gd name="connsiteY22" fmla="*/ 364236 h 655551"/>
                <a:gd name="connsiteX23" fmla="*/ 416574 w 724572"/>
                <a:gd name="connsiteY23" fmla="*/ 410146 h 655551"/>
                <a:gd name="connsiteX24" fmla="*/ 445149 w 724572"/>
                <a:gd name="connsiteY24" fmla="*/ 453295 h 655551"/>
                <a:gd name="connsiteX25" fmla="*/ 472200 w 724572"/>
                <a:gd name="connsiteY25" fmla="*/ 478155 h 655551"/>
                <a:gd name="connsiteX26" fmla="*/ 482677 w 724572"/>
                <a:gd name="connsiteY26" fmla="*/ 490347 h 655551"/>
                <a:gd name="connsiteX27" fmla="*/ 533922 w 724572"/>
                <a:gd name="connsiteY27" fmla="*/ 512159 h 655551"/>
                <a:gd name="connsiteX28" fmla="*/ 628695 w 724572"/>
                <a:gd name="connsiteY28" fmla="*/ 533591 h 655551"/>
                <a:gd name="connsiteX29" fmla="*/ 678606 w 724572"/>
                <a:gd name="connsiteY29" fmla="*/ 543116 h 655551"/>
                <a:gd name="connsiteX30" fmla="*/ 718516 w 724572"/>
                <a:gd name="connsiteY30" fmla="*/ 572929 h 655551"/>
                <a:gd name="connsiteX31" fmla="*/ 719183 w 724572"/>
                <a:gd name="connsiteY31" fmla="*/ 615601 h 65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24572" h="655551">
                  <a:moveTo>
                    <a:pt x="719183" y="615601"/>
                  </a:moveTo>
                  <a:cubicBezTo>
                    <a:pt x="718044" y="617601"/>
                    <a:pt x="716216" y="619125"/>
                    <a:pt x="714039" y="619887"/>
                  </a:cubicBezTo>
                  <a:lnTo>
                    <a:pt x="692513" y="627507"/>
                  </a:lnTo>
                  <a:cubicBezTo>
                    <a:pt x="651651" y="641318"/>
                    <a:pt x="608217" y="645319"/>
                    <a:pt x="565354" y="649224"/>
                  </a:cubicBezTo>
                  <a:cubicBezTo>
                    <a:pt x="517729" y="653605"/>
                    <a:pt x="419907" y="660559"/>
                    <a:pt x="351327" y="649986"/>
                  </a:cubicBezTo>
                  <a:cubicBezTo>
                    <a:pt x="332302" y="647824"/>
                    <a:pt x="313818" y="642281"/>
                    <a:pt x="296749" y="633603"/>
                  </a:cubicBezTo>
                  <a:cubicBezTo>
                    <a:pt x="266841" y="616363"/>
                    <a:pt x="243600" y="589693"/>
                    <a:pt x="218930" y="565690"/>
                  </a:cubicBezTo>
                  <a:cubicBezTo>
                    <a:pt x="187582" y="535295"/>
                    <a:pt x="152916" y="508521"/>
                    <a:pt x="115584" y="485870"/>
                  </a:cubicBezTo>
                  <a:lnTo>
                    <a:pt x="87009" y="468916"/>
                  </a:lnTo>
                  <a:cubicBezTo>
                    <a:pt x="73756" y="461296"/>
                    <a:pt x="61028" y="452800"/>
                    <a:pt x="48909" y="443484"/>
                  </a:cubicBezTo>
                  <a:cubicBezTo>
                    <a:pt x="27218" y="427854"/>
                    <a:pt x="11044" y="405736"/>
                    <a:pt x="2712" y="380333"/>
                  </a:cubicBezTo>
                  <a:cubicBezTo>
                    <a:pt x="-4692" y="346948"/>
                    <a:pt x="3241" y="312001"/>
                    <a:pt x="24334" y="285083"/>
                  </a:cubicBezTo>
                  <a:cubicBezTo>
                    <a:pt x="45615" y="258623"/>
                    <a:pt x="72610" y="237325"/>
                    <a:pt x="103296" y="222790"/>
                  </a:cubicBezTo>
                  <a:cubicBezTo>
                    <a:pt x="162256" y="192024"/>
                    <a:pt x="228455" y="174022"/>
                    <a:pt x="280938" y="133159"/>
                  </a:cubicBezTo>
                  <a:cubicBezTo>
                    <a:pt x="331420" y="94012"/>
                    <a:pt x="367139" y="35338"/>
                    <a:pt x="425146" y="8668"/>
                  </a:cubicBezTo>
                  <a:lnTo>
                    <a:pt x="436290" y="0"/>
                  </a:lnTo>
                  <a:cubicBezTo>
                    <a:pt x="469902" y="7963"/>
                    <a:pt x="498724" y="29480"/>
                    <a:pt x="515919" y="59436"/>
                  </a:cubicBezTo>
                  <a:cubicBezTo>
                    <a:pt x="522350" y="70333"/>
                    <a:pt x="527801" y="81772"/>
                    <a:pt x="532207" y="93631"/>
                  </a:cubicBezTo>
                  <a:cubicBezTo>
                    <a:pt x="539464" y="113538"/>
                    <a:pt x="545164" y="133988"/>
                    <a:pt x="549257" y="154781"/>
                  </a:cubicBezTo>
                  <a:cubicBezTo>
                    <a:pt x="553829" y="176499"/>
                    <a:pt x="557448" y="199834"/>
                    <a:pt x="548114" y="219837"/>
                  </a:cubicBezTo>
                  <a:cubicBezTo>
                    <a:pt x="538779" y="239839"/>
                    <a:pt x="521063" y="250412"/>
                    <a:pt x="504204" y="262224"/>
                  </a:cubicBezTo>
                  <a:cubicBezTo>
                    <a:pt x="478780" y="278816"/>
                    <a:pt x="456550" y="299857"/>
                    <a:pt x="438576" y="324326"/>
                  </a:cubicBezTo>
                  <a:cubicBezTo>
                    <a:pt x="430115" y="336518"/>
                    <a:pt x="423682" y="349996"/>
                    <a:pt x="419526" y="364236"/>
                  </a:cubicBezTo>
                  <a:cubicBezTo>
                    <a:pt x="415125" y="379123"/>
                    <a:pt x="414115" y="394811"/>
                    <a:pt x="416574" y="410146"/>
                  </a:cubicBezTo>
                  <a:cubicBezTo>
                    <a:pt x="419336" y="426911"/>
                    <a:pt x="433242" y="441674"/>
                    <a:pt x="445149" y="453295"/>
                  </a:cubicBezTo>
                  <a:cubicBezTo>
                    <a:pt x="453721" y="462058"/>
                    <a:pt x="464199" y="469011"/>
                    <a:pt x="472200" y="478155"/>
                  </a:cubicBezTo>
                  <a:cubicBezTo>
                    <a:pt x="475353" y="482498"/>
                    <a:pt x="478858" y="486575"/>
                    <a:pt x="482677" y="490347"/>
                  </a:cubicBezTo>
                  <a:cubicBezTo>
                    <a:pt x="498371" y="500520"/>
                    <a:pt x="515709" y="507902"/>
                    <a:pt x="533922" y="512159"/>
                  </a:cubicBezTo>
                  <a:cubicBezTo>
                    <a:pt x="564901" y="521780"/>
                    <a:pt x="596590" y="528952"/>
                    <a:pt x="628695" y="533591"/>
                  </a:cubicBezTo>
                  <a:cubicBezTo>
                    <a:pt x="645582" y="535277"/>
                    <a:pt x="662286" y="538458"/>
                    <a:pt x="678606" y="543116"/>
                  </a:cubicBezTo>
                  <a:cubicBezTo>
                    <a:pt x="695033" y="547992"/>
                    <a:pt x="709184" y="558555"/>
                    <a:pt x="718516" y="572929"/>
                  </a:cubicBezTo>
                  <a:cubicBezTo>
                    <a:pt x="726346" y="586016"/>
                    <a:pt x="726600" y="602275"/>
                    <a:pt x="719183" y="615601"/>
                  </a:cubicBezTo>
                  <a:close/>
                </a:path>
              </a:pathLst>
            </a:custGeom>
            <a:solidFill>
              <a:srgbClr val="ECBF97"/>
            </a:solidFill>
            <a:ln w="9525" cap="flat">
              <a:noFill/>
              <a:prstDash val="solid"/>
              <a:miter/>
            </a:ln>
          </p:spPr>
          <p:txBody>
            <a:bodyPr rtlCol="0" anchor="ctr">
              <a:noAutofit/>
            </a:bodyPr>
            <a:lstStyle/>
            <a:p>
              <a:endParaRPr lang="en-US">
                <a:cs typeface="+mn-ea"/>
                <a:sym typeface="+mn-lt"/>
              </a:endParaRPr>
            </a:p>
          </p:txBody>
        </p:sp>
        <p:sp>
          <p:nvSpPr>
            <p:cNvPr id="477" name="任意多边形: 形状 476">
              <a:extLst>
                <a:ext uri="{FF2B5EF4-FFF2-40B4-BE49-F238E27FC236}">
                  <a16:creationId xmlns:a16="http://schemas.microsoft.com/office/drawing/2014/main" id="{5675B161-01BB-5FFE-CCB9-3682FF5E57BE}"/>
                </a:ext>
              </a:extLst>
            </p:cNvPr>
            <p:cNvSpPr/>
            <p:nvPr/>
          </p:nvSpPr>
          <p:spPr>
            <a:xfrm>
              <a:off x="3815288" y="5722714"/>
              <a:ext cx="532969" cy="468915"/>
            </a:xfrm>
            <a:custGeom>
              <a:avLst/>
              <a:gdLst>
                <a:gd name="connsiteX0" fmla="*/ 515919 w 532969"/>
                <a:gd name="connsiteY0" fmla="*/ 59436 h 468915"/>
                <a:gd name="connsiteX1" fmla="*/ 436290 w 532969"/>
                <a:gd name="connsiteY1" fmla="*/ 0 h 468915"/>
                <a:gd name="connsiteX2" fmla="*/ 425146 w 532969"/>
                <a:gd name="connsiteY2" fmla="*/ 8667 h 468915"/>
                <a:gd name="connsiteX3" fmla="*/ 280938 w 532969"/>
                <a:gd name="connsiteY3" fmla="*/ 133159 h 468915"/>
                <a:gd name="connsiteX4" fmla="*/ 103296 w 532969"/>
                <a:gd name="connsiteY4" fmla="*/ 222790 h 468915"/>
                <a:gd name="connsiteX5" fmla="*/ 24334 w 532969"/>
                <a:gd name="connsiteY5" fmla="*/ 285083 h 468915"/>
                <a:gd name="connsiteX6" fmla="*/ 2712 w 532969"/>
                <a:gd name="connsiteY6" fmla="*/ 380333 h 468915"/>
                <a:gd name="connsiteX7" fmla="*/ 48909 w 532969"/>
                <a:gd name="connsiteY7" fmla="*/ 443484 h 468915"/>
                <a:gd name="connsiteX8" fmla="*/ 87009 w 532969"/>
                <a:gd name="connsiteY8" fmla="*/ 468916 h 468915"/>
                <a:gd name="connsiteX9" fmla="*/ 85104 w 532969"/>
                <a:gd name="connsiteY9" fmla="*/ 421291 h 468915"/>
                <a:gd name="connsiteX10" fmla="*/ 201880 w 532969"/>
                <a:gd name="connsiteY10" fmla="*/ 277559 h 468915"/>
                <a:gd name="connsiteX11" fmla="*/ 311989 w 532969"/>
                <a:gd name="connsiteY11" fmla="*/ 280607 h 468915"/>
                <a:gd name="connsiteX12" fmla="*/ 431052 w 532969"/>
                <a:gd name="connsiteY12" fmla="*/ 242507 h 468915"/>
                <a:gd name="connsiteX13" fmla="*/ 490678 w 532969"/>
                <a:gd name="connsiteY13" fmla="*/ 197072 h 468915"/>
                <a:gd name="connsiteX14" fmla="*/ 526873 w 532969"/>
                <a:gd name="connsiteY14" fmla="*/ 118205 h 468915"/>
                <a:gd name="connsiteX15" fmla="*/ 532969 w 532969"/>
                <a:gd name="connsiteY15" fmla="*/ 94679 h 468915"/>
                <a:gd name="connsiteX16" fmla="*/ 515919 w 532969"/>
                <a:gd name="connsiteY16" fmla="*/ 59436 h 46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2969" h="468915">
                  <a:moveTo>
                    <a:pt x="515919" y="59436"/>
                  </a:moveTo>
                  <a:cubicBezTo>
                    <a:pt x="498724" y="29480"/>
                    <a:pt x="469902" y="7963"/>
                    <a:pt x="436290" y="0"/>
                  </a:cubicBezTo>
                  <a:lnTo>
                    <a:pt x="425146" y="8667"/>
                  </a:lnTo>
                  <a:cubicBezTo>
                    <a:pt x="367139" y="35338"/>
                    <a:pt x="331420" y="94392"/>
                    <a:pt x="280938" y="133159"/>
                  </a:cubicBezTo>
                  <a:cubicBezTo>
                    <a:pt x="228455" y="174022"/>
                    <a:pt x="162256" y="192024"/>
                    <a:pt x="103296" y="222790"/>
                  </a:cubicBezTo>
                  <a:cubicBezTo>
                    <a:pt x="72610" y="237325"/>
                    <a:pt x="45615" y="258623"/>
                    <a:pt x="24334" y="285083"/>
                  </a:cubicBezTo>
                  <a:cubicBezTo>
                    <a:pt x="3241" y="312001"/>
                    <a:pt x="-4692" y="346948"/>
                    <a:pt x="2712" y="380333"/>
                  </a:cubicBezTo>
                  <a:cubicBezTo>
                    <a:pt x="11044" y="405736"/>
                    <a:pt x="27218" y="427854"/>
                    <a:pt x="48909" y="443484"/>
                  </a:cubicBezTo>
                  <a:cubicBezTo>
                    <a:pt x="61028" y="452800"/>
                    <a:pt x="73756" y="461296"/>
                    <a:pt x="87009" y="468916"/>
                  </a:cubicBezTo>
                  <a:cubicBezTo>
                    <a:pt x="84653" y="453152"/>
                    <a:pt x="84014" y="437188"/>
                    <a:pt x="85104" y="421291"/>
                  </a:cubicBezTo>
                  <a:cubicBezTo>
                    <a:pt x="90057" y="354616"/>
                    <a:pt x="136253" y="288798"/>
                    <a:pt x="201880" y="277559"/>
                  </a:cubicBezTo>
                  <a:cubicBezTo>
                    <a:pt x="238170" y="271272"/>
                    <a:pt x="275223" y="281845"/>
                    <a:pt x="311989" y="280607"/>
                  </a:cubicBezTo>
                  <a:cubicBezTo>
                    <a:pt x="354090" y="279273"/>
                    <a:pt x="394285" y="262700"/>
                    <a:pt x="431052" y="242507"/>
                  </a:cubicBezTo>
                  <a:cubicBezTo>
                    <a:pt x="453607" y="231248"/>
                    <a:pt x="473836" y="215827"/>
                    <a:pt x="490678" y="197072"/>
                  </a:cubicBezTo>
                  <a:cubicBezTo>
                    <a:pt x="508066" y="173564"/>
                    <a:pt x="520390" y="146714"/>
                    <a:pt x="526873" y="118205"/>
                  </a:cubicBezTo>
                  <a:cubicBezTo>
                    <a:pt x="529064" y="110395"/>
                    <a:pt x="531064" y="102584"/>
                    <a:pt x="532969" y="94679"/>
                  </a:cubicBezTo>
                  <a:cubicBezTo>
                    <a:pt x="528376" y="82429"/>
                    <a:pt x="522669" y="70638"/>
                    <a:pt x="515919" y="59436"/>
                  </a:cubicBezTo>
                  <a:close/>
                </a:path>
              </a:pathLst>
            </a:custGeom>
            <a:solidFill>
              <a:srgbClr val="DAAB87"/>
            </a:solidFill>
            <a:ln w="9525" cap="flat">
              <a:noFill/>
              <a:prstDash val="solid"/>
              <a:miter/>
            </a:ln>
          </p:spPr>
          <p:txBody>
            <a:bodyPr rtlCol="0" anchor="ctr">
              <a:noAutofit/>
            </a:bodyPr>
            <a:lstStyle/>
            <a:p>
              <a:endParaRPr lang="en-US">
                <a:cs typeface="+mn-ea"/>
                <a:sym typeface="+mn-lt"/>
              </a:endParaRPr>
            </a:p>
          </p:txBody>
        </p:sp>
        <p:sp>
          <p:nvSpPr>
            <p:cNvPr id="478" name="任意多边形: 形状 477">
              <a:extLst>
                <a:ext uri="{FF2B5EF4-FFF2-40B4-BE49-F238E27FC236}">
                  <a16:creationId xmlns:a16="http://schemas.microsoft.com/office/drawing/2014/main" id="{B4692260-CB12-9FA6-8EED-4A7E8CE62CC2}"/>
                </a:ext>
              </a:extLst>
            </p:cNvPr>
            <p:cNvSpPr/>
            <p:nvPr/>
          </p:nvSpPr>
          <p:spPr>
            <a:xfrm>
              <a:off x="4140514" y="6087522"/>
              <a:ext cx="399967" cy="291315"/>
            </a:xfrm>
            <a:custGeom>
              <a:avLst/>
              <a:gdLst>
                <a:gd name="connsiteX0" fmla="*/ 394623 w 399967"/>
                <a:gd name="connsiteY0" fmla="*/ 251365 h 291315"/>
                <a:gd name="connsiteX1" fmla="*/ 389480 w 399967"/>
                <a:gd name="connsiteY1" fmla="*/ 255651 h 291315"/>
                <a:gd name="connsiteX2" fmla="*/ 367953 w 399967"/>
                <a:gd name="connsiteY2" fmla="*/ 263271 h 291315"/>
                <a:gd name="connsiteX3" fmla="*/ 240794 w 399967"/>
                <a:gd name="connsiteY3" fmla="*/ 284988 h 291315"/>
                <a:gd name="connsiteX4" fmla="*/ 26768 w 399967"/>
                <a:gd name="connsiteY4" fmla="*/ 285750 h 291315"/>
                <a:gd name="connsiteX5" fmla="*/ 32197 w 399967"/>
                <a:gd name="connsiteY5" fmla="*/ 269463 h 291315"/>
                <a:gd name="connsiteX6" fmla="*/ 89347 w 399967"/>
                <a:gd name="connsiteY6" fmla="*/ 188405 h 291315"/>
                <a:gd name="connsiteX7" fmla="*/ 42865 w 399967"/>
                <a:gd name="connsiteY7" fmla="*/ 132779 h 291315"/>
                <a:gd name="connsiteX8" fmla="*/ 193 w 399967"/>
                <a:gd name="connsiteY8" fmla="*/ 75057 h 291315"/>
                <a:gd name="connsiteX9" fmla="*/ 25244 w 399967"/>
                <a:gd name="connsiteY9" fmla="*/ 38100 h 291315"/>
                <a:gd name="connsiteX10" fmla="*/ 94871 w 399967"/>
                <a:gd name="connsiteY10" fmla="*/ 0 h 291315"/>
                <a:gd name="connsiteX11" fmla="*/ 91919 w 399967"/>
                <a:gd name="connsiteY11" fmla="*/ 45911 h 291315"/>
                <a:gd name="connsiteX12" fmla="*/ 120494 w 399967"/>
                <a:gd name="connsiteY12" fmla="*/ 89059 h 291315"/>
                <a:gd name="connsiteX13" fmla="*/ 147545 w 399967"/>
                <a:gd name="connsiteY13" fmla="*/ 113919 h 291315"/>
                <a:gd name="connsiteX14" fmla="*/ 158022 w 399967"/>
                <a:gd name="connsiteY14" fmla="*/ 126111 h 291315"/>
                <a:gd name="connsiteX15" fmla="*/ 209267 w 399967"/>
                <a:gd name="connsiteY15" fmla="*/ 147924 h 291315"/>
                <a:gd name="connsiteX16" fmla="*/ 304040 w 399967"/>
                <a:gd name="connsiteY16" fmla="*/ 169355 h 291315"/>
                <a:gd name="connsiteX17" fmla="*/ 353951 w 399967"/>
                <a:gd name="connsiteY17" fmla="*/ 178880 h 291315"/>
                <a:gd name="connsiteX18" fmla="*/ 393861 w 399967"/>
                <a:gd name="connsiteY18" fmla="*/ 208693 h 291315"/>
                <a:gd name="connsiteX19" fmla="*/ 394623 w 399967"/>
                <a:gd name="connsiteY19" fmla="*/ 251365 h 29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9967" h="291315">
                  <a:moveTo>
                    <a:pt x="394623" y="251365"/>
                  </a:moveTo>
                  <a:cubicBezTo>
                    <a:pt x="393484" y="253365"/>
                    <a:pt x="391656" y="254889"/>
                    <a:pt x="389480" y="255651"/>
                  </a:cubicBezTo>
                  <a:lnTo>
                    <a:pt x="367953" y="263271"/>
                  </a:lnTo>
                  <a:cubicBezTo>
                    <a:pt x="327091" y="277083"/>
                    <a:pt x="283657" y="281083"/>
                    <a:pt x="240794" y="284988"/>
                  </a:cubicBezTo>
                  <a:cubicBezTo>
                    <a:pt x="193169" y="289370"/>
                    <a:pt x="95348" y="296323"/>
                    <a:pt x="26768" y="285750"/>
                  </a:cubicBezTo>
                  <a:cubicBezTo>
                    <a:pt x="27738" y="280073"/>
                    <a:pt x="29569" y="274587"/>
                    <a:pt x="32197" y="269463"/>
                  </a:cubicBezTo>
                  <a:cubicBezTo>
                    <a:pt x="47913" y="239363"/>
                    <a:pt x="90014" y="221838"/>
                    <a:pt x="89347" y="188405"/>
                  </a:cubicBezTo>
                  <a:cubicBezTo>
                    <a:pt x="89347" y="163163"/>
                    <a:pt x="64487" y="146114"/>
                    <a:pt x="42865" y="132779"/>
                  </a:cubicBezTo>
                  <a:cubicBezTo>
                    <a:pt x="21243" y="119444"/>
                    <a:pt x="-2379" y="100203"/>
                    <a:pt x="193" y="75057"/>
                  </a:cubicBezTo>
                  <a:cubicBezTo>
                    <a:pt x="3288" y="59893"/>
                    <a:pt x="12305" y="46587"/>
                    <a:pt x="25244" y="38100"/>
                  </a:cubicBezTo>
                  <a:cubicBezTo>
                    <a:pt x="46742" y="22498"/>
                    <a:pt x="70140" y="9697"/>
                    <a:pt x="94871" y="0"/>
                  </a:cubicBezTo>
                  <a:cubicBezTo>
                    <a:pt x="90470" y="14887"/>
                    <a:pt x="89460" y="30575"/>
                    <a:pt x="91919" y="45911"/>
                  </a:cubicBezTo>
                  <a:cubicBezTo>
                    <a:pt x="94681" y="62675"/>
                    <a:pt x="108587" y="77438"/>
                    <a:pt x="120494" y="89059"/>
                  </a:cubicBezTo>
                  <a:cubicBezTo>
                    <a:pt x="129066" y="97822"/>
                    <a:pt x="139544" y="104775"/>
                    <a:pt x="147545" y="113919"/>
                  </a:cubicBezTo>
                  <a:cubicBezTo>
                    <a:pt x="150698" y="118263"/>
                    <a:pt x="154203" y="122339"/>
                    <a:pt x="158022" y="126111"/>
                  </a:cubicBezTo>
                  <a:cubicBezTo>
                    <a:pt x="173715" y="136284"/>
                    <a:pt x="191054" y="143666"/>
                    <a:pt x="209267" y="147924"/>
                  </a:cubicBezTo>
                  <a:cubicBezTo>
                    <a:pt x="240246" y="157544"/>
                    <a:pt x="271935" y="164716"/>
                    <a:pt x="304040" y="169355"/>
                  </a:cubicBezTo>
                  <a:cubicBezTo>
                    <a:pt x="320927" y="171041"/>
                    <a:pt x="337631" y="174222"/>
                    <a:pt x="353951" y="178880"/>
                  </a:cubicBezTo>
                  <a:cubicBezTo>
                    <a:pt x="370378" y="183756"/>
                    <a:pt x="384528" y="194320"/>
                    <a:pt x="393861" y="208693"/>
                  </a:cubicBezTo>
                  <a:cubicBezTo>
                    <a:pt x="401721" y="221761"/>
                    <a:pt x="402012" y="238030"/>
                    <a:pt x="394623" y="251365"/>
                  </a:cubicBezTo>
                  <a:close/>
                </a:path>
              </a:pathLst>
            </a:custGeom>
            <a:solidFill>
              <a:srgbClr val="FFCEAC"/>
            </a:solidFill>
            <a:ln w="9525" cap="flat">
              <a:noFill/>
              <a:prstDash val="solid"/>
              <a:miter/>
            </a:ln>
          </p:spPr>
          <p:txBody>
            <a:bodyPr rtlCol="0" anchor="ctr">
              <a:noAutofit/>
            </a:bodyPr>
            <a:lstStyle/>
            <a:p>
              <a:endParaRPr lang="en-US">
                <a:cs typeface="+mn-ea"/>
                <a:sym typeface="+mn-lt"/>
              </a:endParaRPr>
            </a:p>
          </p:txBody>
        </p:sp>
        <p:sp>
          <p:nvSpPr>
            <p:cNvPr id="479" name="任意多边形: 形状 478">
              <a:extLst>
                <a:ext uri="{FF2B5EF4-FFF2-40B4-BE49-F238E27FC236}">
                  <a16:creationId xmlns:a16="http://schemas.microsoft.com/office/drawing/2014/main" id="{11EE60B6-4A96-01DC-5E04-CD3A8A1CFA8B}"/>
                </a:ext>
              </a:extLst>
            </p:cNvPr>
            <p:cNvSpPr/>
            <p:nvPr/>
          </p:nvSpPr>
          <p:spPr>
            <a:xfrm>
              <a:off x="4213488" y="3946111"/>
              <a:ext cx="2541152" cy="2030634"/>
            </a:xfrm>
            <a:custGeom>
              <a:avLst/>
              <a:gdLst>
                <a:gd name="connsiteX0" fmla="*/ 2113969 w 2541152"/>
                <a:gd name="connsiteY0" fmla="*/ 814578 h 2030634"/>
                <a:gd name="connsiteX1" fmla="*/ 1848031 w 2541152"/>
                <a:gd name="connsiteY1" fmla="*/ 1032034 h 2030634"/>
                <a:gd name="connsiteX2" fmla="*/ 1184329 w 2541152"/>
                <a:gd name="connsiteY2" fmla="*/ 1521905 h 2030634"/>
                <a:gd name="connsiteX3" fmla="*/ 795995 w 2541152"/>
                <a:gd name="connsiteY3" fmla="*/ 1688877 h 2030634"/>
                <a:gd name="connsiteX4" fmla="*/ 513769 w 2541152"/>
                <a:gd name="connsiteY4" fmla="*/ 1839658 h 2030634"/>
                <a:gd name="connsiteX5" fmla="*/ 493100 w 2541152"/>
                <a:gd name="connsiteY5" fmla="*/ 1848136 h 2030634"/>
                <a:gd name="connsiteX6" fmla="*/ 262118 w 2541152"/>
                <a:gd name="connsiteY6" fmla="*/ 1958340 h 2030634"/>
                <a:gd name="connsiteX7" fmla="*/ 124101 w 2541152"/>
                <a:gd name="connsiteY7" fmla="*/ 2030635 h 2030634"/>
                <a:gd name="connsiteX8" fmla="*/ 276 w 2541152"/>
                <a:gd name="connsiteY8" fmla="*/ 1786033 h 2030634"/>
                <a:gd name="connsiteX9" fmla="*/ 505101 w 2541152"/>
                <a:gd name="connsiteY9" fmla="*/ 1448181 h 2030634"/>
                <a:gd name="connsiteX10" fmla="*/ 1211856 w 2541152"/>
                <a:gd name="connsiteY10" fmla="*/ 924306 h 2030634"/>
                <a:gd name="connsiteX11" fmla="*/ 1471984 w 2541152"/>
                <a:gd name="connsiteY11" fmla="*/ 551497 h 2030634"/>
                <a:gd name="connsiteX12" fmla="*/ 1600191 w 2541152"/>
                <a:gd name="connsiteY12" fmla="*/ 276892 h 2030634"/>
                <a:gd name="connsiteX13" fmla="*/ 1772498 w 2541152"/>
                <a:gd name="connsiteY13" fmla="*/ 18574 h 2030634"/>
                <a:gd name="connsiteX14" fmla="*/ 1780785 w 2541152"/>
                <a:gd name="connsiteY14" fmla="*/ 0 h 2030634"/>
                <a:gd name="connsiteX15" fmla="*/ 2103301 w 2541152"/>
                <a:gd name="connsiteY15" fmla="*/ 226790 h 2030634"/>
                <a:gd name="connsiteX16" fmla="*/ 2103301 w 2541152"/>
                <a:gd name="connsiteY16" fmla="*/ 226790 h 2030634"/>
                <a:gd name="connsiteX17" fmla="*/ 2198551 w 2541152"/>
                <a:gd name="connsiteY17" fmla="*/ 252413 h 2030634"/>
                <a:gd name="connsiteX18" fmla="*/ 2528497 w 2541152"/>
                <a:gd name="connsiteY18" fmla="*/ 215551 h 2030634"/>
                <a:gd name="connsiteX19" fmla="*/ 2113969 w 2541152"/>
                <a:gd name="connsiteY19" fmla="*/ 814578 h 203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1152" h="2030634">
                  <a:moveTo>
                    <a:pt x="2113969" y="814578"/>
                  </a:moveTo>
                  <a:cubicBezTo>
                    <a:pt x="2017100" y="876386"/>
                    <a:pt x="1927841" y="949366"/>
                    <a:pt x="1848031" y="1032034"/>
                  </a:cubicBezTo>
                  <a:cubicBezTo>
                    <a:pt x="1570187" y="1320165"/>
                    <a:pt x="1280341" y="1436180"/>
                    <a:pt x="1184329" y="1521905"/>
                  </a:cubicBezTo>
                  <a:cubicBezTo>
                    <a:pt x="1075553" y="1618964"/>
                    <a:pt x="830952" y="1665636"/>
                    <a:pt x="795995" y="1688877"/>
                  </a:cubicBezTo>
                  <a:cubicBezTo>
                    <a:pt x="705507" y="1745571"/>
                    <a:pt x="611200" y="1795958"/>
                    <a:pt x="513769" y="1839658"/>
                  </a:cubicBezTo>
                  <a:cubicBezTo>
                    <a:pt x="506720" y="1842706"/>
                    <a:pt x="499862" y="1845469"/>
                    <a:pt x="493100" y="1848136"/>
                  </a:cubicBezTo>
                  <a:cubicBezTo>
                    <a:pt x="437474" y="1870043"/>
                    <a:pt x="341938" y="1917383"/>
                    <a:pt x="262118" y="1958340"/>
                  </a:cubicBezTo>
                  <a:cubicBezTo>
                    <a:pt x="185918" y="1997297"/>
                    <a:pt x="124101" y="2030635"/>
                    <a:pt x="124101" y="2030635"/>
                  </a:cubicBezTo>
                  <a:cubicBezTo>
                    <a:pt x="-11821" y="1968532"/>
                    <a:pt x="276" y="1786033"/>
                    <a:pt x="276" y="1786033"/>
                  </a:cubicBezTo>
                  <a:cubicBezTo>
                    <a:pt x="276" y="1786033"/>
                    <a:pt x="252689" y="1533620"/>
                    <a:pt x="505101" y="1448181"/>
                  </a:cubicBezTo>
                  <a:cubicBezTo>
                    <a:pt x="747512" y="1366075"/>
                    <a:pt x="1110891" y="1171956"/>
                    <a:pt x="1211856" y="924306"/>
                  </a:cubicBezTo>
                  <a:cubicBezTo>
                    <a:pt x="1312821" y="676656"/>
                    <a:pt x="1471984" y="617506"/>
                    <a:pt x="1471984" y="551497"/>
                  </a:cubicBezTo>
                  <a:cubicBezTo>
                    <a:pt x="1471984" y="485489"/>
                    <a:pt x="1503131" y="357378"/>
                    <a:pt x="1600191" y="276892"/>
                  </a:cubicBezTo>
                  <a:cubicBezTo>
                    <a:pt x="1679057" y="211550"/>
                    <a:pt x="1749066" y="69532"/>
                    <a:pt x="1772498" y="18574"/>
                  </a:cubicBezTo>
                  <a:cubicBezTo>
                    <a:pt x="1777832" y="6953"/>
                    <a:pt x="1780785" y="0"/>
                    <a:pt x="1780785" y="0"/>
                  </a:cubicBezTo>
                  <a:cubicBezTo>
                    <a:pt x="1780785" y="0"/>
                    <a:pt x="1917182" y="157734"/>
                    <a:pt x="2103301" y="226790"/>
                  </a:cubicBezTo>
                  <a:lnTo>
                    <a:pt x="2103301" y="226790"/>
                  </a:lnTo>
                  <a:cubicBezTo>
                    <a:pt x="2134153" y="238373"/>
                    <a:pt x="2166052" y="246945"/>
                    <a:pt x="2198551" y="252413"/>
                  </a:cubicBezTo>
                  <a:cubicBezTo>
                    <a:pt x="2431437" y="291274"/>
                    <a:pt x="2499351" y="287464"/>
                    <a:pt x="2528497" y="215551"/>
                  </a:cubicBezTo>
                  <a:cubicBezTo>
                    <a:pt x="2602887" y="453485"/>
                    <a:pt x="2334378" y="673417"/>
                    <a:pt x="2113969" y="814578"/>
                  </a:cubicBezTo>
                  <a:close/>
                </a:path>
              </a:pathLst>
            </a:custGeom>
            <a:solidFill>
              <a:schemeClr val="accent3"/>
            </a:solidFill>
            <a:ln w="9525" cap="flat">
              <a:noFill/>
              <a:prstDash val="solid"/>
              <a:miter/>
            </a:ln>
          </p:spPr>
          <p:txBody>
            <a:bodyPr rtlCol="0" anchor="ctr">
              <a:noAutofit/>
            </a:bodyPr>
            <a:lstStyle/>
            <a:p>
              <a:endParaRPr lang="en-US" dirty="0">
                <a:cs typeface="+mn-ea"/>
                <a:sym typeface="+mn-lt"/>
              </a:endParaRPr>
            </a:p>
          </p:txBody>
        </p:sp>
        <p:sp>
          <p:nvSpPr>
            <p:cNvPr id="480" name="任意多边形: 形状 479">
              <a:extLst>
                <a:ext uri="{FF2B5EF4-FFF2-40B4-BE49-F238E27FC236}">
                  <a16:creationId xmlns:a16="http://schemas.microsoft.com/office/drawing/2014/main" id="{9DC1C75B-0FC8-A69E-5307-FEE985E489F9}"/>
                </a:ext>
              </a:extLst>
            </p:cNvPr>
            <p:cNvSpPr/>
            <p:nvPr/>
          </p:nvSpPr>
          <p:spPr>
            <a:xfrm>
              <a:off x="4213583" y="3964971"/>
              <a:ext cx="1894200" cy="2012061"/>
            </a:xfrm>
            <a:custGeom>
              <a:avLst/>
              <a:gdLst>
                <a:gd name="connsiteX0" fmla="*/ 1847364 w 1894200"/>
                <a:gd name="connsiteY0" fmla="*/ 459962 h 2012061"/>
                <a:gd name="connsiteX1" fmla="*/ 1512370 w 1894200"/>
                <a:gd name="connsiteY1" fmla="*/ 749046 h 2012061"/>
                <a:gd name="connsiteX2" fmla="*/ 1343301 w 1894200"/>
                <a:gd name="connsiteY2" fmla="*/ 992696 h 2012061"/>
                <a:gd name="connsiteX3" fmla="*/ 771801 w 1894200"/>
                <a:gd name="connsiteY3" fmla="*/ 1395031 h 2012061"/>
                <a:gd name="connsiteX4" fmla="*/ 486051 w 1894200"/>
                <a:gd name="connsiteY4" fmla="*/ 1500855 h 2012061"/>
                <a:gd name="connsiteX5" fmla="*/ 289550 w 1894200"/>
                <a:gd name="connsiteY5" fmla="*/ 1691355 h 2012061"/>
                <a:gd name="connsiteX6" fmla="*/ 219256 w 1894200"/>
                <a:gd name="connsiteY6" fmla="*/ 1849089 h 2012061"/>
                <a:gd name="connsiteX7" fmla="*/ 262118 w 1894200"/>
                <a:gd name="connsiteY7" fmla="*/ 1939766 h 2012061"/>
                <a:gd name="connsiteX8" fmla="*/ 124101 w 1894200"/>
                <a:gd name="connsiteY8" fmla="*/ 2012061 h 2012061"/>
                <a:gd name="connsiteX9" fmla="*/ 276 w 1894200"/>
                <a:gd name="connsiteY9" fmla="*/ 1767459 h 2012061"/>
                <a:gd name="connsiteX10" fmla="*/ 505101 w 1894200"/>
                <a:gd name="connsiteY10" fmla="*/ 1429607 h 2012061"/>
                <a:gd name="connsiteX11" fmla="*/ 1211856 w 1894200"/>
                <a:gd name="connsiteY11" fmla="*/ 905732 h 2012061"/>
                <a:gd name="connsiteX12" fmla="*/ 1471984 w 1894200"/>
                <a:gd name="connsiteY12" fmla="*/ 532924 h 2012061"/>
                <a:gd name="connsiteX13" fmla="*/ 1600190 w 1894200"/>
                <a:gd name="connsiteY13" fmla="*/ 258318 h 2012061"/>
                <a:gd name="connsiteX14" fmla="*/ 1772498 w 1894200"/>
                <a:gd name="connsiteY14" fmla="*/ 0 h 2012061"/>
                <a:gd name="connsiteX15" fmla="*/ 1856032 w 1894200"/>
                <a:gd name="connsiteY15" fmla="*/ 138875 h 2012061"/>
                <a:gd name="connsiteX16" fmla="*/ 1847364 w 1894200"/>
                <a:gd name="connsiteY16" fmla="*/ 459962 h 201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94200" h="2012061">
                  <a:moveTo>
                    <a:pt x="1847364" y="459962"/>
                  </a:moveTo>
                  <a:cubicBezTo>
                    <a:pt x="1769164" y="585978"/>
                    <a:pt x="1615430" y="642271"/>
                    <a:pt x="1512370" y="749046"/>
                  </a:cubicBezTo>
                  <a:cubicBezTo>
                    <a:pt x="1443599" y="820293"/>
                    <a:pt x="1399975" y="910971"/>
                    <a:pt x="1343301" y="992696"/>
                  </a:cubicBezTo>
                  <a:cubicBezTo>
                    <a:pt x="1207856" y="1187196"/>
                    <a:pt x="997734" y="1322261"/>
                    <a:pt x="771801" y="1395031"/>
                  </a:cubicBezTo>
                  <a:cubicBezTo>
                    <a:pt x="674741" y="1426369"/>
                    <a:pt x="572633" y="1447705"/>
                    <a:pt x="486051" y="1500855"/>
                  </a:cubicBezTo>
                  <a:cubicBezTo>
                    <a:pt x="407756" y="1548480"/>
                    <a:pt x="346415" y="1619250"/>
                    <a:pt x="289550" y="1691355"/>
                  </a:cubicBezTo>
                  <a:cubicBezTo>
                    <a:pt x="252974" y="1737551"/>
                    <a:pt x="215827" y="1790224"/>
                    <a:pt x="219256" y="1849089"/>
                  </a:cubicBezTo>
                  <a:cubicBezTo>
                    <a:pt x="222116" y="1883502"/>
                    <a:pt x="237342" y="1915716"/>
                    <a:pt x="262118" y="1939766"/>
                  </a:cubicBezTo>
                  <a:cubicBezTo>
                    <a:pt x="185918" y="1978724"/>
                    <a:pt x="124101" y="2012061"/>
                    <a:pt x="124101" y="2012061"/>
                  </a:cubicBezTo>
                  <a:cubicBezTo>
                    <a:pt x="-11821" y="1949958"/>
                    <a:pt x="276" y="1767459"/>
                    <a:pt x="276" y="1767459"/>
                  </a:cubicBezTo>
                  <a:cubicBezTo>
                    <a:pt x="276" y="1767459"/>
                    <a:pt x="252689" y="1515047"/>
                    <a:pt x="505101" y="1429607"/>
                  </a:cubicBezTo>
                  <a:cubicBezTo>
                    <a:pt x="747512" y="1347502"/>
                    <a:pt x="1110891" y="1153382"/>
                    <a:pt x="1211856" y="905732"/>
                  </a:cubicBezTo>
                  <a:cubicBezTo>
                    <a:pt x="1312821" y="658082"/>
                    <a:pt x="1471984" y="598932"/>
                    <a:pt x="1471984" y="532924"/>
                  </a:cubicBezTo>
                  <a:cubicBezTo>
                    <a:pt x="1471984" y="466916"/>
                    <a:pt x="1503131" y="338804"/>
                    <a:pt x="1600190" y="258318"/>
                  </a:cubicBezTo>
                  <a:cubicBezTo>
                    <a:pt x="1679057" y="192977"/>
                    <a:pt x="1749066" y="50959"/>
                    <a:pt x="1772498" y="0"/>
                  </a:cubicBezTo>
                  <a:cubicBezTo>
                    <a:pt x="1791548" y="48387"/>
                    <a:pt x="1830219" y="92012"/>
                    <a:pt x="1856032" y="138875"/>
                  </a:cubicBezTo>
                  <a:cubicBezTo>
                    <a:pt x="1909858" y="239973"/>
                    <a:pt x="1906562" y="361922"/>
                    <a:pt x="1847364" y="459962"/>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481" name="任意多边形: 形状 480">
              <a:extLst>
                <a:ext uri="{FF2B5EF4-FFF2-40B4-BE49-F238E27FC236}">
                  <a16:creationId xmlns:a16="http://schemas.microsoft.com/office/drawing/2014/main" id="{C692215A-545A-3A95-76F1-83570CB8FFCC}"/>
                </a:ext>
              </a:extLst>
            </p:cNvPr>
            <p:cNvSpPr/>
            <p:nvPr/>
          </p:nvSpPr>
          <p:spPr>
            <a:xfrm>
              <a:off x="4727257" y="4161281"/>
              <a:ext cx="2027449" cy="1624488"/>
            </a:xfrm>
            <a:custGeom>
              <a:avLst/>
              <a:gdLst>
                <a:gd name="connsiteX0" fmla="*/ 1600200 w 2027449"/>
                <a:gd name="connsiteY0" fmla="*/ 599408 h 1624488"/>
                <a:gd name="connsiteX1" fmla="*/ 1334262 w 2027449"/>
                <a:gd name="connsiteY1" fmla="*/ 816864 h 1624488"/>
                <a:gd name="connsiteX2" fmla="*/ 670560 w 2027449"/>
                <a:gd name="connsiteY2" fmla="*/ 1306735 h 1624488"/>
                <a:gd name="connsiteX3" fmla="*/ 282226 w 2027449"/>
                <a:gd name="connsiteY3" fmla="*/ 1473708 h 1624488"/>
                <a:gd name="connsiteX4" fmla="*/ 0 w 2027449"/>
                <a:gd name="connsiteY4" fmla="*/ 1624489 h 1624488"/>
                <a:gd name="connsiteX5" fmla="*/ 53054 w 2027449"/>
                <a:gd name="connsiteY5" fmla="*/ 1574482 h 1624488"/>
                <a:gd name="connsiteX6" fmla="*/ 530352 w 2027449"/>
                <a:gd name="connsiteY6" fmla="*/ 1328166 h 1624488"/>
                <a:gd name="connsiteX7" fmla="*/ 1104900 w 2027449"/>
                <a:gd name="connsiteY7" fmla="*/ 912686 h 1624488"/>
                <a:gd name="connsiteX8" fmla="*/ 1413129 w 2027449"/>
                <a:gd name="connsiteY8" fmla="*/ 640747 h 1624488"/>
                <a:gd name="connsiteX9" fmla="*/ 1692116 w 2027449"/>
                <a:gd name="connsiteY9" fmla="*/ 281369 h 1624488"/>
                <a:gd name="connsiteX10" fmla="*/ 1701641 w 2027449"/>
                <a:gd name="connsiteY10" fmla="*/ 187642 h 1624488"/>
                <a:gd name="connsiteX11" fmla="*/ 1589627 w 2027449"/>
                <a:gd name="connsiteY11" fmla="*/ 11239 h 1624488"/>
                <a:gd name="connsiteX12" fmla="*/ 1684877 w 2027449"/>
                <a:gd name="connsiteY12" fmla="*/ 36862 h 1624488"/>
                <a:gd name="connsiteX13" fmla="*/ 2014823 w 2027449"/>
                <a:gd name="connsiteY13" fmla="*/ 0 h 1624488"/>
                <a:gd name="connsiteX14" fmla="*/ 1600200 w 2027449"/>
                <a:gd name="connsiteY14" fmla="*/ 599408 h 162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7449" h="1624488">
                  <a:moveTo>
                    <a:pt x="1600200" y="599408"/>
                  </a:moveTo>
                  <a:cubicBezTo>
                    <a:pt x="1503331" y="661216"/>
                    <a:pt x="1414072" y="734196"/>
                    <a:pt x="1334262" y="816864"/>
                  </a:cubicBezTo>
                  <a:cubicBezTo>
                    <a:pt x="1056418" y="1104995"/>
                    <a:pt x="766572" y="1221010"/>
                    <a:pt x="670560" y="1306735"/>
                  </a:cubicBezTo>
                  <a:cubicBezTo>
                    <a:pt x="561784" y="1403795"/>
                    <a:pt x="317183" y="1450467"/>
                    <a:pt x="282226" y="1473708"/>
                  </a:cubicBezTo>
                  <a:cubicBezTo>
                    <a:pt x="191738" y="1530401"/>
                    <a:pt x="97431" y="1580788"/>
                    <a:pt x="0" y="1624489"/>
                  </a:cubicBezTo>
                  <a:cubicBezTo>
                    <a:pt x="16339" y="1606449"/>
                    <a:pt x="34079" y="1589723"/>
                    <a:pt x="53054" y="1574482"/>
                  </a:cubicBezTo>
                  <a:cubicBezTo>
                    <a:pt x="192215" y="1461040"/>
                    <a:pt x="369665" y="1408366"/>
                    <a:pt x="530352" y="1328166"/>
                  </a:cubicBezTo>
                  <a:cubicBezTo>
                    <a:pt x="742474" y="1222438"/>
                    <a:pt x="926116" y="1068324"/>
                    <a:pt x="1104900" y="912686"/>
                  </a:cubicBezTo>
                  <a:cubicBezTo>
                    <a:pt x="1208246" y="822770"/>
                    <a:pt x="1310640" y="731711"/>
                    <a:pt x="1413129" y="640747"/>
                  </a:cubicBezTo>
                  <a:cubicBezTo>
                    <a:pt x="1528001" y="538734"/>
                    <a:pt x="1648111" y="428720"/>
                    <a:pt x="1692116" y="281369"/>
                  </a:cubicBezTo>
                  <a:cubicBezTo>
                    <a:pt x="1702508" y="251288"/>
                    <a:pt x="1705766" y="219199"/>
                    <a:pt x="1701641" y="187642"/>
                  </a:cubicBezTo>
                  <a:cubicBezTo>
                    <a:pt x="1689449" y="118586"/>
                    <a:pt x="1627060" y="70485"/>
                    <a:pt x="1589627" y="11239"/>
                  </a:cubicBezTo>
                  <a:cubicBezTo>
                    <a:pt x="1620479" y="22822"/>
                    <a:pt x="1652378" y="31394"/>
                    <a:pt x="1684877" y="36862"/>
                  </a:cubicBezTo>
                  <a:cubicBezTo>
                    <a:pt x="1917764" y="75724"/>
                    <a:pt x="1985677" y="71914"/>
                    <a:pt x="2014823" y="0"/>
                  </a:cubicBezTo>
                  <a:cubicBezTo>
                    <a:pt x="2089118" y="238315"/>
                    <a:pt x="1820609" y="458248"/>
                    <a:pt x="1600200" y="599408"/>
                  </a:cubicBezTo>
                  <a:close/>
                </a:path>
              </a:pathLst>
            </a:custGeom>
            <a:solidFill>
              <a:schemeClr val="accent3">
                <a:lumMod val="60000"/>
                <a:lumOff val="40000"/>
              </a:schemeClr>
            </a:solidFill>
            <a:ln w="9525" cap="flat">
              <a:noFill/>
              <a:prstDash val="solid"/>
              <a:miter/>
            </a:ln>
          </p:spPr>
          <p:txBody>
            <a:bodyPr rtlCol="0" anchor="ctr">
              <a:noAutofit/>
            </a:bodyPr>
            <a:lstStyle/>
            <a:p>
              <a:endParaRPr lang="en-US">
                <a:cs typeface="+mn-ea"/>
                <a:sym typeface="+mn-lt"/>
              </a:endParaRPr>
            </a:p>
          </p:txBody>
        </p:sp>
        <p:sp>
          <p:nvSpPr>
            <p:cNvPr id="482" name="任意多边形: 形状 481">
              <a:extLst>
                <a:ext uri="{FF2B5EF4-FFF2-40B4-BE49-F238E27FC236}">
                  <a16:creationId xmlns:a16="http://schemas.microsoft.com/office/drawing/2014/main" id="{D9D07101-48D5-1F8B-8EC8-19510B3C9BED}"/>
                </a:ext>
              </a:extLst>
            </p:cNvPr>
            <p:cNvSpPr/>
            <p:nvPr/>
          </p:nvSpPr>
          <p:spPr>
            <a:xfrm>
              <a:off x="5894926" y="3945254"/>
              <a:ext cx="860108" cy="451359"/>
            </a:xfrm>
            <a:custGeom>
              <a:avLst/>
              <a:gdLst>
                <a:gd name="connsiteX0" fmla="*/ 858584 w 860108"/>
                <a:gd name="connsiteY0" fmla="*/ 278035 h 451359"/>
                <a:gd name="connsiteX1" fmla="*/ 858584 w 860108"/>
                <a:gd name="connsiteY1" fmla="*/ 278035 h 451359"/>
                <a:gd name="connsiteX2" fmla="*/ 698468 w 860108"/>
                <a:gd name="connsiteY2" fmla="*/ 425005 h 451359"/>
                <a:gd name="connsiteX3" fmla="*/ 681323 w 860108"/>
                <a:gd name="connsiteY3" fmla="*/ 432530 h 451359"/>
                <a:gd name="connsiteX4" fmla="*/ 534638 w 860108"/>
                <a:gd name="connsiteY4" fmla="*/ 448627 h 451359"/>
                <a:gd name="connsiteX5" fmla="*/ 212408 w 860108"/>
                <a:gd name="connsiteY5" fmla="*/ 324802 h 451359"/>
                <a:gd name="connsiteX6" fmla="*/ 4382 w 860108"/>
                <a:gd name="connsiteY6" fmla="*/ 175355 h 451359"/>
                <a:gd name="connsiteX7" fmla="*/ 0 w 860108"/>
                <a:gd name="connsiteY7" fmla="*/ 171355 h 451359"/>
                <a:gd name="connsiteX8" fmla="*/ 0 w 860108"/>
                <a:gd name="connsiteY8" fmla="*/ 171355 h 451359"/>
                <a:gd name="connsiteX9" fmla="*/ 57150 w 860108"/>
                <a:gd name="connsiteY9" fmla="*/ 51625 h 451359"/>
                <a:gd name="connsiteX10" fmla="*/ 98108 w 860108"/>
                <a:gd name="connsiteY10" fmla="*/ 0 h 451359"/>
                <a:gd name="connsiteX11" fmla="*/ 214693 w 860108"/>
                <a:gd name="connsiteY11" fmla="*/ 107632 h 451359"/>
                <a:gd name="connsiteX12" fmla="*/ 421481 w 860108"/>
                <a:gd name="connsiteY12" fmla="*/ 227171 h 451359"/>
                <a:gd name="connsiteX13" fmla="*/ 421481 w 860108"/>
                <a:gd name="connsiteY13" fmla="*/ 227171 h 451359"/>
                <a:gd name="connsiteX14" fmla="*/ 516731 w 860108"/>
                <a:gd name="connsiteY14" fmla="*/ 252889 h 451359"/>
                <a:gd name="connsiteX15" fmla="*/ 846773 w 860108"/>
                <a:gd name="connsiteY15" fmla="*/ 216027 h 451359"/>
                <a:gd name="connsiteX16" fmla="*/ 858584 w 860108"/>
                <a:gd name="connsiteY16" fmla="*/ 278035 h 45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0108" h="451359">
                  <a:moveTo>
                    <a:pt x="858584" y="278035"/>
                  </a:moveTo>
                  <a:lnTo>
                    <a:pt x="858584" y="278035"/>
                  </a:lnTo>
                  <a:cubicBezTo>
                    <a:pt x="851535" y="317849"/>
                    <a:pt x="816102" y="371951"/>
                    <a:pt x="698468" y="425005"/>
                  </a:cubicBezTo>
                  <a:lnTo>
                    <a:pt x="681323" y="432530"/>
                  </a:lnTo>
                  <a:cubicBezTo>
                    <a:pt x="637603" y="450913"/>
                    <a:pt x="587502" y="454819"/>
                    <a:pt x="534638" y="448627"/>
                  </a:cubicBezTo>
                  <a:cubicBezTo>
                    <a:pt x="428149" y="436055"/>
                    <a:pt x="310705" y="382619"/>
                    <a:pt x="212408" y="324802"/>
                  </a:cubicBezTo>
                  <a:cubicBezTo>
                    <a:pt x="112395" y="266224"/>
                    <a:pt x="32385" y="203454"/>
                    <a:pt x="4382" y="175355"/>
                  </a:cubicBezTo>
                  <a:cubicBezTo>
                    <a:pt x="2991" y="173945"/>
                    <a:pt x="1533" y="172603"/>
                    <a:pt x="0" y="171355"/>
                  </a:cubicBezTo>
                  <a:lnTo>
                    <a:pt x="0" y="171355"/>
                  </a:lnTo>
                  <a:cubicBezTo>
                    <a:pt x="17526" y="161830"/>
                    <a:pt x="42100" y="84677"/>
                    <a:pt x="57150" y="51625"/>
                  </a:cubicBezTo>
                  <a:cubicBezTo>
                    <a:pt x="66742" y="31556"/>
                    <a:pt x="80743" y="13906"/>
                    <a:pt x="98108" y="0"/>
                  </a:cubicBezTo>
                  <a:cubicBezTo>
                    <a:pt x="133760" y="39205"/>
                    <a:pt x="172774" y="75219"/>
                    <a:pt x="214693" y="107632"/>
                  </a:cubicBezTo>
                  <a:cubicBezTo>
                    <a:pt x="277111" y="157801"/>
                    <a:pt x="346853" y="198120"/>
                    <a:pt x="421481" y="227171"/>
                  </a:cubicBezTo>
                  <a:lnTo>
                    <a:pt x="421481" y="227171"/>
                  </a:lnTo>
                  <a:cubicBezTo>
                    <a:pt x="452333" y="238782"/>
                    <a:pt x="484232" y="247402"/>
                    <a:pt x="516731" y="252889"/>
                  </a:cubicBezTo>
                  <a:cubicBezTo>
                    <a:pt x="749713" y="291655"/>
                    <a:pt x="817626" y="287846"/>
                    <a:pt x="846773" y="216027"/>
                  </a:cubicBezTo>
                  <a:cubicBezTo>
                    <a:pt x="858450" y="234439"/>
                    <a:pt x="862679" y="256613"/>
                    <a:pt x="858584" y="278035"/>
                  </a:cubicBezTo>
                  <a:close/>
                </a:path>
              </a:pathLst>
            </a:custGeom>
            <a:solidFill>
              <a:schemeClr val="accent3">
                <a:lumMod val="20000"/>
                <a:lumOff val="80000"/>
              </a:schemeClr>
            </a:solidFill>
            <a:ln w="9525" cap="flat">
              <a:noFill/>
              <a:prstDash val="solid"/>
              <a:miter/>
            </a:ln>
          </p:spPr>
          <p:txBody>
            <a:bodyPr rtlCol="0" anchor="ctr">
              <a:noAutofit/>
            </a:bodyPr>
            <a:lstStyle/>
            <a:p>
              <a:endParaRPr lang="en-US">
                <a:cs typeface="+mn-ea"/>
                <a:sym typeface="+mn-lt"/>
              </a:endParaRPr>
            </a:p>
          </p:txBody>
        </p:sp>
        <p:sp>
          <p:nvSpPr>
            <p:cNvPr id="483" name="任意多边形: 形状 482">
              <a:extLst>
                <a:ext uri="{FF2B5EF4-FFF2-40B4-BE49-F238E27FC236}">
                  <a16:creationId xmlns:a16="http://schemas.microsoft.com/office/drawing/2014/main" id="{69D91F92-9E38-FE41-D43E-DD6B89DE942C}"/>
                </a:ext>
              </a:extLst>
            </p:cNvPr>
            <p:cNvSpPr/>
            <p:nvPr/>
          </p:nvSpPr>
          <p:spPr>
            <a:xfrm>
              <a:off x="5894926" y="3945445"/>
              <a:ext cx="698468" cy="451359"/>
            </a:xfrm>
            <a:custGeom>
              <a:avLst/>
              <a:gdLst>
                <a:gd name="connsiteX0" fmla="*/ 698468 w 698468"/>
                <a:gd name="connsiteY0" fmla="*/ 425005 h 451359"/>
                <a:gd name="connsiteX1" fmla="*/ 681323 w 698468"/>
                <a:gd name="connsiteY1" fmla="*/ 432530 h 451359"/>
                <a:gd name="connsiteX2" fmla="*/ 534638 w 698468"/>
                <a:gd name="connsiteY2" fmla="*/ 448628 h 451359"/>
                <a:gd name="connsiteX3" fmla="*/ 212408 w 698468"/>
                <a:gd name="connsiteY3" fmla="*/ 324803 h 451359"/>
                <a:gd name="connsiteX4" fmla="*/ 4382 w 698468"/>
                <a:gd name="connsiteY4" fmla="*/ 175355 h 451359"/>
                <a:gd name="connsiteX5" fmla="*/ 0 w 698468"/>
                <a:gd name="connsiteY5" fmla="*/ 171355 h 451359"/>
                <a:gd name="connsiteX6" fmla="*/ 0 w 698468"/>
                <a:gd name="connsiteY6" fmla="*/ 171355 h 451359"/>
                <a:gd name="connsiteX7" fmla="*/ 57150 w 698468"/>
                <a:gd name="connsiteY7" fmla="*/ 51626 h 451359"/>
                <a:gd name="connsiteX8" fmla="*/ 98108 w 698468"/>
                <a:gd name="connsiteY8" fmla="*/ 0 h 451359"/>
                <a:gd name="connsiteX9" fmla="*/ 214693 w 698468"/>
                <a:gd name="connsiteY9" fmla="*/ 107442 h 451359"/>
                <a:gd name="connsiteX10" fmla="*/ 214693 w 698468"/>
                <a:gd name="connsiteY10" fmla="*/ 108109 h 451359"/>
                <a:gd name="connsiteX11" fmla="*/ 204597 w 698468"/>
                <a:gd name="connsiteY11" fmla="*/ 155734 h 451359"/>
                <a:gd name="connsiteX12" fmla="*/ 231838 w 698468"/>
                <a:gd name="connsiteY12" fmla="*/ 265271 h 451359"/>
                <a:gd name="connsiteX13" fmla="*/ 316325 w 698468"/>
                <a:gd name="connsiteY13" fmla="*/ 342614 h 451359"/>
                <a:gd name="connsiteX14" fmla="*/ 698468 w 698468"/>
                <a:gd name="connsiteY14" fmla="*/ 425005 h 45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8468" h="451359">
                  <a:moveTo>
                    <a:pt x="698468" y="425005"/>
                  </a:moveTo>
                  <a:lnTo>
                    <a:pt x="681323" y="432530"/>
                  </a:lnTo>
                  <a:cubicBezTo>
                    <a:pt x="637603" y="450913"/>
                    <a:pt x="587502" y="454819"/>
                    <a:pt x="534638" y="448628"/>
                  </a:cubicBezTo>
                  <a:cubicBezTo>
                    <a:pt x="428149" y="436055"/>
                    <a:pt x="310705" y="382619"/>
                    <a:pt x="212408" y="324803"/>
                  </a:cubicBezTo>
                  <a:cubicBezTo>
                    <a:pt x="112395" y="266224"/>
                    <a:pt x="32385" y="203454"/>
                    <a:pt x="4382" y="175355"/>
                  </a:cubicBezTo>
                  <a:cubicBezTo>
                    <a:pt x="2991" y="173945"/>
                    <a:pt x="1533" y="172603"/>
                    <a:pt x="0" y="171355"/>
                  </a:cubicBezTo>
                  <a:lnTo>
                    <a:pt x="0" y="171355"/>
                  </a:lnTo>
                  <a:cubicBezTo>
                    <a:pt x="17526" y="161830"/>
                    <a:pt x="42100" y="84677"/>
                    <a:pt x="57150" y="51626"/>
                  </a:cubicBezTo>
                  <a:cubicBezTo>
                    <a:pt x="66742" y="31556"/>
                    <a:pt x="80743" y="13906"/>
                    <a:pt x="98108" y="0"/>
                  </a:cubicBezTo>
                  <a:cubicBezTo>
                    <a:pt x="133769" y="39138"/>
                    <a:pt x="172784" y="75086"/>
                    <a:pt x="214693" y="107442"/>
                  </a:cubicBezTo>
                  <a:cubicBezTo>
                    <a:pt x="214693" y="107442"/>
                    <a:pt x="214693" y="107442"/>
                    <a:pt x="214693" y="108109"/>
                  </a:cubicBezTo>
                  <a:cubicBezTo>
                    <a:pt x="212217" y="124206"/>
                    <a:pt x="206978" y="139637"/>
                    <a:pt x="204597" y="155734"/>
                  </a:cubicBezTo>
                  <a:cubicBezTo>
                    <a:pt x="199977" y="194348"/>
                    <a:pt x="209664" y="233324"/>
                    <a:pt x="231838" y="265271"/>
                  </a:cubicBezTo>
                  <a:cubicBezTo>
                    <a:pt x="254003" y="296923"/>
                    <a:pt x="282845" y="323326"/>
                    <a:pt x="316325" y="342614"/>
                  </a:cubicBezTo>
                  <a:cubicBezTo>
                    <a:pt x="428816" y="411099"/>
                    <a:pt x="566738" y="419290"/>
                    <a:pt x="698468" y="425005"/>
                  </a:cubicBezTo>
                  <a:close/>
                </a:path>
              </a:pathLst>
            </a:custGeom>
            <a:solidFill>
              <a:schemeClr val="accent3">
                <a:lumMod val="40000"/>
                <a:lumOff val="60000"/>
              </a:schemeClr>
            </a:solidFill>
            <a:ln w="9525" cap="flat">
              <a:noFill/>
              <a:prstDash val="solid"/>
              <a:miter/>
            </a:ln>
          </p:spPr>
          <p:txBody>
            <a:bodyPr rtlCol="0" anchor="ctr">
              <a:noAutofit/>
            </a:bodyPr>
            <a:lstStyle/>
            <a:p>
              <a:endParaRPr lang="en-US">
                <a:cs typeface="+mn-ea"/>
                <a:sym typeface="+mn-lt"/>
              </a:endParaRPr>
            </a:p>
          </p:txBody>
        </p:sp>
        <p:sp>
          <p:nvSpPr>
            <p:cNvPr id="484" name="任意多边形: 形状 483">
              <a:extLst>
                <a:ext uri="{FF2B5EF4-FFF2-40B4-BE49-F238E27FC236}">
                  <a16:creationId xmlns:a16="http://schemas.microsoft.com/office/drawing/2014/main" id="{BFC91990-27D7-1CCC-3FBA-E534B0717A1E}"/>
                </a:ext>
              </a:extLst>
            </p:cNvPr>
            <p:cNvSpPr/>
            <p:nvPr/>
          </p:nvSpPr>
          <p:spPr>
            <a:xfrm>
              <a:off x="6019228" y="3253834"/>
              <a:ext cx="208216" cy="402240"/>
            </a:xfrm>
            <a:custGeom>
              <a:avLst/>
              <a:gdLst>
                <a:gd name="connsiteX0" fmla="*/ 208217 w 208216"/>
                <a:gd name="connsiteY0" fmla="*/ 363188 h 402240"/>
                <a:gd name="connsiteX1" fmla="*/ 103442 w 208216"/>
                <a:gd name="connsiteY1" fmla="*/ 396335 h 402240"/>
                <a:gd name="connsiteX2" fmla="*/ 85725 w 208216"/>
                <a:gd name="connsiteY2" fmla="*/ 402241 h 402240"/>
                <a:gd name="connsiteX3" fmla="*/ 67913 w 208216"/>
                <a:gd name="connsiteY3" fmla="*/ 309849 h 402240"/>
                <a:gd name="connsiteX4" fmla="*/ 62484 w 208216"/>
                <a:gd name="connsiteY4" fmla="*/ 290322 h 402240"/>
                <a:gd name="connsiteX5" fmla="*/ 0 w 208216"/>
                <a:gd name="connsiteY5" fmla="*/ 34100 h 402240"/>
                <a:gd name="connsiteX6" fmla="*/ 10954 w 208216"/>
                <a:gd name="connsiteY6" fmla="*/ 30575 h 402240"/>
                <a:gd name="connsiteX7" fmla="*/ 36100 w 208216"/>
                <a:gd name="connsiteY7" fmla="*/ 21050 h 402240"/>
                <a:gd name="connsiteX8" fmla="*/ 36100 w 208216"/>
                <a:gd name="connsiteY8" fmla="*/ 21050 h 402240"/>
                <a:gd name="connsiteX9" fmla="*/ 82010 w 208216"/>
                <a:gd name="connsiteY9" fmla="*/ 0 h 402240"/>
                <a:gd name="connsiteX10" fmla="*/ 117348 w 208216"/>
                <a:gd name="connsiteY10" fmla="*/ 58769 h 402240"/>
                <a:gd name="connsiteX11" fmla="*/ 145923 w 208216"/>
                <a:gd name="connsiteY11" fmla="*/ 111252 h 402240"/>
                <a:gd name="connsiteX12" fmla="*/ 194596 w 208216"/>
                <a:gd name="connsiteY12" fmla="*/ 263652 h 402240"/>
                <a:gd name="connsiteX13" fmla="*/ 208217 w 208216"/>
                <a:gd name="connsiteY13" fmla="*/ 363188 h 40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216" h="402240">
                  <a:moveTo>
                    <a:pt x="208217" y="363188"/>
                  </a:moveTo>
                  <a:cubicBezTo>
                    <a:pt x="162116" y="377190"/>
                    <a:pt x="125254" y="389192"/>
                    <a:pt x="103442" y="396335"/>
                  </a:cubicBezTo>
                  <a:lnTo>
                    <a:pt x="85725" y="402241"/>
                  </a:lnTo>
                  <a:cubicBezTo>
                    <a:pt x="87821" y="398526"/>
                    <a:pt x="88201" y="381476"/>
                    <a:pt x="67913" y="309849"/>
                  </a:cubicBezTo>
                  <a:cubicBezTo>
                    <a:pt x="66104" y="303562"/>
                    <a:pt x="64294" y="297085"/>
                    <a:pt x="62484" y="290322"/>
                  </a:cubicBezTo>
                  <a:cubicBezTo>
                    <a:pt x="33909" y="186595"/>
                    <a:pt x="0" y="34100"/>
                    <a:pt x="0" y="34100"/>
                  </a:cubicBezTo>
                  <a:lnTo>
                    <a:pt x="10954" y="30575"/>
                  </a:lnTo>
                  <a:cubicBezTo>
                    <a:pt x="19460" y="27718"/>
                    <a:pt x="27842" y="24546"/>
                    <a:pt x="36100" y="21050"/>
                  </a:cubicBezTo>
                  <a:lnTo>
                    <a:pt x="36100" y="21050"/>
                  </a:lnTo>
                  <a:cubicBezTo>
                    <a:pt x="51778" y="14878"/>
                    <a:pt x="67104" y="7849"/>
                    <a:pt x="82010" y="0"/>
                  </a:cubicBezTo>
                  <a:cubicBezTo>
                    <a:pt x="93631" y="19717"/>
                    <a:pt x="105727" y="39148"/>
                    <a:pt x="117348" y="58769"/>
                  </a:cubicBezTo>
                  <a:cubicBezTo>
                    <a:pt x="127349" y="75914"/>
                    <a:pt x="137160" y="93345"/>
                    <a:pt x="145923" y="111252"/>
                  </a:cubicBezTo>
                  <a:cubicBezTo>
                    <a:pt x="168754" y="159696"/>
                    <a:pt x="185118" y="210941"/>
                    <a:pt x="194596" y="263652"/>
                  </a:cubicBezTo>
                  <a:cubicBezTo>
                    <a:pt x="201073" y="296704"/>
                    <a:pt x="205359" y="329851"/>
                    <a:pt x="208217" y="363188"/>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grpSp>
      <p:cxnSp>
        <p:nvCxnSpPr>
          <p:cNvPr id="283" name="直接连接符 282">
            <a:extLst>
              <a:ext uri="{FF2B5EF4-FFF2-40B4-BE49-F238E27FC236}">
                <a16:creationId xmlns:a16="http://schemas.microsoft.com/office/drawing/2014/main" id="{4616AE22-5119-C3D6-E7F7-0DCA7CF73407}"/>
              </a:ext>
            </a:extLst>
          </p:cNvPr>
          <p:cNvCxnSpPr>
            <a:cxnSpLocks/>
          </p:cNvCxnSpPr>
          <p:nvPr/>
        </p:nvCxnSpPr>
        <p:spPr>
          <a:xfrm>
            <a:off x="2012250" y="5660909"/>
            <a:ext cx="3137062"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5" name="组合 274">
            <a:extLst>
              <a:ext uri="{FF2B5EF4-FFF2-40B4-BE49-F238E27FC236}">
                <a16:creationId xmlns:a16="http://schemas.microsoft.com/office/drawing/2014/main" id="{7598CCA0-3245-3AC4-3F3A-D1C883068572}"/>
              </a:ext>
            </a:extLst>
          </p:cNvPr>
          <p:cNvGrpSpPr/>
          <p:nvPr/>
        </p:nvGrpSpPr>
        <p:grpSpPr>
          <a:xfrm>
            <a:off x="7247550" y="4781694"/>
            <a:ext cx="841414" cy="934640"/>
            <a:chOff x="2402113" y="916820"/>
            <a:chExt cx="4964236" cy="5067763"/>
          </a:xfrm>
        </p:grpSpPr>
        <p:sp>
          <p:nvSpPr>
            <p:cNvPr id="191" name="任意多边形: 形状 190">
              <a:extLst>
                <a:ext uri="{FF2B5EF4-FFF2-40B4-BE49-F238E27FC236}">
                  <a16:creationId xmlns:a16="http://schemas.microsoft.com/office/drawing/2014/main" id="{A6E9EF39-08DA-1142-8AFB-0F4E43A7ABC0}"/>
                </a:ext>
              </a:extLst>
            </p:cNvPr>
            <p:cNvSpPr/>
            <p:nvPr/>
          </p:nvSpPr>
          <p:spPr>
            <a:xfrm>
              <a:off x="6280522" y="1632369"/>
              <a:ext cx="234998" cy="503050"/>
            </a:xfrm>
            <a:custGeom>
              <a:avLst/>
              <a:gdLst>
                <a:gd name="connsiteX0" fmla="*/ 230699 w 234998"/>
                <a:gd name="connsiteY0" fmla="*/ 480017 h 503050"/>
                <a:gd name="connsiteX1" fmla="*/ 230699 w 234998"/>
                <a:gd name="connsiteY1" fmla="*/ 480969 h 503050"/>
                <a:gd name="connsiteX2" fmla="*/ 200790 w 234998"/>
                <a:gd name="connsiteY2" fmla="*/ 501353 h 503050"/>
                <a:gd name="connsiteX3" fmla="*/ 194123 w 234998"/>
                <a:gd name="connsiteY3" fmla="*/ 486017 h 503050"/>
                <a:gd name="connsiteX4" fmla="*/ 187360 w 234998"/>
                <a:gd name="connsiteY4" fmla="*/ 461538 h 503050"/>
                <a:gd name="connsiteX5" fmla="*/ 147260 w 234998"/>
                <a:gd name="connsiteY5" fmla="*/ 366764 h 503050"/>
                <a:gd name="connsiteX6" fmla="*/ 121162 w 234998"/>
                <a:gd name="connsiteY6" fmla="*/ 309614 h 503050"/>
                <a:gd name="connsiteX7" fmla="*/ 76204 w 234998"/>
                <a:gd name="connsiteY7" fmla="*/ 177122 h 503050"/>
                <a:gd name="connsiteX8" fmla="*/ 62964 w 234998"/>
                <a:gd name="connsiteY8" fmla="*/ 138355 h 503050"/>
                <a:gd name="connsiteX9" fmla="*/ 26007 w 234998"/>
                <a:gd name="connsiteY9" fmla="*/ 57297 h 503050"/>
                <a:gd name="connsiteX10" fmla="*/ 6004 w 234998"/>
                <a:gd name="connsiteY10" fmla="*/ 27484 h 503050"/>
                <a:gd name="connsiteX11" fmla="*/ 1051 w 234998"/>
                <a:gd name="connsiteY11" fmla="*/ 20626 h 503050"/>
                <a:gd name="connsiteX12" fmla="*/ 17910 w 234998"/>
                <a:gd name="connsiteY12" fmla="*/ 1576 h 503050"/>
                <a:gd name="connsiteX13" fmla="*/ 49914 w 234998"/>
                <a:gd name="connsiteY13" fmla="*/ 4814 h 503050"/>
                <a:gd name="connsiteX14" fmla="*/ 89920 w 234998"/>
                <a:gd name="connsiteY14" fmla="*/ 52439 h 503050"/>
                <a:gd name="connsiteX15" fmla="*/ 233938 w 234998"/>
                <a:gd name="connsiteY15" fmla="*/ 438202 h 503050"/>
                <a:gd name="connsiteX16" fmla="*/ 230699 w 234998"/>
                <a:gd name="connsiteY16" fmla="*/ 480017 h 50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998" h="503050">
                  <a:moveTo>
                    <a:pt x="230699" y="480017"/>
                  </a:moveTo>
                  <a:cubicBezTo>
                    <a:pt x="230718" y="480331"/>
                    <a:pt x="230718" y="480655"/>
                    <a:pt x="230699" y="480969"/>
                  </a:cubicBezTo>
                  <a:cubicBezTo>
                    <a:pt x="227079" y="489446"/>
                    <a:pt x="211649" y="508877"/>
                    <a:pt x="200790" y="501353"/>
                  </a:cubicBezTo>
                  <a:cubicBezTo>
                    <a:pt x="196314" y="498400"/>
                    <a:pt x="195361" y="490875"/>
                    <a:pt x="194123" y="486017"/>
                  </a:cubicBezTo>
                  <a:cubicBezTo>
                    <a:pt x="192123" y="477826"/>
                    <a:pt x="189932" y="469634"/>
                    <a:pt x="187360" y="461538"/>
                  </a:cubicBezTo>
                  <a:cubicBezTo>
                    <a:pt x="176149" y="429077"/>
                    <a:pt x="162757" y="397416"/>
                    <a:pt x="147260" y="366764"/>
                  </a:cubicBezTo>
                  <a:cubicBezTo>
                    <a:pt x="138211" y="347714"/>
                    <a:pt x="129163" y="328664"/>
                    <a:pt x="121162" y="309614"/>
                  </a:cubicBezTo>
                  <a:cubicBezTo>
                    <a:pt x="103350" y="266371"/>
                    <a:pt x="90681" y="221413"/>
                    <a:pt x="76204" y="177122"/>
                  </a:cubicBezTo>
                  <a:cubicBezTo>
                    <a:pt x="72013" y="164168"/>
                    <a:pt x="67631" y="151118"/>
                    <a:pt x="62964" y="138355"/>
                  </a:cubicBezTo>
                  <a:cubicBezTo>
                    <a:pt x="53010" y="110318"/>
                    <a:pt x="40647" y="83197"/>
                    <a:pt x="26007" y="57297"/>
                  </a:cubicBezTo>
                  <a:cubicBezTo>
                    <a:pt x="19920" y="46982"/>
                    <a:pt x="13243" y="37028"/>
                    <a:pt x="6004" y="27484"/>
                  </a:cubicBezTo>
                  <a:cubicBezTo>
                    <a:pt x="4137" y="25366"/>
                    <a:pt x="2471" y="23068"/>
                    <a:pt x="1051" y="20626"/>
                  </a:cubicBezTo>
                  <a:cubicBezTo>
                    <a:pt x="-3902" y="10434"/>
                    <a:pt x="9814" y="3576"/>
                    <a:pt x="17910" y="1576"/>
                  </a:cubicBezTo>
                  <a:cubicBezTo>
                    <a:pt x="28617" y="-1338"/>
                    <a:pt x="40018" y="-184"/>
                    <a:pt x="49914" y="4814"/>
                  </a:cubicBezTo>
                  <a:cubicBezTo>
                    <a:pt x="68488" y="14339"/>
                    <a:pt x="79728" y="33389"/>
                    <a:pt x="89920" y="52439"/>
                  </a:cubicBezTo>
                  <a:cubicBezTo>
                    <a:pt x="157356" y="173216"/>
                    <a:pt x="220412" y="300566"/>
                    <a:pt x="233938" y="438202"/>
                  </a:cubicBezTo>
                  <a:cubicBezTo>
                    <a:pt x="236080" y="452204"/>
                    <a:pt x="234966" y="466510"/>
                    <a:pt x="230699" y="480017"/>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192" name="任意多边形: 形状 191">
              <a:extLst>
                <a:ext uri="{FF2B5EF4-FFF2-40B4-BE49-F238E27FC236}">
                  <a16:creationId xmlns:a16="http://schemas.microsoft.com/office/drawing/2014/main" id="{3A81180C-CE09-29D4-EF32-F95360F9E704}"/>
                </a:ext>
              </a:extLst>
            </p:cNvPr>
            <p:cNvSpPr/>
            <p:nvPr/>
          </p:nvSpPr>
          <p:spPr>
            <a:xfrm>
              <a:off x="6280522" y="1632369"/>
              <a:ext cx="234998" cy="480016"/>
            </a:xfrm>
            <a:custGeom>
              <a:avLst/>
              <a:gdLst>
                <a:gd name="connsiteX0" fmla="*/ 230699 w 234998"/>
                <a:gd name="connsiteY0" fmla="*/ 480017 h 480016"/>
                <a:gd name="connsiteX1" fmla="*/ 196409 w 234998"/>
                <a:gd name="connsiteY1" fmla="*/ 362288 h 480016"/>
                <a:gd name="connsiteX2" fmla="*/ 166120 w 234998"/>
                <a:gd name="connsiteY2" fmla="*/ 295613 h 480016"/>
                <a:gd name="connsiteX3" fmla="*/ 102873 w 234998"/>
                <a:gd name="connsiteY3" fmla="*/ 200934 h 480016"/>
                <a:gd name="connsiteX4" fmla="*/ 76108 w 234998"/>
                <a:gd name="connsiteY4" fmla="*/ 177026 h 480016"/>
                <a:gd name="connsiteX5" fmla="*/ 62868 w 234998"/>
                <a:gd name="connsiteY5" fmla="*/ 138260 h 480016"/>
                <a:gd name="connsiteX6" fmla="*/ 25912 w 234998"/>
                <a:gd name="connsiteY6" fmla="*/ 57202 h 480016"/>
                <a:gd name="connsiteX7" fmla="*/ 6004 w 234998"/>
                <a:gd name="connsiteY7" fmla="*/ 27484 h 480016"/>
                <a:gd name="connsiteX8" fmla="*/ 1051 w 234998"/>
                <a:gd name="connsiteY8" fmla="*/ 20626 h 480016"/>
                <a:gd name="connsiteX9" fmla="*/ 17910 w 234998"/>
                <a:gd name="connsiteY9" fmla="*/ 1576 h 480016"/>
                <a:gd name="connsiteX10" fmla="*/ 49914 w 234998"/>
                <a:gd name="connsiteY10" fmla="*/ 4814 h 480016"/>
                <a:gd name="connsiteX11" fmla="*/ 89920 w 234998"/>
                <a:gd name="connsiteY11" fmla="*/ 52439 h 480016"/>
                <a:gd name="connsiteX12" fmla="*/ 233938 w 234998"/>
                <a:gd name="connsiteY12" fmla="*/ 438202 h 480016"/>
                <a:gd name="connsiteX13" fmla="*/ 230699 w 234998"/>
                <a:gd name="connsiteY13" fmla="*/ 480017 h 48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998" h="480016">
                  <a:moveTo>
                    <a:pt x="230699" y="480017"/>
                  </a:moveTo>
                  <a:cubicBezTo>
                    <a:pt x="215078" y="442679"/>
                    <a:pt x="209744" y="400864"/>
                    <a:pt x="196409" y="362288"/>
                  </a:cubicBezTo>
                  <a:cubicBezTo>
                    <a:pt x="187894" y="339380"/>
                    <a:pt x="177778" y="317092"/>
                    <a:pt x="166120" y="295613"/>
                  </a:cubicBezTo>
                  <a:cubicBezTo>
                    <a:pt x="149984" y="261018"/>
                    <a:pt x="128658" y="229090"/>
                    <a:pt x="102873" y="200934"/>
                  </a:cubicBezTo>
                  <a:cubicBezTo>
                    <a:pt x="94396" y="192457"/>
                    <a:pt x="85157" y="184742"/>
                    <a:pt x="76108" y="177026"/>
                  </a:cubicBezTo>
                  <a:cubicBezTo>
                    <a:pt x="71917" y="164072"/>
                    <a:pt x="67536" y="151023"/>
                    <a:pt x="62868" y="138260"/>
                  </a:cubicBezTo>
                  <a:cubicBezTo>
                    <a:pt x="52915" y="110223"/>
                    <a:pt x="40551" y="83101"/>
                    <a:pt x="25912" y="57202"/>
                  </a:cubicBezTo>
                  <a:cubicBezTo>
                    <a:pt x="19853" y="46922"/>
                    <a:pt x="13205" y="36999"/>
                    <a:pt x="6004" y="27484"/>
                  </a:cubicBezTo>
                  <a:cubicBezTo>
                    <a:pt x="4137" y="25366"/>
                    <a:pt x="2471" y="23068"/>
                    <a:pt x="1051" y="20626"/>
                  </a:cubicBezTo>
                  <a:cubicBezTo>
                    <a:pt x="-3902" y="10434"/>
                    <a:pt x="9814" y="3576"/>
                    <a:pt x="17910" y="1576"/>
                  </a:cubicBezTo>
                  <a:cubicBezTo>
                    <a:pt x="28617" y="-1338"/>
                    <a:pt x="40018" y="-184"/>
                    <a:pt x="49914" y="4814"/>
                  </a:cubicBezTo>
                  <a:cubicBezTo>
                    <a:pt x="68488" y="14339"/>
                    <a:pt x="79728" y="33389"/>
                    <a:pt x="89920" y="52439"/>
                  </a:cubicBezTo>
                  <a:cubicBezTo>
                    <a:pt x="157356" y="173216"/>
                    <a:pt x="220412" y="300566"/>
                    <a:pt x="233938" y="438202"/>
                  </a:cubicBezTo>
                  <a:cubicBezTo>
                    <a:pt x="236080" y="452204"/>
                    <a:pt x="234966" y="466510"/>
                    <a:pt x="230699" y="480017"/>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193" name="任意多边形: 形状 192">
              <a:extLst>
                <a:ext uri="{FF2B5EF4-FFF2-40B4-BE49-F238E27FC236}">
                  <a16:creationId xmlns:a16="http://schemas.microsoft.com/office/drawing/2014/main" id="{9419A705-1A05-AE66-2939-F62276238982}"/>
                </a:ext>
              </a:extLst>
            </p:cNvPr>
            <p:cNvSpPr/>
            <p:nvPr/>
          </p:nvSpPr>
          <p:spPr>
            <a:xfrm>
              <a:off x="5364221" y="1567593"/>
              <a:ext cx="1426678" cy="2109464"/>
            </a:xfrm>
            <a:custGeom>
              <a:avLst/>
              <a:gdLst>
                <a:gd name="connsiteX0" fmla="*/ 1424845 w 1426678"/>
                <a:gd name="connsiteY0" fmla="*/ 1254310 h 2109464"/>
                <a:gd name="connsiteX1" fmla="*/ 1422845 w 1426678"/>
                <a:gd name="connsiteY1" fmla="*/ 1282885 h 2109464"/>
                <a:gd name="connsiteX2" fmla="*/ 1422845 w 1426678"/>
                <a:gd name="connsiteY2" fmla="*/ 1327462 h 2109464"/>
                <a:gd name="connsiteX3" fmla="*/ 1422845 w 1426678"/>
                <a:gd name="connsiteY3" fmla="*/ 1362133 h 2109464"/>
                <a:gd name="connsiteX4" fmla="*/ 1423321 w 1426678"/>
                <a:gd name="connsiteY4" fmla="*/ 1442619 h 2109464"/>
                <a:gd name="connsiteX5" fmla="*/ 1420939 w 1426678"/>
                <a:gd name="connsiteY5" fmla="*/ 1506532 h 2109464"/>
                <a:gd name="connsiteX6" fmla="*/ 1421702 w 1426678"/>
                <a:gd name="connsiteY6" fmla="*/ 1516914 h 2109464"/>
                <a:gd name="connsiteX7" fmla="*/ 1423511 w 1426678"/>
                <a:gd name="connsiteY7" fmla="*/ 1537107 h 2109464"/>
                <a:gd name="connsiteX8" fmla="*/ 1421416 w 1426678"/>
                <a:gd name="connsiteY8" fmla="*/ 1592828 h 2109464"/>
                <a:gd name="connsiteX9" fmla="*/ 1413701 w 1426678"/>
                <a:gd name="connsiteY9" fmla="*/ 1693508 h 2109464"/>
                <a:gd name="connsiteX10" fmla="*/ 1412653 w 1426678"/>
                <a:gd name="connsiteY10" fmla="*/ 1703795 h 2109464"/>
                <a:gd name="connsiteX11" fmla="*/ 1375886 w 1426678"/>
                <a:gd name="connsiteY11" fmla="*/ 1922870 h 2109464"/>
                <a:gd name="connsiteX12" fmla="*/ 1370552 w 1426678"/>
                <a:gd name="connsiteY12" fmla="*/ 1945730 h 2109464"/>
                <a:gd name="connsiteX13" fmla="*/ 1366171 w 1426678"/>
                <a:gd name="connsiteY13" fmla="*/ 1963446 h 2109464"/>
                <a:gd name="connsiteX14" fmla="*/ 1366171 w 1426678"/>
                <a:gd name="connsiteY14" fmla="*/ 1963446 h 2109464"/>
                <a:gd name="connsiteX15" fmla="*/ 1358551 w 1426678"/>
                <a:gd name="connsiteY15" fmla="*/ 1990783 h 2109464"/>
                <a:gd name="connsiteX16" fmla="*/ 1354550 w 1426678"/>
                <a:gd name="connsiteY16" fmla="*/ 2003737 h 2109464"/>
                <a:gd name="connsiteX17" fmla="*/ 1340072 w 1426678"/>
                <a:gd name="connsiteY17" fmla="*/ 2043551 h 2109464"/>
                <a:gd name="connsiteX18" fmla="*/ 1331690 w 1426678"/>
                <a:gd name="connsiteY18" fmla="*/ 2063078 h 2109464"/>
                <a:gd name="connsiteX19" fmla="*/ 1322832 w 1426678"/>
                <a:gd name="connsiteY19" fmla="*/ 2081271 h 2109464"/>
                <a:gd name="connsiteX20" fmla="*/ 1309592 w 1426678"/>
                <a:gd name="connsiteY20" fmla="*/ 2098606 h 2109464"/>
                <a:gd name="connsiteX21" fmla="*/ 1290542 w 1426678"/>
                <a:gd name="connsiteY21" fmla="*/ 2103559 h 2109464"/>
                <a:gd name="connsiteX22" fmla="*/ 1281017 w 1426678"/>
                <a:gd name="connsiteY22" fmla="*/ 2104512 h 2109464"/>
                <a:gd name="connsiteX23" fmla="*/ 1198340 w 1426678"/>
                <a:gd name="connsiteY23" fmla="*/ 2109465 h 2109464"/>
                <a:gd name="connsiteX24" fmla="*/ 1187006 w 1426678"/>
                <a:gd name="connsiteY24" fmla="*/ 2109465 h 2109464"/>
                <a:gd name="connsiteX25" fmla="*/ 1179195 w 1426678"/>
                <a:gd name="connsiteY25" fmla="*/ 2109465 h 2109464"/>
                <a:gd name="connsiteX26" fmla="*/ 1171099 w 1426678"/>
                <a:gd name="connsiteY26" fmla="*/ 2109465 h 2109464"/>
                <a:gd name="connsiteX27" fmla="*/ 1120712 w 1426678"/>
                <a:gd name="connsiteY27" fmla="*/ 2101178 h 2109464"/>
                <a:gd name="connsiteX28" fmla="*/ 1077087 w 1426678"/>
                <a:gd name="connsiteY28" fmla="*/ 2091653 h 2109464"/>
                <a:gd name="connsiteX29" fmla="*/ 947452 w 1426678"/>
                <a:gd name="connsiteY29" fmla="*/ 2049743 h 2109464"/>
                <a:gd name="connsiteX30" fmla="*/ 400050 w 1426678"/>
                <a:gd name="connsiteY30" fmla="*/ 1943063 h 2109464"/>
                <a:gd name="connsiteX31" fmla="*/ 135731 w 1426678"/>
                <a:gd name="connsiteY31" fmla="*/ 1873625 h 2109464"/>
                <a:gd name="connsiteX32" fmla="*/ 0 w 1426678"/>
                <a:gd name="connsiteY32" fmla="*/ 1908773 h 2109464"/>
                <a:gd name="connsiteX33" fmla="*/ 46577 w 1426678"/>
                <a:gd name="connsiteY33" fmla="*/ 1856576 h 2109464"/>
                <a:gd name="connsiteX34" fmla="*/ 412718 w 1426678"/>
                <a:gd name="connsiteY34" fmla="*/ 1447001 h 2109464"/>
                <a:gd name="connsiteX35" fmla="*/ 626936 w 1426678"/>
                <a:gd name="connsiteY35" fmla="*/ 1555014 h 2109464"/>
                <a:gd name="connsiteX36" fmla="*/ 700754 w 1426678"/>
                <a:gd name="connsiteY36" fmla="*/ 1581970 h 2109464"/>
                <a:gd name="connsiteX37" fmla="*/ 1072229 w 1426678"/>
                <a:gd name="connsiteY37" fmla="*/ 1677220 h 2109464"/>
                <a:gd name="connsiteX38" fmla="*/ 1086136 w 1426678"/>
                <a:gd name="connsiteY38" fmla="*/ 1651026 h 2109464"/>
                <a:gd name="connsiteX39" fmla="*/ 1094232 w 1426678"/>
                <a:gd name="connsiteY39" fmla="*/ 1633786 h 2109464"/>
                <a:gd name="connsiteX40" fmla="*/ 1102614 w 1426678"/>
                <a:gd name="connsiteY40" fmla="*/ 1614736 h 2109464"/>
                <a:gd name="connsiteX41" fmla="*/ 1109853 w 1426678"/>
                <a:gd name="connsiteY41" fmla="*/ 1595686 h 2109464"/>
                <a:gd name="connsiteX42" fmla="*/ 1112806 w 1426678"/>
                <a:gd name="connsiteY42" fmla="*/ 1581208 h 2109464"/>
                <a:gd name="connsiteX43" fmla="*/ 1132523 w 1426678"/>
                <a:gd name="connsiteY43" fmla="*/ 1501960 h 2109464"/>
                <a:gd name="connsiteX44" fmla="*/ 1144238 w 1426678"/>
                <a:gd name="connsiteY44" fmla="*/ 1421188 h 2109464"/>
                <a:gd name="connsiteX45" fmla="*/ 1148620 w 1426678"/>
                <a:gd name="connsiteY45" fmla="*/ 1380611 h 2109464"/>
                <a:gd name="connsiteX46" fmla="*/ 1151668 w 1426678"/>
                <a:gd name="connsiteY46" fmla="*/ 1364990 h 2109464"/>
                <a:gd name="connsiteX47" fmla="*/ 1154430 w 1426678"/>
                <a:gd name="connsiteY47" fmla="*/ 1347179 h 2109464"/>
                <a:gd name="connsiteX48" fmla="*/ 1161479 w 1426678"/>
                <a:gd name="connsiteY48" fmla="*/ 1298220 h 2109464"/>
                <a:gd name="connsiteX49" fmla="*/ 1168051 w 1426678"/>
                <a:gd name="connsiteY49" fmla="*/ 1239356 h 2109464"/>
                <a:gd name="connsiteX50" fmla="*/ 1170432 w 1426678"/>
                <a:gd name="connsiteY50" fmla="*/ 1213734 h 2109464"/>
                <a:gd name="connsiteX51" fmla="*/ 1174052 w 1426678"/>
                <a:gd name="connsiteY51" fmla="*/ 1171347 h 2109464"/>
                <a:gd name="connsiteX52" fmla="*/ 1175099 w 1426678"/>
                <a:gd name="connsiteY52" fmla="*/ 1152297 h 2109464"/>
                <a:gd name="connsiteX53" fmla="*/ 1176719 w 1426678"/>
                <a:gd name="connsiteY53" fmla="*/ 1111054 h 2109464"/>
                <a:gd name="connsiteX54" fmla="*/ 1189101 w 1426678"/>
                <a:gd name="connsiteY54" fmla="*/ 940461 h 2109464"/>
                <a:gd name="connsiteX55" fmla="*/ 1194340 w 1426678"/>
                <a:gd name="connsiteY55" fmla="*/ 854736 h 2109464"/>
                <a:gd name="connsiteX56" fmla="*/ 1196721 w 1426678"/>
                <a:gd name="connsiteY56" fmla="*/ 811969 h 2109464"/>
                <a:gd name="connsiteX57" fmla="*/ 1196245 w 1426678"/>
                <a:gd name="connsiteY57" fmla="*/ 795205 h 2109464"/>
                <a:gd name="connsiteX58" fmla="*/ 1191197 w 1426678"/>
                <a:gd name="connsiteY58" fmla="*/ 749580 h 2109464"/>
                <a:gd name="connsiteX59" fmla="*/ 1169480 w 1426678"/>
                <a:gd name="connsiteY59" fmla="*/ 651949 h 2109464"/>
                <a:gd name="connsiteX60" fmla="*/ 1145857 w 1426678"/>
                <a:gd name="connsiteY60" fmla="*/ 601371 h 2109464"/>
                <a:gd name="connsiteX61" fmla="*/ 1130808 w 1426678"/>
                <a:gd name="connsiteY61" fmla="*/ 577463 h 2109464"/>
                <a:gd name="connsiteX62" fmla="*/ 1122712 w 1426678"/>
                <a:gd name="connsiteY62" fmla="*/ 566319 h 2109464"/>
                <a:gd name="connsiteX63" fmla="*/ 1114044 w 1426678"/>
                <a:gd name="connsiteY63" fmla="*/ 550127 h 2109464"/>
                <a:gd name="connsiteX64" fmla="*/ 1072610 w 1426678"/>
                <a:gd name="connsiteY64" fmla="*/ 327908 h 2109464"/>
                <a:gd name="connsiteX65" fmla="*/ 1051084 w 1426678"/>
                <a:gd name="connsiteY65" fmla="*/ 237992 h 2109464"/>
                <a:gd name="connsiteX66" fmla="*/ 1001268 w 1426678"/>
                <a:gd name="connsiteY66" fmla="*/ 90260 h 2109464"/>
                <a:gd name="connsiteX67" fmla="*/ 972217 w 1426678"/>
                <a:gd name="connsiteY67" fmla="*/ 28633 h 2109464"/>
                <a:gd name="connsiteX68" fmla="*/ 994886 w 1426678"/>
                <a:gd name="connsiteY68" fmla="*/ 58 h 2109464"/>
                <a:gd name="connsiteX69" fmla="*/ 1019080 w 1426678"/>
                <a:gd name="connsiteY69" fmla="*/ 9011 h 2109464"/>
                <a:gd name="connsiteX70" fmla="*/ 1028605 w 1426678"/>
                <a:gd name="connsiteY70" fmla="*/ 14631 h 2109464"/>
                <a:gd name="connsiteX71" fmla="*/ 1049750 w 1426678"/>
                <a:gd name="connsiteY71" fmla="*/ 34634 h 2109464"/>
                <a:gd name="connsiteX72" fmla="*/ 1104138 w 1426678"/>
                <a:gd name="connsiteY72" fmla="*/ 148934 h 2109464"/>
                <a:gd name="connsiteX73" fmla="*/ 1147667 w 1426678"/>
                <a:gd name="connsiteY73" fmla="*/ 247803 h 2109464"/>
                <a:gd name="connsiteX74" fmla="*/ 1187196 w 1426678"/>
                <a:gd name="connsiteY74" fmla="*/ 327718 h 2109464"/>
                <a:gd name="connsiteX75" fmla="*/ 1208246 w 1426678"/>
                <a:gd name="connsiteY75" fmla="*/ 366961 h 2109464"/>
                <a:gd name="connsiteX76" fmla="*/ 1210151 w 1426678"/>
                <a:gd name="connsiteY76" fmla="*/ 373533 h 2109464"/>
                <a:gd name="connsiteX77" fmla="*/ 1219676 w 1426678"/>
                <a:gd name="connsiteY77" fmla="*/ 397346 h 2109464"/>
                <a:gd name="connsiteX78" fmla="*/ 1235773 w 1426678"/>
                <a:gd name="connsiteY78" fmla="*/ 438589 h 2109464"/>
                <a:gd name="connsiteX79" fmla="*/ 1249109 w 1426678"/>
                <a:gd name="connsiteY79" fmla="*/ 326480 h 2109464"/>
                <a:gd name="connsiteX80" fmla="*/ 1286542 w 1426678"/>
                <a:gd name="connsiteY80" fmla="*/ 284093 h 2109464"/>
                <a:gd name="connsiteX81" fmla="*/ 1321022 w 1426678"/>
                <a:gd name="connsiteY81" fmla="*/ 315145 h 2109464"/>
                <a:gd name="connsiteX82" fmla="*/ 1332929 w 1426678"/>
                <a:gd name="connsiteY82" fmla="*/ 471736 h 2109464"/>
                <a:gd name="connsiteX83" fmla="*/ 1387126 w 1426678"/>
                <a:gd name="connsiteY83" fmla="*/ 635280 h 2109464"/>
                <a:gd name="connsiteX84" fmla="*/ 1388840 w 1426678"/>
                <a:gd name="connsiteY84" fmla="*/ 718433 h 2109464"/>
                <a:gd name="connsiteX85" fmla="*/ 1384745 w 1426678"/>
                <a:gd name="connsiteY85" fmla="*/ 790157 h 2109464"/>
                <a:gd name="connsiteX86" fmla="*/ 1393222 w 1426678"/>
                <a:gd name="connsiteY86" fmla="*/ 897027 h 2109464"/>
                <a:gd name="connsiteX87" fmla="*/ 1418558 w 1426678"/>
                <a:gd name="connsiteY87" fmla="*/ 1071716 h 2109464"/>
                <a:gd name="connsiteX88" fmla="*/ 1424559 w 1426678"/>
                <a:gd name="connsiteY88" fmla="*/ 1164680 h 2109464"/>
                <a:gd name="connsiteX89" fmla="*/ 1424845 w 1426678"/>
                <a:gd name="connsiteY89" fmla="*/ 1254310 h 210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426678" h="2109464">
                  <a:moveTo>
                    <a:pt x="1424845" y="1254310"/>
                  </a:moveTo>
                  <a:cubicBezTo>
                    <a:pt x="1422940" y="1263711"/>
                    <a:pt x="1422273" y="1273312"/>
                    <a:pt x="1422845" y="1282885"/>
                  </a:cubicBezTo>
                  <a:cubicBezTo>
                    <a:pt x="1425083" y="1297658"/>
                    <a:pt x="1425083" y="1312689"/>
                    <a:pt x="1422845" y="1327462"/>
                  </a:cubicBezTo>
                  <a:cubicBezTo>
                    <a:pt x="1421606" y="1338987"/>
                    <a:pt x="1421606" y="1350608"/>
                    <a:pt x="1422845" y="1362133"/>
                  </a:cubicBezTo>
                  <a:cubicBezTo>
                    <a:pt x="1423702" y="1388993"/>
                    <a:pt x="1423797" y="1415854"/>
                    <a:pt x="1423321" y="1442619"/>
                  </a:cubicBezTo>
                  <a:cubicBezTo>
                    <a:pt x="1423321" y="1463860"/>
                    <a:pt x="1421416" y="1485196"/>
                    <a:pt x="1420939" y="1506532"/>
                  </a:cubicBezTo>
                  <a:cubicBezTo>
                    <a:pt x="1420816" y="1510009"/>
                    <a:pt x="1421073" y="1513495"/>
                    <a:pt x="1421702" y="1516914"/>
                  </a:cubicBezTo>
                  <a:cubicBezTo>
                    <a:pt x="1423111" y="1523544"/>
                    <a:pt x="1423721" y="1530325"/>
                    <a:pt x="1423511" y="1537107"/>
                  </a:cubicBezTo>
                  <a:cubicBezTo>
                    <a:pt x="1423007" y="1555710"/>
                    <a:pt x="1422302" y="1574283"/>
                    <a:pt x="1421416" y="1592828"/>
                  </a:cubicBezTo>
                  <a:cubicBezTo>
                    <a:pt x="1419797" y="1626452"/>
                    <a:pt x="1417130" y="1660075"/>
                    <a:pt x="1413701" y="1693508"/>
                  </a:cubicBezTo>
                  <a:cubicBezTo>
                    <a:pt x="1413701" y="1696937"/>
                    <a:pt x="1413034" y="1700366"/>
                    <a:pt x="1412653" y="1703795"/>
                  </a:cubicBezTo>
                  <a:cubicBezTo>
                    <a:pt x="1404585" y="1777461"/>
                    <a:pt x="1392308" y="1850604"/>
                    <a:pt x="1375886" y="1922870"/>
                  </a:cubicBezTo>
                  <a:cubicBezTo>
                    <a:pt x="1374172" y="1930490"/>
                    <a:pt x="1372362" y="1938110"/>
                    <a:pt x="1370552" y="1945730"/>
                  </a:cubicBezTo>
                  <a:cubicBezTo>
                    <a:pt x="1369123" y="1951635"/>
                    <a:pt x="1367695" y="1957541"/>
                    <a:pt x="1366171" y="1963446"/>
                  </a:cubicBezTo>
                  <a:lnTo>
                    <a:pt x="1366171" y="1963446"/>
                  </a:lnTo>
                  <a:cubicBezTo>
                    <a:pt x="1363789" y="1972971"/>
                    <a:pt x="1361313" y="1981734"/>
                    <a:pt x="1358551" y="1990783"/>
                  </a:cubicBezTo>
                  <a:cubicBezTo>
                    <a:pt x="1357313" y="1995069"/>
                    <a:pt x="1355884" y="1999355"/>
                    <a:pt x="1354550" y="2003737"/>
                  </a:cubicBezTo>
                  <a:cubicBezTo>
                    <a:pt x="1350264" y="2017167"/>
                    <a:pt x="1345025" y="2030502"/>
                    <a:pt x="1340072" y="2043551"/>
                  </a:cubicBezTo>
                  <a:cubicBezTo>
                    <a:pt x="1337310" y="2050124"/>
                    <a:pt x="1334548" y="2056601"/>
                    <a:pt x="1331690" y="2063078"/>
                  </a:cubicBezTo>
                  <a:cubicBezTo>
                    <a:pt x="1329519" y="2069488"/>
                    <a:pt x="1326537" y="2075603"/>
                    <a:pt x="1322832" y="2081271"/>
                  </a:cubicBezTo>
                  <a:cubicBezTo>
                    <a:pt x="1320079" y="2088147"/>
                    <a:pt x="1315507" y="2094148"/>
                    <a:pt x="1309592" y="2098606"/>
                  </a:cubicBezTo>
                  <a:cubicBezTo>
                    <a:pt x="1303696" y="2101673"/>
                    <a:pt x="1297181" y="2103369"/>
                    <a:pt x="1290542" y="2103559"/>
                  </a:cubicBezTo>
                  <a:lnTo>
                    <a:pt x="1281017" y="2104512"/>
                  </a:lnTo>
                  <a:cubicBezTo>
                    <a:pt x="1253490" y="2107083"/>
                    <a:pt x="1225963" y="2109465"/>
                    <a:pt x="1198340" y="2109465"/>
                  </a:cubicBezTo>
                  <a:lnTo>
                    <a:pt x="1187006" y="2109465"/>
                  </a:lnTo>
                  <a:lnTo>
                    <a:pt x="1179195" y="2109465"/>
                  </a:lnTo>
                  <a:lnTo>
                    <a:pt x="1171099" y="2109465"/>
                  </a:lnTo>
                  <a:cubicBezTo>
                    <a:pt x="1153963" y="2109512"/>
                    <a:pt x="1136933" y="2106712"/>
                    <a:pt x="1120712" y="2101178"/>
                  </a:cubicBezTo>
                  <a:cubicBezTo>
                    <a:pt x="1106529" y="2096549"/>
                    <a:pt x="1091908" y="2093358"/>
                    <a:pt x="1077087" y="2091653"/>
                  </a:cubicBezTo>
                  <a:cubicBezTo>
                    <a:pt x="1032701" y="2082128"/>
                    <a:pt x="990505" y="2063935"/>
                    <a:pt x="947452" y="2049743"/>
                  </a:cubicBezTo>
                  <a:cubicBezTo>
                    <a:pt x="770572" y="1991450"/>
                    <a:pt x="577501" y="1999355"/>
                    <a:pt x="400050" y="1943063"/>
                  </a:cubicBezTo>
                  <a:cubicBezTo>
                    <a:pt x="312706" y="1915345"/>
                    <a:pt x="227362" y="1871816"/>
                    <a:pt x="135731" y="1873625"/>
                  </a:cubicBezTo>
                  <a:cubicBezTo>
                    <a:pt x="88382" y="1874711"/>
                    <a:pt x="41920" y="1886741"/>
                    <a:pt x="0" y="1908773"/>
                  </a:cubicBezTo>
                  <a:lnTo>
                    <a:pt x="46577" y="1856576"/>
                  </a:lnTo>
                  <a:lnTo>
                    <a:pt x="412718" y="1447001"/>
                  </a:lnTo>
                  <a:cubicBezTo>
                    <a:pt x="484061" y="1483577"/>
                    <a:pt x="553593" y="1524153"/>
                    <a:pt x="626936" y="1555014"/>
                  </a:cubicBezTo>
                  <a:cubicBezTo>
                    <a:pt x="651034" y="1565339"/>
                    <a:pt x="675675" y="1574340"/>
                    <a:pt x="700754" y="1581970"/>
                  </a:cubicBezTo>
                  <a:cubicBezTo>
                    <a:pt x="823531" y="1619022"/>
                    <a:pt x="957929" y="1618832"/>
                    <a:pt x="1072229" y="1677220"/>
                  </a:cubicBezTo>
                  <a:cubicBezTo>
                    <a:pt x="1077087" y="1668647"/>
                    <a:pt x="1081754" y="1659884"/>
                    <a:pt x="1086136" y="1651026"/>
                  </a:cubicBezTo>
                  <a:cubicBezTo>
                    <a:pt x="1088993" y="1645311"/>
                    <a:pt x="1091660" y="1639596"/>
                    <a:pt x="1094232" y="1633786"/>
                  </a:cubicBezTo>
                  <a:cubicBezTo>
                    <a:pt x="1096804" y="1627976"/>
                    <a:pt x="1099947" y="1620927"/>
                    <a:pt x="1102614" y="1614736"/>
                  </a:cubicBezTo>
                  <a:cubicBezTo>
                    <a:pt x="1105281" y="1608545"/>
                    <a:pt x="1107662" y="1602353"/>
                    <a:pt x="1109853" y="1595686"/>
                  </a:cubicBezTo>
                  <a:cubicBezTo>
                    <a:pt x="1112044" y="1589018"/>
                    <a:pt x="1111377" y="1586161"/>
                    <a:pt x="1112806" y="1581208"/>
                  </a:cubicBezTo>
                  <a:cubicBezTo>
                    <a:pt x="1120778" y="1555157"/>
                    <a:pt x="1127360" y="1528706"/>
                    <a:pt x="1132523" y="1501960"/>
                  </a:cubicBezTo>
                  <a:cubicBezTo>
                    <a:pt x="1137380" y="1475195"/>
                    <a:pt x="1141095" y="1448239"/>
                    <a:pt x="1144238" y="1421188"/>
                  </a:cubicBezTo>
                  <a:cubicBezTo>
                    <a:pt x="1145762" y="1407663"/>
                    <a:pt x="1147191" y="1394137"/>
                    <a:pt x="1148620" y="1380611"/>
                  </a:cubicBezTo>
                  <a:cubicBezTo>
                    <a:pt x="1148963" y="1375296"/>
                    <a:pt x="1149991" y="1370048"/>
                    <a:pt x="1151668" y="1364990"/>
                  </a:cubicBezTo>
                  <a:cubicBezTo>
                    <a:pt x="1153125" y="1359152"/>
                    <a:pt x="1154049" y="1353189"/>
                    <a:pt x="1154430" y="1347179"/>
                  </a:cubicBezTo>
                  <a:cubicBezTo>
                    <a:pt x="1156526" y="1330891"/>
                    <a:pt x="1159573" y="1314603"/>
                    <a:pt x="1161479" y="1298220"/>
                  </a:cubicBezTo>
                  <a:cubicBezTo>
                    <a:pt x="1163860" y="1278599"/>
                    <a:pt x="1165955" y="1258977"/>
                    <a:pt x="1168051" y="1239356"/>
                  </a:cubicBezTo>
                  <a:cubicBezTo>
                    <a:pt x="1168813" y="1230783"/>
                    <a:pt x="1169670" y="1222211"/>
                    <a:pt x="1170432" y="1213734"/>
                  </a:cubicBezTo>
                  <a:cubicBezTo>
                    <a:pt x="1171765" y="1199636"/>
                    <a:pt x="1173004" y="1185159"/>
                    <a:pt x="1174052" y="1171347"/>
                  </a:cubicBezTo>
                  <a:cubicBezTo>
                    <a:pt x="1175042" y="1165051"/>
                    <a:pt x="1175385" y="1158669"/>
                    <a:pt x="1175099" y="1152297"/>
                  </a:cubicBezTo>
                  <a:cubicBezTo>
                    <a:pt x="1174166" y="1138534"/>
                    <a:pt x="1174709" y="1124703"/>
                    <a:pt x="1176719" y="1111054"/>
                  </a:cubicBezTo>
                  <a:cubicBezTo>
                    <a:pt x="1181290" y="1053904"/>
                    <a:pt x="1185415" y="997040"/>
                    <a:pt x="1189101" y="940461"/>
                  </a:cubicBezTo>
                  <a:cubicBezTo>
                    <a:pt x="1190911" y="911886"/>
                    <a:pt x="1192721" y="883311"/>
                    <a:pt x="1194340" y="854736"/>
                  </a:cubicBezTo>
                  <a:cubicBezTo>
                    <a:pt x="1195197" y="840449"/>
                    <a:pt x="1195959" y="826161"/>
                    <a:pt x="1196721" y="811969"/>
                  </a:cubicBezTo>
                  <a:cubicBezTo>
                    <a:pt x="1197664" y="806406"/>
                    <a:pt x="1197502" y="800710"/>
                    <a:pt x="1196245" y="795205"/>
                  </a:cubicBezTo>
                  <a:cubicBezTo>
                    <a:pt x="1192739" y="780251"/>
                    <a:pt x="1191054" y="764934"/>
                    <a:pt x="1191197" y="749580"/>
                  </a:cubicBezTo>
                  <a:cubicBezTo>
                    <a:pt x="1188234" y="716233"/>
                    <a:pt x="1180929" y="683410"/>
                    <a:pt x="1169480" y="651949"/>
                  </a:cubicBezTo>
                  <a:cubicBezTo>
                    <a:pt x="1163050" y="634452"/>
                    <a:pt x="1155144" y="617535"/>
                    <a:pt x="1145857" y="601371"/>
                  </a:cubicBezTo>
                  <a:cubicBezTo>
                    <a:pt x="1141190" y="593180"/>
                    <a:pt x="1136332" y="585179"/>
                    <a:pt x="1130808" y="577463"/>
                  </a:cubicBezTo>
                  <a:cubicBezTo>
                    <a:pt x="1128141" y="573653"/>
                    <a:pt x="1125474" y="569939"/>
                    <a:pt x="1122712" y="566319"/>
                  </a:cubicBezTo>
                  <a:cubicBezTo>
                    <a:pt x="1118902" y="561471"/>
                    <a:pt x="1115968" y="555994"/>
                    <a:pt x="1114044" y="550127"/>
                  </a:cubicBezTo>
                  <a:cubicBezTo>
                    <a:pt x="1088136" y="479070"/>
                    <a:pt x="1086612" y="406204"/>
                    <a:pt x="1072610" y="327908"/>
                  </a:cubicBezTo>
                  <a:cubicBezTo>
                    <a:pt x="1066943" y="297595"/>
                    <a:pt x="1059761" y="267585"/>
                    <a:pt x="1051084" y="237992"/>
                  </a:cubicBezTo>
                  <a:cubicBezTo>
                    <a:pt x="1036796" y="188018"/>
                    <a:pt x="1020194" y="138773"/>
                    <a:pt x="1001268" y="90260"/>
                  </a:cubicBezTo>
                  <a:cubicBezTo>
                    <a:pt x="992981" y="69019"/>
                    <a:pt x="986314" y="46540"/>
                    <a:pt x="972217" y="28633"/>
                  </a:cubicBezTo>
                  <a:cubicBezTo>
                    <a:pt x="961454" y="14917"/>
                    <a:pt x="981170" y="-1085"/>
                    <a:pt x="994886" y="58"/>
                  </a:cubicBezTo>
                  <a:cubicBezTo>
                    <a:pt x="1003468" y="1385"/>
                    <a:pt x="1011698" y="4430"/>
                    <a:pt x="1019080" y="9011"/>
                  </a:cubicBezTo>
                  <a:cubicBezTo>
                    <a:pt x="1022604" y="10821"/>
                    <a:pt x="1025747" y="12917"/>
                    <a:pt x="1028605" y="14631"/>
                  </a:cubicBezTo>
                  <a:cubicBezTo>
                    <a:pt x="1036634" y="20184"/>
                    <a:pt x="1043759" y="26929"/>
                    <a:pt x="1049750" y="34634"/>
                  </a:cubicBezTo>
                  <a:cubicBezTo>
                    <a:pt x="1076611" y="68257"/>
                    <a:pt x="1087850" y="110072"/>
                    <a:pt x="1104138" y="148934"/>
                  </a:cubicBezTo>
                  <a:cubicBezTo>
                    <a:pt x="1117730" y="182271"/>
                    <a:pt x="1132237" y="215228"/>
                    <a:pt x="1147667" y="247803"/>
                  </a:cubicBezTo>
                  <a:cubicBezTo>
                    <a:pt x="1160364" y="274727"/>
                    <a:pt x="1173547" y="301365"/>
                    <a:pt x="1187196" y="327718"/>
                  </a:cubicBezTo>
                  <a:cubicBezTo>
                    <a:pt x="1194054" y="340862"/>
                    <a:pt x="1202055" y="353626"/>
                    <a:pt x="1208246" y="366961"/>
                  </a:cubicBezTo>
                  <a:cubicBezTo>
                    <a:pt x="1209104" y="369085"/>
                    <a:pt x="1209742" y="371285"/>
                    <a:pt x="1210151" y="373533"/>
                  </a:cubicBezTo>
                  <a:cubicBezTo>
                    <a:pt x="1212790" y="381677"/>
                    <a:pt x="1215971" y="389630"/>
                    <a:pt x="1219676" y="397346"/>
                  </a:cubicBezTo>
                  <a:cubicBezTo>
                    <a:pt x="1225391" y="410871"/>
                    <a:pt x="1230821" y="424682"/>
                    <a:pt x="1235773" y="438589"/>
                  </a:cubicBezTo>
                  <a:cubicBezTo>
                    <a:pt x="1235088" y="400784"/>
                    <a:pt x="1239574" y="363065"/>
                    <a:pt x="1249109" y="326480"/>
                  </a:cubicBezTo>
                  <a:cubicBezTo>
                    <a:pt x="1254633" y="307430"/>
                    <a:pt x="1266349" y="284760"/>
                    <a:pt x="1286542" y="284093"/>
                  </a:cubicBezTo>
                  <a:cubicBezTo>
                    <a:pt x="1304068" y="284093"/>
                    <a:pt x="1313498" y="299429"/>
                    <a:pt x="1321022" y="315145"/>
                  </a:cubicBezTo>
                  <a:cubicBezTo>
                    <a:pt x="1343692" y="362770"/>
                    <a:pt x="1326071" y="419444"/>
                    <a:pt x="1332929" y="471736"/>
                  </a:cubicBezTo>
                  <a:cubicBezTo>
                    <a:pt x="1340548" y="528886"/>
                    <a:pt x="1377124" y="578606"/>
                    <a:pt x="1387126" y="635280"/>
                  </a:cubicBezTo>
                  <a:cubicBezTo>
                    <a:pt x="1390888" y="662836"/>
                    <a:pt x="1391469" y="690744"/>
                    <a:pt x="1388840" y="718433"/>
                  </a:cubicBezTo>
                  <a:cubicBezTo>
                    <a:pt x="1387507" y="742341"/>
                    <a:pt x="1386078" y="766058"/>
                    <a:pt x="1384745" y="790157"/>
                  </a:cubicBezTo>
                  <a:cubicBezTo>
                    <a:pt x="1384087" y="825971"/>
                    <a:pt x="1386926" y="861766"/>
                    <a:pt x="1393222" y="897027"/>
                  </a:cubicBezTo>
                  <a:cubicBezTo>
                    <a:pt x="1401413" y="955320"/>
                    <a:pt x="1412272" y="1013232"/>
                    <a:pt x="1418558" y="1071716"/>
                  </a:cubicBezTo>
                  <a:cubicBezTo>
                    <a:pt x="1421892" y="1102672"/>
                    <a:pt x="1423702" y="1133723"/>
                    <a:pt x="1424559" y="1164680"/>
                  </a:cubicBezTo>
                  <a:cubicBezTo>
                    <a:pt x="1425321" y="1193636"/>
                    <a:pt x="1428750" y="1225735"/>
                    <a:pt x="1424845" y="1254310"/>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194" name="任意多边形: 形状 193">
              <a:extLst>
                <a:ext uri="{FF2B5EF4-FFF2-40B4-BE49-F238E27FC236}">
                  <a16:creationId xmlns:a16="http://schemas.microsoft.com/office/drawing/2014/main" id="{0C62265F-BC2F-93F0-D2CB-0DE5B5E41B7E}"/>
                </a:ext>
              </a:extLst>
            </p:cNvPr>
            <p:cNvSpPr/>
            <p:nvPr/>
          </p:nvSpPr>
          <p:spPr>
            <a:xfrm>
              <a:off x="5991156" y="1567593"/>
              <a:ext cx="694994" cy="1897214"/>
            </a:xfrm>
            <a:custGeom>
              <a:avLst/>
              <a:gdLst>
                <a:gd name="connsiteX0" fmla="*/ 686943 w 694994"/>
                <a:gd name="connsiteY0" fmla="*/ 967226 h 1897214"/>
                <a:gd name="connsiteX1" fmla="*/ 628079 w 694994"/>
                <a:gd name="connsiteY1" fmla="*/ 1202113 h 1897214"/>
                <a:gd name="connsiteX2" fmla="*/ 623983 w 694994"/>
                <a:gd name="connsiteY2" fmla="*/ 1440238 h 1897214"/>
                <a:gd name="connsiteX3" fmla="*/ 496443 w 694994"/>
                <a:gd name="connsiteY3" fmla="*/ 1839431 h 1897214"/>
                <a:gd name="connsiteX4" fmla="*/ 493014 w 694994"/>
                <a:gd name="connsiteY4" fmla="*/ 1845527 h 1897214"/>
                <a:gd name="connsiteX5" fmla="*/ 462724 w 694994"/>
                <a:gd name="connsiteY5" fmla="*/ 1883627 h 1897214"/>
                <a:gd name="connsiteX6" fmla="*/ 410337 w 694994"/>
                <a:gd name="connsiteY6" fmla="*/ 1894771 h 1897214"/>
                <a:gd name="connsiteX7" fmla="*/ 375285 w 694994"/>
                <a:gd name="connsiteY7" fmla="*/ 1862196 h 1897214"/>
                <a:gd name="connsiteX8" fmla="*/ 248698 w 694994"/>
                <a:gd name="connsiteY8" fmla="*/ 1711510 h 1897214"/>
                <a:gd name="connsiteX9" fmla="*/ 186404 w 694994"/>
                <a:gd name="connsiteY9" fmla="*/ 1655408 h 1897214"/>
                <a:gd name="connsiteX10" fmla="*/ 70580 w 694994"/>
                <a:gd name="connsiteY10" fmla="*/ 1598258 h 1897214"/>
                <a:gd name="connsiteX11" fmla="*/ 0 w 694994"/>
                <a:gd name="connsiteY11" fmla="*/ 1554824 h 1897214"/>
                <a:gd name="connsiteX12" fmla="*/ 73819 w 694994"/>
                <a:gd name="connsiteY12" fmla="*/ 1581780 h 1897214"/>
                <a:gd name="connsiteX13" fmla="*/ 445294 w 694994"/>
                <a:gd name="connsiteY13" fmla="*/ 1677030 h 1897214"/>
                <a:gd name="connsiteX14" fmla="*/ 459200 w 694994"/>
                <a:gd name="connsiteY14" fmla="*/ 1650836 h 1897214"/>
                <a:gd name="connsiteX15" fmla="*/ 467296 w 694994"/>
                <a:gd name="connsiteY15" fmla="*/ 1633596 h 1897214"/>
                <a:gd name="connsiteX16" fmla="*/ 475679 w 694994"/>
                <a:gd name="connsiteY16" fmla="*/ 1614546 h 1897214"/>
                <a:gd name="connsiteX17" fmla="*/ 482917 w 694994"/>
                <a:gd name="connsiteY17" fmla="*/ 1595496 h 1897214"/>
                <a:gd name="connsiteX18" fmla="*/ 485870 w 694994"/>
                <a:gd name="connsiteY18" fmla="*/ 1581017 h 1897214"/>
                <a:gd name="connsiteX19" fmla="*/ 505587 w 694994"/>
                <a:gd name="connsiteY19" fmla="*/ 1501960 h 1897214"/>
                <a:gd name="connsiteX20" fmla="*/ 517303 w 694994"/>
                <a:gd name="connsiteY20" fmla="*/ 1421188 h 1897214"/>
                <a:gd name="connsiteX21" fmla="*/ 521684 w 694994"/>
                <a:gd name="connsiteY21" fmla="*/ 1380611 h 1897214"/>
                <a:gd name="connsiteX22" fmla="*/ 524732 w 694994"/>
                <a:gd name="connsiteY22" fmla="*/ 1364990 h 1897214"/>
                <a:gd name="connsiteX23" fmla="*/ 527495 w 694994"/>
                <a:gd name="connsiteY23" fmla="*/ 1347179 h 1897214"/>
                <a:gd name="connsiteX24" fmla="*/ 534543 w 694994"/>
                <a:gd name="connsiteY24" fmla="*/ 1298220 h 1897214"/>
                <a:gd name="connsiteX25" fmla="*/ 541115 w 694994"/>
                <a:gd name="connsiteY25" fmla="*/ 1239356 h 1897214"/>
                <a:gd name="connsiteX26" fmla="*/ 543497 w 694994"/>
                <a:gd name="connsiteY26" fmla="*/ 1213734 h 1897214"/>
                <a:gd name="connsiteX27" fmla="*/ 547116 w 694994"/>
                <a:gd name="connsiteY27" fmla="*/ 1171347 h 1897214"/>
                <a:gd name="connsiteX28" fmla="*/ 548164 w 694994"/>
                <a:gd name="connsiteY28" fmla="*/ 1152297 h 1897214"/>
                <a:gd name="connsiteX29" fmla="*/ 549783 w 694994"/>
                <a:gd name="connsiteY29" fmla="*/ 1111054 h 1897214"/>
                <a:gd name="connsiteX30" fmla="*/ 562165 w 694994"/>
                <a:gd name="connsiteY30" fmla="*/ 940461 h 1897214"/>
                <a:gd name="connsiteX31" fmla="*/ 567404 w 694994"/>
                <a:gd name="connsiteY31" fmla="*/ 854736 h 1897214"/>
                <a:gd name="connsiteX32" fmla="*/ 569786 w 694994"/>
                <a:gd name="connsiteY32" fmla="*/ 811969 h 1897214"/>
                <a:gd name="connsiteX33" fmla="*/ 569309 w 694994"/>
                <a:gd name="connsiteY33" fmla="*/ 795205 h 1897214"/>
                <a:gd name="connsiteX34" fmla="*/ 564261 w 694994"/>
                <a:gd name="connsiteY34" fmla="*/ 749580 h 1897214"/>
                <a:gd name="connsiteX35" fmla="*/ 542544 w 694994"/>
                <a:gd name="connsiteY35" fmla="*/ 651949 h 1897214"/>
                <a:gd name="connsiteX36" fmla="*/ 518922 w 694994"/>
                <a:gd name="connsiteY36" fmla="*/ 601371 h 1897214"/>
                <a:gd name="connsiteX37" fmla="*/ 503872 w 694994"/>
                <a:gd name="connsiteY37" fmla="*/ 577463 h 1897214"/>
                <a:gd name="connsiteX38" fmla="*/ 495776 w 694994"/>
                <a:gd name="connsiteY38" fmla="*/ 566319 h 1897214"/>
                <a:gd name="connsiteX39" fmla="*/ 487108 w 694994"/>
                <a:gd name="connsiteY39" fmla="*/ 550127 h 1897214"/>
                <a:gd name="connsiteX40" fmla="*/ 445675 w 694994"/>
                <a:gd name="connsiteY40" fmla="*/ 327908 h 1897214"/>
                <a:gd name="connsiteX41" fmla="*/ 424148 w 694994"/>
                <a:gd name="connsiteY41" fmla="*/ 237992 h 1897214"/>
                <a:gd name="connsiteX42" fmla="*/ 374332 w 694994"/>
                <a:gd name="connsiteY42" fmla="*/ 90260 h 1897214"/>
                <a:gd name="connsiteX43" fmla="*/ 345281 w 694994"/>
                <a:gd name="connsiteY43" fmla="*/ 28633 h 1897214"/>
                <a:gd name="connsiteX44" fmla="*/ 367951 w 694994"/>
                <a:gd name="connsiteY44" fmla="*/ 58 h 1897214"/>
                <a:gd name="connsiteX45" fmla="*/ 392144 w 694994"/>
                <a:gd name="connsiteY45" fmla="*/ 9011 h 1897214"/>
                <a:gd name="connsiteX46" fmla="*/ 422529 w 694994"/>
                <a:gd name="connsiteY46" fmla="*/ 106833 h 1897214"/>
                <a:gd name="connsiteX47" fmla="*/ 460629 w 694994"/>
                <a:gd name="connsiteY47" fmla="*/ 269711 h 1897214"/>
                <a:gd name="connsiteX48" fmla="*/ 544639 w 694994"/>
                <a:gd name="connsiteY48" fmla="*/ 564986 h 1897214"/>
                <a:gd name="connsiteX49" fmla="*/ 582739 w 694994"/>
                <a:gd name="connsiteY49" fmla="*/ 616516 h 1897214"/>
                <a:gd name="connsiteX50" fmla="*/ 659892 w 694994"/>
                <a:gd name="connsiteY50" fmla="*/ 744246 h 1897214"/>
                <a:gd name="connsiteX51" fmla="*/ 678942 w 694994"/>
                <a:gd name="connsiteY51" fmla="*/ 756438 h 1897214"/>
                <a:gd name="connsiteX52" fmla="*/ 690467 w 694994"/>
                <a:gd name="connsiteY52" fmla="*/ 792728 h 1897214"/>
                <a:gd name="connsiteX53" fmla="*/ 686943 w 694994"/>
                <a:gd name="connsiteY53" fmla="*/ 967226 h 1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94994" h="1897214">
                  <a:moveTo>
                    <a:pt x="686943" y="967226"/>
                  </a:moveTo>
                  <a:cubicBezTo>
                    <a:pt x="669893" y="1046760"/>
                    <a:pt x="621316" y="1121150"/>
                    <a:pt x="628079" y="1202113"/>
                  </a:cubicBezTo>
                  <a:cubicBezTo>
                    <a:pt x="634765" y="1281418"/>
                    <a:pt x="633393" y="1361209"/>
                    <a:pt x="623983" y="1440238"/>
                  </a:cubicBezTo>
                  <a:cubicBezTo>
                    <a:pt x="607771" y="1580313"/>
                    <a:pt x="564451" y="1715901"/>
                    <a:pt x="496443" y="1839431"/>
                  </a:cubicBezTo>
                  <a:cubicBezTo>
                    <a:pt x="495300" y="1841431"/>
                    <a:pt x="494252" y="1843431"/>
                    <a:pt x="493014" y="1845527"/>
                  </a:cubicBezTo>
                  <a:cubicBezTo>
                    <a:pt x="485451" y="1860052"/>
                    <a:pt x="475174" y="1872987"/>
                    <a:pt x="462724" y="1883627"/>
                  </a:cubicBezTo>
                  <a:cubicBezTo>
                    <a:pt x="448380" y="1896171"/>
                    <a:pt x="428549" y="1900391"/>
                    <a:pt x="410337" y="1894771"/>
                  </a:cubicBezTo>
                  <a:cubicBezTo>
                    <a:pt x="395192" y="1889056"/>
                    <a:pt x="384905" y="1875245"/>
                    <a:pt x="375285" y="1862196"/>
                  </a:cubicBezTo>
                  <a:cubicBezTo>
                    <a:pt x="336337" y="1809322"/>
                    <a:pt x="294056" y="1758992"/>
                    <a:pt x="248698" y="1711510"/>
                  </a:cubicBezTo>
                  <a:cubicBezTo>
                    <a:pt x="229886" y="1690746"/>
                    <a:pt x="209017" y="1671953"/>
                    <a:pt x="186404" y="1655408"/>
                  </a:cubicBezTo>
                  <a:cubicBezTo>
                    <a:pt x="150971" y="1630928"/>
                    <a:pt x="109728" y="1616546"/>
                    <a:pt x="70580" y="1598258"/>
                  </a:cubicBezTo>
                  <a:cubicBezTo>
                    <a:pt x="45139" y="1587152"/>
                    <a:pt x="21374" y="1572531"/>
                    <a:pt x="0" y="1554824"/>
                  </a:cubicBezTo>
                  <a:cubicBezTo>
                    <a:pt x="24098" y="1565149"/>
                    <a:pt x="48739" y="1574150"/>
                    <a:pt x="73819" y="1581780"/>
                  </a:cubicBezTo>
                  <a:cubicBezTo>
                    <a:pt x="196596" y="1618832"/>
                    <a:pt x="330994" y="1618641"/>
                    <a:pt x="445294" y="1677030"/>
                  </a:cubicBezTo>
                  <a:cubicBezTo>
                    <a:pt x="450151" y="1668457"/>
                    <a:pt x="454819" y="1659694"/>
                    <a:pt x="459200" y="1650836"/>
                  </a:cubicBezTo>
                  <a:cubicBezTo>
                    <a:pt x="462058" y="1645121"/>
                    <a:pt x="464725" y="1639406"/>
                    <a:pt x="467296" y="1633596"/>
                  </a:cubicBezTo>
                  <a:cubicBezTo>
                    <a:pt x="469868" y="1627785"/>
                    <a:pt x="473012" y="1620737"/>
                    <a:pt x="475679" y="1614546"/>
                  </a:cubicBezTo>
                  <a:cubicBezTo>
                    <a:pt x="478346" y="1608354"/>
                    <a:pt x="480727" y="1602163"/>
                    <a:pt x="482917" y="1595496"/>
                  </a:cubicBezTo>
                  <a:cubicBezTo>
                    <a:pt x="485108" y="1588828"/>
                    <a:pt x="484441" y="1585971"/>
                    <a:pt x="485870" y="1581017"/>
                  </a:cubicBezTo>
                  <a:cubicBezTo>
                    <a:pt x="493843" y="1555033"/>
                    <a:pt x="500424" y="1528639"/>
                    <a:pt x="505587" y="1501960"/>
                  </a:cubicBezTo>
                  <a:cubicBezTo>
                    <a:pt x="510445" y="1475195"/>
                    <a:pt x="514159" y="1448239"/>
                    <a:pt x="517303" y="1421188"/>
                  </a:cubicBezTo>
                  <a:cubicBezTo>
                    <a:pt x="518827" y="1407663"/>
                    <a:pt x="520255" y="1394137"/>
                    <a:pt x="521684" y="1380611"/>
                  </a:cubicBezTo>
                  <a:cubicBezTo>
                    <a:pt x="522027" y="1375296"/>
                    <a:pt x="523056" y="1370048"/>
                    <a:pt x="524732" y="1364990"/>
                  </a:cubicBezTo>
                  <a:cubicBezTo>
                    <a:pt x="526189" y="1359152"/>
                    <a:pt x="527113" y="1353189"/>
                    <a:pt x="527495" y="1347179"/>
                  </a:cubicBezTo>
                  <a:cubicBezTo>
                    <a:pt x="529590" y="1330891"/>
                    <a:pt x="532638" y="1314603"/>
                    <a:pt x="534543" y="1298220"/>
                  </a:cubicBezTo>
                  <a:cubicBezTo>
                    <a:pt x="536924" y="1278599"/>
                    <a:pt x="539020" y="1258977"/>
                    <a:pt x="541115" y="1239356"/>
                  </a:cubicBezTo>
                  <a:cubicBezTo>
                    <a:pt x="541877" y="1230783"/>
                    <a:pt x="542734" y="1222211"/>
                    <a:pt x="543497" y="1213734"/>
                  </a:cubicBezTo>
                  <a:cubicBezTo>
                    <a:pt x="544830" y="1199636"/>
                    <a:pt x="546068" y="1185159"/>
                    <a:pt x="547116" y="1171347"/>
                  </a:cubicBezTo>
                  <a:cubicBezTo>
                    <a:pt x="548107" y="1165051"/>
                    <a:pt x="548449" y="1158669"/>
                    <a:pt x="548164" y="1152297"/>
                  </a:cubicBezTo>
                  <a:cubicBezTo>
                    <a:pt x="547230" y="1138534"/>
                    <a:pt x="547773" y="1124703"/>
                    <a:pt x="549783" y="1111054"/>
                  </a:cubicBezTo>
                  <a:cubicBezTo>
                    <a:pt x="554355" y="1053904"/>
                    <a:pt x="558479" y="997040"/>
                    <a:pt x="562165" y="940461"/>
                  </a:cubicBezTo>
                  <a:cubicBezTo>
                    <a:pt x="563975" y="911886"/>
                    <a:pt x="565785" y="883311"/>
                    <a:pt x="567404" y="854736"/>
                  </a:cubicBezTo>
                  <a:cubicBezTo>
                    <a:pt x="568262" y="840449"/>
                    <a:pt x="569023" y="826161"/>
                    <a:pt x="569786" y="811969"/>
                  </a:cubicBezTo>
                  <a:cubicBezTo>
                    <a:pt x="570729" y="806406"/>
                    <a:pt x="570566" y="800710"/>
                    <a:pt x="569309" y="795205"/>
                  </a:cubicBezTo>
                  <a:cubicBezTo>
                    <a:pt x="565804" y="780251"/>
                    <a:pt x="564118" y="764934"/>
                    <a:pt x="564261" y="749580"/>
                  </a:cubicBezTo>
                  <a:cubicBezTo>
                    <a:pt x="561299" y="716233"/>
                    <a:pt x="553993" y="683410"/>
                    <a:pt x="542544" y="651949"/>
                  </a:cubicBezTo>
                  <a:cubicBezTo>
                    <a:pt x="536115" y="634452"/>
                    <a:pt x="528209" y="617535"/>
                    <a:pt x="518922" y="601371"/>
                  </a:cubicBezTo>
                  <a:cubicBezTo>
                    <a:pt x="514255" y="593180"/>
                    <a:pt x="509397" y="585179"/>
                    <a:pt x="503872" y="577463"/>
                  </a:cubicBezTo>
                  <a:cubicBezTo>
                    <a:pt x="501205" y="573653"/>
                    <a:pt x="498538" y="569939"/>
                    <a:pt x="495776" y="566319"/>
                  </a:cubicBezTo>
                  <a:cubicBezTo>
                    <a:pt x="491966" y="561471"/>
                    <a:pt x="489032" y="555994"/>
                    <a:pt x="487108" y="550127"/>
                  </a:cubicBezTo>
                  <a:cubicBezTo>
                    <a:pt x="461200" y="479070"/>
                    <a:pt x="459676" y="406204"/>
                    <a:pt x="445675" y="327908"/>
                  </a:cubicBezTo>
                  <a:cubicBezTo>
                    <a:pt x="440007" y="297595"/>
                    <a:pt x="432825" y="267585"/>
                    <a:pt x="424148" y="237992"/>
                  </a:cubicBezTo>
                  <a:cubicBezTo>
                    <a:pt x="409861" y="188018"/>
                    <a:pt x="393259" y="138773"/>
                    <a:pt x="374332" y="90260"/>
                  </a:cubicBezTo>
                  <a:cubicBezTo>
                    <a:pt x="366046" y="69019"/>
                    <a:pt x="359378" y="46540"/>
                    <a:pt x="345281" y="28633"/>
                  </a:cubicBezTo>
                  <a:cubicBezTo>
                    <a:pt x="334518" y="14917"/>
                    <a:pt x="354235" y="-1085"/>
                    <a:pt x="367951" y="58"/>
                  </a:cubicBezTo>
                  <a:cubicBezTo>
                    <a:pt x="376533" y="1385"/>
                    <a:pt x="384762" y="4430"/>
                    <a:pt x="392144" y="9011"/>
                  </a:cubicBezTo>
                  <a:cubicBezTo>
                    <a:pt x="404231" y="40977"/>
                    <a:pt x="414376" y="73644"/>
                    <a:pt x="422529" y="106833"/>
                  </a:cubicBezTo>
                  <a:cubicBezTo>
                    <a:pt x="436816" y="160745"/>
                    <a:pt x="451104" y="214751"/>
                    <a:pt x="460629" y="269711"/>
                  </a:cubicBezTo>
                  <a:cubicBezTo>
                    <a:pt x="479107" y="371438"/>
                    <a:pt x="484537" y="481070"/>
                    <a:pt x="544639" y="564986"/>
                  </a:cubicBezTo>
                  <a:cubicBezTo>
                    <a:pt x="557022" y="582321"/>
                    <a:pt x="571500" y="598133"/>
                    <a:pt x="582739" y="616516"/>
                  </a:cubicBezTo>
                  <a:cubicBezTo>
                    <a:pt x="608647" y="659855"/>
                    <a:pt x="616172" y="718814"/>
                    <a:pt x="659892" y="744246"/>
                  </a:cubicBezTo>
                  <a:cubicBezTo>
                    <a:pt x="666712" y="747532"/>
                    <a:pt x="673103" y="751619"/>
                    <a:pt x="678942" y="756438"/>
                  </a:cubicBezTo>
                  <a:cubicBezTo>
                    <a:pt x="686962" y="766782"/>
                    <a:pt x="691048" y="779651"/>
                    <a:pt x="690467" y="792728"/>
                  </a:cubicBezTo>
                  <a:cubicBezTo>
                    <a:pt x="694944" y="850926"/>
                    <a:pt x="699230" y="910076"/>
                    <a:pt x="686943" y="967226"/>
                  </a:cubicBezTo>
                  <a:close/>
                </a:path>
              </a:pathLst>
            </a:custGeom>
            <a:solidFill>
              <a:srgbClr val="9E775A"/>
            </a:solidFill>
            <a:ln w="9525" cap="flat">
              <a:noFill/>
              <a:prstDash val="solid"/>
              <a:miter/>
            </a:ln>
          </p:spPr>
          <p:txBody>
            <a:bodyPr rtlCol="0" anchor="ctr">
              <a:noAutofit/>
            </a:bodyPr>
            <a:lstStyle/>
            <a:p>
              <a:endParaRPr lang="en-US">
                <a:cs typeface="+mn-ea"/>
                <a:sym typeface="+mn-lt"/>
              </a:endParaRPr>
            </a:p>
          </p:txBody>
        </p:sp>
        <p:sp>
          <p:nvSpPr>
            <p:cNvPr id="195" name="任意多边形: 形状 194">
              <a:extLst>
                <a:ext uri="{FF2B5EF4-FFF2-40B4-BE49-F238E27FC236}">
                  <a16:creationId xmlns:a16="http://schemas.microsoft.com/office/drawing/2014/main" id="{D41E7ADD-DFF1-CCF9-F9DA-2A556568502A}"/>
                </a:ext>
              </a:extLst>
            </p:cNvPr>
            <p:cNvSpPr/>
            <p:nvPr/>
          </p:nvSpPr>
          <p:spPr>
            <a:xfrm>
              <a:off x="5364221" y="3205284"/>
              <a:ext cx="1413033" cy="471488"/>
            </a:xfrm>
            <a:custGeom>
              <a:avLst/>
              <a:gdLst>
                <a:gd name="connsiteX0" fmla="*/ 1413034 w 1413033"/>
                <a:gd name="connsiteY0" fmla="*/ 55531 h 471488"/>
                <a:gd name="connsiteX1" fmla="*/ 1411986 w 1413033"/>
                <a:gd name="connsiteY1" fmla="*/ 65818 h 471488"/>
                <a:gd name="connsiteX2" fmla="*/ 1375220 w 1413033"/>
                <a:gd name="connsiteY2" fmla="*/ 284893 h 471488"/>
                <a:gd name="connsiteX3" fmla="*/ 1369886 w 1413033"/>
                <a:gd name="connsiteY3" fmla="*/ 307753 h 471488"/>
                <a:gd name="connsiteX4" fmla="*/ 1365504 w 1413033"/>
                <a:gd name="connsiteY4" fmla="*/ 325469 h 471488"/>
                <a:gd name="connsiteX5" fmla="*/ 1365504 w 1413033"/>
                <a:gd name="connsiteY5" fmla="*/ 325469 h 471488"/>
                <a:gd name="connsiteX6" fmla="*/ 1357884 w 1413033"/>
                <a:gd name="connsiteY6" fmla="*/ 352806 h 471488"/>
                <a:gd name="connsiteX7" fmla="*/ 1353884 w 1413033"/>
                <a:gd name="connsiteY7" fmla="*/ 365760 h 471488"/>
                <a:gd name="connsiteX8" fmla="*/ 1339406 w 1413033"/>
                <a:gd name="connsiteY8" fmla="*/ 405574 h 471488"/>
                <a:gd name="connsiteX9" fmla="*/ 1331023 w 1413033"/>
                <a:gd name="connsiteY9" fmla="*/ 425101 h 471488"/>
                <a:gd name="connsiteX10" fmla="*/ 1322165 w 1413033"/>
                <a:gd name="connsiteY10" fmla="*/ 443294 h 471488"/>
                <a:gd name="connsiteX11" fmla="*/ 1308926 w 1413033"/>
                <a:gd name="connsiteY11" fmla="*/ 460629 h 471488"/>
                <a:gd name="connsiteX12" fmla="*/ 1289876 w 1413033"/>
                <a:gd name="connsiteY12" fmla="*/ 465582 h 471488"/>
                <a:gd name="connsiteX13" fmla="*/ 1280351 w 1413033"/>
                <a:gd name="connsiteY13" fmla="*/ 466535 h 471488"/>
                <a:gd name="connsiteX14" fmla="*/ 1197673 w 1413033"/>
                <a:gd name="connsiteY14" fmla="*/ 471488 h 471488"/>
                <a:gd name="connsiteX15" fmla="*/ 1186339 w 1413033"/>
                <a:gd name="connsiteY15" fmla="*/ 471488 h 471488"/>
                <a:gd name="connsiteX16" fmla="*/ 1178528 w 1413033"/>
                <a:gd name="connsiteY16" fmla="*/ 471488 h 471488"/>
                <a:gd name="connsiteX17" fmla="*/ 1170432 w 1413033"/>
                <a:gd name="connsiteY17" fmla="*/ 471488 h 471488"/>
                <a:gd name="connsiteX18" fmla="*/ 1120045 w 1413033"/>
                <a:gd name="connsiteY18" fmla="*/ 463201 h 471488"/>
                <a:gd name="connsiteX19" fmla="*/ 1076420 w 1413033"/>
                <a:gd name="connsiteY19" fmla="*/ 453676 h 471488"/>
                <a:gd name="connsiteX20" fmla="*/ 946785 w 1413033"/>
                <a:gd name="connsiteY20" fmla="*/ 411766 h 471488"/>
                <a:gd name="connsiteX21" fmla="*/ 399383 w 1413033"/>
                <a:gd name="connsiteY21" fmla="*/ 305086 h 471488"/>
                <a:gd name="connsiteX22" fmla="*/ 135064 w 1413033"/>
                <a:gd name="connsiteY22" fmla="*/ 235648 h 471488"/>
                <a:gd name="connsiteX23" fmla="*/ 0 w 1413033"/>
                <a:gd name="connsiteY23" fmla="*/ 271081 h 471488"/>
                <a:gd name="connsiteX24" fmla="*/ 46577 w 1413033"/>
                <a:gd name="connsiteY24" fmla="*/ 218885 h 471488"/>
                <a:gd name="connsiteX25" fmla="*/ 163449 w 1413033"/>
                <a:gd name="connsiteY25" fmla="*/ 120396 h 471488"/>
                <a:gd name="connsiteX26" fmla="*/ 221552 w 1413033"/>
                <a:gd name="connsiteY26" fmla="*/ 44196 h 471488"/>
                <a:gd name="connsiteX27" fmla="*/ 303371 w 1413033"/>
                <a:gd name="connsiteY27" fmla="*/ 0 h 471488"/>
                <a:gd name="connsiteX28" fmla="*/ 208788 w 1413033"/>
                <a:gd name="connsiteY28" fmla="*/ 91821 h 471488"/>
                <a:gd name="connsiteX29" fmla="*/ 194691 w 1413033"/>
                <a:gd name="connsiteY29" fmla="*/ 138493 h 471488"/>
                <a:gd name="connsiteX30" fmla="*/ 237363 w 1413033"/>
                <a:gd name="connsiteY30" fmla="*/ 154591 h 471488"/>
                <a:gd name="connsiteX31" fmla="*/ 469202 w 1413033"/>
                <a:gd name="connsiteY31" fmla="*/ 168783 h 471488"/>
                <a:gd name="connsiteX32" fmla="*/ 558260 w 1413033"/>
                <a:gd name="connsiteY32" fmla="*/ 234887 h 471488"/>
                <a:gd name="connsiteX33" fmla="*/ 641795 w 1413033"/>
                <a:gd name="connsiteY33" fmla="*/ 249746 h 471488"/>
                <a:gd name="connsiteX34" fmla="*/ 1040130 w 1413033"/>
                <a:gd name="connsiteY34" fmla="*/ 385953 h 471488"/>
                <a:gd name="connsiteX35" fmla="*/ 1154430 w 1413033"/>
                <a:gd name="connsiteY35" fmla="*/ 397573 h 471488"/>
                <a:gd name="connsiteX36" fmla="*/ 1192530 w 1413033"/>
                <a:gd name="connsiteY36" fmla="*/ 390620 h 471488"/>
                <a:gd name="connsiteX37" fmla="*/ 1339691 w 1413033"/>
                <a:gd name="connsiteY37" fmla="*/ 267843 h 471488"/>
                <a:gd name="connsiteX38" fmla="*/ 1381601 w 1413033"/>
                <a:gd name="connsiteY38" fmla="*/ 166402 h 471488"/>
                <a:gd name="connsiteX39" fmla="*/ 1413034 w 1413033"/>
                <a:gd name="connsiteY39" fmla="*/ 55531 h 47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413033" h="471488">
                  <a:moveTo>
                    <a:pt x="1413034" y="55531"/>
                  </a:moveTo>
                  <a:cubicBezTo>
                    <a:pt x="1413034" y="58960"/>
                    <a:pt x="1412367" y="62389"/>
                    <a:pt x="1411986" y="65818"/>
                  </a:cubicBezTo>
                  <a:cubicBezTo>
                    <a:pt x="1403918" y="139484"/>
                    <a:pt x="1391641" y="212627"/>
                    <a:pt x="1375220" y="284893"/>
                  </a:cubicBezTo>
                  <a:cubicBezTo>
                    <a:pt x="1373505" y="292513"/>
                    <a:pt x="1371695" y="300133"/>
                    <a:pt x="1369886" y="307753"/>
                  </a:cubicBezTo>
                  <a:cubicBezTo>
                    <a:pt x="1368457" y="313658"/>
                    <a:pt x="1367028" y="319564"/>
                    <a:pt x="1365504" y="325469"/>
                  </a:cubicBezTo>
                  <a:lnTo>
                    <a:pt x="1365504" y="325469"/>
                  </a:lnTo>
                  <a:cubicBezTo>
                    <a:pt x="1363123" y="334994"/>
                    <a:pt x="1360646" y="343757"/>
                    <a:pt x="1357884" y="352806"/>
                  </a:cubicBezTo>
                  <a:cubicBezTo>
                    <a:pt x="1356646" y="357092"/>
                    <a:pt x="1355217" y="361379"/>
                    <a:pt x="1353884" y="365760"/>
                  </a:cubicBezTo>
                  <a:cubicBezTo>
                    <a:pt x="1349597" y="379190"/>
                    <a:pt x="1344359" y="392525"/>
                    <a:pt x="1339406" y="405574"/>
                  </a:cubicBezTo>
                  <a:cubicBezTo>
                    <a:pt x="1336643" y="412147"/>
                    <a:pt x="1333881" y="418624"/>
                    <a:pt x="1331023" y="425101"/>
                  </a:cubicBezTo>
                  <a:cubicBezTo>
                    <a:pt x="1328852" y="431511"/>
                    <a:pt x="1325871" y="437626"/>
                    <a:pt x="1322165" y="443294"/>
                  </a:cubicBezTo>
                  <a:cubicBezTo>
                    <a:pt x="1319413" y="450171"/>
                    <a:pt x="1314840" y="456171"/>
                    <a:pt x="1308926" y="460629"/>
                  </a:cubicBezTo>
                  <a:cubicBezTo>
                    <a:pt x="1303030" y="463696"/>
                    <a:pt x="1296515" y="465391"/>
                    <a:pt x="1289876" y="465582"/>
                  </a:cubicBezTo>
                  <a:lnTo>
                    <a:pt x="1280351" y="466535"/>
                  </a:lnTo>
                  <a:cubicBezTo>
                    <a:pt x="1252823" y="469106"/>
                    <a:pt x="1225296" y="471488"/>
                    <a:pt x="1197673" y="471488"/>
                  </a:cubicBezTo>
                  <a:lnTo>
                    <a:pt x="1186339" y="471488"/>
                  </a:lnTo>
                  <a:lnTo>
                    <a:pt x="1178528" y="471488"/>
                  </a:lnTo>
                  <a:lnTo>
                    <a:pt x="1170432" y="471488"/>
                  </a:lnTo>
                  <a:cubicBezTo>
                    <a:pt x="1153297" y="471535"/>
                    <a:pt x="1136266" y="468735"/>
                    <a:pt x="1120045" y="463201"/>
                  </a:cubicBezTo>
                  <a:cubicBezTo>
                    <a:pt x="1105862" y="458572"/>
                    <a:pt x="1091241" y="455381"/>
                    <a:pt x="1076420" y="453676"/>
                  </a:cubicBezTo>
                  <a:cubicBezTo>
                    <a:pt x="1032034" y="444151"/>
                    <a:pt x="989838" y="425958"/>
                    <a:pt x="946785" y="411766"/>
                  </a:cubicBezTo>
                  <a:cubicBezTo>
                    <a:pt x="769906" y="353473"/>
                    <a:pt x="576834" y="361379"/>
                    <a:pt x="399383" y="305086"/>
                  </a:cubicBezTo>
                  <a:cubicBezTo>
                    <a:pt x="312039" y="277368"/>
                    <a:pt x="226695" y="233839"/>
                    <a:pt x="135064" y="235648"/>
                  </a:cubicBezTo>
                  <a:cubicBezTo>
                    <a:pt x="87916" y="236925"/>
                    <a:pt x="41700" y="249050"/>
                    <a:pt x="0" y="271081"/>
                  </a:cubicBezTo>
                  <a:lnTo>
                    <a:pt x="46577" y="218885"/>
                  </a:lnTo>
                  <a:cubicBezTo>
                    <a:pt x="87249" y="187738"/>
                    <a:pt x="130397" y="159353"/>
                    <a:pt x="163449" y="120396"/>
                  </a:cubicBezTo>
                  <a:cubicBezTo>
                    <a:pt x="184023" y="96107"/>
                    <a:pt x="200215" y="68199"/>
                    <a:pt x="221552" y="44196"/>
                  </a:cubicBezTo>
                  <a:cubicBezTo>
                    <a:pt x="242888" y="20193"/>
                    <a:pt x="271463" y="762"/>
                    <a:pt x="303371" y="0"/>
                  </a:cubicBezTo>
                  <a:cubicBezTo>
                    <a:pt x="268691" y="27184"/>
                    <a:pt x="236992" y="57969"/>
                    <a:pt x="208788" y="91821"/>
                  </a:cubicBezTo>
                  <a:cubicBezTo>
                    <a:pt x="197739" y="105061"/>
                    <a:pt x="186690" y="123158"/>
                    <a:pt x="194691" y="138493"/>
                  </a:cubicBezTo>
                  <a:cubicBezTo>
                    <a:pt x="202692" y="153829"/>
                    <a:pt x="221266" y="155067"/>
                    <a:pt x="237363" y="154591"/>
                  </a:cubicBezTo>
                  <a:cubicBezTo>
                    <a:pt x="316135" y="152305"/>
                    <a:pt x="401764" y="128016"/>
                    <a:pt x="469202" y="168783"/>
                  </a:cubicBezTo>
                  <a:cubicBezTo>
                    <a:pt x="500920" y="187833"/>
                    <a:pt x="524256" y="219932"/>
                    <a:pt x="558260" y="234887"/>
                  </a:cubicBezTo>
                  <a:cubicBezTo>
                    <a:pt x="584168" y="246412"/>
                    <a:pt x="613505" y="246697"/>
                    <a:pt x="641795" y="249746"/>
                  </a:cubicBezTo>
                  <a:cubicBezTo>
                    <a:pt x="781717" y="264986"/>
                    <a:pt x="903827" y="350996"/>
                    <a:pt x="1040130" y="385953"/>
                  </a:cubicBezTo>
                  <a:cubicBezTo>
                    <a:pt x="1077297" y="396259"/>
                    <a:pt x="1115949" y="400193"/>
                    <a:pt x="1154430" y="397573"/>
                  </a:cubicBezTo>
                  <a:cubicBezTo>
                    <a:pt x="1167308" y="396364"/>
                    <a:pt x="1180052" y="394040"/>
                    <a:pt x="1192530" y="390620"/>
                  </a:cubicBezTo>
                  <a:cubicBezTo>
                    <a:pt x="1256252" y="372999"/>
                    <a:pt x="1305687" y="325755"/>
                    <a:pt x="1339691" y="267843"/>
                  </a:cubicBezTo>
                  <a:cubicBezTo>
                    <a:pt x="1358132" y="236058"/>
                    <a:pt x="1372229" y="201939"/>
                    <a:pt x="1381601" y="166402"/>
                  </a:cubicBezTo>
                  <a:cubicBezTo>
                    <a:pt x="1392174" y="129635"/>
                    <a:pt x="1398365" y="90773"/>
                    <a:pt x="1413034" y="55531"/>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196" name="任意多边形: 形状 195">
              <a:extLst>
                <a:ext uri="{FF2B5EF4-FFF2-40B4-BE49-F238E27FC236}">
                  <a16:creationId xmlns:a16="http://schemas.microsoft.com/office/drawing/2014/main" id="{A29F6AC1-2B8B-9191-101F-69A8F23C7359}"/>
                </a:ext>
              </a:extLst>
            </p:cNvPr>
            <p:cNvSpPr/>
            <p:nvPr/>
          </p:nvSpPr>
          <p:spPr>
            <a:xfrm>
              <a:off x="6459214" y="2806948"/>
              <a:ext cx="270509" cy="870299"/>
            </a:xfrm>
            <a:custGeom>
              <a:avLst/>
              <a:gdLst>
                <a:gd name="connsiteX0" fmla="*/ 270510 w 270509"/>
                <a:gd name="connsiteY0" fmla="*/ 724281 h 870299"/>
                <a:gd name="connsiteX1" fmla="*/ 270510 w 270509"/>
                <a:gd name="connsiteY1" fmla="*/ 724281 h 870299"/>
                <a:gd name="connsiteX2" fmla="*/ 262890 w 270509"/>
                <a:gd name="connsiteY2" fmla="*/ 751618 h 870299"/>
                <a:gd name="connsiteX3" fmla="*/ 258890 w 270509"/>
                <a:gd name="connsiteY3" fmla="*/ 764572 h 870299"/>
                <a:gd name="connsiteX4" fmla="*/ 244412 w 270509"/>
                <a:gd name="connsiteY4" fmla="*/ 804386 h 870299"/>
                <a:gd name="connsiteX5" fmla="*/ 236029 w 270509"/>
                <a:gd name="connsiteY5" fmla="*/ 823913 h 870299"/>
                <a:gd name="connsiteX6" fmla="*/ 227171 w 270509"/>
                <a:gd name="connsiteY6" fmla="*/ 842105 h 870299"/>
                <a:gd name="connsiteX7" fmla="*/ 213932 w 270509"/>
                <a:gd name="connsiteY7" fmla="*/ 859441 h 870299"/>
                <a:gd name="connsiteX8" fmla="*/ 194882 w 270509"/>
                <a:gd name="connsiteY8" fmla="*/ 864394 h 870299"/>
                <a:gd name="connsiteX9" fmla="*/ 185357 w 270509"/>
                <a:gd name="connsiteY9" fmla="*/ 865346 h 870299"/>
                <a:gd name="connsiteX10" fmla="*/ 102679 w 270509"/>
                <a:gd name="connsiteY10" fmla="*/ 870299 h 870299"/>
                <a:gd name="connsiteX11" fmla="*/ 91440 w 270509"/>
                <a:gd name="connsiteY11" fmla="*/ 870299 h 870299"/>
                <a:gd name="connsiteX12" fmla="*/ 60388 w 270509"/>
                <a:gd name="connsiteY12" fmla="*/ 796290 h 870299"/>
                <a:gd name="connsiteX13" fmla="*/ 31242 w 270509"/>
                <a:gd name="connsiteY13" fmla="*/ 657797 h 870299"/>
                <a:gd name="connsiteX14" fmla="*/ 25622 w 270509"/>
                <a:gd name="connsiteY14" fmla="*/ 606171 h 870299"/>
                <a:gd name="connsiteX15" fmla="*/ 0 w 270509"/>
                <a:gd name="connsiteY15" fmla="*/ 394907 h 870299"/>
                <a:gd name="connsiteX16" fmla="*/ 8382 w 270509"/>
                <a:gd name="connsiteY16" fmla="*/ 375857 h 870299"/>
                <a:gd name="connsiteX17" fmla="*/ 15621 w 270509"/>
                <a:gd name="connsiteY17" fmla="*/ 356807 h 870299"/>
                <a:gd name="connsiteX18" fmla="*/ 18574 w 270509"/>
                <a:gd name="connsiteY18" fmla="*/ 342329 h 870299"/>
                <a:gd name="connsiteX19" fmla="*/ 37529 w 270509"/>
                <a:gd name="connsiteY19" fmla="*/ 262604 h 870299"/>
                <a:gd name="connsiteX20" fmla="*/ 49244 w 270509"/>
                <a:gd name="connsiteY20" fmla="*/ 181832 h 870299"/>
                <a:gd name="connsiteX21" fmla="*/ 53626 w 270509"/>
                <a:gd name="connsiteY21" fmla="*/ 141256 h 870299"/>
                <a:gd name="connsiteX22" fmla="*/ 56674 w 270509"/>
                <a:gd name="connsiteY22" fmla="*/ 125635 h 870299"/>
                <a:gd name="connsiteX23" fmla="*/ 59436 w 270509"/>
                <a:gd name="connsiteY23" fmla="*/ 107823 h 870299"/>
                <a:gd name="connsiteX24" fmla="*/ 66485 w 270509"/>
                <a:gd name="connsiteY24" fmla="*/ 58865 h 870299"/>
                <a:gd name="connsiteX25" fmla="*/ 73057 w 270509"/>
                <a:gd name="connsiteY25" fmla="*/ 0 h 870299"/>
                <a:gd name="connsiteX26" fmla="*/ 90392 w 270509"/>
                <a:gd name="connsiteY26" fmla="*/ 62008 h 870299"/>
                <a:gd name="connsiteX27" fmla="*/ 155924 w 270509"/>
                <a:gd name="connsiteY27" fmla="*/ 200787 h 870299"/>
                <a:gd name="connsiteX28" fmla="*/ 160115 w 270509"/>
                <a:gd name="connsiteY28" fmla="*/ 210312 h 870299"/>
                <a:gd name="connsiteX29" fmla="*/ 190024 w 270509"/>
                <a:gd name="connsiteY29" fmla="*/ 297371 h 870299"/>
                <a:gd name="connsiteX30" fmla="*/ 201930 w 270509"/>
                <a:gd name="connsiteY30" fmla="*/ 523399 h 870299"/>
                <a:gd name="connsiteX31" fmla="*/ 245459 w 270509"/>
                <a:gd name="connsiteY31" fmla="*/ 666750 h 870299"/>
                <a:gd name="connsiteX32" fmla="*/ 258890 w 270509"/>
                <a:gd name="connsiteY32" fmla="*/ 698183 h 87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0509" h="870299">
                  <a:moveTo>
                    <a:pt x="270510" y="724281"/>
                  </a:moveTo>
                  <a:lnTo>
                    <a:pt x="270510" y="724281"/>
                  </a:lnTo>
                  <a:cubicBezTo>
                    <a:pt x="268129" y="733806"/>
                    <a:pt x="265652" y="742569"/>
                    <a:pt x="262890" y="751618"/>
                  </a:cubicBezTo>
                  <a:cubicBezTo>
                    <a:pt x="261652" y="755904"/>
                    <a:pt x="260223" y="760190"/>
                    <a:pt x="258890" y="764572"/>
                  </a:cubicBezTo>
                  <a:cubicBezTo>
                    <a:pt x="254603" y="778002"/>
                    <a:pt x="249365" y="791337"/>
                    <a:pt x="244412" y="804386"/>
                  </a:cubicBezTo>
                  <a:cubicBezTo>
                    <a:pt x="241649" y="810959"/>
                    <a:pt x="238887" y="817436"/>
                    <a:pt x="236029" y="823913"/>
                  </a:cubicBezTo>
                  <a:cubicBezTo>
                    <a:pt x="233858" y="830323"/>
                    <a:pt x="230877" y="836438"/>
                    <a:pt x="227171" y="842105"/>
                  </a:cubicBezTo>
                  <a:cubicBezTo>
                    <a:pt x="224419" y="848983"/>
                    <a:pt x="219846" y="854983"/>
                    <a:pt x="213932" y="859441"/>
                  </a:cubicBezTo>
                  <a:cubicBezTo>
                    <a:pt x="208036" y="862508"/>
                    <a:pt x="201521" y="864203"/>
                    <a:pt x="194882" y="864394"/>
                  </a:cubicBezTo>
                  <a:lnTo>
                    <a:pt x="185357" y="865346"/>
                  </a:lnTo>
                  <a:cubicBezTo>
                    <a:pt x="157829" y="867918"/>
                    <a:pt x="130302" y="870299"/>
                    <a:pt x="102679" y="870299"/>
                  </a:cubicBezTo>
                  <a:lnTo>
                    <a:pt x="91440" y="870299"/>
                  </a:lnTo>
                  <a:cubicBezTo>
                    <a:pt x="78877" y="846620"/>
                    <a:pt x="68485" y="821846"/>
                    <a:pt x="60388" y="796290"/>
                  </a:cubicBezTo>
                  <a:cubicBezTo>
                    <a:pt x="46311" y="751151"/>
                    <a:pt x="36547" y="704783"/>
                    <a:pt x="31242" y="657797"/>
                  </a:cubicBezTo>
                  <a:cubicBezTo>
                    <a:pt x="29146" y="640652"/>
                    <a:pt x="27337" y="623411"/>
                    <a:pt x="25622" y="606171"/>
                  </a:cubicBezTo>
                  <a:cubicBezTo>
                    <a:pt x="18860" y="535400"/>
                    <a:pt x="14669" y="464249"/>
                    <a:pt x="0" y="394907"/>
                  </a:cubicBezTo>
                  <a:cubicBezTo>
                    <a:pt x="2953" y="388430"/>
                    <a:pt x="5715" y="382048"/>
                    <a:pt x="8382" y="375857"/>
                  </a:cubicBezTo>
                  <a:cubicBezTo>
                    <a:pt x="11049" y="369665"/>
                    <a:pt x="13430" y="363474"/>
                    <a:pt x="15621" y="356807"/>
                  </a:cubicBezTo>
                  <a:cubicBezTo>
                    <a:pt x="17812" y="350139"/>
                    <a:pt x="17145" y="347282"/>
                    <a:pt x="18574" y="342329"/>
                  </a:cubicBezTo>
                  <a:cubicBezTo>
                    <a:pt x="26308" y="316106"/>
                    <a:pt x="32633" y="289493"/>
                    <a:pt x="37529" y="262604"/>
                  </a:cubicBezTo>
                  <a:cubicBezTo>
                    <a:pt x="42386" y="235839"/>
                    <a:pt x="46101" y="208883"/>
                    <a:pt x="49244" y="181832"/>
                  </a:cubicBezTo>
                  <a:cubicBezTo>
                    <a:pt x="50768" y="168307"/>
                    <a:pt x="52197" y="154781"/>
                    <a:pt x="53626" y="141256"/>
                  </a:cubicBezTo>
                  <a:cubicBezTo>
                    <a:pt x="53969" y="135941"/>
                    <a:pt x="54998" y="130693"/>
                    <a:pt x="56674" y="125635"/>
                  </a:cubicBezTo>
                  <a:cubicBezTo>
                    <a:pt x="58131" y="119796"/>
                    <a:pt x="59055" y="113833"/>
                    <a:pt x="59436" y="107823"/>
                  </a:cubicBezTo>
                  <a:cubicBezTo>
                    <a:pt x="61532" y="91535"/>
                    <a:pt x="64579" y="75248"/>
                    <a:pt x="66485" y="58865"/>
                  </a:cubicBezTo>
                  <a:cubicBezTo>
                    <a:pt x="68866" y="39243"/>
                    <a:pt x="70961" y="19622"/>
                    <a:pt x="73057" y="0"/>
                  </a:cubicBezTo>
                  <a:cubicBezTo>
                    <a:pt x="76791" y="21184"/>
                    <a:pt x="82591" y="41958"/>
                    <a:pt x="90392" y="62008"/>
                  </a:cubicBezTo>
                  <a:cubicBezTo>
                    <a:pt x="108585" y="109633"/>
                    <a:pt x="134303" y="154400"/>
                    <a:pt x="155924" y="200787"/>
                  </a:cubicBezTo>
                  <a:cubicBezTo>
                    <a:pt x="157353" y="203835"/>
                    <a:pt x="158782" y="206883"/>
                    <a:pt x="160115" y="210312"/>
                  </a:cubicBezTo>
                  <a:cubicBezTo>
                    <a:pt x="173231" y="238154"/>
                    <a:pt x="183261" y="267348"/>
                    <a:pt x="190024" y="297371"/>
                  </a:cubicBezTo>
                  <a:cubicBezTo>
                    <a:pt x="205454" y="371285"/>
                    <a:pt x="191643" y="448532"/>
                    <a:pt x="201930" y="523399"/>
                  </a:cubicBezTo>
                  <a:cubicBezTo>
                    <a:pt x="210112" y="572881"/>
                    <a:pt x="224752" y="621078"/>
                    <a:pt x="245459" y="666750"/>
                  </a:cubicBezTo>
                  <a:cubicBezTo>
                    <a:pt x="249841" y="677323"/>
                    <a:pt x="254413" y="687800"/>
                    <a:pt x="258890" y="698183"/>
                  </a:cubicBezTo>
                  <a:close/>
                </a:path>
              </a:pathLst>
            </a:custGeom>
            <a:solidFill>
              <a:srgbClr val="9E775A">
                <a:alpha val="50000"/>
              </a:srgbClr>
            </a:solidFill>
            <a:ln w="9525" cap="flat">
              <a:noFill/>
              <a:prstDash val="solid"/>
              <a:miter/>
            </a:ln>
          </p:spPr>
          <p:txBody>
            <a:bodyPr rtlCol="0" anchor="ctr">
              <a:noAutofit/>
            </a:bodyPr>
            <a:lstStyle/>
            <a:p>
              <a:endParaRPr lang="en-US">
                <a:cs typeface="+mn-ea"/>
                <a:sym typeface="+mn-lt"/>
              </a:endParaRPr>
            </a:p>
          </p:txBody>
        </p:sp>
        <p:sp>
          <p:nvSpPr>
            <p:cNvPr id="197" name="任意多边形: 形状 196">
              <a:extLst>
                <a:ext uri="{FF2B5EF4-FFF2-40B4-BE49-F238E27FC236}">
                  <a16:creationId xmlns:a16="http://schemas.microsoft.com/office/drawing/2014/main" id="{E39A3791-500E-181C-3BC1-B413DFE9ECF8}"/>
                </a:ext>
              </a:extLst>
            </p:cNvPr>
            <p:cNvSpPr/>
            <p:nvPr/>
          </p:nvSpPr>
          <p:spPr>
            <a:xfrm>
              <a:off x="6275746" y="2816101"/>
              <a:ext cx="616529" cy="1538143"/>
            </a:xfrm>
            <a:custGeom>
              <a:avLst/>
              <a:gdLst>
                <a:gd name="connsiteX0" fmla="*/ 533322 w 616529"/>
                <a:gd name="connsiteY0" fmla="*/ 1499607 h 1538143"/>
                <a:gd name="connsiteX1" fmla="*/ 480172 w 616529"/>
                <a:gd name="connsiteY1" fmla="*/ 1534088 h 1538143"/>
                <a:gd name="connsiteX2" fmla="*/ 433690 w 616529"/>
                <a:gd name="connsiteY2" fmla="*/ 1537707 h 1538143"/>
                <a:gd name="connsiteX3" fmla="*/ 340441 w 616529"/>
                <a:gd name="connsiteY3" fmla="*/ 1535326 h 1538143"/>
                <a:gd name="connsiteX4" fmla="*/ 287577 w 616529"/>
                <a:gd name="connsiteY4" fmla="*/ 1531897 h 1538143"/>
                <a:gd name="connsiteX5" fmla="*/ 287577 w 616529"/>
                <a:gd name="connsiteY5" fmla="*/ 1531897 h 1538143"/>
                <a:gd name="connsiteX6" fmla="*/ 244715 w 616529"/>
                <a:gd name="connsiteY6" fmla="*/ 1519610 h 1538143"/>
                <a:gd name="connsiteX7" fmla="*/ 228046 w 616529"/>
                <a:gd name="connsiteY7" fmla="*/ 1462460 h 1538143"/>
                <a:gd name="connsiteX8" fmla="*/ 221664 w 616529"/>
                <a:gd name="connsiteY8" fmla="*/ 1361019 h 1538143"/>
                <a:gd name="connsiteX9" fmla="*/ 215949 w 616529"/>
                <a:gd name="connsiteY9" fmla="*/ 1293677 h 1538143"/>
                <a:gd name="connsiteX10" fmla="*/ 210710 w 616529"/>
                <a:gd name="connsiteY10" fmla="*/ 1244147 h 1538143"/>
                <a:gd name="connsiteX11" fmla="*/ 205567 w 616529"/>
                <a:gd name="connsiteY11" fmla="*/ 1229288 h 1538143"/>
                <a:gd name="connsiteX12" fmla="*/ 200709 w 616529"/>
                <a:gd name="connsiteY12" fmla="*/ 1207952 h 1538143"/>
                <a:gd name="connsiteX13" fmla="*/ 154608 w 616529"/>
                <a:gd name="connsiteY13" fmla="*/ 1133086 h 1538143"/>
                <a:gd name="connsiteX14" fmla="*/ 101363 w 616529"/>
                <a:gd name="connsiteY14" fmla="*/ 1083841 h 1538143"/>
                <a:gd name="connsiteX15" fmla="*/ 70597 w 616529"/>
                <a:gd name="connsiteY15" fmla="*/ 1056695 h 1538143"/>
                <a:gd name="connsiteX16" fmla="*/ 70597 w 616529"/>
                <a:gd name="connsiteY16" fmla="*/ 1056695 h 1538143"/>
                <a:gd name="connsiteX17" fmla="*/ 11161 w 616529"/>
                <a:gd name="connsiteY17" fmla="*/ 979352 h 1538143"/>
                <a:gd name="connsiteX18" fmla="*/ 17 w 616529"/>
                <a:gd name="connsiteY18" fmla="*/ 930489 h 1538143"/>
                <a:gd name="connsiteX19" fmla="*/ 53167 w 616529"/>
                <a:gd name="connsiteY19" fmla="*/ 792948 h 1538143"/>
                <a:gd name="connsiteX20" fmla="*/ 88123 w 616529"/>
                <a:gd name="connsiteY20" fmla="*/ 685030 h 1538143"/>
                <a:gd name="connsiteX21" fmla="*/ 25925 w 616529"/>
                <a:gd name="connsiteY21" fmla="*/ 292409 h 1538143"/>
                <a:gd name="connsiteX22" fmla="*/ 29354 w 616529"/>
                <a:gd name="connsiteY22" fmla="*/ 176966 h 1538143"/>
                <a:gd name="connsiteX23" fmla="*/ 23258 w 616529"/>
                <a:gd name="connsiteY23" fmla="*/ 80764 h 1538143"/>
                <a:gd name="connsiteX24" fmla="*/ 83361 w 616529"/>
                <a:gd name="connsiteY24" fmla="*/ 5326 h 1538143"/>
                <a:gd name="connsiteX25" fmla="*/ 89457 w 616529"/>
                <a:gd name="connsiteY25" fmla="*/ 2944 h 1538143"/>
                <a:gd name="connsiteX26" fmla="*/ 123556 w 616529"/>
                <a:gd name="connsiteY26" fmla="*/ 5040 h 1538143"/>
                <a:gd name="connsiteX27" fmla="*/ 136129 w 616529"/>
                <a:gd name="connsiteY27" fmla="*/ 38663 h 1538143"/>
                <a:gd name="connsiteX28" fmla="*/ 136986 w 616529"/>
                <a:gd name="connsiteY28" fmla="*/ 59047 h 1538143"/>
                <a:gd name="connsiteX29" fmla="*/ 164609 w 616529"/>
                <a:gd name="connsiteY29" fmla="*/ 96575 h 1538143"/>
                <a:gd name="connsiteX30" fmla="*/ 225283 w 616529"/>
                <a:gd name="connsiteY30" fmla="*/ 128770 h 1538143"/>
                <a:gd name="connsiteX31" fmla="*/ 359586 w 616529"/>
                <a:gd name="connsiteY31" fmla="*/ 341653 h 1538143"/>
                <a:gd name="connsiteX32" fmla="*/ 356347 w 616529"/>
                <a:gd name="connsiteY32" fmla="*/ 459192 h 1538143"/>
                <a:gd name="connsiteX33" fmla="*/ 382160 w 616529"/>
                <a:gd name="connsiteY33" fmla="*/ 564729 h 1538143"/>
                <a:gd name="connsiteX34" fmla="*/ 411688 w 616529"/>
                <a:gd name="connsiteY34" fmla="*/ 719605 h 1538143"/>
                <a:gd name="connsiteX35" fmla="*/ 495127 w 616529"/>
                <a:gd name="connsiteY35" fmla="*/ 1014880 h 1538143"/>
                <a:gd name="connsiteX36" fmla="*/ 587519 w 616529"/>
                <a:gd name="connsiteY36" fmla="*/ 1261387 h 1538143"/>
                <a:gd name="connsiteX37" fmla="*/ 616094 w 616529"/>
                <a:gd name="connsiteY37" fmla="*/ 1342921 h 1538143"/>
                <a:gd name="connsiteX38" fmla="*/ 533322 w 616529"/>
                <a:gd name="connsiteY38" fmla="*/ 1499607 h 153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16529" h="1538143">
                  <a:moveTo>
                    <a:pt x="533322" y="1499607"/>
                  </a:moveTo>
                  <a:cubicBezTo>
                    <a:pt x="518501" y="1515048"/>
                    <a:pt x="500318" y="1526849"/>
                    <a:pt x="480172" y="1534088"/>
                  </a:cubicBezTo>
                  <a:cubicBezTo>
                    <a:pt x="464951" y="1537669"/>
                    <a:pt x="449283" y="1538889"/>
                    <a:pt x="433690" y="1537707"/>
                  </a:cubicBezTo>
                  <a:lnTo>
                    <a:pt x="340441" y="1535326"/>
                  </a:lnTo>
                  <a:cubicBezTo>
                    <a:pt x="322772" y="1535184"/>
                    <a:pt x="305122" y="1534041"/>
                    <a:pt x="287577" y="1531897"/>
                  </a:cubicBezTo>
                  <a:lnTo>
                    <a:pt x="287577" y="1531897"/>
                  </a:lnTo>
                  <a:cubicBezTo>
                    <a:pt x="272613" y="1530678"/>
                    <a:pt x="258049" y="1526497"/>
                    <a:pt x="244715" y="1519610"/>
                  </a:cubicBezTo>
                  <a:cubicBezTo>
                    <a:pt x="225665" y="1507894"/>
                    <a:pt x="228903" y="1481510"/>
                    <a:pt x="228046" y="1462460"/>
                  </a:cubicBezTo>
                  <a:cubicBezTo>
                    <a:pt x="226331" y="1428675"/>
                    <a:pt x="224207" y="1394861"/>
                    <a:pt x="221664" y="1361019"/>
                  </a:cubicBezTo>
                  <a:cubicBezTo>
                    <a:pt x="219949" y="1338540"/>
                    <a:pt x="218044" y="1316156"/>
                    <a:pt x="215949" y="1293677"/>
                  </a:cubicBezTo>
                  <a:cubicBezTo>
                    <a:pt x="214330" y="1277389"/>
                    <a:pt x="213949" y="1260244"/>
                    <a:pt x="210710" y="1244147"/>
                  </a:cubicBezTo>
                  <a:cubicBezTo>
                    <a:pt x="209662" y="1238908"/>
                    <a:pt x="207091" y="1234622"/>
                    <a:pt x="205567" y="1229288"/>
                  </a:cubicBezTo>
                  <a:cubicBezTo>
                    <a:pt x="203471" y="1222335"/>
                    <a:pt x="202709" y="1215001"/>
                    <a:pt x="200709" y="1207952"/>
                  </a:cubicBezTo>
                  <a:cubicBezTo>
                    <a:pt x="191431" y="1179720"/>
                    <a:pt x="175639" y="1154079"/>
                    <a:pt x="154608" y="1133086"/>
                  </a:cubicBezTo>
                  <a:cubicBezTo>
                    <a:pt x="137815" y="1115664"/>
                    <a:pt x="120032" y="1099224"/>
                    <a:pt x="101363" y="1083841"/>
                  </a:cubicBezTo>
                  <a:cubicBezTo>
                    <a:pt x="91076" y="1075174"/>
                    <a:pt x="80694" y="1066125"/>
                    <a:pt x="70597" y="1056695"/>
                  </a:cubicBezTo>
                  <a:lnTo>
                    <a:pt x="70597" y="1056695"/>
                  </a:lnTo>
                  <a:cubicBezTo>
                    <a:pt x="45889" y="1035073"/>
                    <a:pt x="25696" y="1008794"/>
                    <a:pt x="11161" y="979352"/>
                  </a:cubicBezTo>
                  <a:cubicBezTo>
                    <a:pt x="4132" y="963998"/>
                    <a:pt x="341" y="947367"/>
                    <a:pt x="17" y="930489"/>
                  </a:cubicBezTo>
                  <a:cubicBezTo>
                    <a:pt x="-840" y="880768"/>
                    <a:pt x="30497" y="837239"/>
                    <a:pt x="53167" y="792948"/>
                  </a:cubicBezTo>
                  <a:cubicBezTo>
                    <a:pt x="70864" y="759220"/>
                    <a:pt x="82685" y="722730"/>
                    <a:pt x="88123" y="685030"/>
                  </a:cubicBezTo>
                  <a:cubicBezTo>
                    <a:pt x="105459" y="552918"/>
                    <a:pt x="26116" y="425664"/>
                    <a:pt x="25925" y="292409"/>
                  </a:cubicBezTo>
                  <a:cubicBezTo>
                    <a:pt x="25925" y="253833"/>
                    <a:pt x="32402" y="215352"/>
                    <a:pt x="29354" y="176966"/>
                  </a:cubicBezTo>
                  <a:cubicBezTo>
                    <a:pt x="26782" y="144867"/>
                    <a:pt x="17448" y="112482"/>
                    <a:pt x="23258" y="80764"/>
                  </a:cubicBezTo>
                  <a:cubicBezTo>
                    <a:pt x="29735" y="47293"/>
                    <a:pt x="52186" y="19118"/>
                    <a:pt x="83361" y="5326"/>
                  </a:cubicBezTo>
                  <a:cubicBezTo>
                    <a:pt x="85361" y="4468"/>
                    <a:pt x="87457" y="3611"/>
                    <a:pt x="89457" y="2944"/>
                  </a:cubicBezTo>
                  <a:cubicBezTo>
                    <a:pt x="100544" y="-1618"/>
                    <a:pt x="113107" y="-847"/>
                    <a:pt x="123556" y="5040"/>
                  </a:cubicBezTo>
                  <a:cubicBezTo>
                    <a:pt x="134253" y="12603"/>
                    <a:pt x="139235" y="25938"/>
                    <a:pt x="136129" y="38663"/>
                  </a:cubicBezTo>
                  <a:cubicBezTo>
                    <a:pt x="134463" y="45397"/>
                    <a:pt x="134758" y="52474"/>
                    <a:pt x="136986" y="59047"/>
                  </a:cubicBezTo>
                  <a:cubicBezTo>
                    <a:pt x="142054" y="74134"/>
                    <a:pt x="151712" y="87260"/>
                    <a:pt x="164609" y="96575"/>
                  </a:cubicBezTo>
                  <a:cubicBezTo>
                    <a:pt x="182897" y="110386"/>
                    <a:pt x="204900" y="118292"/>
                    <a:pt x="225283" y="128770"/>
                  </a:cubicBezTo>
                  <a:cubicBezTo>
                    <a:pt x="304522" y="171022"/>
                    <a:pt x="355576" y="251947"/>
                    <a:pt x="359586" y="341653"/>
                  </a:cubicBezTo>
                  <a:cubicBezTo>
                    <a:pt x="360729" y="380896"/>
                    <a:pt x="352728" y="420139"/>
                    <a:pt x="356347" y="459192"/>
                  </a:cubicBezTo>
                  <a:cubicBezTo>
                    <a:pt x="359681" y="495292"/>
                    <a:pt x="372730" y="529772"/>
                    <a:pt x="382160" y="564729"/>
                  </a:cubicBezTo>
                  <a:cubicBezTo>
                    <a:pt x="395876" y="615497"/>
                    <a:pt x="401972" y="667885"/>
                    <a:pt x="411688" y="719605"/>
                  </a:cubicBezTo>
                  <a:cubicBezTo>
                    <a:pt x="430738" y="820189"/>
                    <a:pt x="462932" y="917535"/>
                    <a:pt x="495127" y="1014880"/>
                  </a:cubicBezTo>
                  <a:cubicBezTo>
                    <a:pt x="521282" y="1098719"/>
                    <a:pt x="552124" y="1181015"/>
                    <a:pt x="587519" y="1261387"/>
                  </a:cubicBezTo>
                  <a:cubicBezTo>
                    <a:pt x="599711" y="1287581"/>
                    <a:pt x="613046" y="1314061"/>
                    <a:pt x="616094" y="1342921"/>
                  </a:cubicBezTo>
                  <a:cubicBezTo>
                    <a:pt x="621333" y="1403691"/>
                    <a:pt x="578470" y="1458174"/>
                    <a:pt x="533322" y="1499607"/>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198" name="任意多边形: 形状 197">
              <a:extLst>
                <a:ext uri="{FF2B5EF4-FFF2-40B4-BE49-F238E27FC236}">
                  <a16:creationId xmlns:a16="http://schemas.microsoft.com/office/drawing/2014/main" id="{F2ADABC0-1EA0-6CFD-481C-9A30908CDBAF}"/>
                </a:ext>
              </a:extLst>
            </p:cNvPr>
            <p:cNvSpPr/>
            <p:nvPr/>
          </p:nvSpPr>
          <p:spPr>
            <a:xfrm>
              <a:off x="6275940" y="2819140"/>
              <a:ext cx="298005" cy="1053750"/>
            </a:xfrm>
            <a:custGeom>
              <a:avLst/>
              <a:gdLst>
                <a:gd name="connsiteX0" fmla="*/ 297098 w 298005"/>
                <a:gd name="connsiteY0" fmla="*/ 454438 h 1053750"/>
                <a:gd name="connsiteX1" fmla="*/ 266999 w 298005"/>
                <a:gd name="connsiteY1" fmla="*/ 702088 h 1053750"/>
                <a:gd name="connsiteX2" fmla="*/ 253569 w 298005"/>
                <a:gd name="connsiteY2" fmla="*/ 767525 h 1053750"/>
                <a:gd name="connsiteX3" fmla="*/ 229852 w 298005"/>
                <a:gd name="connsiteY3" fmla="*/ 868775 h 1053750"/>
                <a:gd name="connsiteX4" fmla="*/ 203372 w 298005"/>
                <a:gd name="connsiteY4" fmla="*/ 953738 h 1053750"/>
                <a:gd name="connsiteX5" fmla="*/ 146794 w 298005"/>
                <a:gd name="connsiteY5" fmla="*/ 1020413 h 1053750"/>
                <a:gd name="connsiteX6" fmla="*/ 70594 w 298005"/>
                <a:gd name="connsiteY6" fmla="*/ 1053751 h 1053750"/>
                <a:gd name="connsiteX7" fmla="*/ 14 w 298005"/>
                <a:gd name="connsiteY7" fmla="*/ 927544 h 1053750"/>
                <a:gd name="connsiteX8" fmla="*/ 53163 w 298005"/>
                <a:gd name="connsiteY8" fmla="*/ 790003 h 1053750"/>
                <a:gd name="connsiteX9" fmla="*/ 88120 w 298005"/>
                <a:gd name="connsiteY9" fmla="*/ 682085 h 1053750"/>
                <a:gd name="connsiteX10" fmla="*/ 25922 w 298005"/>
                <a:gd name="connsiteY10" fmla="*/ 289465 h 1053750"/>
                <a:gd name="connsiteX11" fmla="*/ 29446 w 298005"/>
                <a:gd name="connsiteY11" fmla="*/ 174022 h 1053750"/>
                <a:gd name="connsiteX12" fmla="*/ 23255 w 298005"/>
                <a:gd name="connsiteY12" fmla="*/ 77819 h 1053750"/>
                <a:gd name="connsiteX13" fmla="*/ 83357 w 298005"/>
                <a:gd name="connsiteY13" fmla="*/ 2286 h 1053750"/>
                <a:gd name="connsiteX14" fmla="*/ 89453 w 298005"/>
                <a:gd name="connsiteY14" fmla="*/ 0 h 1053750"/>
                <a:gd name="connsiteX15" fmla="*/ 108503 w 298005"/>
                <a:gd name="connsiteY15" fmla="*/ 81058 h 1053750"/>
                <a:gd name="connsiteX16" fmla="*/ 169940 w 298005"/>
                <a:gd name="connsiteY16" fmla="*/ 130397 h 1053750"/>
                <a:gd name="connsiteX17" fmla="*/ 210421 w 298005"/>
                <a:gd name="connsiteY17" fmla="*/ 162877 h 1053750"/>
                <a:gd name="connsiteX18" fmla="*/ 224518 w 298005"/>
                <a:gd name="connsiteY18" fmla="*/ 180403 h 1053750"/>
                <a:gd name="connsiteX19" fmla="*/ 248426 w 298005"/>
                <a:gd name="connsiteY19" fmla="*/ 218503 h 1053750"/>
                <a:gd name="connsiteX20" fmla="*/ 281192 w 298005"/>
                <a:gd name="connsiteY20" fmla="*/ 302419 h 1053750"/>
                <a:gd name="connsiteX21" fmla="*/ 297765 w 298005"/>
                <a:gd name="connsiteY21" fmla="*/ 452152 h 105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8005" h="1053750">
                  <a:moveTo>
                    <a:pt x="297098" y="454438"/>
                  </a:moveTo>
                  <a:cubicBezTo>
                    <a:pt x="295098" y="537686"/>
                    <a:pt x="279382" y="619792"/>
                    <a:pt x="266999" y="702088"/>
                  </a:cubicBezTo>
                  <a:cubicBezTo>
                    <a:pt x="263666" y="724281"/>
                    <a:pt x="258617" y="745712"/>
                    <a:pt x="253569" y="767525"/>
                  </a:cubicBezTo>
                  <a:lnTo>
                    <a:pt x="229852" y="868775"/>
                  </a:lnTo>
                  <a:cubicBezTo>
                    <a:pt x="224013" y="897941"/>
                    <a:pt x="215136" y="926420"/>
                    <a:pt x="203372" y="953738"/>
                  </a:cubicBezTo>
                  <a:cubicBezTo>
                    <a:pt x="190590" y="980485"/>
                    <a:pt x="171102" y="1003449"/>
                    <a:pt x="146794" y="1020413"/>
                  </a:cubicBezTo>
                  <a:cubicBezTo>
                    <a:pt x="124420" y="1037453"/>
                    <a:pt x="98293" y="1048884"/>
                    <a:pt x="70594" y="1053751"/>
                  </a:cubicBezTo>
                  <a:cubicBezTo>
                    <a:pt x="33161" y="1018508"/>
                    <a:pt x="776" y="977551"/>
                    <a:pt x="14" y="927544"/>
                  </a:cubicBezTo>
                  <a:cubicBezTo>
                    <a:pt x="-748" y="877538"/>
                    <a:pt x="30494" y="834295"/>
                    <a:pt x="53163" y="790003"/>
                  </a:cubicBezTo>
                  <a:cubicBezTo>
                    <a:pt x="70851" y="756276"/>
                    <a:pt x="82672" y="719776"/>
                    <a:pt x="88120" y="682085"/>
                  </a:cubicBezTo>
                  <a:cubicBezTo>
                    <a:pt x="105455" y="549974"/>
                    <a:pt x="26112" y="422719"/>
                    <a:pt x="25922" y="289465"/>
                  </a:cubicBezTo>
                  <a:cubicBezTo>
                    <a:pt x="25922" y="250888"/>
                    <a:pt x="32399" y="212407"/>
                    <a:pt x="29446" y="174022"/>
                  </a:cubicBezTo>
                  <a:cubicBezTo>
                    <a:pt x="26779" y="141922"/>
                    <a:pt x="17444" y="109538"/>
                    <a:pt x="23255" y="77819"/>
                  </a:cubicBezTo>
                  <a:cubicBezTo>
                    <a:pt x="29808" y="44367"/>
                    <a:pt x="52230" y="16183"/>
                    <a:pt x="83357" y="2286"/>
                  </a:cubicBezTo>
                  <a:lnTo>
                    <a:pt x="89453" y="0"/>
                  </a:lnTo>
                  <a:cubicBezTo>
                    <a:pt x="89453" y="28575"/>
                    <a:pt x="92311" y="57817"/>
                    <a:pt x="108503" y="81058"/>
                  </a:cubicBezTo>
                  <a:cubicBezTo>
                    <a:pt x="123458" y="102870"/>
                    <a:pt x="147651" y="116110"/>
                    <a:pt x="169940" y="130397"/>
                  </a:cubicBezTo>
                  <a:cubicBezTo>
                    <a:pt x="184922" y="139227"/>
                    <a:pt x="198562" y="150162"/>
                    <a:pt x="210421" y="162877"/>
                  </a:cubicBezTo>
                  <a:cubicBezTo>
                    <a:pt x="215279" y="168497"/>
                    <a:pt x="219946" y="174403"/>
                    <a:pt x="224518" y="180403"/>
                  </a:cubicBezTo>
                  <a:cubicBezTo>
                    <a:pt x="233386" y="192510"/>
                    <a:pt x="241377" y="205245"/>
                    <a:pt x="248426" y="218503"/>
                  </a:cubicBezTo>
                  <a:cubicBezTo>
                    <a:pt x="262637" y="245078"/>
                    <a:pt x="273638" y="273244"/>
                    <a:pt x="281192" y="302419"/>
                  </a:cubicBezTo>
                  <a:cubicBezTo>
                    <a:pt x="293688" y="351311"/>
                    <a:pt x="299270" y="401707"/>
                    <a:pt x="297765" y="452152"/>
                  </a:cubicBez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199" name="任意多边形: 形状 198">
              <a:extLst>
                <a:ext uri="{FF2B5EF4-FFF2-40B4-BE49-F238E27FC236}">
                  <a16:creationId xmlns:a16="http://schemas.microsoft.com/office/drawing/2014/main" id="{E033942C-5C51-E620-0703-4DF59DC53E3B}"/>
                </a:ext>
              </a:extLst>
            </p:cNvPr>
            <p:cNvSpPr/>
            <p:nvPr/>
          </p:nvSpPr>
          <p:spPr>
            <a:xfrm>
              <a:off x="6334246" y="2844902"/>
              <a:ext cx="258312" cy="253415"/>
            </a:xfrm>
            <a:custGeom>
              <a:avLst/>
              <a:gdLst>
                <a:gd name="connsiteX0" fmla="*/ 20574 w 258312"/>
                <a:gd name="connsiteY0" fmla="*/ 1765 h 253415"/>
                <a:gd name="connsiteX1" fmla="*/ 0 w 258312"/>
                <a:gd name="connsiteY1" fmla="*/ 45390 h 253415"/>
                <a:gd name="connsiteX2" fmla="*/ 15812 w 258312"/>
                <a:gd name="connsiteY2" fmla="*/ 84061 h 253415"/>
                <a:gd name="connsiteX3" fmla="*/ 33623 w 258312"/>
                <a:gd name="connsiteY3" fmla="*/ 90157 h 253415"/>
                <a:gd name="connsiteX4" fmla="*/ 46577 w 258312"/>
                <a:gd name="connsiteY4" fmla="*/ 132448 h 253415"/>
                <a:gd name="connsiteX5" fmla="*/ 82963 w 258312"/>
                <a:gd name="connsiteY5" fmla="*/ 145021 h 253415"/>
                <a:gd name="connsiteX6" fmla="*/ 96774 w 258312"/>
                <a:gd name="connsiteY6" fmla="*/ 177025 h 253415"/>
                <a:gd name="connsiteX7" fmla="*/ 122206 w 258312"/>
                <a:gd name="connsiteY7" fmla="*/ 184836 h 253415"/>
                <a:gd name="connsiteX8" fmla="*/ 118205 w 258312"/>
                <a:gd name="connsiteY8" fmla="*/ 212839 h 253415"/>
                <a:gd name="connsiteX9" fmla="*/ 144875 w 258312"/>
                <a:gd name="connsiteY9" fmla="*/ 236652 h 253415"/>
                <a:gd name="connsiteX10" fmla="*/ 183737 w 258312"/>
                <a:gd name="connsiteY10" fmla="*/ 227127 h 253415"/>
                <a:gd name="connsiteX11" fmla="*/ 221837 w 258312"/>
                <a:gd name="connsiteY11" fmla="*/ 232365 h 253415"/>
                <a:gd name="connsiteX12" fmla="*/ 242888 w 258312"/>
                <a:gd name="connsiteY12" fmla="*/ 253416 h 253415"/>
                <a:gd name="connsiteX13" fmla="*/ 257461 w 258312"/>
                <a:gd name="connsiteY13" fmla="*/ 241605 h 253415"/>
                <a:gd name="connsiteX14" fmla="*/ 256508 w 258312"/>
                <a:gd name="connsiteY14" fmla="*/ 221507 h 253415"/>
                <a:gd name="connsiteX15" fmla="*/ 232886 w 258312"/>
                <a:gd name="connsiteY15" fmla="*/ 158070 h 253415"/>
                <a:gd name="connsiteX16" fmla="*/ 194786 w 258312"/>
                <a:gd name="connsiteY16" fmla="*/ 101397 h 253415"/>
                <a:gd name="connsiteX17" fmla="*/ 144113 w 258312"/>
                <a:gd name="connsiteY17" fmla="*/ 55391 h 253415"/>
                <a:gd name="connsiteX18" fmla="*/ 115538 w 258312"/>
                <a:gd name="connsiteY18" fmla="*/ 41675 h 253415"/>
                <a:gd name="connsiteX19" fmla="*/ 91916 w 258312"/>
                <a:gd name="connsiteY19" fmla="*/ 35865 h 253415"/>
                <a:gd name="connsiteX20" fmla="*/ 29242 w 258312"/>
                <a:gd name="connsiteY20" fmla="*/ 146 h 253415"/>
                <a:gd name="connsiteX21" fmla="*/ 20574 w 258312"/>
                <a:gd name="connsiteY21" fmla="*/ 1765 h 25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8312" h="253415">
                  <a:moveTo>
                    <a:pt x="20574" y="1765"/>
                  </a:moveTo>
                  <a:cubicBezTo>
                    <a:pt x="5048" y="8623"/>
                    <a:pt x="667" y="28435"/>
                    <a:pt x="0" y="45390"/>
                  </a:cubicBezTo>
                  <a:cubicBezTo>
                    <a:pt x="0" y="60249"/>
                    <a:pt x="2191" y="78156"/>
                    <a:pt x="15812" y="84061"/>
                  </a:cubicBezTo>
                  <a:cubicBezTo>
                    <a:pt x="21622" y="86538"/>
                    <a:pt x="28575" y="86347"/>
                    <a:pt x="33623" y="90157"/>
                  </a:cubicBezTo>
                  <a:cubicBezTo>
                    <a:pt x="45720" y="99682"/>
                    <a:pt x="35814" y="121780"/>
                    <a:pt x="46577" y="132448"/>
                  </a:cubicBezTo>
                  <a:cubicBezTo>
                    <a:pt x="56102" y="141973"/>
                    <a:pt x="74009" y="135496"/>
                    <a:pt x="82963" y="145021"/>
                  </a:cubicBezTo>
                  <a:cubicBezTo>
                    <a:pt x="91916" y="154546"/>
                    <a:pt x="87249" y="170358"/>
                    <a:pt x="96774" y="177025"/>
                  </a:cubicBezTo>
                  <a:cubicBezTo>
                    <a:pt x="104394" y="181978"/>
                    <a:pt x="116681" y="177597"/>
                    <a:pt x="122206" y="184836"/>
                  </a:cubicBezTo>
                  <a:cubicBezTo>
                    <a:pt x="127730" y="192075"/>
                    <a:pt x="119253" y="203028"/>
                    <a:pt x="118205" y="212839"/>
                  </a:cubicBezTo>
                  <a:cubicBezTo>
                    <a:pt x="116681" y="226174"/>
                    <a:pt x="131445" y="236461"/>
                    <a:pt x="144875" y="236652"/>
                  </a:cubicBezTo>
                  <a:cubicBezTo>
                    <a:pt x="158220" y="235385"/>
                    <a:pt x="171317" y="232175"/>
                    <a:pt x="183737" y="227127"/>
                  </a:cubicBezTo>
                  <a:cubicBezTo>
                    <a:pt x="196596" y="223412"/>
                    <a:pt x="212312" y="222840"/>
                    <a:pt x="221837" y="232365"/>
                  </a:cubicBezTo>
                  <a:cubicBezTo>
                    <a:pt x="228981" y="239700"/>
                    <a:pt x="232696" y="252463"/>
                    <a:pt x="242888" y="253416"/>
                  </a:cubicBezTo>
                  <a:cubicBezTo>
                    <a:pt x="249889" y="253320"/>
                    <a:pt x="255918" y="248434"/>
                    <a:pt x="257461" y="241605"/>
                  </a:cubicBezTo>
                  <a:cubicBezTo>
                    <a:pt x="258861" y="234937"/>
                    <a:pt x="258528" y="228012"/>
                    <a:pt x="256508" y="221507"/>
                  </a:cubicBezTo>
                  <a:cubicBezTo>
                    <a:pt x="251231" y="199485"/>
                    <a:pt x="243297" y="178178"/>
                    <a:pt x="232886" y="158070"/>
                  </a:cubicBezTo>
                  <a:cubicBezTo>
                    <a:pt x="222495" y="137725"/>
                    <a:pt x="209702" y="118703"/>
                    <a:pt x="194786" y="101397"/>
                  </a:cubicBezTo>
                  <a:cubicBezTo>
                    <a:pt x="179765" y="84118"/>
                    <a:pt x="162754" y="68678"/>
                    <a:pt x="144113" y="55391"/>
                  </a:cubicBezTo>
                  <a:cubicBezTo>
                    <a:pt x="135722" y="48752"/>
                    <a:pt x="125959" y="44075"/>
                    <a:pt x="115538" y="41675"/>
                  </a:cubicBezTo>
                  <a:cubicBezTo>
                    <a:pt x="107414" y="40932"/>
                    <a:pt x="99460" y="38970"/>
                    <a:pt x="91916" y="35865"/>
                  </a:cubicBezTo>
                  <a:cubicBezTo>
                    <a:pt x="71152" y="25197"/>
                    <a:pt x="55531" y="-2235"/>
                    <a:pt x="29242" y="146"/>
                  </a:cubicBezTo>
                  <a:cubicBezTo>
                    <a:pt x="26280" y="136"/>
                    <a:pt x="23336" y="689"/>
                    <a:pt x="20574" y="1765"/>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00" name="任意多边形: 形状 199">
              <a:extLst>
                <a:ext uri="{FF2B5EF4-FFF2-40B4-BE49-F238E27FC236}">
                  <a16:creationId xmlns:a16="http://schemas.microsoft.com/office/drawing/2014/main" id="{E79A9954-90A7-483A-6276-4B0FA426A1D7}"/>
                </a:ext>
              </a:extLst>
            </p:cNvPr>
            <p:cNvSpPr/>
            <p:nvPr/>
          </p:nvSpPr>
          <p:spPr>
            <a:xfrm>
              <a:off x="6334386" y="2874861"/>
              <a:ext cx="222367" cy="206406"/>
            </a:xfrm>
            <a:custGeom>
              <a:avLst/>
              <a:gdLst>
                <a:gd name="connsiteX0" fmla="*/ 221793 w 222367"/>
                <a:gd name="connsiteY0" fmla="*/ 191834 h 206406"/>
                <a:gd name="connsiteX1" fmla="*/ 218174 w 222367"/>
                <a:gd name="connsiteY1" fmla="*/ 194977 h 206406"/>
                <a:gd name="connsiteX2" fmla="*/ 211125 w 222367"/>
                <a:gd name="connsiteY2" fmla="*/ 196025 h 206406"/>
                <a:gd name="connsiteX3" fmla="*/ 186646 w 222367"/>
                <a:gd name="connsiteY3" fmla="*/ 196691 h 206406"/>
                <a:gd name="connsiteX4" fmla="*/ 179788 w 222367"/>
                <a:gd name="connsiteY4" fmla="*/ 197739 h 206406"/>
                <a:gd name="connsiteX5" fmla="*/ 163786 w 222367"/>
                <a:gd name="connsiteY5" fmla="*/ 203073 h 206406"/>
                <a:gd name="connsiteX6" fmla="*/ 144736 w 222367"/>
                <a:gd name="connsiteY6" fmla="*/ 206407 h 206406"/>
                <a:gd name="connsiteX7" fmla="*/ 117971 w 222367"/>
                <a:gd name="connsiteY7" fmla="*/ 182594 h 206406"/>
                <a:gd name="connsiteX8" fmla="*/ 122067 w 222367"/>
                <a:gd name="connsiteY8" fmla="*/ 154591 h 206406"/>
                <a:gd name="connsiteX9" fmla="*/ 96730 w 222367"/>
                <a:gd name="connsiteY9" fmla="*/ 146875 h 206406"/>
                <a:gd name="connsiteX10" fmla="*/ 83014 w 222367"/>
                <a:gd name="connsiteY10" fmla="*/ 115062 h 206406"/>
                <a:gd name="connsiteX11" fmla="*/ 46628 w 222367"/>
                <a:gd name="connsiteY11" fmla="*/ 102489 h 206406"/>
                <a:gd name="connsiteX12" fmla="*/ 33675 w 222367"/>
                <a:gd name="connsiteY12" fmla="*/ 60198 h 206406"/>
                <a:gd name="connsiteX13" fmla="*/ 15863 w 222367"/>
                <a:gd name="connsiteY13" fmla="*/ 54102 h 206406"/>
                <a:gd name="connsiteX14" fmla="*/ 51 w 222367"/>
                <a:gd name="connsiteY14" fmla="*/ 15526 h 206406"/>
                <a:gd name="connsiteX15" fmla="*/ 1861 w 222367"/>
                <a:gd name="connsiteY15" fmla="*/ 0 h 206406"/>
                <a:gd name="connsiteX16" fmla="*/ 17958 w 222367"/>
                <a:gd name="connsiteY16" fmla="*/ 22288 h 206406"/>
                <a:gd name="connsiteX17" fmla="*/ 38151 w 222367"/>
                <a:gd name="connsiteY17" fmla="*/ 29242 h 206406"/>
                <a:gd name="connsiteX18" fmla="*/ 52915 w 222367"/>
                <a:gd name="connsiteY18" fmla="*/ 76867 h 206406"/>
                <a:gd name="connsiteX19" fmla="*/ 94158 w 222367"/>
                <a:gd name="connsiteY19" fmla="*/ 91059 h 206406"/>
                <a:gd name="connsiteX20" fmla="*/ 109589 w 222367"/>
                <a:gd name="connsiteY20" fmla="*/ 127063 h 206406"/>
                <a:gd name="connsiteX21" fmla="*/ 138164 w 222367"/>
                <a:gd name="connsiteY21" fmla="*/ 135827 h 206406"/>
                <a:gd name="connsiteX22" fmla="*/ 133496 w 222367"/>
                <a:gd name="connsiteY22" fmla="*/ 167640 h 206406"/>
                <a:gd name="connsiteX23" fmla="*/ 163786 w 222367"/>
                <a:gd name="connsiteY23" fmla="*/ 194596 h 206406"/>
                <a:gd name="connsiteX24" fmla="*/ 207887 w 222367"/>
                <a:gd name="connsiteY24" fmla="*/ 183452 h 206406"/>
                <a:gd name="connsiteX25" fmla="*/ 212745 w 222367"/>
                <a:gd name="connsiteY25" fmla="*/ 182309 h 206406"/>
                <a:gd name="connsiteX26" fmla="*/ 218364 w 222367"/>
                <a:gd name="connsiteY26" fmla="*/ 183452 h 206406"/>
                <a:gd name="connsiteX27" fmla="*/ 222365 w 222367"/>
                <a:gd name="connsiteY27" fmla="*/ 189357 h 206406"/>
                <a:gd name="connsiteX28" fmla="*/ 221793 w 222367"/>
                <a:gd name="connsiteY28" fmla="*/ 191834 h 20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2367" h="206406">
                  <a:moveTo>
                    <a:pt x="221793" y="191834"/>
                  </a:moveTo>
                  <a:cubicBezTo>
                    <a:pt x="220984" y="193262"/>
                    <a:pt x="219698" y="194367"/>
                    <a:pt x="218174" y="194977"/>
                  </a:cubicBezTo>
                  <a:cubicBezTo>
                    <a:pt x="215916" y="195796"/>
                    <a:pt x="213526" y="196148"/>
                    <a:pt x="211125" y="196025"/>
                  </a:cubicBezTo>
                  <a:lnTo>
                    <a:pt x="186646" y="196691"/>
                  </a:lnTo>
                  <a:cubicBezTo>
                    <a:pt x="184331" y="196844"/>
                    <a:pt x="182036" y="197196"/>
                    <a:pt x="179788" y="197739"/>
                  </a:cubicBezTo>
                  <a:cubicBezTo>
                    <a:pt x="174340" y="199158"/>
                    <a:pt x="168996" y="200939"/>
                    <a:pt x="163786" y="203073"/>
                  </a:cubicBezTo>
                  <a:cubicBezTo>
                    <a:pt x="157642" y="205159"/>
                    <a:pt x="151222" y="206283"/>
                    <a:pt x="144736" y="206407"/>
                  </a:cubicBezTo>
                  <a:cubicBezTo>
                    <a:pt x="131306" y="206407"/>
                    <a:pt x="116161" y="195929"/>
                    <a:pt x="117971" y="182594"/>
                  </a:cubicBezTo>
                  <a:cubicBezTo>
                    <a:pt x="119114" y="173069"/>
                    <a:pt x="128162" y="162401"/>
                    <a:pt x="122067" y="154591"/>
                  </a:cubicBezTo>
                  <a:cubicBezTo>
                    <a:pt x="115970" y="146780"/>
                    <a:pt x="104350" y="151829"/>
                    <a:pt x="96730" y="146875"/>
                  </a:cubicBezTo>
                  <a:cubicBezTo>
                    <a:pt x="86729" y="140399"/>
                    <a:pt x="91110" y="123730"/>
                    <a:pt x="83014" y="115062"/>
                  </a:cubicBezTo>
                  <a:cubicBezTo>
                    <a:pt x="74918" y="106394"/>
                    <a:pt x="55963" y="111728"/>
                    <a:pt x="46628" y="102489"/>
                  </a:cubicBezTo>
                  <a:cubicBezTo>
                    <a:pt x="35865" y="91821"/>
                    <a:pt x="45771" y="69437"/>
                    <a:pt x="33675" y="60198"/>
                  </a:cubicBezTo>
                  <a:cubicBezTo>
                    <a:pt x="28626" y="56388"/>
                    <a:pt x="21673" y="56579"/>
                    <a:pt x="15863" y="54102"/>
                  </a:cubicBezTo>
                  <a:cubicBezTo>
                    <a:pt x="2242" y="48196"/>
                    <a:pt x="-425" y="30290"/>
                    <a:pt x="51" y="15526"/>
                  </a:cubicBezTo>
                  <a:cubicBezTo>
                    <a:pt x="232" y="10306"/>
                    <a:pt x="832" y="5115"/>
                    <a:pt x="1861" y="0"/>
                  </a:cubicBezTo>
                  <a:cubicBezTo>
                    <a:pt x="3318" y="9592"/>
                    <a:pt x="9319" y="17888"/>
                    <a:pt x="17958" y="22288"/>
                  </a:cubicBezTo>
                  <a:cubicBezTo>
                    <a:pt x="24530" y="25146"/>
                    <a:pt x="32531" y="24955"/>
                    <a:pt x="38151" y="29242"/>
                  </a:cubicBezTo>
                  <a:cubicBezTo>
                    <a:pt x="51867" y="39719"/>
                    <a:pt x="40628" y="65056"/>
                    <a:pt x="52915" y="76867"/>
                  </a:cubicBezTo>
                  <a:cubicBezTo>
                    <a:pt x="63393" y="87344"/>
                    <a:pt x="83967" y="80200"/>
                    <a:pt x="94158" y="91059"/>
                  </a:cubicBezTo>
                  <a:cubicBezTo>
                    <a:pt x="104350" y="101917"/>
                    <a:pt x="98349" y="119634"/>
                    <a:pt x="109589" y="127063"/>
                  </a:cubicBezTo>
                  <a:cubicBezTo>
                    <a:pt x="118161" y="132683"/>
                    <a:pt x="132068" y="127730"/>
                    <a:pt x="138164" y="135827"/>
                  </a:cubicBezTo>
                  <a:cubicBezTo>
                    <a:pt x="144260" y="143923"/>
                    <a:pt x="134735" y="156591"/>
                    <a:pt x="133496" y="167640"/>
                  </a:cubicBezTo>
                  <a:cubicBezTo>
                    <a:pt x="131877" y="182785"/>
                    <a:pt x="148546" y="194405"/>
                    <a:pt x="163786" y="194596"/>
                  </a:cubicBezTo>
                  <a:cubicBezTo>
                    <a:pt x="179026" y="194786"/>
                    <a:pt x="193218" y="187738"/>
                    <a:pt x="207887" y="183452"/>
                  </a:cubicBezTo>
                  <a:cubicBezTo>
                    <a:pt x="209458" y="182880"/>
                    <a:pt x="211087" y="182499"/>
                    <a:pt x="212745" y="182309"/>
                  </a:cubicBezTo>
                  <a:cubicBezTo>
                    <a:pt x="214678" y="182251"/>
                    <a:pt x="216602" y="182642"/>
                    <a:pt x="218364" y="183452"/>
                  </a:cubicBezTo>
                  <a:cubicBezTo>
                    <a:pt x="220774" y="184423"/>
                    <a:pt x="222355" y="186757"/>
                    <a:pt x="222365" y="189357"/>
                  </a:cubicBezTo>
                  <a:cubicBezTo>
                    <a:pt x="222393" y="190214"/>
                    <a:pt x="222193" y="191071"/>
                    <a:pt x="221793" y="191834"/>
                  </a:cubicBezTo>
                  <a:close/>
                </a:path>
              </a:pathLst>
            </a:custGeom>
            <a:solidFill>
              <a:srgbClr val="9E775A"/>
            </a:solidFill>
            <a:ln w="9525" cap="flat">
              <a:noFill/>
              <a:prstDash val="solid"/>
              <a:miter/>
            </a:ln>
          </p:spPr>
          <p:txBody>
            <a:bodyPr rtlCol="0" anchor="ctr">
              <a:noAutofit/>
            </a:bodyPr>
            <a:lstStyle/>
            <a:p>
              <a:endParaRPr lang="en-US">
                <a:cs typeface="+mn-ea"/>
                <a:sym typeface="+mn-lt"/>
              </a:endParaRPr>
            </a:p>
          </p:txBody>
        </p:sp>
        <p:sp>
          <p:nvSpPr>
            <p:cNvPr id="201" name="任意多边形: 形状 200">
              <a:extLst>
                <a:ext uri="{FF2B5EF4-FFF2-40B4-BE49-F238E27FC236}">
                  <a16:creationId xmlns:a16="http://schemas.microsoft.com/office/drawing/2014/main" id="{31EC73DC-9B9F-B8EA-8931-FED3222CB8A9}"/>
                </a:ext>
              </a:extLst>
            </p:cNvPr>
            <p:cNvSpPr/>
            <p:nvPr/>
          </p:nvSpPr>
          <p:spPr>
            <a:xfrm>
              <a:off x="6286907" y="3795453"/>
              <a:ext cx="276415" cy="552545"/>
            </a:xfrm>
            <a:custGeom>
              <a:avLst/>
              <a:gdLst>
                <a:gd name="connsiteX0" fmla="*/ 276416 w 276415"/>
                <a:gd name="connsiteY0" fmla="*/ 552545 h 552545"/>
                <a:gd name="connsiteX1" fmla="*/ 276416 w 276415"/>
                <a:gd name="connsiteY1" fmla="*/ 552545 h 552545"/>
                <a:gd name="connsiteX2" fmla="*/ 233553 w 276415"/>
                <a:gd name="connsiteY2" fmla="*/ 540258 h 552545"/>
                <a:gd name="connsiteX3" fmla="*/ 216884 w 276415"/>
                <a:gd name="connsiteY3" fmla="*/ 483108 h 552545"/>
                <a:gd name="connsiteX4" fmla="*/ 210503 w 276415"/>
                <a:gd name="connsiteY4" fmla="*/ 381667 h 552545"/>
                <a:gd name="connsiteX5" fmla="*/ 204788 w 276415"/>
                <a:gd name="connsiteY5" fmla="*/ 314325 h 552545"/>
                <a:gd name="connsiteX6" fmla="*/ 199549 w 276415"/>
                <a:gd name="connsiteY6" fmla="*/ 264795 h 552545"/>
                <a:gd name="connsiteX7" fmla="*/ 194405 w 276415"/>
                <a:gd name="connsiteY7" fmla="*/ 249936 h 552545"/>
                <a:gd name="connsiteX8" fmla="*/ 189547 w 276415"/>
                <a:gd name="connsiteY8" fmla="*/ 228600 h 552545"/>
                <a:gd name="connsiteX9" fmla="*/ 143446 w 276415"/>
                <a:gd name="connsiteY9" fmla="*/ 153734 h 552545"/>
                <a:gd name="connsiteX10" fmla="*/ 90202 w 276415"/>
                <a:gd name="connsiteY10" fmla="*/ 104489 h 552545"/>
                <a:gd name="connsiteX11" fmla="*/ 59436 w 276415"/>
                <a:gd name="connsiteY11" fmla="*/ 77343 h 552545"/>
                <a:gd name="connsiteX12" fmla="*/ 59436 w 276415"/>
                <a:gd name="connsiteY12" fmla="*/ 77343 h 552545"/>
                <a:gd name="connsiteX13" fmla="*/ 0 w 276415"/>
                <a:gd name="connsiteY13" fmla="*/ 0 h 552545"/>
                <a:gd name="connsiteX14" fmla="*/ 30575 w 276415"/>
                <a:gd name="connsiteY14" fmla="*/ 16859 h 552545"/>
                <a:gd name="connsiteX15" fmla="*/ 60770 w 276415"/>
                <a:gd name="connsiteY15" fmla="*/ 49625 h 552545"/>
                <a:gd name="connsiteX16" fmla="*/ 248984 w 276415"/>
                <a:gd name="connsiteY16" fmla="*/ 87725 h 552545"/>
                <a:gd name="connsiteX17" fmla="*/ 272701 w 276415"/>
                <a:gd name="connsiteY17" fmla="*/ 93250 h 552545"/>
                <a:gd name="connsiteX18" fmla="*/ 266033 w 276415"/>
                <a:gd name="connsiteY18" fmla="*/ 111157 h 552545"/>
                <a:gd name="connsiteX19" fmla="*/ 224219 w 276415"/>
                <a:gd name="connsiteY19" fmla="*/ 163354 h 552545"/>
                <a:gd name="connsiteX20" fmla="*/ 232124 w 276415"/>
                <a:gd name="connsiteY20" fmla="*/ 321088 h 552545"/>
                <a:gd name="connsiteX21" fmla="*/ 232124 w 276415"/>
                <a:gd name="connsiteY21" fmla="*/ 385382 h 552545"/>
                <a:gd name="connsiteX22" fmla="*/ 269081 w 276415"/>
                <a:gd name="connsiteY22" fmla="*/ 521970 h 552545"/>
                <a:gd name="connsiteX23" fmla="*/ 276416 w 276415"/>
                <a:gd name="connsiteY23" fmla="*/ 552545 h 55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6415" h="552545">
                  <a:moveTo>
                    <a:pt x="276416" y="552545"/>
                  </a:moveTo>
                  <a:lnTo>
                    <a:pt x="276416" y="552545"/>
                  </a:lnTo>
                  <a:cubicBezTo>
                    <a:pt x="261452" y="551326"/>
                    <a:pt x="246888" y="547145"/>
                    <a:pt x="233553" y="540258"/>
                  </a:cubicBezTo>
                  <a:cubicBezTo>
                    <a:pt x="214503" y="528542"/>
                    <a:pt x="217742" y="502158"/>
                    <a:pt x="216884" y="483108"/>
                  </a:cubicBezTo>
                  <a:cubicBezTo>
                    <a:pt x="215170" y="449323"/>
                    <a:pt x="213046" y="415509"/>
                    <a:pt x="210503" y="381667"/>
                  </a:cubicBezTo>
                  <a:cubicBezTo>
                    <a:pt x="208788" y="359188"/>
                    <a:pt x="206883" y="336804"/>
                    <a:pt x="204788" y="314325"/>
                  </a:cubicBezTo>
                  <a:cubicBezTo>
                    <a:pt x="203168" y="298037"/>
                    <a:pt x="202787" y="280892"/>
                    <a:pt x="199549" y="264795"/>
                  </a:cubicBezTo>
                  <a:cubicBezTo>
                    <a:pt x="198501" y="259556"/>
                    <a:pt x="195929" y="255270"/>
                    <a:pt x="194405" y="249936"/>
                  </a:cubicBezTo>
                  <a:cubicBezTo>
                    <a:pt x="192310" y="242983"/>
                    <a:pt x="191548" y="235649"/>
                    <a:pt x="189547" y="228600"/>
                  </a:cubicBezTo>
                  <a:cubicBezTo>
                    <a:pt x="180270" y="200368"/>
                    <a:pt x="164478" y="174727"/>
                    <a:pt x="143446" y="153734"/>
                  </a:cubicBezTo>
                  <a:cubicBezTo>
                    <a:pt x="126654" y="136312"/>
                    <a:pt x="108871" y="119872"/>
                    <a:pt x="90202" y="104489"/>
                  </a:cubicBezTo>
                  <a:cubicBezTo>
                    <a:pt x="79915" y="95821"/>
                    <a:pt x="69533" y="86773"/>
                    <a:pt x="59436" y="77343"/>
                  </a:cubicBezTo>
                  <a:lnTo>
                    <a:pt x="59436" y="77343"/>
                  </a:lnTo>
                  <a:cubicBezTo>
                    <a:pt x="34728" y="55721"/>
                    <a:pt x="14535" y="29442"/>
                    <a:pt x="0" y="0"/>
                  </a:cubicBezTo>
                  <a:cubicBezTo>
                    <a:pt x="11078" y="3839"/>
                    <a:pt x="21412" y="9544"/>
                    <a:pt x="30575" y="16859"/>
                  </a:cubicBezTo>
                  <a:cubicBezTo>
                    <a:pt x="41253" y="27204"/>
                    <a:pt x="51330" y="38138"/>
                    <a:pt x="60770" y="49625"/>
                  </a:cubicBezTo>
                  <a:cubicBezTo>
                    <a:pt x="107156" y="97917"/>
                    <a:pt x="183642" y="102679"/>
                    <a:pt x="248984" y="87725"/>
                  </a:cubicBezTo>
                  <a:cubicBezTo>
                    <a:pt x="257651" y="85725"/>
                    <a:pt x="269462" y="85058"/>
                    <a:pt x="272701" y="93250"/>
                  </a:cubicBezTo>
                  <a:cubicBezTo>
                    <a:pt x="275272" y="99441"/>
                    <a:pt x="270605" y="106109"/>
                    <a:pt x="266033" y="111157"/>
                  </a:cubicBezTo>
                  <a:cubicBezTo>
                    <a:pt x="250984" y="127635"/>
                    <a:pt x="233839" y="143066"/>
                    <a:pt x="224219" y="163354"/>
                  </a:cubicBezTo>
                  <a:cubicBezTo>
                    <a:pt x="201359" y="211741"/>
                    <a:pt x="228505" y="268129"/>
                    <a:pt x="232124" y="321088"/>
                  </a:cubicBezTo>
                  <a:cubicBezTo>
                    <a:pt x="233648" y="342519"/>
                    <a:pt x="231267" y="363950"/>
                    <a:pt x="232124" y="385382"/>
                  </a:cubicBezTo>
                  <a:cubicBezTo>
                    <a:pt x="234887" y="433007"/>
                    <a:pt x="254984" y="476726"/>
                    <a:pt x="269081" y="521970"/>
                  </a:cubicBezTo>
                  <a:cubicBezTo>
                    <a:pt x="272358" y="531943"/>
                    <a:pt x="274806" y="542173"/>
                    <a:pt x="276416" y="552545"/>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202" name="任意多边形: 形状 201">
              <a:extLst>
                <a:ext uri="{FF2B5EF4-FFF2-40B4-BE49-F238E27FC236}">
                  <a16:creationId xmlns:a16="http://schemas.microsoft.com/office/drawing/2014/main" id="{56964CBA-8BEA-5792-AB6D-91353A89AB89}"/>
                </a:ext>
              </a:extLst>
            </p:cNvPr>
            <p:cNvSpPr/>
            <p:nvPr/>
          </p:nvSpPr>
          <p:spPr>
            <a:xfrm>
              <a:off x="2402113" y="5084618"/>
              <a:ext cx="2609682" cy="899964"/>
            </a:xfrm>
            <a:custGeom>
              <a:avLst/>
              <a:gdLst>
                <a:gd name="connsiteX0" fmla="*/ 2609683 w 2609682"/>
                <a:gd name="connsiteY0" fmla="*/ 455910 h 899964"/>
                <a:gd name="connsiteX1" fmla="*/ 2437757 w 2609682"/>
                <a:gd name="connsiteY1" fmla="*/ 533919 h 899964"/>
                <a:gd name="connsiteX2" fmla="*/ 2228778 w 2609682"/>
                <a:gd name="connsiteY2" fmla="*/ 629169 h 899964"/>
                <a:gd name="connsiteX3" fmla="*/ 2228778 w 2609682"/>
                <a:gd name="connsiteY3" fmla="*/ 629169 h 899964"/>
                <a:gd name="connsiteX4" fmla="*/ 1836443 w 2609682"/>
                <a:gd name="connsiteY4" fmla="*/ 584688 h 899964"/>
                <a:gd name="connsiteX5" fmla="*/ 1599747 w 2609682"/>
                <a:gd name="connsiteY5" fmla="*/ 897965 h 899964"/>
                <a:gd name="connsiteX6" fmla="*/ 1599747 w 2609682"/>
                <a:gd name="connsiteY6" fmla="*/ 897965 h 899964"/>
                <a:gd name="connsiteX7" fmla="*/ 1599747 w 2609682"/>
                <a:gd name="connsiteY7" fmla="*/ 899965 h 899964"/>
                <a:gd name="connsiteX8" fmla="*/ 1591365 w 2609682"/>
                <a:gd name="connsiteY8" fmla="*/ 896631 h 899964"/>
                <a:gd name="connsiteX9" fmla="*/ 1077777 w 2609682"/>
                <a:gd name="connsiteY9" fmla="*/ 838910 h 899964"/>
                <a:gd name="connsiteX10" fmla="*/ 823841 w 2609682"/>
                <a:gd name="connsiteY10" fmla="*/ 800810 h 899964"/>
                <a:gd name="connsiteX11" fmla="*/ 569428 w 2609682"/>
                <a:gd name="connsiteY11" fmla="*/ 711656 h 899964"/>
                <a:gd name="connsiteX12" fmla="*/ 461224 w 2609682"/>
                <a:gd name="connsiteY12" fmla="*/ 639742 h 899964"/>
                <a:gd name="connsiteX13" fmla="*/ 336541 w 2609682"/>
                <a:gd name="connsiteY13" fmla="*/ 625455 h 899964"/>
                <a:gd name="connsiteX14" fmla="*/ 299489 w 2609682"/>
                <a:gd name="connsiteY14" fmla="*/ 621930 h 899964"/>
                <a:gd name="connsiteX15" fmla="*/ 260437 w 2609682"/>
                <a:gd name="connsiteY15" fmla="*/ 608405 h 899964"/>
                <a:gd name="connsiteX16" fmla="*/ 190333 w 2609682"/>
                <a:gd name="connsiteY16" fmla="*/ 567162 h 899964"/>
                <a:gd name="connsiteX17" fmla="*/ 147851 w 2609682"/>
                <a:gd name="connsiteY17" fmla="*/ 525728 h 899964"/>
                <a:gd name="connsiteX18" fmla="*/ 92225 w 2609682"/>
                <a:gd name="connsiteY18" fmla="*/ 520775 h 899964"/>
                <a:gd name="connsiteX19" fmla="*/ 74985 w 2609682"/>
                <a:gd name="connsiteY19" fmla="*/ 554017 h 899964"/>
                <a:gd name="connsiteX20" fmla="*/ 78604 w 2609682"/>
                <a:gd name="connsiteY20" fmla="*/ 592117 h 899964"/>
                <a:gd name="connsiteX21" fmla="*/ 87082 w 2609682"/>
                <a:gd name="connsiteY21" fmla="*/ 636313 h 899964"/>
                <a:gd name="connsiteX22" fmla="*/ 90701 w 2609682"/>
                <a:gd name="connsiteY22" fmla="*/ 650982 h 899964"/>
                <a:gd name="connsiteX23" fmla="*/ 92130 w 2609682"/>
                <a:gd name="connsiteY23" fmla="*/ 653363 h 899964"/>
                <a:gd name="connsiteX24" fmla="*/ 43362 w 2609682"/>
                <a:gd name="connsiteY24" fmla="*/ 592593 h 899964"/>
                <a:gd name="connsiteX25" fmla="*/ 3547 w 2609682"/>
                <a:gd name="connsiteY25" fmla="*/ 395235 h 899964"/>
                <a:gd name="connsiteX26" fmla="*/ 20216 w 2609682"/>
                <a:gd name="connsiteY26" fmla="*/ 337609 h 899964"/>
                <a:gd name="connsiteX27" fmla="*/ 32980 w 2609682"/>
                <a:gd name="connsiteY27" fmla="*/ 311034 h 899964"/>
                <a:gd name="connsiteX28" fmla="*/ 40790 w 2609682"/>
                <a:gd name="connsiteY28" fmla="*/ 297890 h 899964"/>
                <a:gd name="connsiteX29" fmla="*/ 56887 w 2609682"/>
                <a:gd name="connsiteY29" fmla="*/ 280078 h 899964"/>
                <a:gd name="connsiteX30" fmla="*/ 91939 w 2609682"/>
                <a:gd name="connsiteY30" fmla="*/ 247693 h 899964"/>
                <a:gd name="connsiteX31" fmla="*/ 172235 w 2609682"/>
                <a:gd name="connsiteY31" fmla="*/ 195877 h 899964"/>
                <a:gd name="connsiteX32" fmla="*/ 191952 w 2609682"/>
                <a:gd name="connsiteY32" fmla="*/ 186352 h 899964"/>
                <a:gd name="connsiteX33" fmla="*/ 218336 w 2609682"/>
                <a:gd name="connsiteY33" fmla="*/ 174827 h 899964"/>
                <a:gd name="connsiteX34" fmla="*/ 275486 w 2609682"/>
                <a:gd name="connsiteY34" fmla="*/ 158444 h 899964"/>
                <a:gd name="connsiteX35" fmla="*/ 316920 w 2609682"/>
                <a:gd name="connsiteY35" fmla="*/ 150824 h 899964"/>
                <a:gd name="connsiteX36" fmla="*/ 400073 w 2609682"/>
                <a:gd name="connsiteY36" fmla="*/ 135965 h 899964"/>
                <a:gd name="connsiteX37" fmla="*/ 566665 w 2609682"/>
                <a:gd name="connsiteY37" fmla="*/ 108533 h 899964"/>
                <a:gd name="connsiteX38" fmla="*/ 901183 w 2609682"/>
                <a:gd name="connsiteY38" fmla="*/ 62051 h 899964"/>
                <a:gd name="connsiteX39" fmla="*/ 1237130 w 2609682"/>
                <a:gd name="connsiteY39" fmla="*/ 27189 h 899964"/>
                <a:gd name="connsiteX40" fmla="*/ 1574030 w 2609682"/>
                <a:gd name="connsiteY40" fmla="*/ 3948 h 899964"/>
                <a:gd name="connsiteX41" fmla="*/ 1644800 w 2609682"/>
                <a:gd name="connsiteY41" fmla="*/ 519 h 899964"/>
                <a:gd name="connsiteX42" fmla="*/ 2146673 w 2609682"/>
                <a:gd name="connsiteY42" fmla="*/ 178161 h 899964"/>
                <a:gd name="connsiteX43" fmla="*/ 2609683 w 2609682"/>
                <a:gd name="connsiteY43" fmla="*/ 455910 h 89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609682" h="899964">
                  <a:moveTo>
                    <a:pt x="2609683" y="455910"/>
                  </a:moveTo>
                  <a:lnTo>
                    <a:pt x="2437757" y="533919"/>
                  </a:lnTo>
                  <a:lnTo>
                    <a:pt x="2228778" y="629169"/>
                  </a:lnTo>
                  <a:lnTo>
                    <a:pt x="2228778" y="629169"/>
                  </a:lnTo>
                  <a:cubicBezTo>
                    <a:pt x="2224873" y="627455"/>
                    <a:pt x="2022371" y="539920"/>
                    <a:pt x="1836443" y="584688"/>
                  </a:cubicBezTo>
                  <a:cubicBezTo>
                    <a:pt x="1650515" y="629455"/>
                    <a:pt x="1601271" y="889488"/>
                    <a:pt x="1599747" y="897965"/>
                  </a:cubicBezTo>
                  <a:lnTo>
                    <a:pt x="1599747" y="897965"/>
                  </a:lnTo>
                  <a:cubicBezTo>
                    <a:pt x="1599747" y="898632"/>
                    <a:pt x="1599747" y="899298"/>
                    <a:pt x="1599747" y="899965"/>
                  </a:cubicBezTo>
                  <a:cubicBezTo>
                    <a:pt x="1596985" y="899108"/>
                    <a:pt x="1594603" y="897679"/>
                    <a:pt x="1591365" y="896631"/>
                  </a:cubicBezTo>
                  <a:cubicBezTo>
                    <a:pt x="1428011" y="839957"/>
                    <a:pt x="1250084" y="853483"/>
                    <a:pt x="1077777" y="838910"/>
                  </a:cubicBezTo>
                  <a:cubicBezTo>
                    <a:pt x="992519" y="830680"/>
                    <a:pt x="907758" y="817965"/>
                    <a:pt x="823841" y="800810"/>
                  </a:cubicBezTo>
                  <a:cubicBezTo>
                    <a:pt x="734877" y="783665"/>
                    <a:pt x="643818" y="763281"/>
                    <a:pt x="569428" y="711656"/>
                  </a:cubicBezTo>
                  <a:cubicBezTo>
                    <a:pt x="533709" y="686796"/>
                    <a:pt x="501991" y="654506"/>
                    <a:pt x="461224" y="639742"/>
                  </a:cubicBezTo>
                  <a:cubicBezTo>
                    <a:pt x="420457" y="624978"/>
                    <a:pt x="378451" y="627836"/>
                    <a:pt x="336541" y="625455"/>
                  </a:cubicBezTo>
                  <a:cubicBezTo>
                    <a:pt x="324092" y="625826"/>
                    <a:pt x="311645" y="624645"/>
                    <a:pt x="299489" y="621930"/>
                  </a:cubicBezTo>
                  <a:cubicBezTo>
                    <a:pt x="286345" y="617835"/>
                    <a:pt x="273295" y="613453"/>
                    <a:pt x="260437" y="608405"/>
                  </a:cubicBezTo>
                  <a:cubicBezTo>
                    <a:pt x="234699" y="599156"/>
                    <a:pt x="210921" y="585164"/>
                    <a:pt x="190333" y="567162"/>
                  </a:cubicBezTo>
                  <a:cubicBezTo>
                    <a:pt x="175950" y="553541"/>
                    <a:pt x="164044" y="537063"/>
                    <a:pt x="147851" y="525728"/>
                  </a:cubicBezTo>
                  <a:cubicBezTo>
                    <a:pt x="131659" y="514393"/>
                    <a:pt x="108418" y="509345"/>
                    <a:pt x="92225" y="520775"/>
                  </a:cubicBezTo>
                  <a:cubicBezTo>
                    <a:pt x="82025" y="528909"/>
                    <a:pt x="75758" y="540996"/>
                    <a:pt x="74985" y="554017"/>
                  </a:cubicBezTo>
                  <a:cubicBezTo>
                    <a:pt x="74401" y="566828"/>
                    <a:pt x="75620" y="579649"/>
                    <a:pt x="78604" y="592117"/>
                  </a:cubicBezTo>
                  <a:cubicBezTo>
                    <a:pt x="81462" y="606786"/>
                    <a:pt x="84224" y="621549"/>
                    <a:pt x="87082" y="636313"/>
                  </a:cubicBezTo>
                  <a:cubicBezTo>
                    <a:pt x="87610" y="641342"/>
                    <a:pt x="88828" y="646286"/>
                    <a:pt x="90701" y="650982"/>
                  </a:cubicBezTo>
                  <a:lnTo>
                    <a:pt x="92130" y="653363"/>
                  </a:lnTo>
                  <a:cubicBezTo>
                    <a:pt x="73701" y="634951"/>
                    <a:pt x="57348" y="614567"/>
                    <a:pt x="43362" y="592593"/>
                  </a:cubicBezTo>
                  <a:cubicBezTo>
                    <a:pt x="6855" y="533710"/>
                    <a:pt x="-7276" y="463663"/>
                    <a:pt x="3547" y="395235"/>
                  </a:cubicBezTo>
                  <a:cubicBezTo>
                    <a:pt x="6855" y="375442"/>
                    <a:pt x="12449" y="356106"/>
                    <a:pt x="20216" y="337609"/>
                  </a:cubicBezTo>
                  <a:cubicBezTo>
                    <a:pt x="24026" y="328084"/>
                    <a:pt x="28312" y="319702"/>
                    <a:pt x="32980" y="311034"/>
                  </a:cubicBezTo>
                  <a:cubicBezTo>
                    <a:pt x="35076" y="306367"/>
                    <a:pt x="37697" y="301957"/>
                    <a:pt x="40790" y="297890"/>
                  </a:cubicBezTo>
                  <a:cubicBezTo>
                    <a:pt x="45934" y="291794"/>
                    <a:pt x="51268" y="285888"/>
                    <a:pt x="56887" y="280078"/>
                  </a:cubicBezTo>
                  <a:cubicBezTo>
                    <a:pt x="67922" y="268600"/>
                    <a:pt x="79626" y="257790"/>
                    <a:pt x="91939" y="247693"/>
                  </a:cubicBezTo>
                  <a:cubicBezTo>
                    <a:pt x="116591" y="227348"/>
                    <a:pt x="143540" y="209955"/>
                    <a:pt x="172235" y="195877"/>
                  </a:cubicBezTo>
                  <a:cubicBezTo>
                    <a:pt x="179039" y="193200"/>
                    <a:pt x="185630" y="190019"/>
                    <a:pt x="191952" y="186352"/>
                  </a:cubicBezTo>
                  <a:cubicBezTo>
                    <a:pt x="200197" y="181361"/>
                    <a:pt x="209069" y="177484"/>
                    <a:pt x="218336" y="174827"/>
                  </a:cubicBezTo>
                  <a:cubicBezTo>
                    <a:pt x="236885" y="167750"/>
                    <a:pt x="256005" y="162263"/>
                    <a:pt x="275486" y="158444"/>
                  </a:cubicBezTo>
                  <a:lnTo>
                    <a:pt x="316920" y="150824"/>
                  </a:lnTo>
                  <a:cubicBezTo>
                    <a:pt x="344638" y="145680"/>
                    <a:pt x="372356" y="140823"/>
                    <a:pt x="400073" y="135965"/>
                  </a:cubicBezTo>
                  <a:cubicBezTo>
                    <a:pt x="455509" y="126373"/>
                    <a:pt x="511039" y="117229"/>
                    <a:pt x="566665" y="108533"/>
                  </a:cubicBezTo>
                  <a:cubicBezTo>
                    <a:pt x="677727" y="91074"/>
                    <a:pt x="789233" y="75576"/>
                    <a:pt x="901183" y="62051"/>
                  </a:cubicBezTo>
                  <a:cubicBezTo>
                    <a:pt x="1013131" y="48525"/>
                    <a:pt x="1125116" y="36905"/>
                    <a:pt x="1237130" y="27189"/>
                  </a:cubicBezTo>
                  <a:cubicBezTo>
                    <a:pt x="1349211" y="17541"/>
                    <a:pt x="1461511" y="9787"/>
                    <a:pt x="1574030" y="3948"/>
                  </a:cubicBezTo>
                  <a:lnTo>
                    <a:pt x="1644800" y="519"/>
                  </a:lnTo>
                  <a:cubicBezTo>
                    <a:pt x="1825013" y="-7577"/>
                    <a:pt x="1995320" y="80244"/>
                    <a:pt x="2146673" y="178161"/>
                  </a:cubicBezTo>
                  <a:cubicBezTo>
                    <a:pt x="2298025" y="276078"/>
                    <a:pt x="2441281" y="390854"/>
                    <a:pt x="2609683" y="455910"/>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03" name="任意多边形: 形状 202">
              <a:extLst>
                <a:ext uri="{FF2B5EF4-FFF2-40B4-BE49-F238E27FC236}">
                  <a16:creationId xmlns:a16="http://schemas.microsoft.com/office/drawing/2014/main" id="{EC0C5B4C-6813-DA40-B841-09EF30DD97A9}"/>
                </a:ext>
              </a:extLst>
            </p:cNvPr>
            <p:cNvSpPr/>
            <p:nvPr/>
          </p:nvSpPr>
          <p:spPr>
            <a:xfrm>
              <a:off x="3894608" y="4827156"/>
              <a:ext cx="1135541" cy="830644"/>
            </a:xfrm>
            <a:custGeom>
              <a:avLst/>
              <a:gdLst>
                <a:gd name="connsiteX0" fmla="*/ 1134046 w 1135541"/>
                <a:gd name="connsiteY0" fmla="*/ 701942 h 830644"/>
                <a:gd name="connsiteX1" fmla="*/ 1119378 w 1135541"/>
                <a:gd name="connsiteY1" fmla="*/ 737090 h 830644"/>
                <a:gd name="connsiteX2" fmla="*/ 1078897 w 1135541"/>
                <a:gd name="connsiteY2" fmla="*/ 775190 h 830644"/>
                <a:gd name="connsiteX3" fmla="*/ 990981 w 1135541"/>
                <a:gd name="connsiteY3" fmla="*/ 808623 h 830644"/>
                <a:gd name="connsiteX4" fmla="*/ 796004 w 1135541"/>
                <a:gd name="connsiteY4" fmla="*/ 822815 h 830644"/>
                <a:gd name="connsiteX5" fmla="*/ 564737 w 1135541"/>
                <a:gd name="connsiteY5" fmla="*/ 621170 h 830644"/>
                <a:gd name="connsiteX6" fmla="*/ 376618 w 1135541"/>
                <a:gd name="connsiteY6" fmla="*/ 473057 h 830644"/>
                <a:gd name="connsiteX7" fmla="*/ 65818 w 1135541"/>
                <a:gd name="connsiteY7" fmla="*/ 335135 h 830644"/>
                <a:gd name="connsiteX8" fmla="*/ 0 w 1135541"/>
                <a:gd name="connsiteY8" fmla="*/ 257315 h 830644"/>
                <a:gd name="connsiteX9" fmla="*/ 9049 w 1135541"/>
                <a:gd name="connsiteY9" fmla="*/ 219787 h 830644"/>
                <a:gd name="connsiteX10" fmla="*/ 9049 w 1135541"/>
                <a:gd name="connsiteY10" fmla="*/ 219025 h 830644"/>
                <a:gd name="connsiteX11" fmla="*/ 33242 w 1135541"/>
                <a:gd name="connsiteY11" fmla="*/ 133300 h 830644"/>
                <a:gd name="connsiteX12" fmla="*/ 44767 w 1135541"/>
                <a:gd name="connsiteY12" fmla="*/ 54719 h 830644"/>
                <a:gd name="connsiteX13" fmla="*/ 52768 w 1135541"/>
                <a:gd name="connsiteY13" fmla="*/ 10427 h 830644"/>
                <a:gd name="connsiteX14" fmla="*/ 112204 w 1135541"/>
                <a:gd name="connsiteY14" fmla="*/ 5093 h 830644"/>
                <a:gd name="connsiteX15" fmla="*/ 176498 w 1135541"/>
                <a:gd name="connsiteY15" fmla="*/ 42050 h 830644"/>
                <a:gd name="connsiteX16" fmla="*/ 557498 w 1135541"/>
                <a:gd name="connsiteY16" fmla="*/ 176639 h 830644"/>
                <a:gd name="connsiteX17" fmla="*/ 831818 w 1135541"/>
                <a:gd name="connsiteY17" fmla="*/ 397714 h 830644"/>
                <a:gd name="connsiteX18" fmla="*/ 1076801 w 1135541"/>
                <a:gd name="connsiteY18" fmla="*/ 576593 h 830644"/>
                <a:gd name="connsiteX19" fmla="*/ 1134046 w 1135541"/>
                <a:gd name="connsiteY19" fmla="*/ 701942 h 83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5541" h="830644">
                  <a:moveTo>
                    <a:pt x="1134046" y="701942"/>
                  </a:moveTo>
                  <a:cubicBezTo>
                    <a:pt x="1131570" y="714525"/>
                    <a:pt x="1126588" y="726479"/>
                    <a:pt x="1119378" y="737090"/>
                  </a:cubicBezTo>
                  <a:cubicBezTo>
                    <a:pt x="1108710" y="752492"/>
                    <a:pt x="1094918" y="765474"/>
                    <a:pt x="1078897" y="775190"/>
                  </a:cubicBezTo>
                  <a:cubicBezTo>
                    <a:pt x="1051398" y="790592"/>
                    <a:pt x="1021766" y="801860"/>
                    <a:pt x="990981" y="808623"/>
                  </a:cubicBezTo>
                  <a:cubicBezTo>
                    <a:pt x="927163" y="825482"/>
                    <a:pt x="859631" y="840245"/>
                    <a:pt x="796004" y="822815"/>
                  </a:cubicBezTo>
                  <a:cubicBezTo>
                    <a:pt x="695897" y="795097"/>
                    <a:pt x="634936" y="698037"/>
                    <a:pt x="564737" y="621170"/>
                  </a:cubicBezTo>
                  <a:cubicBezTo>
                    <a:pt x="510711" y="561677"/>
                    <a:pt x="447132" y="511614"/>
                    <a:pt x="376618" y="473057"/>
                  </a:cubicBezTo>
                  <a:cubicBezTo>
                    <a:pt x="277177" y="418669"/>
                    <a:pt x="166021" y="388189"/>
                    <a:pt x="65818" y="335135"/>
                  </a:cubicBezTo>
                  <a:cubicBezTo>
                    <a:pt x="34195" y="318466"/>
                    <a:pt x="0" y="293129"/>
                    <a:pt x="0" y="257315"/>
                  </a:cubicBezTo>
                  <a:cubicBezTo>
                    <a:pt x="838" y="244381"/>
                    <a:pt x="3896" y="231684"/>
                    <a:pt x="9049" y="219787"/>
                  </a:cubicBezTo>
                  <a:lnTo>
                    <a:pt x="9049" y="219025"/>
                  </a:lnTo>
                  <a:cubicBezTo>
                    <a:pt x="19040" y="191031"/>
                    <a:pt x="27127" y="162389"/>
                    <a:pt x="33242" y="133300"/>
                  </a:cubicBezTo>
                  <a:cubicBezTo>
                    <a:pt x="38748" y="107373"/>
                    <a:pt x="42596" y="81131"/>
                    <a:pt x="44767" y="54719"/>
                  </a:cubicBezTo>
                  <a:cubicBezTo>
                    <a:pt x="45815" y="41193"/>
                    <a:pt x="42863" y="21286"/>
                    <a:pt x="52768" y="10427"/>
                  </a:cubicBezTo>
                  <a:cubicBezTo>
                    <a:pt x="66294" y="-4527"/>
                    <a:pt x="95536" y="-622"/>
                    <a:pt x="112204" y="5093"/>
                  </a:cubicBezTo>
                  <a:cubicBezTo>
                    <a:pt x="135826" y="13094"/>
                    <a:pt x="155734" y="28811"/>
                    <a:pt x="176498" y="42050"/>
                  </a:cubicBezTo>
                  <a:cubicBezTo>
                    <a:pt x="290798" y="114250"/>
                    <a:pt x="437102" y="115107"/>
                    <a:pt x="557498" y="176639"/>
                  </a:cubicBezTo>
                  <a:cubicBezTo>
                    <a:pt x="662273" y="230265"/>
                    <a:pt x="738473" y="325229"/>
                    <a:pt x="831818" y="397714"/>
                  </a:cubicBezTo>
                  <a:cubicBezTo>
                    <a:pt x="911638" y="459912"/>
                    <a:pt x="1004221" y="506013"/>
                    <a:pt x="1076801" y="576593"/>
                  </a:cubicBezTo>
                  <a:cubicBezTo>
                    <a:pt x="1111663" y="609836"/>
                    <a:pt x="1142810" y="654889"/>
                    <a:pt x="1134046" y="701942"/>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04" name="任意多边形: 形状 203">
              <a:extLst>
                <a:ext uri="{FF2B5EF4-FFF2-40B4-BE49-F238E27FC236}">
                  <a16:creationId xmlns:a16="http://schemas.microsoft.com/office/drawing/2014/main" id="{D9241B61-0F7E-4CC1-813B-80562EA20472}"/>
                </a:ext>
              </a:extLst>
            </p:cNvPr>
            <p:cNvSpPr/>
            <p:nvPr/>
          </p:nvSpPr>
          <p:spPr>
            <a:xfrm>
              <a:off x="3673751" y="5343718"/>
              <a:ext cx="878181" cy="325199"/>
            </a:xfrm>
            <a:custGeom>
              <a:avLst/>
              <a:gdLst>
                <a:gd name="connsiteX0" fmla="*/ 115034 w 878181"/>
                <a:gd name="connsiteY0" fmla="*/ 66223 h 325199"/>
                <a:gd name="connsiteX1" fmla="*/ 169993 w 878181"/>
                <a:gd name="connsiteY1" fmla="*/ 29265 h 325199"/>
                <a:gd name="connsiteX2" fmla="*/ 390974 w 878181"/>
                <a:gd name="connsiteY2" fmla="*/ 21836 h 325199"/>
                <a:gd name="connsiteX3" fmla="*/ 608525 w 878181"/>
                <a:gd name="connsiteY3" fmla="*/ 96512 h 325199"/>
                <a:gd name="connsiteX4" fmla="*/ 691487 w 878181"/>
                <a:gd name="connsiteY4" fmla="*/ 107085 h 325199"/>
                <a:gd name="connsiteX5" fmla="*/ 869605 w 878181"/>
                <a:gd name="connsiteY5" fmla="*/ 267010 h 325199"/>
                <a:gd name="connsiteX6" fmla="*/ 875415 w 878181"/>
                <a:gd name="connsiteY6" fmla="*/ 307110 h 325199"/>
                <a:gd name="connsiteX7" fmla="*/ 851984 w 878181"/>
                <a:gd name="connsiteY7" fmla="*/ 321588 h 325199"/>
                <a:gd name="connsiteX8" fmla="*/ 733493 w 878181"/>
                <a:gd name="connsiteY8" fmla="*/ 313111 h 325199"/>
                <a:gd name="connsiteX9" fmla="*/ 365732 w 878181"/>
                <a:gd name="connsiteY9" fmla="*/ 219765 h 325199"/>
                <a:gd name="connsiteX10" fmla="*/ 292295 w 878181"/>
                <a:gd name="connsiteY10" fmla="*/ 207573 h 325199"/>
                <a:gd name="connsiteX11" fmla="*/ 221238 w 878181"/>
                <a:gd name="connsiteY11" fmla="*/ 182809 h 325199"/>
                <a:gd name="connsiteX12" fmla="*/ 66838 w 878181"/>
                <a:gd name="connsiteY12" fmla="*/ 120896 h 325199"/>
                <a:gd name="connsiteX13" fmla="*/ 27880 w 878181"/>
                <a:gd name="connsiteY13" fmla="*/ 105275 h 325199"/>
                <a:gd name="connsiteX14" fmla="*/ 4925 w 878181"/>
                <a:gd name="connsiteY14" fmla="*/ 88892 h 325199"/>
                <a:gd name="connsiteX15" fmla="*/ 1592 w 878181"/>
                <a:gd name="connsiteY15" fmla="*/ 70985 h 325199"/>
                <a:gd name="connsiteX16" fmla="*/ 33405 w 878181"/>
                <a:gd name="connsiteY16" fmla="*/ 73843 h 325199"/>
                <a:gd name="connsiteX17" fmla="*/ 75410 w 878181"/>
                <a:gd name="connsiteY17" fmla="*/ 75462 h 325199"/>
                <a:gd name="connsiteX18" fmla="*/ 115034 w 878181"/>
                <a:gd name="connsiteY18" fmla="*/ 66223 h 32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8181" h="325199">
                  <a:moveTo>
                    <a:pt x="115034" y="66223"/>
                  </a:moveTo>
                  <a:cubicBezTo>
                    <a:pt x="134751" y="57174"/>
                    <a:pt x="151515" y="41267"/>
                    <a:pt x="169993" y="29265"/>
                  </a:cubicBezTo>
                  <a:cubicBezTo>
                    <a:pt x="236097" y="-13692"/>
                    <a:pt x="318393" y="-3310"/>
                    <a:pt x="390974" y="21836"/>
                  </a:cubicBezTo>
                  <a:cubicBezTo>
                    <a:pt x="463554" y="46982"/>
                    <a:pt x="533849" y="85558"/>
                    <a:pt x="608525" y="96512"/>
                  </a:cubicBezTo>
                  <a:cubicBezTo>
                    <a:pt x="636147" y="100513"/>
                    <a:pt x="664246" y="100703"/>
                    <a:pt x="691487" y="107085"/>
                  </a:cubicBezTo>
                  <a:cubicBezTo>
                    <a:pt x="767211" y="124897"/>
                    <a:pt x="829981" y="189857"/>
                    <a:pt x="869605" y="267010"/>
                  </a:cubicBezTo>
                  <a:cubicBezTo>
                    <a:pt x="875987" y="279297"/>
                    <a:pt x="881797" y="294918"/>
                    <a:pt x="875415" y="307110"/>
                  </a:cubicBezTo>
                  <a:cubicBezTo>
                    <a:pt x="870243" y="315282"/>
                    <a:pt x="861604" y="320626"/>
                    <a:pt x="851984" y="321588"/>
                  </a:cubicBezTo>
                  <a:cubicBezTo>
                    <a:pt x="812836" y="329970"/>
                    <a:pt x="772545" y="322350"/>
                    <a:pt x="733493" y="313111"/>
                  </a:cubicBezTo>
                  <a:cubicBezTo>
                    <a:pt x="610430" y="283964"/>
                    <a:pt x="490224" y="238149"/>
                    <a:pt x="365732" y="219765"/>
                  </a:cubicBezTo>
                  <a:cubicBezTo>
                    <a:pt x="341158" y="216146"/>
                    <a:pt x="316488" y="213574"/>
                    <a:pt x="292295" y="207573"/>
                  </a:cubicBezTo>
                  <a:cubicBezTo>
                    <a:pt x="268063" y="200973"/>
                    <a:pt x="244317" y="192705"/>
                    <a:pt x="221238" y="182809"/>
                  </a:cubicBezTo>
                  <a:lnTo>
                    <a:pt x="66838" y="120896"/>
                  </a:lnTo>
                  <a:lnTo>
                    <a:pt x="27880" y="105275"/>
                  </a:lnTo>
                  <a:cubicBezTo>
                    <a:pt x="18508" y="102760"/>
                    <a:pt x="10354" y="96941"/>
                    <a:pt x="4925" y="88892"/>
                  </a:cubicBezTo>
                  <a:cubicBezTo>
                    <a:pt x="2544" y="84987"/>
                    <a:pt x="-2600" y="75462"/>
                    <a:pt x="1592" y="70985"/>
                  </a:cubicBezTo>
                  <a:cubicBezTo>
                    <a:pt x="5783" y="66508"/>
                    <a:pt x="27023" y="73081"/>
                    <a:pt x="33405" y="73843"/>
                  </a:cubicBezTo>
                  <a:cubicBezTo>
                    <a:pt x="47331" y="75624"/>
                    <a:pt x="61389" y="76157"/>
                    <a:pt x="75410" y="75462"/>
                  </a:cubicBezTo>
                  <a:cubicBezTo>
                    <a:pt x="79411" y="75176"/>
                    <a:pt x="115034" y="71461"/>
                    <a:pt x="115034" y="66223"/>
                  </a:cubicBezTo>
                  <a:close/>
                </a:path>
              </a:pathLst>
            </a:custGeom>
            <a:solidFill>
              <a:srgbClr val="C9B79F"/>
            </a:solidFill>
            <a:ln w="9525" cap="flat">
              <a:noFill/>
              <a:prstDash val="solid"/>
              <a:miter/>
            </a:ln>
          </p:spPr>
          <p:txBody>
            <a:bodyPr rtlCol="0" anchor="ctr">
              <a:noAutofit/>
            </a:bodyPr>
            <a:lstStyle/>
            <a:p>
              <a:endParaRPr lang="en-US">
                <a:cs typeface="+mn-ea"/>
                <a:sym typeface="+mn-lt"/>
              </a:endParaRPr>
            </a:p>
          </p:txBody>
        </p:sp>
        <p:sp>
          <p:nvSpPr>
            <p:cNvPr id="205" name="任意多边形: 形状 204">
              <a:extLst>
                <a:ext uri="{FF2B5EF4-FFF2-40B4-BE49-F238E27FC236}">
                  <a16:creationId xmlns:a16="http://schemas.microsoft.com/office/drawing/2014/main" id="{5B7D0A5E-98E0-AB82-7857-013467296F5F}"/>
                </a:ext>
              </a:extLst>
            </p:cNvPr>
            <p:cNvSpPr/>
            <p:nvPr/>
          </p:nvSpPr>
          <p:spPr>
            <a:xfrm>
              <a:off x="4059296" y="5603203"/>
              <a:ext cx="25431" cy="6393"/>
            </a:xfrm>
            <a:custGeom>
              <a:avLst/>
              <a:gdLst>
                <a:gd name="connsiteX0" fmla="*/ 25432 w 25431"/>
                <a:gd name="connsiteY0" fmla="*/ 6287 h 6393"/>
                <a:gd name="connsiteX1" fmla="*/ 20288 w 25431"/>
                <a:gd name="connsiteY1" fmla="*/ 6287 h 6393"/>
                <a:gd name="connsiteX2" fmla="*/ 0 w 25431"/>
                <a:gd name="connsiteY2" fmla="*/ 0 h 6393"/>
                <a:gd name="connsiteX3" fmla="*/ 0 w 25431"/>
                <a:gd name="connsiteY3" fmla="*/ 0 h 6393"/>
              </a:gdLst>
              <a:ahLst/>
              <a:cxnLst>
                <a:cxn ang="0">
                  <a:pos x="connsiteX0" y="connsiteY0"/>
                </a:cxn>
                <a:cxn ang="0">
                  <a:pos x="connsiteX1" y="connsiteY1"/>
                </a:cxn>
                <a:cxn ang="0">
                  <a:pos x="connsiteX2" y="connsiteY2"/>
                </a:cxn>
                <a:cxn ang="0">
                  <a:pos x="connsiteX3" y="connsiteY3"/>
                </a:cxn>
              </a:cxnLst>
              <a:rect l="l" t="t" r="r" b="b"/>
              <a:pathLst>
                <a:path w="25431" h="6393">
                  <a:moveTo>
                    <a:pt x="25432" y="6287"/>
                  </a:moveTo>
                  <a:cubicBezTo>
                    <a:pt x="23717" y="6429"/>
                    <a:pt x="22003" y="6429"/>
                    <a:pt x="20288" y="6287"/>
                  </a:cubicBezTo>
                  <a:cubicBezTo>
                    <a:pt x="13373" y="4705"/>
                    <a:pt x="6591" y="2600"/>
                    <a:pt x="0" y="0"/>
                  </a:cubicBezTo>
                  <a:lnTo>
                    <a:pt x="0" y="0"/>
                  </a:lnTo>
                  <a:close/>
                </a:path>
              </a:pathLst>
            </a:custGeom>
            <a:solidFill>
              <a:srgbClr val="BDA990"/>
            </a:solidFill>
            <a:ln w="9525" cap="flat">
              <a:noFill/>
              <a:prstDash val="solid"/>
              <a:miter/>
            </a:ln>
          </p:spPr>
          <p:txBody>
            <a:bodyPr rtlCol="0" anchor="ctr">
              <a:noAutofit/>
            </a:bodyPr>
            <a:lstStyle/>
            <a:p>
              <a:endParaRPr lang="en-US">
                <a:cs typeface="+mn-ea"/>
                <a:sym typeface="+mn-lt"/>
              </a:endParaRPr>
            </a:p>
          </p:txBody>
        </p:sp>
        <p:sp>
          <p:nvSpPr>
            <p:cNvPr id="206" name="任意多边形: 形状 205">
              <a:extLst>
                <a:ext uri="{FF2B5EF4-FFF2-40B4-BE49-F238E27FC236}">
                  <a16:creationId xmlns:a16="http://schemas.microsoft.com/office/drawing/2014/main" id="{0B4D4D8A-A792-C10C-AA14-8FC8042AD34F}"/>
                </a:ext>
              </a:extLst>
            </p:cNvPr>
            <p:cNvSpPr/>
            <p:nvPr/>
          </p:nvSpPr>
          <p:spPr>
            <a:xfrm>
              <a:off x="2476956" y="5598934"/>
              <a:ext cx="1524141" cy="385459"/>
            </a:xfrm>
            <a:custGeom>
              <a:avLst/>
              <a:gdLst>
                <a:gd name="connsiteX0" fmla="*/ 11858 w 1524141"/>
                <a:gd name="connsiteY0" fmla="*/ 122188 h 385459"/>
                <a:gd name="connsiteX1" fmla="*/ 15477 w 1524141"/>
                <a:gd name="connsiteY1" fmla="*/ 136857 h 385459"/>
                <a:gd name="connsiteX2" fmla="*/ 16906 w 1524141"/>
                <a:gd name="connsiteY2" fmla="*/ 139238 h 385459"/>
                <a:gd name="connsiteX3" fmla="*/ 17954 w 1524141"/>
                <a:gd name="connsiteY3" fmla="*/ 140286 h 385459"/>
                <a:gd name="connsiteX4" fmla="*/ 41576 w 1524141"/>
                <a:gd name="connsiteY4" fmla="*/ 162955 h 385459"/>
                <a:gd name="connsiteX5" fmla="*/ 84533 w 1524141"/>
                <a:gd name="connsiteY5" fmla="*/ 199531 h 385459"/>
                <a:gd name="connsiteX6" fmla="*/ 135587 w 1524141"/>
                <a:gd name="connsiteY6" fmla="*/ 222201 h 385459"/>
                <a:gd name="connsiteX7" fmla="*/ 279510 w 1524141"/>
                <a:gd name="connsiteY7" fmla="*/ 266587 h 385459"/>
                <a:gd name="connsiteX8" fmla="*/ 553640 w 1524141"/>
                <a:gd name="connsiteY8" fmla="*/ 308974 h 385459"/>
                <a:gd name="connsiteX9" fmla="*/ 654414 w 1524141"/>
                <a:gd name="connsiteY9" fmla="*/ 320023 h 385459"/>
                <a:gd name="connsiteX10" fmla="*/ 764809 w 1524141"/>
                <a:gd name="connsiteY10" fmla="*/ 331738 h 385459"/>
                <a:gd name="connsiteX11" fmla="*/ 767952 w 1524141"/>
                <a:gd name="connsiteY11" fmla="*/ 331738 h 385459"/>
                <a:gd name="connsiteX12" fmla="*/ 906065 w 1524141"/>
                <a:gd name="connsiteY12" fmla="*/ 346121 h 385459"/>
                <a:gd name="connsiteX13" fmla="*/ 1117044 w 1524141"/>
                <a:gd name="connsiteY13" fmla="*/ 366219 h 385459"/>
                <a:gd name="connsiteX14" fmla="*/ 1282779 w 1524141"/>
                <a:gd name="connsiteY14" fmla="*/ 381078 h 385459"/>
                <a:gd name="connsiteX15" fmla="*/ 1333642 w 1524141"/>
                <a:gd name="connsiteY15" fmla="*/ 385460 h 385459"/>
                <a:gd name="connsiteX16" fmla="*/ 1524142 w 1524141"/>
                <a:gd name="connsiteY16" fmla="*/ 385460 h 385459"/>
                <a:gd name="connsiteX17" fmla="*/ 1524142 w 1524141"/>
                <a:gd name="connsiteY17" fmla="*/ 385460 h 385459"/>
                <a:gd name="connsiteX18" fmla="*/ 1515760 w 1524141"/>
                <a:gd name="connsiteY18" fmla="*/ 382125 h 385459"/>
                <a:gd name="connsiteX19" fmla="*/ 1002172 w 1524141"/>
                <a:gd name="connsiteY19" fmla="*/ 324404 h 385459"/>
                <a:gd name="connsiteX20" fmla="*/ 748236 w 1524141"/>
                <a:gd name="connsiteY20" fmla="*/ 286304 h 385459"/>
                <a:gd name="connsiteX21" fmla="*/ 493823 w 1524141"/>
                <a:gd name="connsiteY21" fmla="*/ 197150 h 385459"/>
                <a:gd name="connsiteX22" fmla="*/ 385619 w 1524141"/>
                <a:gd name="connsiteY22" fmla="*/ 125236 h 385459"/>
                <a:gd name="connsiteX23" fmla="*/ 260936 w 1524141"/>
                <a:gd name="connsiteY23" fmla="*/ 110949 h 385459"/>
                <a:gd name="connsiteX24" fmla="*/ 223884 w 1524141"/>
                <a:gd name="connsiteY24" fmla="*/ 107424 h 385459"/>
                <a:gd name="connsiteX25" fmla="*/ 184832 w 1524141"/>
                <a:gd name="connsiteY25" fmla="*/ 93899 h 385459"/>
                <a:gd name="connsiteX26" fmla="*/ 115490 w 1524141"/>
                <a:gd name="connsiteY26" fmla="*/ 52846 h 385459"/>
                <a:gd name="connsiteX27" fmla="*/ 73008 w 1524141"/>
                <a:gd name="connsiteY27" fmla="*/ 11413 h 385459"/>
                <a:gd name="connsiteX28" fmla="*/ 17382 w 1524141"/>
                <a:gd name="connsiteY28" fmla="*/ 6460 h 385459"/>
                <a:gd name="connsiteX29" fmla="*/ 142 w 1524141"/>
                <a:gd name="connsiteY29" fmla="*/ 39702 h 385459"/>
                <a:gd name="connsiteX30" fmla="*/ 3761 w 1524141"/>
                <a:gd name="connsiteY30" fmla="*/ 77802 h 385459"/>
                <a:gd name="connsiteX31" fmla="*/ 11858 w 1524141"/>
                <a:gd name="connsiteY31" fmla="*/ 122188 h 38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24141" h="385459">
                  <a:moveTo>
                    <a:pt x="11858" y="122188"/>
                  </a:moveTo>
                  <a:cubicBezTo>
                    <a:pt x="12386" y="127217"/>
                    <a:pt x="13604" y="132161"/>
                    <a:pt x="15477" y="136857"/>
                  </a:cubicBezTo>
                  <a:lnTo>
                    <a:pt x="16906" y="139238"/>
                  </a:lnTo>
                  <a:lnTo>
                    <a:pt x="17954" y="140286"/>
                  </a:lnTo>
                  <a:cubicBezTo>
                    <a:pt x="25574" y="148096"/>
                    <a:pt x="33479" y="155621"/>
                    <a:pt x="41576" y="162955"/>
                  </a:cubicBezTo>
                  <a:cubicBezTo>
                    <a:pt x="55482" y="175528"/>
                    <a:pt x="70151" y="187625"/>
                    <a:pt x="84533" y="199531"/>
                  </a:cubicBezTo>
                  <a:cubicBezTo>
                    <a:pt x="98916" y="211438"/>
                    <a:pt x="118538" y="215724"/>
                    <a:pt x="135587" y="222201"/>
                  </a:cubicBezTo>
                  <a:cubicBezTo>
                    <a:pt x="182543" y="240117"/>
                    <a:pt x="230619" y="254948"/>
                    <a:pt x="279510" y="266587"/>
                  </a:cubicBezTo>
                  <a:cubicBezTo>
                    <a:pt x="369521" y="288018"/>
                    <a:pt x="461723" y="298782"/>
                    <a:pt x="553640" y="308974"/>
                  </a:cubicBezTo>
                  <a:lnTo>
                    <a:pt x="654414" y="320023"/>
                  </a:lnTo>
                  <a:lnTo>
                    <a:pt x="764809" y="331738"/>
                  </a:lnTo>
                  <a:lnTo>
                    <a:pt x="767952" y="331738"/>
                  </a:lnTo>
                  <a:lnTo>
                    <a:pt x="906065" y="346121"/>
                  </a:lnTo>
                  <a:cubicBezTo>
                    <a:pt x="975912" y="353170"/>
                    <a:pt x="1046244" y="359866"/>
                    <a:pt x="1117044" y="366219"/>
                  </a:cubicBezTo>
                  <a:cubicBezTo>
                    <a:pt x="1172289" y="371362"/>
                    <a:pt x="1227534" y="376315"/>
                    <a:pt x="1282779" y="381078"/>
                  </a:cubicBezTo>
                  <a:lnTo>
                    <a:pt x="1333642" y="385460"/>
                  </a:lnTo>
                  <a:lnTo>
                    <a:pt x="1524142" y="385460"/>
                  </a:lnTo>
                  <a:lnTo>
                    <a:pt x="1524142" y="385460"/>
                  </a:lnTo>
                  <a:cubicBezTo>
                    <a:pt x="1521380" y="384602"/>
                    <a:pt x="1518999" y="383174"/>
                    <a:pt x="1515760" y="382125"/>
                  </a:cubicBezTo>
                  <a:cubicBezTo>
                    <a:pt x="1352406" y="325452"/>
                    <a:pt x="1174479" y="338978"/>
                    <a:pt x="1002172" y="324404"/>
                  </a:cubicBezTo>
                  <a:cubicBezTo>
                    <a:pt x="916914" y="316174"/>
                    <a:pt x="832153" y="303459"/>
                    <a:pt x="748236" y="286304"/>
                  </a:cubicBezTo>
                  <a:cubicBezTo>
                    <a:pt x="659272" y="269159"/>
                    <a:pt x="568213" y="248775"/>
                    <a:pt x="493823" y="197150"/>
                  </a:cubicBezTo>
                  <a:cubicBezTo>
                    <a:pt x="458104" y="172290"/>
                    <a:pt x="426386" y="140000"/>
                    <a:pt x="385619" y="125236"/>
                  </a:cubicBezTo>
                  <a:cubicBezTo>
                    <a:pt x="344852" y="110473"/>
                    <a:pt x="302846" y="113330"/>
                    <a:pt x="260936" y="110949"/>
                  </a:cubicBezTo>
                  <a:cubicBezTo>
                    <a:pt x="248487" y="111320"/>
                    <a:pt x="236040" y="110139"/>
                    <a:pt x="223884" y="107424"/>
                  </a:cubicBezTo>
                  <a:cubicBezTo>
                    <a:pt x="210740" y="103329"/>
                    <a:pt x="197690" y="98947"/>
                    <a:pt x="184832" y="93899"/>
                  </a:cubicBezTo>
                  <a:cubicBezTo>
                    <a:pt x="159378" y="84622"/>
                    <a:pt x="135867" y="70696"/>
                    <a:pt x="115490" y="52846"/>
                  </a:cubicBezTo>
                  <a:cubicBezTo>
                    <a:pt x="101107" y="39226"/>
                    <a:pt x="89201" y="22747"/>
                    <a:pt x="73008" y="11413"/>
                  </a:cubicBezTo>
                  <a:cubicBezTo>
                    <a:pt x="56816" y="78"/>
                    <a:pt x="33575" y="-4970"/>
                    <a:pt x="17382" y="6460"/>
                  </a:cubicBezTo>
                  <a:cubicBezTo>
                    <a:pt x="7182" y="14594"/>
                    <a:pt x="915" y="26681"/>
                    <a:pt x="142" y="39702"/>
                  </a:cubicBezTo>
                  <a:cubicBezTo>
                    <a:pt x="-442" y="52513"/>
                    <a:pt x="777" y="65334"/>
                    <a:pt x="3761" y="77802"/>
                  </a:cubicBezTo>
                  <a:cubicBezTo>
                    <a:pt x="6238" y="92661"/>
                    <a:pt x="9000" y="107424"/>
                    <a:pt x="11858" y="122188"/>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07" name="任意多边形: 形状 206">
              <a:extLst>
                <a:ext uri="{FF2B5EF4-FFF2-40B4-BE49-F238E27FC236}">
                  <a16:creationId xmlns:a16="http://schemas.microsoft.com/office/drawing/2014/main" id="{50DA067F-BC75-7136-AA9D-4827EF4A1D72}"/>
                </a:ext>
              </a:extLst>
            </p:cNvPr>
            <p:cNvSpPr/>
            <p:nvPr/>
          </p:nvSpPr>
          <p:spPr>
            <a:xfrm>
              <a:off x="2493862" y="5738172"/>
              <a:ext cx="24669" cy="23717"/>
            </a:xfrm>
            <a:custGeom>
              <a:avLst/>
              <a:gdLst>
                <a:gd name="connsiteX0" fmla="*/ 1048 w 24669"/>
                <a:gd name="connsiteY0" fmla="*/ 1048 h 23717"/>
                <a:gd name="connsiteX1" fmla="*/ 24670 w 24669"/>
                <a:gd name="connsiteY1" fmla="*/ 23717 h 23717"/>
                <a:gd name="connsiteX2" fmla="*/ 0 w 24669"/>
                <a:gd name="connsiteY2" fmla="*/ 0 h 23717"/>
              </a:gdLst>
              <a:ahLst/>
              <a:cxnLst>
                <a:cxn ang="0">
                  <a:pos x="connsiteX0" y="connsiteY0"/>
                </a:cxn>
                <a:cxn ang="0">
                  <a:pos x="connsiteX1" y="connsiteY1"/>
                </a:cxn>
                <a:cxn ang="0">
                  <a:pos x="connsiteX2" y="connsiteY2"/>
                </a:cxn>
              </a:cxnLst>
              <a:rect l="l" t="t" r="r" b="b"/>
              <a:pathLst>
                <a:path w="24669" h="23717">
                  <a:moveTo>
                    <a:pt x="1048" y="1048"/>
                  </a:moveTo>
                  <a:cubicBezTo>
                    <a:pt x="8668" y="8858"/>
                    <a:pt x="16574" y="16383"/>
                    <a:pt x="24670" y="23717"/>
                  </a:cubicBezTo>
                  <a:cubicBezTo>
                    <a:pt x="15517" y="16840"/>
                    <a:pt x="7233" y="8877"/>
                    <a:pt x="0" y="0"/>
                  </a:cubicBezTo>
                  <a:close/>
                </a:path>
              </a:pathLst>
            </a:custGeom>
            <a:solidFill>
              <a:srgbClr val="A4937D"/>
            </a:solidFill>
            <a:ln w="9525" cap="flat">
              <a:noFill/>
              <a:prstDash val="solid"/>
              <a:miter/>
            </a:ln>
          </p:spPr>
          <p:txBody>
            <a:bodyPr rtlCol="0" anchor="ctr">
              <a:noAutofit/>
            </a:bodyPr>
            <a:lstStyle/>
            <a:p>
              <a:endParaRPr lang="en-US">
                <a:cs typeface="+mn-ea"/>
                <a:sym typeface="+mn-lt"/>
              </a:endParaRPr>
            </a:p>
          </p:txBody>
        </p:sp>
        <p:sp>
          <p:nvSpPr>
            <p:cNvPr id="208" name="任意多边形: 形状 207">
              <a:extLst>
                <a:ext uri="{FF2B5EF4-FFF2-40B4-BE49-F238E27FC236}">
                  <a16:creationId xmlns:a16="http://schemas.microsoft.com/office/drawing/2014/main" id="{27567086-FFEB-7B38-813A-502D8FE80922}"/>
                </a:ext>
              </a:extLst>
            </p:cNvPr>
            <p:cNvSpPr/>
            <p:nvPr/>
          </p:nvSpPr>
          <p:spPr>
            <a:xfrm>
              <a:off x="4059296" y="5603203"/>
              <a:ext cx="25431" cy="6393"/>
            </a:xfrm>
            <a:custGeom>
              <a:avLst/>
              <a:gdLst>
                <a:gd name="connsiteX0" fmla="*/ 25432 w 25431"/>
                <a:gd name="connsiteY0" fmla="*/ 6287 h 6393"/>
                <a:gd name="connsiteX1" fmla="*/ 20288 w 25431"/>
                <a:gd name="connsiteY1" fmla="*/ 6287 h 6393"/>
                <a:gd name="connsiteX2" fmla="*/ 0 w 25431"/>
                <a:gd name="connsiteY2" fmla="*/ 0 h 6393"/>
                <a:gd name="connsiteX3" fmla="*/ 0 w 25431"/>
                <a:gd name="connsiteY3" fmla="*/ 0 h 6393"/>
              </a:gdLst>
              <a:ahLst/>
              <a:cxnLst>
                <a:cxn ang="0">
                  <a:pos x="connsiteX0" y="connsiteY0"/>
                </a:cxn>
                <a:cxn ang="0">
                  <a:pos x="connsiteX1" y="connsiteY1"/>
                </a:cxn>
                <a:cxn ang="0">
                  <a:pos x="connsiteX2" y="connsiteY2"/>
                </a:cxn>
                <a:cxn ang="0">
                  <a:pos x="connsiteX3" y="connsiteY3"/>
                </a:cxn>
              </a:cxnLst>
              <a:rect l="l" t="t" r="r" b="b"/>
              <a:pathLst>
                <a:path w="25431" h="6393">
                  <a:moveTo>
                    <a:pt x="25432" y="6287"/>
                  </a:moveTo>
                  <a:cubicBezTo>
                    <a:pt x="23717" y="6429"/>
                    <a:pt x="22003" y="6429"/>
                    <a:pt x="20288" y="6287"/>
                  </a:cubicBezTo>
                  <a:cubicBezTo>
                    <a:pt x="13373" y="4705"/>
                    <a:pt x="6591" y="2600"/>
                    <a:pt x="0" y="0"/>
                  </a:cubicBezTo>
                  <a:lnTo>
                    <a:pt x="0" y="0"/>
                  </a:lnTo>
                  <a:close/>
                </a:path>
              </a:pathLst>
            </a:custGeom>
            <a:solidFill>
              <a:srgbClr val="BDA990"/>
            </a:solidFill>
            <a:ln w="9525" cap="flat">
              <a:noFill/>
              <a:prstDash val="solid"/>
              <a:miter/>
            </a:ln>
          </p:spPr>
          <p:txBody>
            <a:bodyPr rtlCol="0" anchor="ctr">
              <a:noAutofit/>
            </a:bodyPr>
            <a:lstStyle/>
            <a:p>
              <a:endParaRPr lang="en-US">
                <a:cs typeface="+mn-ea"/>
                <a:sym typeface="+mn-lt"/>
              </a:endParaRPr>
            </a:p>
          </p:txBody>
        </p:sp>
        <p:sp>
          <p:nvSpPr>
            <p:cNvPr id="209" name="任意多边形: 形状 208">
              <a:extLst>
                <a:ext uri="{FF2B5EF4-FFF2-40B4-BE49-F238E27FC236}">
                  <a16:creationId xmlns:a16="http://schemas.microsoft.com/office/drawing/2014/main" id="{1FB40AD5-C15A-D199-5850-5F48746E9D72}"/>
                </a:ext>
              </a:extLst>
            </p:cNvPr>
            <p:cNvSpPr/>
            <p:nvPr/>
          </p:nvSpPr>
          <p:spPr>
            <a:xfrm>
              <a:off x="4409721" y="4147211"/>
              <a:ext cx="2956628" cy="1692815"/>
            </a:xfrm>
            <a:custGeom>
              <a:avLst/>
              <a:gdLst>
                <a:gd name="connsiteX0" fmla="*/ 2551652 w 2551652"/>
                <a:gd name="connsiteY0" fmla="*/ 140494 h 1702498"/>
                <a:gd name="connsiteX1" fmla="*/ 2491550 w 2551652"/>
                <a:gd name="connsiteY1" fmla="*/ 0 h 1702498"/>
                <a:gd name="connsiteX2" fmla="*/ 2383822 w 2551652"/>
                <a:gd name="connsiteY2" fmla="*/ 110966 h 1702498"/>
                <a:gd name="connsiteX3" fmla="*/ 2235994 w 2551652"/>
                <a:gd name="connsiteY3" fmla="*/ 164497 h 1702498"/>
                <a:gd name="connsiteX4" fmla="*/ 2146935 w 2551652"/>
                <a:gd name="connsiteY4" fmla="*/ 176784 h 1702498"/>
                <a:gd name="connsiteX5" fmla="*/ 2130362 w 2551652"/>
                <a:gd name="connsiteY5" fmla="*/ 174784 h 1702498"/>
                <a:gd name="connsiteX6" fmla="*/ 2119122 w 2551652"/>
                <a:gd name="connsiteY6" fmla="*/ 166688 h 1702498"/>
                <a:gd name="connsiteX7" fmla="*/ 2112169 w 2551652"/>
                <a:gd name="connsiteY7" fmla="*/ 155257 h 1702498"/>
                <a:gd name="connsiteX8" fmla="*/ 2106740 w 2551652"/>
                <a:gd name="connsiteY8" fmla="*/ 206407 h 1702498"/>
                <a:gd name="connsiteX9" fmla="*/ 2132172 w 2551652"/>
                <a:gd name="connsiteY9" fmla="*/ 254032 h 1702498"/>
                <a:gd name="connsiteX10" fmla="*/ 2145697 w 2551652"/>
                <a:gd name="connsiteY10" fmla="*/ 286131 h 1702498"/>
                <a:gd name="connsiteX11" fmla="*/ 2150078 w 2551652"/>
                <a:gd name="connsiteY11" fmla="*/ 301180 h 1702498"/>
                <a:gd name="connsiteX12" fmla="*/ 2156746 w 2551652"/>
                <a:gd name="connsiteY12" fmla="*/ 325469 h 1702498"/>
                <a:gd name="connsiteX13" fmla="*/ 2168366 w 2551652"/>
                <a:gd name="connsiteY13" fmla="*/ 371665 h 1702498"/>
                <a:gd name="connsiteX14" fmla="*/ 2187416 w 2551652"/>
                <a:gd name="connsiteY14" fmla="*/ 461867 h 1702498"/>
                <a:gd name="connsiteX15" fmla="*/ 2296097 w 2551652"/>
                <a:gd name="connsiteY15" fmla="*/ 1101471 h 1702498"/>
                <a:gd name="connsiteX16" fmla="*/ 2215229 w 2551652"/>
                <a:gd name="connsiteY16" fmla="*/ 1073658 h 1702498"/>
                <a:gd name="connsiteX17" fmla="*/ 1454944 w 2551652"/>
                <a:gd name="connsiteY17" fmla="*/ 796004 h 1702498"/>
                <a:gd name="connsiteX18" fmla="*/ 1290828 w 2551652"/>
                <a:gd name="connsiteY18" fmla="*/ 732377 h 1702498"/>
                <a:gd name="connsiteX19" fmla="*/ 1253776 w 2551652"/>
                <a:gd name="connsiteY19" fmla="*/ 714280 h 1702498"/>
                <a:gd name="connsiteX20" fmla="*/ 1231202 w 2551652"/>
                <a:gd name="connsiteY20" fmla="*/ 693706 h 1702498"/>
                <a:gd name="connsiteX21" fmla="*/ 1039559 w 2551652"/>
                <a:gd name="connsiteY21" fmla="*/ 523018 h 1702498"/>
                <a:gd name="connsiteX22" fmla="*/ 985457 w 2551652"/>
                <a:gd name="connsiteY22" fmla="*/ 483680 h 1702498"/>
                <a:gd name="connsiteX23" fmla="*/ 957739 w 2551652"/>
                <a:gd name="connsiteY23" fmla="*/ 445580 h 1702498"/>
                <a:gd name="connsiteX24" fmla="*/ 823246 w 2551652"/>
                <a:gd name="connsiteY24" fmla="*/ 423481 h 1702498"/>
                <a:gd name="connsiteX25" fmla="*/ 146971 w 2551652"/>
                <a:gd name="connsiteY25" fmla="*/ 875919 h 1702498"/>
                <a:gd name="connsiteX26" fmla="*/ 0 w 2551652"/>
                <a:gd name="connsiteY26" fmla="*/ 974312 h 1702498"/>
                <a:gd name="connsiteX27" fmla="*/ 80201 w 2551652"/>
                <a:gd name="connsiteY27" fmla="*/ 1163764 h 1702498"/>
                <a:gd name="connsiteX28" fmla="*/ 115253 w 2551652"/>
                <a:gd name="connsiteY28" fmla="*/ 1190911 h 1702498"/>
                <a:gd name="connsiteX29" fmla="*/ 211550 w 2551652"/>
                <a:gd name="connsiteY29" fmla="*/ 1319403 h 1702498"/>
                <a:gd name="connsiteX30" fmla="*/ 228410 w 2551652"/>
                <a:gd name="connsiteY30" fmla="*/ 1358456 h 1702498"/>
                <a:gd name="connsiteX31" fmla="*/ 267462 w 2551652"/>
                <a:gd name="connsiteY31" fmla="*/ 1385983 h 1702498"/>
                <a:gd name="connsiteX32" fmla="*/ 389382 w 2551652"/>
                <a:gd name="connsiteY32" fmla="*/ 1434560 h 1702498"/>
                <a:gd name="connsiteX33" fmla="*/ 847344 w 2551652"/>
                <a:gd name="connsiteY33" fmla="*/ 1529334 h 1702498"/>
                <a:gd name="connsiteX34" fmla="*/ 2551272 w 2551652"/>
                <a:gd name="connsiteY34" fmla="*/ 1702498 h 1702498"/>
                <a:gd name="connsiteX0" fmla="*/ 2551652 w 2852214"/>
                <a:gd name="connsiteY0" fmla="*/ 140494 h 1667774"/>
                <a:gd name="connsiteX1" fmla="*/ 2491550 w 2852214"/>
                <a:gd name="connsiteY1" fmla="*/ 0 h 1667774"/>
                <a:gd name="connsiteX2" fmla="*/ 2383822 w 2852214"/>
                <a:gd name="connsiteY2" fmla="*/ 110966 h 1667774"/>
                <a:gd name="connsiteX3" fmla="*/ 2235994 w 2852214"/>
                <a:gd name="connsiteY3" fmla="*/ 164497 h 1667774"/>
                <a:gd name="connsiteX4" fmla="*/ 2146935 w 2852214"/>
                <a:gd name="connsiteY4" fmla="*/ 176784 h 1667774"/>
                <a:gd name="connsiteX5" fmla="*/ 2130362 w 2852214"/>
                <a:gd name="connsiteY5" fmla="*/ 174784 h 1667774"/>
                <a:gd name="connsiteX6" fmla="*/ 2119122 w 2852214"/>
                <a:gd name="connsiteY6" fmla="*/ 166688 h 1667774"/>
                <a:gd name="connsiteX7" fmla="*/ 2112169 w 2852214"/>
                <a:gd name="connsiteY7" fmla="*/ 155257 h 1667774"/>
                <a:gd name="connsiteX8" fmla="*/ 2106740 w 2852214"/>
                <a:gd name="connsiteY8" fmla="*/ 206407 h 1667774"/>
                <a:gd name="connsiteX9" fmla="*/ 2132172 w 2852214"/>
                <a:gd name="connsiteY9" fmla="*/ 254032 h 1667774"/>
                <a:gd name="connsiteX10" fmla="*/ 2145697 w 2852214"/>
                <a:gd name="connsiteY10" fmla="*/ 286131 h 1667774"/>
                <a:gd name="connsiteX11" fmla="*/ 2150078 w 2852214"/>
                <a:gd name="connsiteY11" fmla="*/ 301180 h 1667774"/>
                <a:gd name="connsiteX12" fmla="*/ 2156746 w 2852214"/>
                <a:gd name="connsiteY12" fmla="*/ 325469 h 1667774"/>
                <a:gd name="connsiteX13" fmla="*/ 2168366 w 2852214"/>
                <a:gd name="connsiteY13" fmla="*/ 371665 h 1667774"/>
                <a:gd name="connsiteX14" fmla="*/ 2187416 w 2852214"/>
                <a:gd name="connsiteY14" fmla="*/ 461867 h 1667774"/>
                <a:gd name="connsiteX15" fmla="*/ 2296097 w 2852214"/>
                <a:gd name="connsiteY15" fmla="*/ 1101471 h 1667774"/>
                <a:gd name="connsiteX16" fmla="*/ 2215229 w 2852214"/>
                <a:gd name="connsiteY16" fmla="*/ 1073658 h 1667774"/>
                <a:gd name="connsiteX17" fmla="*/ 1454944 w 2852214"/>
                <a:gd name="connsiteY17" fmla="*/ 796004 h 1667774"/>
                <a:gd name="connsiteX18" fmla="*/ 1290828 w 2852214"/>
                <a:gd name="connsiteY18" fmla="*/ 732377 h 1667774"/>
                <a:gd name="connsiteX19" fmla="*/ 1253776 w 2852214"/>
                <a:gd name="connsiteY19" fmla="*/ 714280 h 1667774"/>
                <a:gd name="connsiteX20" fmla="*/ 1231202 w 2852214"/>
                <a:gd name="connsiteY20" fmla="*/ 693706 h 1667774"/>
                <a:gd name="connsiteX21" fmla="*/ 1039559 w 2852214"/>
                <a:gd name="connsiteY21" fmla="*/ 523018 h 1667774"/>
                <a:gd name="connsiteX22" fmla="*/ 985457 w 2852214"/>
                <a:gd name="connsiteY22" fmla="*/ 483680 h 1667774"/>
                <a:gd name="connsiteX23" fmla="*/ 957739 w 2852214"/>
                <a:gd name="connsiteY23" fmla="*/ 445580 h 1667774"/>
                <a:gd name="connsiteX24" fmla="*/ 823246 w 2852214"/>
                <a:gd name="connsiteY24" fmla="*/ 423481 h 1667774"/>
                <a:gd name="connsiteX25" fmla="*/ 146971 w 2852214"/>
                <a:gd name="connsiteY25" fmla="*/ 875919 h 1667774"/>
                <a:gd name="connsiteX26" fmla="*/ 0 w 2852214"/>
                <a:gd name="connsiteY26" fmla="*/ 974312 h 1667774"/>
                <a:gd name="connsiteX27" fmla="*/ 80201 w 2852214"/>
                <a:gd name="connsiteY27" fmla="*/ 1163764 h 1667774"/>
                <a:gd name="connsiteX28" fmla="*/ 115253 w 2852214"/>
                <a:gd name="connsiteY28" fmla="*/ 1190911 h 1667774"/>
                <a:gd name="connsiteX29" fmla="*/ 211550 w 2852214"/>
                <a:gd name="connsiteY29" fmla="*/ 1319403 h 1667774"/>
                <a:gd name="connsiteX30" fmla="*/ 228410 w 2852214"/>
                <a:gd name="connsiteY30" fmla="*/ 1358456 h 1667774"/>
                <a:gd name="connsiteX31" fmla="*/ 267462 w 2852214"/>
                <a:gd name="connsiteY31" fmla="*/ 1385983 h 1667774"/>
                <a:gd name="connsiteX32" fmla="*/ 389382 w 2852214"/>
                <a:gd name="connsiteY32" fmla="*/ 1434560 h 1667774"/>
                <a:gd name="connsiteX33" fmla="*/ 847344 w 2852214"/>
                <a:gd name="connsiteY33" fmla="*/ 1529334 h 1667774"/>
                <a:gd name="connsiteX34" fmla="*/ 2852214 w 2852214"/>
                <a:gd name="connsiteY34" fmla="*/ 1667774 h 1667774"/>
                <a:gd name="connsiteX35" fmla="*/ 2551652 w 2852214"/>
                <a:gd name="connsiteY35" fmla="*/ 140494 h 1667774"/>
                <a:gd name="connsiteX0" fmla="*/ 2551652 w 2967961"/>
                <a:gd name="connsiteY0" fmla="*/ 140494 h 1656199"/>
                <a:gd name="connsiteX1" fmla="*/ 2491550 w 2967961"/>
                <a:gd name="connsiteY1" fmla="*/ 0 h 1656199"/>
                <a:gd name="connsiteX2" fmla="*/ 2383822 w 2967961"/>
                <a:gd name="connsiteY2" fmla="*/ 110966 h 1656199"/>
                <a:gd name="connsiteX3" fmla="*/ 2235994 w 2967961"/>
                <a:gd name="connsiteY3" fmla="*/ 164497 h 1656199"/>
                <a:gd name="connsiteX4" fmla="*/ 2146935 w 2967961"/>
                <a:gd name="connsiteY4" fmla="*/ 176784 h 1656199"/>
                <a:gd name="connsiteX5" fmla="*/ 2130362 w 2967961"/>
                <a:gd name="connsiteY5" fmla="*/ 174784 h 1656199"/>
                <a:gd name="connsiteX6" fmla="*/ 2119122 w 2967961"/>
                <a:gd name="connsiteY6" fmla="*/ 166688 h 1656199"/>
                <a:gd name="connsiteX7" fmla="*/ 2112169 w 2967961"/>
                <a:gd name="connsiteY7" fmla="*/ 155257 h 1656199"/>
                <a:gd name="connsiteX8" fmla="*/ 2106740 w 2967961"/>
                <a:gd name="connsiteY8" fmla="*/ 206407 h 1656199"/>
                <a:gd name="connsiteX9" fmla="*/ 2132172 w 2967961"/>
                <a:gd name="connsiteY9" fmla="*/ 254032 h 1656199"/>
                <a:gd name="connsiteX10" fmla="*/ 2145697 w 2967961"/>
                <a:gd name="connsiteY10" fmla="*/ 286131 h 1656199"/>
                <a:gd name="connsiteX11" fmla="*/ 2150078 w 2967961"/>
                <a:gd name="connsiteY11" fmla="*/ 301180 h 1656199"/>
                <a:gd name="connsiteX12" fmla="*/ 2156746 w 2967961"/>
                <a:gd name="connsiteY12" fmla="*/ 325469 h 1656199"/>
                <a:gd name="connsiteX13" fmla="*/ 2168366 w 2967961"/>
                <a:gd name="connsiteY13" fmla="*/ 371665 h 1656199"/>
                <a:gd name="connsiteX14" fmla="*/ 2187416 w 2967961"/>
                <a:gd name="connsiteY14" fmla="*/ 461867 h 1656199"/>
                <a:gd name="connsiteX15" fmla="*/ 2296097 w 2967961"/>
                <a:gd name="connsiteY15" fmla="*/ 1101471 h 1656199"/>
                <a:gd name="connsiteX16" fmla="*/ 2215229 w 2967961"/>
                <a:gd name="connsiteY16" fmla="*/ 1073658 h 1656199"/>
                <a:gd name="connsiteX17" fmla="*/ 1454944 w 2967961"/>
                <a:gd name="connsiteY17" fmla="*/ 796004 h 1656199"/>
                <a:gd name="connsiteX18" fmla="*/ 1290828 w 2967961"/>
                <a:gd name="connsiteY18" fmla="*/ 732377 h 1656199"/>
                <a:gd name="connsiteX19" fmla="*/ 1253776 w 2967961"/>
                <a:gd name="connsiteY19" fmla="*/ 714280 h 1656199"/>
                <a:gd name="connsiteX20" fmla="*/ 1231202 w 2967961"/>
                <a:gd name="connsiteY20" fmla="*/ 693706 h 1656199"/>
                <a:gd name="connsiteX21" fmla="*/ 1039559 w 2967961"/>
                <a:gd name="connsiteY21" fmla="*/ 523018 h 1656199"/>
                <a:gd name="connsiteX22" fmla="*/ 985457 w 2967961"/>
                <a:gd name="connsiteY22" fmla="*/ 483680 h 1656199"/>
                <a:gd name="connsiteX23" fmla="*/ 957739 w 2967961"/>
                <a:gd name="connsiteY23" fmla="*/ 445580 h 1656199"/>
                <a:gd name="connsiteX24" fmla="*/ 823246 w 2967961"/>
                <a:gd name="connsiteY24" fmla="*/ 423481 h 1656199"/>
                <a:gd name="connsiteX25" fmla="*/ 146971 w 2967961"/>
                <a:gd name="connsiteY25" fmla="*/ 875919 h 1656199"/>
                <a:gd name="connsiteX26" fmla="*/ 0 w 2967961"/>
                <a:gd name="connsiteY26" fmla="*/ 974312 h 1656199"/>
                <a:gd name="connsiteX27" fmla="*/ 80201 w 2967961"/>
                <a:gd name="connsiteY27" fmla="*/ 1163764 h 1656199"/>
                <a:gd name="connsiteX28" fmla="*/ 115253 w 2967961"/>
                <a:gd name="connsiteY28" fmla="*/ 1190911 h 1656199"/>
                <a:gd name="connsiteX29" fmla="*/ 211550 w 2967961"/>
                <a:gd name="connsiteY29" fmla="*/ 1319403 h 1656199"/>
                <a:gd name="connsiteX30" fmla="*/ 228410 w 2967961"/>
                <a:gd name="connsiteY30" fmla="*/ 1358456 h 1656199"/>
                <a:gd name="connsiteX31" fmla="*/ 267462 w 2967961"/>
                <a:gd name="connsiteY31" fmla="*/ 1385983 h 1656199"/>
                <a:gd name="connsiteX32" fmla="*/ 389382 w 2967961"/>
                <a:gd name="connsiteY32" fmla="*/ 1434560 h 1656199"/>
                <a:gd name="connsiteX33" fmla="*/ 847344 w 2967961"/>
                <a:gd name="connsiteY33" fmla="*/ 1529334 h 1656199"/>
                <a:gd name="connsiteX34" fmla="*/ 2967961 w 2967961"/>
                <a:gd name="connsiteY34" fmla="*/ 1656199 h 1656199"/>
                <a:gd name="connsiteX35" fmla="*/ 2551652 w 2967961"/>
                <a:gd name="connsiteY35" fmla="*/ 140494 h 1656199"/>
                <a:gd name="connsiteX0" fmla="*/ 2551652 w 2967961"/>
                <a:gd name="connsiteY0" fmla="*/ 140494 h 1712608"/>
                <a:gd name="connsiteX1" fmla="*/ 2491550 w 2967961"/>
                <a:gd name="connsiteY1" fmla="*/ 0 h 1712608"/>
                <a:gd name="connsiteX2" fmla="*/ 2383822 w 2967961"/>
                <a:gd name="connsiteY2" fmla="*/ 110966 h 1712608"/>
                <a:gd name="connsiteX3" fmla="*/ 2235994 w 2967961"/>
                <a:gd name="connsiteY3" fmla="*/ 164497 h 1712608"/>
                <a:gd name="connsiteX4" fmla="*/ 2146935 w 2967961"/>
                <a:gd name="connsiteY4" fmla="*/ 176784 h 1712608"/>
                <a:gd name="connsiteX5" fmla="*/ 2130362 w 2967961"/>
                <a:gd name="connsiteY5" fmla="*/ 174784 h 1712608"/>
                <a:gd name="connsiteX6" fmla="*/ 2119122 w 2967961"/>
                <a:gd name="connsiteY6" fmla="*/ 166688 h 1712608"/>
                <a:gd name="connsiteX7" fmla="*/ 2112169 w 2967961"/>
                <a:gd name="connsiteY7" fmla="*/ 155257 h 1712608"/>
                <a:gd name="connsiteX8" fmla="*/ 2106740 w 2967961"/>
                <a:gd name="connsiteY8" fmla="*/ 206407 h 1712608"/>
                <a:gd name="connsiteX9" fmla="*/ 2132172 w 2967961"/>
                <a:gd name="connsiteY9" fmla="*/ 254032 h 1712608"/>
                <a:gd name="connsiteX10" fmla="*/ 2145697 w 2967961"/>
                <a:gd name="connsiteY10" fmla="*/ 286131 h 1712608"/>
                <a:gd name="connsiteX11" fmla="*/ 2150078 w 2967961"/>
                <a:gd name="connsiteY11" fmla="*/ 301180 h 1712608"/>
                <a:gd name="connsiteX12" fmla="*/ 2156746 w 2967961"/>
                <a:gd name="connsiteY12" fmla="*/ 325469 h 1712608"/>
                <a:gd name="connsiteX13" fmla="*/ 2168366 w 2967961"/>
                <a:gd name="connsiteY13" fmla="*/ 371665 h 1712608"/>
                <a:gd name="connsiteX14" fmla="*/ 2187416 w 2967961"/>
                <a:gd name="connsiteY14" fmla="*/ 461867 h 1712608"/>
                <a:gd name="connsiteX15" fmla="*/ 2296097 w 2967961"/>
                <a:gd name="connsiteY15" fmla="*/ 1101471 h 1712608"/>
                <a:gd name="connsiteX16" fmla="*/ 2215229 w 2967961"/>
                <a:gd name="connsiteY16" fmla="*/ 1073658 h 1712608"/>
                <a:gd name="connsiteX17" fmla="*/ 1454944 w 2967961"/>
                <a:gd name="connsiteY17" fmla="*/ 796004 h 1712608"/>
                <a:gd name="connsiteX18" fmla="*/ 1290828 w 2967961"/>
                <a:gd name="connsiteY18" fmla="*/ 732377 h 1712608"/>
                <a:gd name="connsiteX19" fmla="*/ 1253776 w 2967961"/>
                <a:gd name="connsiteY19" fmla="*/ 714280 h 1712608"/>
                <a:gd name="connsiteX20" fmla="*/ 1231202 w 2967961"/>
                <a:gd name="connsiteY20" fmla="*/ 693706 h 1712608"/>
                <a:gd name="connsiteX21" fmla="*/ 1039559 w 2967961"/>
                <a:gd name="connsiteY21" fmla="*/ 523018 h 1712608"/>
                <a:gd name="connsiteX22" fmla="*/ 985457 w 2967961"/>
                <a:gd name="connsiteY22" fmla="*/ 483680 h 1712608"/>
                <a:gd name="connsiteX23" fmla="*/ 957739 w 2967961"/>
                <a:gd name="connsiteY23" fmla="*/ 445580 h 1712608"/>
                <a:gd name="connsiteX24" fmla="*/ 823246 w 2967961"/>
                <a:gd name="connsiteY24" fmla="*/ 423481 h 1712608"/>
                <a:gd name="connsiteX25" fmla="*/ 146971 w 2967961"/>
                <a:gd name="connsiteY25" fmla="*/ 875919 h 1712608"/>
                <a:gd name="connsiteX26" fmla="*/ 0 w 2967961"/>
                <a:gd name="connsiteY26" fmla="*/ 974312 h 1712608"/>
                <a:gd name="connsiteX27" fmla="*/ 80201 w 2967961"/>
                <a:gd name="connsiteY27" fmla="*/ 1163764 h 1712608"/>
                <a:gd name="connsiteX28" fmla="*/ 115253 w 2967961"/>
                <a:gd name="connsiteY28" fmla="*/ 1190911 h 1712608"/>
                <a:gd name="connsiteX29" fmla="*/ 211550 w 2967961"/>
                <a:gd name="connsiteY29" fmla="*/ 1319403 h 1712608"/>
                <a:gd name="connsiteX30" fmla="*/ 228410 w 2967961"/>
                <a:gd name="connsiteY30" fmla="*/ 1358456 h 1712608"/>
                <a:gd name="connsiteX31" fmla="*/ 267462 w 2967961"/>
                <a:gd name="connsiteY31" fmla="*/ 1385983 h 1712608"/>
                <a:gd name="connsiteX32" fmla="*/ 389382 w 2967961"/>
                <a:gd name="connsiteY32" fmla="*/ 1434560 h 1712608"/>
                <a:gd name="connsiteX33" fmla="*/ 847344 w 2967961"/>
                <a:gd name="connsiteY33" fmla="*/ 1529334 h 1712608"/>
                <a:gd name="connsiteX34" fmla="*/ 2967961 w 2967961"/>
                <a:gd name="connsiteY34" fmla="*/ 1656199 h 1712608"/>
                <a:gd name="connsiteX35" fmla="*/ 2551652 w 2967961"/>
                <a:gd name="connsiteY35" fmla="*/ 140494 h 1712608"/>
                <a:gd name="connsiteX0" fmla="*/ 2551652 w 2967961"/>
                <a:gd name="connsiteY0" fmla="*/ 140494 h 1874151"/>
                <a:gd name="connsiteX1" fmla="*/ 2491550 w 2967961"/>
                <a:gd name="connsiteY1" fmla="*/ 0 h 1874151"/>
                <a:gd name="connsiteX2" fmla="*/ 2383822 w 2967961"/>
                <a:gd name="connsiteY2" fmla="*/ 110966 h 1874151"/>
                <a:gd name="connsiteX3" fmla="*/ 2235994 w 2967961"/>
                <a:gd name="connsiteY3" fmla="*/ 164497 h 1874151"/>
                <a:gd name="connsiteX4" fmla="*/ 2146935 w 2967961"/>
                <a:gd name="connsiteY4" fmla="*/ 176784 h 1874151"/>
                <a:gd name="connsiteX5" fmla="*/ 2130362 w 2967961"/>
                <a:gd name="connsiteY5" fmla="*/ 174784 h 1874151"/>
                <a:gd name="connsiteX6" fmla="*/ 2119122 w 2967961"/>
                <a:gd name="connsiteY6" fmla="*/ 166688 h 1874151"/>
                <a:gd name="connsiteX7" fmla="*/ 2112169 w 2967961"/>
                <a:gd name="connsiteY7" fmla="*/ 155257 h 1874151"/>
                <a:gd name="connsiteX8" fmla="*/ 2106740 w 2967961"/>
                <a:gd name="connsiteY8" fmla="*/ 206407 h 1874151"/>
                <a:gd name="connsiteX9" fmla="*/ 2132172 w 2967961"/>
                <a:gd name="connsiteY9" fmla="*/ 254032 h 1874151"/>
                <a:gd name="connsiteX10" fmla="*/ 2145697 w 2967961"/>
                <a:gd name="connsiteY10" fmla="*/ 286131 h 1874151"/>
                <a:gd name="connsiteX11" fmla="*/ 2150078 w 2967961"/>
                <a:gd name="connsiteY11" fmla="*/ 301180 h 1874151"/>
                <a:gd name="connsiteX12" fmla="*/ 2156746 w 2967961"/>
                <a:gd name="connsiteY12" fmla="*/ 325469 h 1874151"/>
                <a:gd name="connsiteX13" fmla="*/ 2168366 w 2967961"/>
                <a:gd name="connsiteY13" fmla="*/ 371665 h 1874151"/>
                <a:gd name="connsiteX14" fmla="*/ 2187416 w 2967961"/>
                <a:gd name="connsiteY14" fmla="*/ 461867 h 1874151"/>
                <a:gd name="connsiteX15" fmla="*/ 2296097 w 2967961"/>
                <a:gd name="connsiteY15" fmla="*/ 1101471 h 1874151"/>
                <a:gd name="connsiteX16" fmla="*/ 2215229 w 2967961"/>
                <a:gd name="connsiteY16" fmla="*/ 1073658 h 1874151"/>
                <a:gd name="connsiteX17" fmla="*/ 1454944 w 2967961"/>
                <a:gd name="connsiteY17" fmla="*/ 796004 h 1874151"/>
                <a:gd name="connsiteX18" fmla="*/ 1290828 w 2967961"/>
                <a:gd name="connsiteY18" fmla="*/ 732377 h 1874151"/>
                <a:gd name="connsiteX19" fmla="*/ 1253776 w 2967961"/>
                <a:gd name="connsiteY19" fmla="*/ 714280 h 1874151"/>
                <a:gd name="connsiteX20" fmla="*/ 1231202 w 2967961"/>
                <a:gd name="connsiteY20" fmla="*/ 693706 h 1874151"/>
                <a:gd name="connsiteX21" fmla="*/ 1039559 w 2967961"/>
                <a:gd name="connsiteY21" fmla="*/ 523018 h 1874151"/>
                <a:gd name="connsiteX22" fmla="*/ 985457 w 2967961"/>
                <a:gd name="connsiteY22" fmla="*/ 483680 h 1874151"/>
                <a:gd name="connsiteX23" fmla="*/ 957739 w 2967961"/>
                <a:gd name="connsiteY23" fmla="*/ 445580 h 1874151"/>
                <a:gd name="connsiteX24" fmla="*/ 823246 w 2967961"/>
                <a:gd name="connsiteY24" fmla="*/ 423481 h 1874151"/>
                <a:gd name="connsiteX25" fmla="*/ 146971 w 2967961"/>
                <a:gd name="connsiteY25" fmla="*/ 875919 h 1874151"/>
                <a:gd name="connsiteX26" fmla="*/ 0 w 2967961"/>
                <a:gd name="connsiteY26" fmla="*/ 974312 h 1874151"/>
                <a:gd name="connsiteX27" fmla="*/ 80201 w 2967961"/>
                <a:gd name="connsiteY27" fmla="*/ 1163764 h 1874151"/>
                <a:gd name="connsiteX28" fmla="*/ 115253 w 2967961"/>
                <a:gd name="connsiteY28" fmla="*/ 1190911 h 1874151"/>
                <a:gd name="connsiteX29" fmla="*/ 211550 w 2967961"/>
                <a:gd name="connsiteY29" fmla="*/ 1319403 h 1874151"/>
                <a:gd name="connsiteX30" fmla="*/ 228410 w 2967961"/>
                <a:gd name="connsiteY30" fmla="*/ 1358456 h 1874151"/>
                <a:gd name="connsiteX31" fmla="*/ 267462 w 2967961"/>
                <a:gd name="connsiteY31" fmla="*/ 1385983 h 1874151"/>
                <a:gd name="connsiteX32" fmla="*/ 389382 w 2967961"/>
                <a:gd name="connsiteY32" fmla="*/ 1434560 h 1874151"/>
                <a:gd name="connsiteX33" fmla="*/ 847344 w 2967961"/>
                <a:gd name="connsiteY33" fmla="*/ 1529334 h 1874151"/>
                <a:gd name="connsiteX34" fmla="*/ 2967961 w 2967961"/>
                <a:gd name="connsiteY34" fmla="*/ 1656199 h 1874151"/>
                <a:gd name="connsiteX35" fmla="*/ 2551652 w 2967961"/>
                <a:gd name="connsiteY35" fmla="*/ 140494 h 1874151"/>
                <a:gd name="connsiteX0" fmla="*/ 2551652 w 2968196"/>
                <a:gd name="connsiteY0" fmla="*/ 140494 h 1802557"/>
                <a:gd name="connsiteX1" fmla="*/ 2491550 w 2968196"/>
                <a:gd name="connsiteY1" fmla="*/ 0 h 1802557"/>
                <a:gd name="connsiteX2" fmla="*/ 2383822 w 2968196"/>
                <a:gd name="connsiteY2" fmla="*/ 110966 h 1802557"/>
                <a:gd name="connsiteX3" fmla="*/ 2235994 w 2968196"/>
                <a:gd name="connsiteY3" fmla="*/ 164497 h 1802557"/>
                <a:gd name="connsiteX4" fmla="*/ 2146935 w 2968196"/>
                <a:gd name="connsiteY4" fmla="*/ 176784 h 1802557"/>
                <a:gd name="connsiteX5" fmla="*/ 2130362 w 2968196"/>
                <a:gd name="connsiteY5" fmla="*/ 174784 h 1802557"/>
                <a:gd name="connsiteX6" fmla="*/ 2119122 w 2968196"/>
                <a:gd name="connsiteY6" fmla="*/ 166688 h 1802557"/>
                <a:gd name="connsiteX7" fmla="*/ 2112169 w 2968196"/>
                <a:gd name="connsiteY7" fmla="*/ 155257 h 1802557"/>
                <a:gd name="connsiteX8" fmla="*/ 2106740 w 2968196"/>
                <a:gd name="connsiteY8" fmla="*/ 206407 h 1802557"/>
                <a:gd name="connsiteX9" fmla="*/ 2132172 w 2968196"/>
                <a:gd name="connsiteY9" fmla="*/ 254032 h 1802557"/>
                <a:gd name="connsiteX10" fmla="*/ 2145697 w 2968196"/>
                <a:gd name="connsiteY10" fmla="*/ 286131 h 1802557"/>
                <a:gd name="connsiteX11" fmla="*/ 2150078 w 2968196"/>
                <a:gd name="connsiteY11" fmla="*/ 301180 h 1802557"/>
                <a:gd name="connsiteX12" fmla="*/ 2156746 w 2968196"/>
                <a:gd name="connsiteY12" fmla="*/ 325469 h 1802557"/>
                <a:gd name="connsiteX13" fmla="*/ 2168366 w 2968196"/>
                <a:gd name="connsiteY13" fmla="*/ 371665 h 1802557"/>
                <a:gd name="connsiteX14" fmla="*/ 2187416 w 2968196"/>
                <a:gd name="connsiteY14" fmla="*/ 461867 h 1802557"/>
                <a:gd name="connsiteX15" fmla="*/ 2296097 w 2968196"/>
                <a:gd name="connsiteY15" fmla="*/ 1101471 h 1802557"/>
                <a:gd name="connsiteX16" fmla="*/ 2215229 w 2968196"/>
                <a:gd name="connsiteY16" fmla="*/ 1073658 h 1802557"/>
                <a:gd name="connsiteX17" fmla="*/ 1454944 w 2968196"/>
                <a:gd name="connsiteY17" fmla="*/ 796004 h 1802557"/>
                <a:gd name="connsiteX18" fmla="*/ 1290828 w 2968196"/>
                <a:gd name="connsiteY18" fmla="*/ 732377 h 1802557"/>
                <a:gd name="connsiteX19" fmla="*/ 1253776 w 2968196"/>
                <a:gd name="connsiteY19" fmla="*/ 714280 h 1802557"/>
                <a:gd name="connsiteX20" fmla="*/ 1231202 w 2968196"/>
                <a:gd name="connsiteY20" fmla="*/ 693706 h 1802557"/>
                <a:gd name="connsiteX21" fmla="*/ 1039559 w 2968196"/>
                <a:gd name="connsiteY21" fmla="*/ 523018 h 1802557"/>
                <a:gd name="connsiteX22" fmla="*/ 985457 w 2968196"/>
                <a:gd name="connsiteY22" fmla="*/ 483680 h 1802557"/>
                <a:gd name="connsiteX23" fmla="*/ 957739 w 2968196"/>
                <a:gd name="connsiteY23" fmla="*/ 445580 h 1802557"/>
                <a:gd name="connsiteX24" fmla="*/ 823246 w 2968196"/>
                <a:gd name="connsiteY24" fmla="*/ 423481 h 1802557"/>
                <a:gd name="connsiteX25" fmla="*/ 146971 w 2968196"/>
                <a:gd name="connsiteY25" fmla="*/ 875919 h 1802557"/>
                <a:gd name="connsiteX26" fmla="*/ 0 w 2968196"/>
                <a:gd name="connsiteY26" fmla="*/ 974312 h 1802557"/>
                <a:gd name="connsiteX27" fmla="*/ 80201 w 2968196"/>
                <a:gd name="connsiteY27" fmla="*/ 1163764 h 1802557"/>
                <a:gd name="connsiteX28" fmla="*/ 115253 w 2968196"/>
                <a:gd name="connsiteY28" fmla="*/ 1190911 h 1802557"/>
                <a:gd name="connsiteX29" fmla="*/ 211550 w 2968196"/>
                <a:gd name="connsiteY29" fmla="*/ 1319403 h 1802557"/>
                <a:gd name="connsiteX30" fmla="*/ 228410 w 2968196"/>
                <a:gd name="connsiteY30" fmla="*/ 1358456 h 1802557"/>
                <a:gd name="connsiteX31" fmla="*/ 267462 w 2968196"/>
                <a:gd name="connsiteY31" fmla="*/ 1385983 h 1802557"/>
                <a:gd name="connsiteX32" fmla="*/ 389382 w 2968196"/>
                <a:gd name="connsiteY32" fmla="*/ 1434560 h 1802557"/>
                <a:gd name="connsiteX33" fmla="*/ 847344 w 2968196"/>
                <a:gd name="connsiteY33" fmla="*/ 1529334 h 1802557"/>
                <a:gd name="connsiteX34" fmla="*/ 2967961 w 2968196"/>
                <a:gd name="connsiteY34" fmla="*/ 1656199 h 1802557"/>
                <a:gd name="connsiteX35" fmla="*/ 2551652 w 2968196"/>
                <a:gd name="connsiteY35" fmla="*/ 140494 h 1802557"/>
                <a:gd name="connsiteX0" fmla="*/ 2551652 w 3002903"/>
                <a:gd name="connsiteY0" fmla="*/ 140494 h 1708395"/>
                <a:gd name="connsiteX1" fmla="*/ 2491550 w 3002903"/>
                <a:gd name="connsiteY1" fmla="*/ 0 h 1708395"/>
                <a:gd name="connsiteX2" fmla="*/ 2383822 w 3002903"/>
                <a:gd name="connsiteY2" fmla="*/ 110966 h 1708395"/>
                <a:gd name="connsiteX3" fmla="*/ 2235994 w 3002903"/>
                <a:gd name="connsiteY3" fmla="*/ 164497 h 1708395"/>
                <a:gd name="connsiteX4" fmla="*/ 2146935 w 3002903"/>
                <a:gd name="connsiteY4" fmla="*/ 176784 h 1708395"/>
                <a:gd name="connsiteX5" fmla="*/ 2130362 w 3002903"/>
                <a:gd name="connsiteY5" fmla="*/ 174784 h 1708395"/>
                <a:gd name="connsiteX6" fmla="*/ 2119122 w 3002903"/>
                <a:gd name="connsiteY6" fmla="*/ 166688 h 1708395"/>
                <a:gd name="connsiteX7" fmla="*/ 2112169 w 3002903"/>
                <a:gd name="connsiteY7" fmla="*/ 155257 h 1708395"/>
                <a:gd name="connsiteX8" fmla="*/ 2106740 w 3002903"/>
                <a:gd name="connsiteY8" fmla="*/ 206407 h 1708395"/>
                <a:gd name="connsiteX9" fmla="*/ 2132172 w 3002903"/>
                <a:gd name="connsiteY9" fmla="*/ 254032 h 1708395"/>
                <a:gd name="connsiteX10" fmla="*/ 2145697 w 3002903"/>
                <a:gd name="connsiteY10" fmla="*/ 286131 h 1708395"/>
                <a:gd name="connsiteX11" fmla="*/ 2150078 w 3002903"/>
                <a:gd name="connsiteY11" fmla="*/ 301180 h 1708395"/>
                <a:gd name="connsiteX12" fmla="*/ 2156746 w 3002903"/>
                <a:gd name="connsiteY12" fmla="*/ 325469 h 1708395"/>
                <a:gd name="connsiteX13" fmla="*/ 2168366 w 3002903"/>
                <a:gd name="connsiteY13" fmla="*/ 371665 h 1708395"/>
                <a:gd name="connsiteX14" fmla="*/ 2187416 w 3002903"/>
                <a:gd name="connsiteY14" fmla="*/ 461867 h 1708395"/>
                <a:gd name="connsiteX15" fmla="*/ 2296097 w 3002903"/>
                <a:gd name="connsiteY15" fmla="*/ 1101471 h 1708395"/>
                <a:gd name="connsiteX16" fmla="*/ 2215229 w 3002903"/>
                <a:gd name="connsiteY16" fmla="*/ 1073658 h 1708395"/>
                <a:gd name="connsiteX17" fmla="*/ 1454944 w 3002903"/>
                <a:gd name="connsiteY17" fmla="*/ 796004 h 1708395"/>
                <a:gd name="connsiteX18" fmla="*/ 1290828 w 3002903"/>
                <a:gd name="connsiteY18" fmla="*/ 732377 h 1708395"/>
                <a:gd name="connsiteX19" fmla="*/ 1253776 w 3002903"/>
                <a:gd name="connsiteY19" fmla="*/ 714280 h 1708395"/>
                <a:gd name="connsiteX20" fmla="*/ 1231202 w 3002903"/>
                <a:gd name="connsiteY20" fmla="*/ 693706 h 1708395"/>
                <a:gd name="connsiteX21" fmla="*/ 1039559 w 3002903"/>
                <a:gd name="connsiteY21" fmla="*/ 523018 h 1708395"/>
                <a:gd name="connsiteX22" fmla="*/ 985457 w 3002903"/>
                <a:gd name="connsiteY22" fmla="*/ 483680 h 1708395"/>
                <a:gd name="connsiteX23" fmla="*/ 957739 w 3002903"/>
                <a:gd name="connsiteY23" fmla="*/ 445580 h 1708395"/>
                <a:gd name="connsiteX24" fmla="*/ 823246 w 3002903"/>
                <a:gd name="connsiteY24" fmla="*/ 423481 h 1708395"/>
                <a:gd name="connsiteX25" fmla="*/ 146971 w 3002903"/>
                <a:gd name="connsiteY25" fmla="*/ 875919 h 1708395"/>
                <a:gd name="connsiteX26" fmla="*/ 0 w 3002903"/>
                <a:gd name="connsiteY26" fmla="*/ 974312 h 1708395"/>
                <a:gd name="connsiteX27" fmla="*/ 80201 w 3002903"/>
                <a:gd name="connsiteY27" fmla="*/ 1163764 h 1708395"/>
                <a:gd name="connsiteX28" fmla="*/ 115253 w 3002903"/>
                <a:gd name="connsiteY28" fmla="*/ 1190911 h 1708395"/>
                <a:gd name="connsiteX29" fmla="*/ 211550 w 3002903"/>
                <a:gd name="connsiteY29" fmla="*/ 1319403 h 1708395"/>
                <a:gd name="connsiteX30" fmla="*/ 228410 w 3002903"/>
                <a:gd name="connsiteY30" fmla="*/ 1358456 h 1708395"/>
                <a:gd name="connsiteX31" fmla="*/ 267462 w 3002903"/>
                <a:gd name="connsiteY31" fmla="*/ 1385983 h 1708395"/>
                <a:gd name="connsiteX32" fmla="*/ 389382 w 3002903"/>
                <a:gd name="connsiteY32" fmla="*/ 1434560 h 1708395"/>
                <a:gd name="connsiteX33" fmla="*/ 847344 w 3002903"/>
                <a:gd name="connsiteY33" fmla="*/ 1529334 h 1708395"/>
                <a:gd name="connsiteX34" fmla="*/ 3002685 w 3002903"/>
                <a:gd name="connsiteY34" fmla="*/ 1528878 h 1708395"/>
                <a:gd name="connsiteX35" fmla="*/ 2551652 w 3002903"/>
                <a:gd name="connsiteY35" fmla="*/ 140494 h 1708395"/>
                <a:gd name="connsiteX0" fmla="*/ 2551652 w 2956628"/>
                <a:gd name="connsiteY0" fmla="*/ 140494 h 1692815"/>
                <a:gd name="connsiteX1" fmla="*/ 2491550 w 2956628"/>
                <a:gd name="connsiteY1" fmla="*/ 0 h 1692815"/>
                <a:gd name="connsiteX2" fmla="*/ 2383822 w 2956628"/>
                <a:gd name="connsiteY2" fmla="*/ 110966 h 1692815"/>
                <a:gd name="connsiteX3" fmla="*/ 2235994 w 2956628"/>
                <a:gd name="connsiteY3" fmla="*/ 164497 h 1692815"/>
                <a:gd name="connsiteX4" fmla="*/ 2146935 w 2956628"/>
                <a:gd name="connsiteY4" fmla="*/ 176784 h 1692815"/>
                <a:gd name="connsiteX5" fmla="*/ 2130362 w 2956628"/>
                <a:gd name="connsiteY5" fmla="*/ 174784 h 1692815"/>
                <a:gd name="connsiteX6" fmla="*/ 2119122 w 2956628"/>
                <a:gd name="connsiteY6" fmla="*/ 166688 h 1692815"/>
                <a:gd name="connsiteX7" fmla="*/ 2112169 w 2956628"/>
                <a:gd name="connsiteY7" fmla="*/ 155257 h 1692815"/>
                <a:gd name="connsiteX8" fmla="*/ 2106740 w 2956628"/>
                <a:gd name="connsiteY8" fmla="*/ 206407 h 1692815"/>
                <a:gd name="connsiteX9" fmla="*/ 2132172 w 2956628"/>
                <a:gd name="connsiteY9" fmla="*/ 254032 h 1692815"/>
                <a:gd name="connsiteX10" fmla="*/ 2145697 w 2956628"/>
                <a:gd name="connsiteY10" fmla="*/ 286131 h 1692815"/>
                <a:gd name="connsiteX11" fmla="*/ 2150078 w 2956628"/>
                <a:gd name="connsiteY11" fmla="*/ 301180 h 1692815"/>
                <a:gd name="connsiteX12" fmla="*/ 2156746 w 2956628"/>
                <a:gd name="connsiteY12" fmla="*/ 325469 h 1692815"/>
                <a:gd name="connsiteX13" fmla="*/ 2168366 w 2956628"/>
                <a:gd name="connsiteY13" fmla="*/ 371665 h 1692815"/>
                <a:gd name="connsiteX14" fmla="*/ 2187416 w 2956628"/>
                <a:gd name="connsiteY14" fmla="*/ 461867 h 1692815"/>
                <a:gd name="connsiteX15" fmla="*/ 2296097 w 2956628"/>
                <a:gd name="connsiteY15" fmla="*/ 1101471 h 1692815"/>
                <a:gd name="connsiteX16" fmla="*/ 2215229 w 2956628"/>
                <a:gd name="connsiteY16" fmla="*/ 1073658 h 1692815"/>
                <a:gd name="connsiteX17" fmla="*/ 1454944 w 2956628"/>
                <a:gd name="connsiteY17" fmla="*/ 796004 h 1692815"/>
                <a:gd name="connsiteX18" fmla="*/ 1290828 w 2956628"/>
                <a:gd name="connsiteY18" fmla="*/ 732377 h 1692815"/>
                <a:gd name="connsiteX19" fmla="*/ 1253776 w 2956628"/>
                <a:gd name="connsiteY19" fmla="*/ 714280 h 1692815"/>
                <a:gd name="connsiteX20" fmla="*/ 1231202 w 2956628"/>
                <a:gd name="connsiteY20" fmla="*/ 693706 h 1692815"/>
                <a:gd name="connsiteX21" fmla="*/ 1039559 w 2956628"/>
                <a:gd name="connsiteY21" fmla="*/ 523018 h 1692815"/>
                <a:gd name="connsiteX22" fmla="*/ 985457 w 2956628"/>
                <a:gd name="connsiteY22" fmla="*/ 483680 h 1692815"/>
                <a:gd name="connsiteX23" fmla="*/ 957739 w 2956628"/>
                <a:gd name="connsiteY23" fmla="*/ 445580 h 1692815"/>
                <a:gd name="connsiteX24" fmla="*/ 823246 w 2956628"/>
                <a:gd name="connsiteY24" fmla="*/ 423481 h 1692815"/>
                <a:gd name="connsiteX25" fmla="*/ 146971 w 2956628"/>
                <a:gd name="connsiteY25" fmla="*/ 875919 h 1692815"/>
                <a:gd name="connsiteX26" fmla="*/ 0 w 2956628"/>
                <a:gd name="connsiteY26" fmla="*/ 974312 h 1692815"/>
                <a:gd name="connsiteX27" fmla="*/ 80201 w 2956628"/>
                <a:gd name="connsiteY27" fmla="*/ 1163764 h 1692815"/>
                <a:gd name="connsiteX28" fmla="*/ 115253 w 2956628"/>
                <a:gd name="connsiteY28" fmla="*/ 1190911 h 1692815"/>
                <a:gd name="connsiteX29" fmla="*/ 211550 w 2956628"/>
                <a:gd name="connsiteY29" fmla="*/ 1319403 h 1692815"/>
                <a:gd name="connsiteX30" fmla="*/ 228410 w 2956628"/>
                <a:gd name="connsiteY30" fmla="*/ 1358456 h 1692815"/>
                <a:gd name="connsiteX31" fmla="*/ 267462 w 2956628"/>
                <a:gd name="connsiteY31" fmla="*/ 1385983 h 1692815"/>
                <a:gd name="connsiteX32" fmla="*/ 389382 w 2956628"/>
                <a:gd name="connsiteY32" fmla="*/ 1434560 h 1692815"/>
                <a:gd name="connsiteX33" fmla="*/ 847344 w 2956628"/>
                <a:gd name="connsiteY33" fmla="*/ 1529334 h 1692815"/>
                <a:gd name="connsiteX34" fmla="*/ 2956386 w 2956628"/>
                <a:gd name="connsiteY34" fmla="*/ 1505728 h 1692815"/>
                <a:gd name="connsiteX35" fmla="*/ 2551652 w 2956628"/>
                <a:gd name="connsiteY35" fmla="*/ 140494 h 169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56628" h="1692815">
                  <a:moveTo>
                    <a:pt x="2551652" y="140494"/>
                  </a:moveTo>
                  <a:cubicBezTo>
                    <a:pt x="2533555" y="92869"/>
                    <a:pt x="2514219" y="46482"/>
                    <a:pt x="2491550" y="0"/>
                  </a:cubicBezTo>
                  <a:cubicBezTo>
                    <a:pt x="2470976" y="48292"/>
                    <a:pt x="2429828" y="85725"/>
                    <a:pt x="2383822" y="110966"/>
                  </a:cubicBezTo>
                  <a:cubicBezTo>
                    <a:pt x="2337816" y="136207"/>
                    <a:pt x="2286762" y="150876"/>
                    <a:pt x="2235994" y="164497"/>
                  </a:cubicBezTo>
                  <a:cubicBezTo>
                    <a:pt x="2207133" y="173221"/>
                    <a:pt x="2177082" y="177374"/>
                    <a:pt x="2146935" y="176784"/>
                  </a:cubicBezTo>
                  <a:cubicBezTo>
                    <a:pt x="2141334" y="177136"/>
                    <a:pt x="2135715" y="176460"/>
                    <a:pt x="2130362" y="174784"/>
                  </a:cubicBezTo>
                  <a:cubicBezTo>
                    <a:pt x="2126114" y="172850"/>
                    <a:pt x="2122294" y="170097"/>
                    <a:pt x="2119122" y="166688"/>
                  </a:cubicBezTo>
                  <a:cubicBezTo>
                    <a:pt x="2118074" y="165544"/>
                    <a:pt x="2110835" y="157163"/>
                    <a:pt x="2112169" y="155257"/>
                  </a:cubicBezTo>
                  <a:cubicBezTo>
                    <a:pt x="2100358" y="168783"/>
                    <a:pt x="2100644" y="189452"/>
                    <a:pt x="2106740" y="206407"/>
                  </a:cubicBezTo>
                  <a:cubicBezTo>
                    <a:pt x="2114150" y="222828"/>
                    <a:pt x="2122647" y="238735"/>
                    <a:pt x="2132172" y="254032"/>
                  </a:cubicBezTo>
                  <a:cubicBezTo>
                    <a:pt x="2137506" y="264414"/>
                    <a:pt x="2140458" y="275749"/>
                    <a:pt x="2145697" y="286131"/>
                  </a:cubicBezTo>
                  <a:cubicBezTo>
                    <a:pt x="2147640" y="290989"/>
                    <a:pt x="2149107" y="296037"/>
                    <a:pt x="2150078" y="301180"/>
                  </a:cubicBezTo>
                  <a:cubicBezTo>
                    <a:pt x="2152365" y="309276"/>
                    <a:pt x="2154555" y="317373"/>
                    <a:pt x="2156746" y="325469"/>
                  </a:cubicBezTo>
                  <a:cubicBezTo>
                    <a:pt x="2160813" y="340776"/>
                    <a:pt x="2164680" y="356168"/>
                    <a:pt x="2168366" y="371665"/>
                  </a:cubicBezTo>
                  <a:cubicBezTo>
                    <a:pt x="2175606" y="401574"/>
                    <a:pt x="2181987" y="431673"/>
                    <a:pt x="2187416" y="461867"/>
                  </a:cubicBezTo>
                  <a:cubicBezTo>
                    <a:pt x="2227612" y="677323"/>
                    <a:pt x="2225516" y="893826"/>
                    <a:pt x="2296097" y="1101471"/>
                  </a:cubicBezTo>
                  <a:lnTo>
                    <a:pt x="2215229" y="1073658"/>
                  </a:lnTo>
                  <a:cubicBezTo>
                    <a:pt x="1960340" y="985647"/>
                    <a:pt x="1706909" y="893093"/>
                    <a:pt x="1454944" y="796004"/>
                  </a:cubicBezTo>
                  <a:lnTo>
                    <a:pt x="1290828" y="732377"/>
                  </a:lnTo>
                  <a:cubicBezTo>
                    <a:pt x="1277779" y="727900"/>
                    <a:pt x="1265330" y="721823"/>
                    <a:pt x="1253776" y="714280"/>
                  </a:cubicBezTo>
                  <a:cubicBezTo>
                    <a:pt x="1245651" y="708107"/>
                    <a:pt x="1238098" y="701221"/>
                    <a:pt x="1231202" y="693706"/>
                  </a:cubicBezTo>
                  <a:cubicBezTo>
                    <a:pt x="1171670" y="631984"/>
                    <a:pt x="1112520" y="568166"/>
                    <a:pt x="1039559" y="523018"/>
                  </a:cubicBezTo>
                  <a:cubicBezTo>
                    <a:pt x="1019680" y="512654"/>
                    <a:pt x="1001440" y="499396"/>
                    <a:pt x="985457" y="483680"/>
                  </a:cubicBezTo>
                  <a:cubicBezTo>
                    <a:pt x="975074" y="471964"/>
                    <a:pt x="967740" y="457771"/>
                    <a:pt x="957739" y="445580"/>
                  </a:cubicBezTo>
                  <a:cubicBezTo>
                    <a:pt x="923858" y="407184"/>
                    <a:pt x="867632" y="397945"/>
                    <a:pt x="823246" y="423481"/>
                  </a:cubicBezTo>
                  <a:lnTo>
                    <a:pt x="146971" y="875919"/>
                  </a:lnTo>
                  <a:lnTo>
                    <a:pt x="0" y="974312"/>
                  </a:lnTo>
                  <a:cubicBezTo>
                    <a:pt x="66675" y="1000506"/>
                    <a:pt x="32004" y="1110996"/>
                    <a:pt x="80201" y="1163764"/>
                  </a:cubicBezTo>
                  <a:cubicBezTo>
                    <a:pt x="90859" y="1174061"/>
                    <a:pt x="102613" y="1183167"/>
                    <a:pt x="115253" y="1190911"/>
                  </a:cubicBezTo>
                  <a:cubicBezTo>
                    <a:pt x="159992" y="1222629"/>
                    <a:pt x="193662" y="1267558"/>
                    <a:pt x="211550" y="1319403"/>
                  </a:cubicBezTo>
                  <a:cubicBezTo>
                    <a:pt x="215046" y="1333243"/>
                    <a:pt x="220732" y="1346425"/>
                    <a:pt x="228410" y="1358456"/>
                  </a:cubicBezTo>
                  <a:cubicBezTo>
                    <a:pt x="239020" y="1370638"/>
                    <a:pt x="252422" y="1380077"/>
                    <a:pt x="267462" y="1385983"/>
                  </a:cubicBezTo>
                  <a:cubicBezTo>
                    <a:pt x="307010" y="1404795"/>
                    <a:pt x="347739" y="1421025"/>
                    <a:pt x="389382" y="1434560"/>
                  </a:cubicBezTo>
                  <a:cubicBezTo>
                    <a:pt x="537401" y="1483805"/>
                    <a:pt x="692849" y="1506760"/>
                    <a:pt x="847344" y="1529334"/>
                  </a:cubicBezTo>
                  <a:cubicBezTo>
                    <a:pt x="1412653" y="1611916"/>
                    <a:pt x="2944684" y="1864350"/>
                    <a:pt x="2956386" y="1505728"/>
                  </a:cubicBezTo>
                  <a:cubicBezTo>
                    <a:pt x="2968088" y="1147106"/>
                    <a:pt x="2551525" y="661162"/>
                    <a:pt x="2551652" y="140494"/>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10" name="任意多边形: 形状 209">
              <a:extLst>
                <a:ext uri="{FF2B5EF4-FFF2-40B4-BE49-F238E27FC236}">
                  <a16:creationId xmlns:a16="http://schemas.microsoft.com/office/drawing/2014/main" id="{B285F54B-59D1-74BB-88DB-B47FFEFA0534}"/>
                </a:ext>
              </a:extLst>
            </p:cNvPr>
            <p:cNvSpPr/>
            <p:nvPr/>
          </p:nvSpPr>
          <p:spPr>
            <a:xfrm>
              <a:off x="6522937" y="4368381"/>
              <a:ext cx="438435" cy="1036986"/>
            </a:xfrm>
            <a:custGeom>
              <a:avLst/>
              <a:gdLst>
                <a:gd name="connsiteX0" fmla="*/ 438436 w 438435"/>
                <a:gd name="connsiteY0" fmla="*/ 956405 h 1036986"/>
                <a:gd name="connsiteX1" fmla="*/ 412909 w 438435"/>
                <a:gd name="connsiteY1" fmla="*/ 930021 h 1036986"/>
                <a:gd name="connsiteX2" fmla="*/ 399097 w 438435"/>
                <a:gd name="connsiteY2" fmla="*/ 900208 h 1036986"/>
                <a:gd name="connsiteX3" fmla="*/ 360997 w 438435"/>
                <a:gd name="connsiteY3" fmla="*/ 862775 h 1036986"/>
                <a:gd name="connsiteX4" fmla="*/ 229648 w 438435"/>
                <a:gd name="connsiteY4" fmla="*/ 682562 h 1036986"/>
                <a:gd name="connsiteX5" fmla="*/ 218313 w 438435"/>
                <a:gd name="connsiteY5" fmla="*/ 577787 h 1036986"/>
                <a:gd name="connsiteX6" fmla="*/ 90964 w 438435"/>
                <a:gd name="connsiteY6" fmla="*/ 102394 h 1036986"/>
                <a:gd name="connsiteX7" fmla="*/ 49530 w 438435"/>
                <a:gd name="connsiteY7" fmla="*/ 38672 h 1036986"/>
                <a:gd name="connsiteX8" fmla="*/ 0 w 438435"/>
                <a:gd name="connsiteY8" fmla="*/ 0 h 1036986"/>
                <a:gd name="connsiteX9" fmla="*/ 18574 w 438435"/>
                <a:gd name="connsiteY9" fmla="*/ 32099 h 1036986"/>
                <a:gd name="connsiteX10" fmla="*/ 32099 w 438435"/>
                <a:gd name="connsiteY10" fmla="*/ 64199 h 1036986"/>
                <a:gd name="connsiteX11" fmla="*/ 36481 w 438435"/>
                <a:gd name="connsiteY11" fmla="*/ 79248 h 1036986"/>
                <a:gd name="connsiteX12" fmla="*/ 43148 w 438435"/>
                <a:gd name="connsiteY12" fmla="*/ 103537 h 1036986"/>
                <a:gd name="connsiteX13" fmla="*/ 54769 w 438435"/>
                <a:gd name="connsiteY13" fmla="*/ 149733 h 1036986"/>
                <a:gd name="connsiteX14" fmla="*/ 73819 w 438435"/>
                <a:gd name="connsiteY14" fmla="*/ 239935 h 1036986"/>
                <a:gd name="connsiteX15" fmla="*/ 182499 w 438435"/>
                <a:gd name="connsiteY15" fmla="*/ 879539 h 1036986"/>
                <a:gd name="connsiteX16" fmla="*/ 239649 w 438435"/>
                <a:gd name="connsiteY16" fmla="*/ 913257 h 1036986"/>
                <a:gd name="connsiteX17" fmla="*/ 262890 w 438435"/>
                <a:gd name="connsiteY17" fmla="*/ 926306 h 1036986"/>
                <a:gd name="connsiteX18" fmla="*/ 308515 w 438435"/>
                <a:gd name="connsiteY18" fmla="*/ 954215 h 1036986"/>
                <a:gd name="connsiteX19" fmla="*/ 398336 w 438435"/>
                <a:gd name="connsiteY19" fmla="*/ 1012508 h 1036986"/>
                <a:gd name="connsiteX20" fmla="*/ 438150 w 438435"/>
                <a:gd name="connsiteY20" fmla="*/ 1036987 h 103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8435" h="1036986">
                  <a:moveTo>
                    <a:pt x="438436" y="956405"/>
                  </a:moveTo>
                  <a:cubicBezTo>
                    <a:pt x="427977" y="949738"/>
                    <a:pt x="419233" y="940699"/>
                    <a:pt x="412909" y="930021"/>
                  </a:cubicBezTo>
                  <a:cubicBezTo>
                    <a:pt x="407480" y="920496"/>
                    <a:pt x="404622" y="909638"/>
                    <a:pt x="399097" y="900208"/>
                  </a:cubicBezTo>
                  <a:cubicBezTo>
                    <a:pt x="388972" y="885358"/>
                    <a:pt x="376028" y="872633"/>
                    <a:pt x="360997" y="862775"/>
                  </a:cubicBezTo>
                  <a:cubicBezTo>
                    <a:pt x="301180" y="816293"/>
                    <a:pt x="248126" y="756000"/>
                    <a:pt x="229648" y="682562"/>
                  </a:cubicBezTo>
                  <a:cubicBezTo>
                    <a:pt x="222666" y="648062"/>
                    <a:pt x="218865" y="612982"/>
                    <a:pt x="218313" y="577787"/>
                  </a:cubicBezTo>
                  <a:cubicBezTo>
                    <a:pt x="207921" y="412423"/>
                    <a:pt x="164630" y="250803"/>
                    <a:pt x="90964" y="102394"/>
                  </a:cubicBezTo>
                  <a:cubicBezTo>
                    <a:pt x="80658" y="79067"/>
                    <a:pt x="66665" y="57560"/>
                    <a:pt x="49530" y="38672"/>
                  </a:cubicBezTo>
                  <a:cubicBezTo>
                    <a:pt x="34033" y="24527"/>
                    <a:pt x="17478" y="11602"/>
                    <a:pt x="0" y="0"/>
                  </a:cubicBezTo>
                  <a:cubicBezTo>
                    <a:pt x="5905" y="10859"/>
                    <a:pt x="12859" y="21146"/>
                    <a:pt x="18574" y="32099"/>
                  </a:cubicBezTo>
                  <a:cubicBezTo>
                    <a:pt x="24289" y="43053"/>
                    <a:pt x="26861" y="53816"/>
                    <a:pt x="32099" y="64199"/>
                  </a:cubicBezTo>
                  <a:cubicBezTo>
                    <a:pt x="34042" y="69056"/>
                    <a:pt x="35509" y="74105"/>
                    <a:pt x="36481" y="79248"/>
                  </a:cubicBezTo>
                  <a:cubicBezTo>
                    <a:pt x="38767" y="87344"/>
                    <a:pt x="40958" y="95441"/>
                    <a:pt x="43148" y="103537"/>
                  </a:cubicBezTo>
                  <a:cubicBezTo>
                    <a:pt x="47215" y="118844"/>
                    <a:pt x="51083" y="134236"/>
                    <a:pt x="54769" y="149733"/>
                  </a:cubicBezTo>
                  <a:cubicBezTo>
                    <a:pt x="62008" y="179642"/>
                    <a:pt x="68389" y="209741"/>
                    <a:pt x="73819" y="239935"/>
                  </a:cubicBezTo>
                  <a:cubicBezTo>
                    <a:pt x="114014" y="455391"/>
                    <a:pt x="111919" y="671894"/>
                    <a:pt x="182499" y="879539"/>
                  </a:cubicBezTo>
                  <a:cubicBezTo>
                    <a:pt x="200892" y="891855"/>
                    <a:pt x="219970" y="903113"/>
                    <a:pt x="239649" y="913257"/>
                  </a:cubicBezTo>
                  <a:cubicBezTo>
                    <a:pt x="247622" y="917200"/>
                    <a:pt x="255375" y="921553"/>
                    <a:pt x="262890" y="926306"/>
                  </a:cubicBezTo>
                  <a:cubicBezTo>
                    <a:pt x="278321" y="935355"/>
                    <a:pt x="293465" y="944690"/>
                    <a:pt x="308515" y="954215"/>
                  </a:cubicBezTo>
                  <a:cubicBezTo>
                    <a:pt x="338709" y="973265"/>
                    <a:pt x="368237" y="993267"/>
                    <a:pt x="398336" y="1012508"/>
                  </a:cubicBezTo>
                  <a:cubicBezTo>
                    <a:pt x="411480" y="1020794"/>
                    <a:pt x="424815" y="1028986"/>
                    <a:pt x="438150" y="1036987"/>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11" name="任意多边形: 形状 210">
              <a:extLst>
                <a:ext uri="{FF2B5EF4-FFF2-40B4-BE49-F238E27FC236}">
                  <a16:creationId xmlns:a16="http://schemas.microsoft.com/office/drawing/2014/main" id="{34E624B0-6E63-2103-CD8C-6B3E6C3F30BC}"/>
                </a:ext>
              </a:extLst>
            </p:cNvPr>
            <p:cNvSpPr/>
            <p:nvPr/>
          </p:nvSpPr>
          <p:spPr>
            <a:xfrm>
              <a:off x="4410387" y="5023320"/>
              <a:ext cx="2550985" cy="826389"/>
            </a:xfrm>
            <a:custGeom>
              <a:avLst/>
              <a:gdLst>
                <a:gd name="connsiteX0" fmla="*/ 2550986 w 2550985"/>
                <a:gd name="connsiteY0" fmla="*/ 702659 h 826389"/>
                <a:gd name="connsiteX1" fmla="*/ 2305431 w 2550985"/>
                <a:gd name="connsiteY1" fmla="*/ 667036 h 826389"/>
                <a:gd name="connsiteX2" fmla="*/ 2086356 w 2550985"/>
                <a:gd name="connsiteY2" fmla="*/ 665417 h 826389"/>
                <a:gd name="connsiteX3" fmla="*/ 1771364 w 2550985"/>
                <a:gd name="connsiteY3" fmla="*/ 546354 h 826389"/>
                <a:gd name="connsiteX4" fmla="*/ 1104614 w 2550985"/>
                <a:gd name="connsiteY4" fmla="*/ 523685 h 826389"/>
                <a:gd name="connsiteX5" fmla="*/ 1079849 w 2550985"/>
                <a:gd name="connsiteY5" fmla="*/ 505778 h 826389"/>
                <a:gd name="connsiteX6" fmla="*/ 1075373 w 2550985"/>
                <a:gd name="connsiteY6" fmla="*/ 467106 h 826389"/>
                <a:gd name="connsiteX7" fmla="*/ 1010888 w 2550985"/>
                <a:gd name="connsiteY7" fmla="*/ 429006 h 826389"/>
                <a:gd name="connsiteX8" fmla="*/ 929735 w 2550985"/>
                <a:gd name="connsiteY8" fmla="*/ 438531 h 826389"/>
                <a:gd name="connsiteX9" fmla="*/ 770001 w 2550985"/>
                <a:gd name="connsiteY9" fmla="*/ 363664 h 826389"/>
                <a:gd name="connsiteX10" fmla="*/ 567309 w 2550985"/>
                <a:gd name="connsiteY10" fmla="*/ 344138 h 826389"/>
                <a:gd name="connsiteX11" fmla="*/ 661892 w 2550985"/>
                <a:gd name="connsiteY11" fmla="*/ 282130 h 826389"/>
                <a:gd name="connsiteX12" fmla="*/ 717328 w 2550985"/>
                <a:gd name="connsiteY12" fmla="*/ 194215 h 826389"/>
                <a:gd name="connsiteX13" fmla="*/ 388239 w 2550985"/>
                <a:gd name="connsiteY13" fmla="*/ 251936 h 826389"/>
                <a:gd name="connsiteX14" fmla="*/ 273939 w 2550985"/>
                <a:gd name="connsiteY14" fmla="*/ 221075 h 826389"/>
                <a:gd name="connsiteX15" fmla="*/ 190786 w 2550985"/>
                <a:gd name="connsiteY15" fmla="*/ 56388 h 826389"/>
                <a:gd name="connsiteX16" fmla="*/ 146971 w 2550985"/>
                <a:gd name="connsiteY16" fmla="*/ 0 h 826389"/>
                <a:gd name="connsiteX17" fmla="*/ 0 w 2550985"/>
                <a:gd name="connsiteY17" fmla="*/ 98393 h 826389"/>
                <a:gd name="connsiteX18" fmla="*/ 80200 w 2550985"/>
                <a:gd name="connsiteY18" fmla="*/ 287846 h 826389"/>
                <a:gd name="connsiteX19" fmla="*/ 115253 w 2550985"/>
                <a:gd name="connsiteY19" fmla="*/ 314992 h 826389"/>
                <a:gd name="connsiteX20" fmla="*/ 210884 w 2550985"/>
                <a:gd name="connsiteY20" fmla="*/ 443294 h 826389"/>
                <a:gd name="connsiteX21" fmla="*/ 227743 w 2550985"/>
                <a:gd name="connsiteY21" fmla="*/ 482346 h 826389"/>
                <a:gd name="connsiteX22" fmla="*/ 266795 w 2550985"/>
                <a:gd name="connsiteY22" fmla="*/ 509873 h 826389"/>
                <a:gd name="connsiteX23" fmla="*/ 388715 w 2550985"/>
                <a:gd name="connsiteY23" fmla="*/ 558451 h 826389"/>
                <a:gd name="connsiteX24" fmla="*/ 846677 w 2550985"/>
                <a:gd name="connsiteY24" fmla="*/ 653225 h 826389"/>
                <a:gd name="connsiteX25" fmla="*/ 2550605 w 2550985"/>
                <a:gd name="connsiteY25" fmla="*/ 826389 h 82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50985" h="826389">
                  <a:moveTo>
                    <a:pt x="2550986" y="702659"/>
                  </a:moveTo>
                  <a:cubicBezTo>
                    <a:pt x="2469356" y="688753"/>
                    <a:pt x="2386299" y="669417"/>
                    <a:pt x="2305431" y="667036"/>
                  </a:cubicBezTo>
                  <a:cubicBezTo>
                    <a:pt x="2232374" y="664845"/>
                    <a:pt x="2158651" y="676561"/>
                    <a:pt x="2086356" y="665417"/>
                  </a:cubicBezTo>
                  <a:cubicBezTo>
                    <a:pt x="1975294" y="647414"/>
                    <a:pt x="1880044" y="575405"/>
                    <a:pt x="1771364" y="546354"/>
                  </a:cubicBezTo>
                  <a:cubicBezTo>
                    <a:pt x="1554575" y="488156"/>
                    <a:pt x="1312926" y="606362"/>
                    <a:pt x="1104614" y="523685"/>
                  </a:cubicBezTo>
                  <a:cubicBezTo>
                    <a:pt x="1094518" y="520789"/>
                    <a:pt x="1085764" y="514455"/>
                    <a:pt x="1079849" y="505778"/>
                  </a:cubicBezTo>
                  <a:cubicBezTo>
                    <a:pt x="1073658" y="494252"/>
                    <a:pt x="1077849" y="479965"/>
                    <a:pt x="1075373" y="467106"/>
                  </a:cubicBezTo>
                  <a:cubicBezTo>
                    <a:pt x="1070229" y="440341"/>
                    <a:pt x="1038225" y="427577"/>
                    <a:pt x="1010888" y="429006"/>
                  </a:cubicBezTo>
                  <a:cubicBezTo>
                    <a:pt x="983551" y="430435"/>
                    <a:pt x="956977" y="440341"/>
                    <a:pt x="929735" y="438531"/>
                  </a:cubicBezTo>
                  <a:cubicBezTo>
                    <a:pt x="870490" y="434912"/>
                    <a:pt x="827532" y="378238"/>
                    <a:pt x="770001" y="363664"/>
                  </a:cubicBezTo>
                  <a:cubicBezTo>
                    <a:pt x="702755" y="346615"/>
                    <a:pt x="621220" y="387763"/>
                    <a:pt x="567309" y="344138"/>
                  </a:cubicBezTo>
                  <a:cubicBezTo>
                    <a:pt x="583787" y="309181"/>
                    <a:pt x="626555" y="297752"/>
                    <a:pt x="661892" y="282130"/>
                  </a:cubicBezTo>
                  <a:cubicBezTo>
                    <a:pt x="697230" y="266510"/>
                    <a:pt x="733425" y="229457"/>
                    <a:pt x="717328" y="194215"/>
                  </a:cubicBezTo>
                  <a:cubicBezTo>
                    <a:pt x="612781" y="235925"/>
                    <a:pt x="500739" y="255575"/>
                    <a:pt x="388239" y="251936"/>
                  </a:cubicBezTo>
                  <a:cubicBezTo>
                    <a:pt x="348139" y="250603"/>
                    <a:pt x="305848" y="245459"/>
                    <a:pt x="273939" y="221075"/>
                  </a:cubicBezTo>
                  <a:cubicBezTo>
                    <a:pt x="224314" y="182975"/>
                    <a:pt x="215932" y="113538"/>
                    <a:pt x="190786" y="56388"/>
                  </a:cubicBezTo>
                  <a:cubicBezTo>
                    <a:pt x="180918" y="34347"/>
                    <a:pt x="165887" y="15002"/>
                    <a:pt x="146971" y="0"/>
                  </a:cubicBezTo>
                  <a:lnTo>
                    <a:pt x="0" y="98393"/>
                  </a:lnTo>
                  <a:cubicBezTo>
                    <a:pt x="66675" y="124587"/>
                    <a:pt x="32004" y="235077"/>
                    <a:pt x="80200" y="287846"/>
                  </a:cubicBezTo>
                  <a:cubicBezTo>
                    <a:pt x="90859" y="298142"/>
                    <a:pt x="102613" y="307248"/>
                    <a:pt x="115253" y="314992"/>
                  </a:cubicBezTo>
                  <a:cubicBezTo>
                    <a:pt x="159706" y="346758"/>
                    <a:pt x="193138" y="391611"/>
                    <a:pt x="210884" y="443294"/>
                  </a:cubicBezTo>
                  <a:cubicBezTo>
                    <a:pt x="214379" y="457133"/>
                    <a:pt x="220066" y="470316"/>
                    <a:pt x="227743" y="482346"/>
                  </a:cubicBezTo>
                  <a:cubicBezTo>
                    <a:pt x="238354" y="494529"/>
                    <a:pt x="251755" y="503968"/>
                    <a:pt x="266795" y="509873"/>
                  </a:cubicBezTo>
                  <a:cubicBezTo>
                    <a:pt x="306343" y="528685"/>
                    <a:pt x="347072" y="544916"/>
                    <a:pt x="388715" y="558451"/>
                  </a:cubicBezTo>
                  <a:cubicBezTo>
                    <a:pt x="536734" y="607695"/>
                    <a:pt x="692182" y="630650"/>
                    <a:pt x="846677" y="653225"/>
                  </a:cubicBezTo>
                  <a:cubicBezTo>
                    <a:pt x="1411986" y="735806"/>
                    <a:pt x="1979581" y="817150"/>
                    <a:pt x="2550605" y="826389"/>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12" name="任意多边形: 形状 211">
              <a:extLst>
                <a:ext uri="{FF2B5EF4-FFF2-40B4-BE49-F238E27FC236}">
                  <a16:creationId xmlns:a16="http://schemas.microsoft.com/office/drawing/2014/main" id="{27383BE1-05AB-4D3B-B09A-93B2F41D468C}"/>
                </a:ext>
              </a:extLst>
            </p:cNvPr>
            <p:cNvSpPr/>
            <p:nvPr/>
          </p:nvSpPr>
          <p:spPr>
            <a:xfrm>
              <a:off x="5864378" y="4943120"/>
              <a:ext cx="821904" cy="542534"/>
            </a:xfrm>
            <a:custGeom>
              <a:avLst/>
              <a:gdLst>
                <a:gd name="connsiteX0" fmla="*/ 811149 w 821904"/>
                <a:gd name="connsiteY0" fmla="*/ 540925 h 542534"/>
                <a:gd name="connsiteX1" fmla="*/ 779526 w 821904"/>
                <a:gd name="connsiteY1" fmla="*/ 528828 h 542534"/>
                <a:gd name="connsiteX2" fmla="*/ 713708 w 821904"/>
                <a:gd name="connsiteY2" fmla="*/ 421576 h 542534"/>
                <a:gd name="connsiteX3" fmla="*/ 622268 w 821904"/>
                <a:gd name="connsiteY3" fmla="*/ 339661 h 542534"/>
                <a:gd name="connsiteX4" fmla="*/ 542258 w 821904"/>
                <a:gd name="connsiteY4" fmla="*/ 328517 h 542534"/>
                <a:gd name="connsiteX5" fmla="*/ 496062 w 821904"/>
                <a:gd name="connsiteY5" fmla="*/ 296608 h 542534"/>
                <a:gd name="connsiteX6" fmla="*/ 181737 w 821904"/>
                <a:gd name="connsiteY6" fmla="*/ 97250 h 542534"/>
                <a:gd name="connsiteX7" fmla="*/ 13716 w 821904"/>
                <a:gd name="connsiteY7" fmla="*/ 11525 h 542534"/>
                <a:gd name="connsiteX8" fmla="*/ 1048 w 821904"/>
                <a:gd name="connsiteY8" fmla="*/ 1048 h 542534"/>
                <a:gd name="connsiteX9" fmla="*/ 0 w 821904"/>
                <a:gd name="connsiteY9" fmla="*/ 0 h 542534"/>
                <a:gd name="connsiteX10" fmla="*/ 760571 w 821904"/>
                <a:gd name="connsiteY10" fmla="*/ 277463 h 542534"/>
                <a:gd name="connsiteX11" fmla="*/ 820864 w 821904"/>
                <a:gd name="connsiteY11" fmla="*/ 506063 h 542534"/>
                <a:gd name="connsiteX12" fmla="*/ 811149 w 821904"/>
                <a:gd name="connsiteY12" fmla="*/ 540925 h 54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1904" h="542534">
                  <a:moveTo>
                    <a:pt x="811149" y="540925"/>
                  </a:moveTo>
                  <a:cubicBezTo>
                    <a:pt x="800195" y="546163"/>
                    <a:pt x="787813" y="537686"/>
                    <a:pt x="779526" y="528828"/>
                  </a:cubicBezTo>
                  <a:cubicBezTo>
                    <a:pt x="750951" y="497967"/>
                    <a:pt x="734758" y="457962"/>
                    <a:pt x="713708" y="421576"/>
                  </a:cubicBezTo>
                  <a:cubicBezTo>
                    <a:pt x="692658" y="385191"/>
                    <a:pt x="663130" y="349663"/>
                    <a:pt x="622268" y="339661"/>
                  </a:cubicBezTo>
                  <a:cubicBezTo>
                    <a:pt x="596074" y="333184"/>
                    <a:pt x="567595" y="338042"/>
                    <a:pt x="542258" y="328517"/>
                  </a:cubicBezTo>
                  <a:cubicBezTo>
                    <a:pt x="525075" y="320735"/>
                    <a:pt x="509426" y="309924"/>
                    <a:pt x="496062" y="296608"/>
                  </a:cubicBezTo>
                  <a:cubicBezTo>
                    <a:pt x="401955" y="214665"/>
                    <a:pt x="295980" y="147447"/>
                    <a:pt x="181737" y="97250"/>
                  </a:cubicBezTo>
                  <a:cubicBezTo>
                    <a:pt x="124015" y="71818"/>
                    <a:pt x="63437" y="50292"/>
                    <a:pt x="13716" y="11525"/>
                  </a:cubicBezTo>
                  <a:cubicBezTo>
                    <a:pt x="9334" y="8191"/>
                    <a:pt x="5143" y="4667"/>
                    <a:pt x="1048" y="1048"/>
                  </a:cubicBezTo>
                  <a:cubicBezTo>
                    <a:pt x="676" y="724"/>
                    <a:pt x="324" y="371"/>
                    <a:pt x="0" y="0"/>
                  </a:cubicBezTo>
                  <a:cubicBezTo>
                    <a:pt x="251965" y="96774"/>
                    <a:pt x="505492" y="189262"/>
                    <a:pt x="760571" y="277463"/>
                  </a:cubicBezTo>
                  <a:cubicBezTo>
                    <a:pt x="790642" y="350682"/>
                    <a:pt x="810911" y="427539"/>
                    <a:pt x="820864" y="506063"/>
                  </a:cubicBezTo>
                  <a:cubicBezTo>
                    <a:pt x="822960" y="518922"/>
                    <a:pt x="822865" y="535210"/>
                    <a:pt x="811149" y="540925"/>
                  </a:cubicBezTo>
                  <a:close/>
                </a:path>
              </a:pathLst>
            </a:custGeom>
            <a:solidFill>
              <a:schemeClr val="accent3">
                <a:lumMod val="60000"/>
                <a:lumOff val="40000"/>
              </a:schemeClr>
            </a:solidFill>
            <a:ln w="9525" cap="flat">
              <a:noFill/>
              <a:prstDash val="solid"/>
              <a:miter/>
            </a:ln>
          </p:spPr>
          <p:txBody>
            <a:bodyPr rtlCol="0" anchor="ctr">
              <a:noAutofit/>
            </a:bodyPr>
            <a:lstStyle/>
            <a:p>
              <a:endParaRPr lang="en-US">
                <a:cs typeface="+mn-ea"/>
                <a:sym typeface="+mn-lt"/>
              </a:endParaRPr>
            </a:p>
          </p:txBody>
        </p:sp>
        <p:sp>
          <p:nvSpPr>
            <p:cNvPr id="213" name="任意多边形: 形状 212">
              <a:extLst>
                <a:ext uri="{FF2B5EF4-FFF2-40B4-BE49-F238E27FC236}">
                  <a16:creationId xmlns:a16="http://schemas.microsoft.com/office/drawing/2014/main" id="{BAEC4941-CCFC-AC1D-6A82-6F211D9F46D8}"/>
                </a:ext>
              </a:extLst>
            </p:cNvPr>
            <p:cNvSpPr/>
            <p:nvPr/>
          </p:nvSpPr>
          <p:spPr>
            <a:xfrm>
              <a:off x="5155242" y="3476746"/>
              <a:ext cx="208978" cy="233552"/>
            </a:xfrm>
            <a:custGeom>
              <a:avLst/>
              <a:gdLst>
                <a:gd name="connsiteX0" fmla="*/ 135350 w 208978"/>
                <a:gd name="connsiteY0" fmla="*/ 50006 h 233552"/>
                <a:gd name="connsiteX1" fmla="*/ 208979 w 208978"/>
                <a:gd name="connsiteY1" fmla="*/ 0 h 233552"/>
                <a:gd name="connsiteX2" fmla="*/ 0 w 208978"/>
                <a:gd name="connsiteY2" fmla="*/ 233553 h 233552"/>
                <a:gd name="connsiteX3" fmla="*/ 135350 w 208978"/>
                <a:gd name="connsiteY3" fmla="*/ 50006 h 233552"/>
              </a:gdLst>
              <a:ahLst/>
              <a:cxnLst>
                <a:cxn ang="0">
                  <a:pos x="connsiteX0" y="connsiteY0"/>
                </a:cxn>
                <a:cxn ang="0">
                  <a:pos x="connsiteX1" y="connsiteY1"/>
                </a:cxn>
                <a:cxn ang="0">
                  <a:pos x="connsiteX2" y="connsiteY2"/>
                </a:cxn>
                <a:cxn ang="0">
                  <a:pos x="connsiteX3" y="connsiteY3"/>
                </a:cxn>
              </a:cxnLst>
              <a:rect l="l" t="t" r="r" b="b"/>
              <a:pathLst>
                <a:path w="208978" h="233552">
                  <a:moveTo>
                    <a:pt x="135350" y="50006"/>
                  </a:moveTo>
                  <a:cubicBezTo>
                    <a:pt x="157829" y="30489"/>
                    <a:pt x="182547" y="13706"/>
                    <a:pt x="208979" y="0"/>
                  </a:cubicBezTo>
                  <a:lnTo>
                    <a:pt x="0" y="233553"/>
                  </a:lnTo>
                  <a:cubicBezTo>
                    <a:pt x="34004" y="164306"/>
                    <a:pt x="77343" y="99631"/>
                    <a:pt x="135350" y="50006"/>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14" name="任意多边形: 形状 213">
              <a:extLst>
                <a:ext uri="{FF2B5EF4-FFF2-40B4-BE49-F238E27FC236}">
                  <a16:creationId xmlns:a16="http://schemas.microsoft.com/office/drawing/2014/main" id="{BAB92963-F3FF-6E88-D133-1921F629DC38}"/>
                </a:ext>
              </a:extLst>
            </p:cNvPr>
            <p:cNvSpPr/>
            <p:nvPr/>
          </p:nvSpPr>
          <p:spPr>
            <a:xfrm>
              <a:off x="5646446" y="1069588"/>
              <a:ext cx="789881" cy="610266"/>
            </a:xfrm>
            <a:custGeom>
              <a:avLst/>
              <a:gdLst>
                <a:gd name="connsiteX0" fmla="*/ 788956 w 789881"/>
                <a:gd name="connsiteY0" fmla="*/ 592169 h 610266"/>
                <a:gd name="connsiteX1" fmla="*/ 776764 w 789881"/>
                <a:gd name="connsiteY1" fmla="*/ 607695 h 610266"/>
                <a:gd name="connsiteX2" fmla="*/ 767239 w 789881"/>
                <a:gd name="connsiteY2" fmla="*/ 610267 h 610266"/>
                <a:gd name="connsiteX3" fmla="*/ 762762 w 789881"/>
                <a:gd name="connsiteY3" fmla="*/ 609409 h 610266"/>
                <a:gd name="connsiteX4" fmla="*/ 752094 w 789881"/>
                <a:gd name="connsiteY4" fmla="*/ 608933 h 610266"/>
                <a:gd name="connsiteX5" fmla="*/ 736282 w 789881"/>
                <a:gd name="connsiteY5" fmla="*/ 596455 h 610266"/>
                <a:gd name="connsiteX6" fmla="*/ 735044 w 789881"/>
                <a:gd name="connsiteY6" fmla="*/ 594836 h 610266"/>
                <a:gd name="connsiteX7" fmla="*/ 644271 w 789881"/>
                <a:gd name="connsiteY7" fmla="*/ 459486 h 610266"/>
                <a:gd name="connsiteX8" fmla="*/ 486918 w 789881"/>
                <a:gd name="connsiteY8" fmla="*/ 368998 h 610266"/>
                <a:gd name="connsiteX9" fmla="*/ 466630 w 789881"/>
                <a:gd name="connsiteY9" fmla="*/ 371380 h 610266"/>
                <a:gd name="connsiteX10" fmla="*/ 463105 w 789881"/>
                <a:gd name="connsiteY10" fmla="*/ 395192 h 610266"/>
                <a:gd name="connsiteX11" fmla="*/ 469773 w 789881"/>
                <a:gd name="connsiteY11" fmla="*/ 403955 h 610266"/>
                <a:gd name="connsiteX12" fmla="*/ 555974 w 789881"/>
                <a:gd name="connsiteY12" fmla="*/ 494157 h 610266"/>
                <a:gd name="connsiteX13" fmla="*/ 565499 w 789881"/>
                <a:gd name="connsiteY13" fmla="*/ 512064 h 610266"/>
                <a:gd name="connsiteX14" fmla="*/ 573119 w 789881"/>
                <a:gd name="connsiteY14" fmla="*/ 593979 h 610266"/>
                <a:gd name="connsiteX15" fmla="*/ 565023 w 789881"/>
                <a:gd name="connsiteY15" fmla="*/ 604266 h 610266"/>
                <a:gd name="connsiteX16" fmla="*/ 526161 w 789881"/>
                <a:gd name="connsiteY16" fmla="*/ 586359 h 610266"/>
                <a:gd name="connsiteX17" fmla="*/ 429673 w 789881"/>
                <a:gd name="connsiteY17" fmla="*/ 526351 h 610266"/>
                <a:gd name="connsiteX18" fmla="*/ 271272 w 789881"/>
                <a:gd name="connsiteY18" fmla="*/ 467296 h 610266"/>
                <a:gd name="connsiteX19" fmla="*/ 258223 w 789881"/>
                <a:gd name="connsiteY19" fmla="*/ 459295 h 610266"/>
                <a:gd name="connsiteX20" fmla="*/ 252317 w 789881"/>
                <a:gd name="connsiteY20" fmla="*/ 455104 h 610266"/>
                <a:gd name="connsiteX21" fmla="*/ 249364 w 789881"/>
                <a:gd name="connsiteY21" fmla="*/ 453009 h 610266"/>
                <a:gd name="connsiteX22" fmla="*/ 244888 w 789881"/>
                <a:gd name="connsiteY22" fmla="*/ 449580 h 610266"/>
                <a:gd name="connsiteX23" fmla="*/ 151066 w 789881"/>
                <a:gd name="connsiteY23" fmla="*/ 333851 h 610266"/>
                <a:gd name="connsiteX24" fmla="*/ 93440 w 789881"/>
                <a:gd name="connsiteY24" fmla="*/ 261556 h 610266"/>
                <a:gd name="connsiteX25" fmla="*/ 68199 w 789881"/>
                <a:gd name="connsiteY25" fmla="*/ 234505 h 610266"/>
                <a:gd name="connsiteX26" fmla="*/ 61722 w 789881"/>
                <a:gd name="connsiteY26" fmla="*/ 227933 h 610266"/>
                <a:gd name="connsiteX27" fmla="*/ 55150 w 789881"/>
                <a:gd name="connsiteY27" fmla="*/ 221456 h 610266"/>
                <a:gd name="connsiteX28" fmla="*/ 0 w 789881"/>
                <a:gd name="connsiteY28" fmla="*/ 172021 h 610266"/>
                <a:gd name="connsiteX29" fmla="*/ 21622 w 789881"/>
                <a:gd name="connsiteY29" fmla="*/ 138684 h 610266"/>
                <a:gd name="connsiteX30" fmla="*/ 110680 w 789881"/>
                <a:gd name="connsiteY30" fmla="*/ 476 h 610266"/>
                <a:gd name="connsiteX31" fmla="*/ 174974 w 789881"/>
                <a:gd name="connsiteY31" fmla="*/ 9239 h 610266"/>
                <a:gd name="connsiteX32" fmla="*/ 317849 w 789881"/>
                <a:gd name="connsiteY32" fmla="*/ 91440 h 610266"/>
                <a:gd name="connsiteX33" fmla="*/ 414242 w 789881"/>
                <a:gd name="connsiteY33" fmla="*/ 141160 h 610266"/>
                <a:gd name="connsiteX34" fmla="*/ 554069 w 789881"/>
                <a:gd name="connsiteY34" fmla="*/ 245269 h 610266"/>
                <a:gd name="connsiteX35" fmla="*/ 627412 w 789881"/>
                <a:gd name="connsiteY35" fmla="*/ 315658 h 610266"/>
                <a:gd name="connsiteX36" fmla="*/ 748284 w 789881"/>
                <a:gd name="connsiteY36" fmla="*/ 477583 h 610266"/>
                <a:gd name="connsiteX37" fmla="*/ 783527 w 789881"/>
                <a:gd name="connsiteY37" fmla="*/ 553783 h 610266"/>
                <a:gd name="connsiteX38" fmla="*/ 788956 w 789881"/>
                <a:gd name="connsiteY38" fmla="*/ 592169 h 61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89881" h="610266">
                  <a:moveTo>
                    <a:pt x="788956" y="592169"/>
                  </a:moveTo>
                  <a:cubicBezTo>
                    <a:pt x="787060" y="598732"/>
                    <a:pt x="782688" y="604300"/>
                    <a:pt x="776764" y="607695"/>
                  </a:cubicBezTo>
                  <a:cubicBezTo>
                    <a:pt x="773868" y="609373"/>
                    <a:pt x="770582" y="610261"/>
                    <a:pt x="767239" y="610267"/>
                  </a:cubicBezTo>
                  <a:cubicBezTo>
                    <a:pt x="765715" y="610267"/>
                    <a:pt x="764286" y="609600"/>
                    <a:pt x="762762" y="609409"/>
                  </a:cubicBezTo>
                  <a:cubicBezTo>
                    <a:pt x="759428" y="609409"/>
                    <a:pt x="755428" y="609409"/>
                    <a:pt x="752094" y="608933"/>
                  </a:cubicBezTo>
                  <a:cubicBezTo>
                    <a:pt x="745512" y="606770"/>
                    <a:pt x="739912" y="602350"/>
                    <a:pt x="736282" y="596455"/>
                  </a:cubicBezTo>
                  <a:cubicBezTo>
                    <a:pt x="735816" y="595957"/>
                    <a:pt x="735406" y="595415"/>
                    <a:pt x="735044" y="594836"/>
                  </a:cubicBezTo>
                  <a:cubicBezTo>
                    <a:pt x="702755" y="551212"/>
                    <a:pt x="679609" y="500443"/>
                    <a:pt x="644271" y="459486"/>
                  </a:cubicBezTo>
                  <a:cubicBezTo>
                    <a:pt x="603618" y="412329"/>
                    <a:pt x="548126" y="380417"/>
                    <a:pt x="486918" y="368998"/>
                  </a:cubicBezTo>
                  <a:cubicBezTo>
                    <a:pt x="480117" y="366909"/>
                    <a:pt x="472754" y="367774"/>
                    <a:pt x="466630" y="371380"/>
                  </a:cubicBezTo>
                  <a:cubicBezTo>
                    <a:pt x="460219" y="377612"/>
                    <a:pt x="458772" y="387369"/>
                    <a:pt x="463105" y="395192"/>
                  </a:cubicBezTo>
                  <a:cubicBezTo>
                    <a:pt x="466820" y="403003"/>
                    <a:pt x="462534" y="399383"/>
                    <a:pt x="469773" y="403955"/>
                  </a:cubicBezTo>
                  <a:cubicBezTo>
                    <a:pt x="505473" y="426491"/>
                    <a:pt x="535076" y="457469"/>
                    <a:pt x="555974" y="494157"/>
                  </a:cubicBezTo>
                  <a:cubicBezTo>
                    <a:pt x="559403" y="499967"/>
                    <a:pt x="562547" y="505968"/>
                    <a:pt x="565499" y="512064"/>
                  </a:cubicBezTo>
                  <a:cubicBezTo>
                    <a:pt x="577691" y="537686"/>
                    <a:pt x="585502" y="568547"/>
                    <a:pt x="573119" y="593979"/>
                  </a:cubicBezTo>
                  <a:cubicBezTo>
                    <a:pt x="571424" y="598092"/>
                    <a:pt x="568623" y="601653"/>
                    <a:pt x="565023" y="604266"/>
                  </a:cubicBezTo>
                  <a:cubicBezTo>
                    <a:pt x="551879" y="612743"/>
                    <a:pt x="536448" y="598075"/>
                    <a:pt x="526161" y="586359"/>
                  </a:cubicBezTo>
                  <a:cubicBezTo>
                    <a:pt x="499872" y="557117"/>
                    <a:pt x="466058" y="539877"/>
                    <a:pt x="429673" y="526351"/>
                  </a:cubicBezTo>
                  <a:cubicBezTo>
                    <a:pt x="377285" y="506825"/>
                    <a:pt x="319564" y="495205"/>
                    <a:pt x="271272" y="467296"/>
                  </a:cubicBezTo>
                  <a:cubicBezTo>
                    <a:pt x="266795" y="464820"/>
                    <a:pt x="262509" y="462058"/>
                    <a:pt x="258223" y="459295"/>
                  </a:cubicBezTo>
                  <a:lnTo>
                    <a:pt x="252317" y="455104"/>
                  </a:lnTo>
                  <a:lnTo>
                    <a:pt x="249364" y="453009"/>
                  </a:lnTo>
                  <a:lnTo>
                    <a:pt x="244888" y="449580"/>
                  </a:lnTo>
                  <a:cubicBezTo>
                    <a:pt x="206026" y="418909"/>
                    <a:pt x="179927" y="374618"/>
                    <a:pt x="151066" y="333851"/>
                  </a:cubicBezTo>
                  <a:cubicBezTo>
                    <a:pt x="133188" y="308718"/>
                    <a:pt x="113957" y="284584"/>
                    <a:pt x="93440" y="261556"/>
                  </a:cubicBezTo>
                  <a:cubicBezTo>
                    <a:pt x="85249" y="252031"/>
                    <a:pt x="76771" y="243364"/>
                    <a:pt x="68199" y="234505"/>
                  </a:cubicBezTo>
                  <a:lnTo>
                    <a:pt x="61722" y="227933"/>
                  </a:lnTo>
                  <a:lnTo>
                    <a:pt x="55150" y="221456"/>
                  </a:lnTo>
                  <a:cubicBezTo>
                    <a:pt x="37500" y="204121"/>
                    <a:pt x="19117" y="187642"/>
                    <a:pt x="0" y="172021"/>
                  </a:cubicBezTo>
                  <a:lnTo>
                    <a:pt x="21622" y="138684"/>
                  </a:lnTo>
                  <a:lnTo>
                    <a:pt x="110680" y="476"/>
                  </a:lnTo>
                  <a:cubicBezTo>
                    <a:pt x="132493" y="-1252"/>
                    <a:pt x="154419" y="1736"/>
                    <a:pt x="174974" y="9239"/>
                  </a:cubicBezTo>
                  <a:cubicBezTo>
                    <a:pt x="224790" y="26479"/>
                    <a:pt x="270796" y="64008"/>
                    <a:pt x="317849" y="91440"/>
                  </a:cubicBezTo>
                  <a:cubicBezTo>
                    <a:pt x="349187" y="109633"/>
                    <a:pt x="382524" y="123730"/>
                    <a:pt x="414242" y="141160"/>
                  </a:cubicBezTo>
                  <a:cubicBezTo>
                    <a:pt x="464553" y="170592"/>
                    <a:pt x="511445" y="205507"/>
                    <a:pt x="554069" y="245269"/>
                  </a:cubicBezTo>
                  <a:cubicBezTo>
                    <a:pt x="579406" y="267652"/>
                    <a:pt x="603980" y="291084"/>
                    <a:pt x="627412" y="315658"/>
                  </a:cubicBezTo>
                  <a:cubicBezTo>
                    <a:pt x="674475" y="364231"/>
                    <a:pt x="715099" y="418652"/>
                    <a:pt x="748284" y="477583"/>
                  </a:cubicBezTo>
                  <a:cubicBezTo>
                    <a:pt x="761819" y="502118"/>
                    <a:pt x="773592" y="527582"/>
                    <a:pt x="783527" y="553783"/>
                  </a:cubicBezTo>
                  <a:cubicBezTo>
                    <a:pt x="789318" y="565692"/>
                    <a:pt x="791213" y="579121"/>
                    <a:pt x="788956" y="592169"/>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15" name="任意多边形: 形状 214">
              <a:extLst>
                <a:ext uri="{FF2B5EF4-FFF2-40B4-BE49-F238E27FC236}">
                  <a16:creationId xmlns:a16="http://schemas.microsoft.com/office/drawing/2014/main" id="{369E418E-1A54-F763-ADD4-ADCBF060A3D6}"/>
                </a:ext>
              </a:extLst>
            </p:cNvPr>
            <p:cNvSpPr/>
            <p:nvPr/>
          </p:nvSpPr>
          <p:spPr>
            <a:xfrm>
              <a:off x="3781157" y="916820"/>
              <a:ext cx="2159489" cy="4241843"/>
            </a:xfrm>
            <a:custGeom>
              <a:avLst/>
              <a:gdLst>
                <a:gd name="connsiteX0" fmla="*/ 2150849 w 2159489"/>
                <a:gd name="connsiteY0" fmla="*/ 2247983 h 4241843"/>
                <a:gd name="connsiteX1" fmla="*/ 2089508 w 2159489"/>
                <a:gd name="connsiteY1" fmla="*/ 2164163 h 4241843"/>
                <a:gd name="connsiteX2" fmla="*/ 2030072 w 2159489"/>
                <a:gd name="connsiteY2" fmla="*/ 2116538 h 4241843"/>
                <a:gd name="connsiteX3" fmla="*/ 2030072 w 2159489"/>
                <a:gd name="connsiteY3" fmla="*/ 2116538 h 4241843"/>
                <a:gd name="connsiteX4" fmla="*/ 2013594 w 2159489"/>
                <a:gd name="connsiteY4" fmla="*/ 2105584 h 4241843"/>
                <a:gd name="connsiteX5" fmla="*/ 1777469 w 2159489"/>
                <a:gd name="connsiteY5" fmla="*/ 2011667 h 4241843"/>
                <a:gd name="connsiteX6" fmla="*/ 1571062 w 2159489"/>
                <a:gd name="connsiteY6" fmla="*/ 1981283 h 4241843"/>
                <a:gd name="connsiteX7" fmla="*/ 1460191 w 2159489"/>
                <a:gd name="connsiteY7" fmla="*/ 1957470 h 4241843"/>
                <a:gd name="connsiteX8" fmla="*/ 1349130 w 2159489"/>
                <a:gd name="connsiteY8" fmla="*/ 1858600 h 4241843"/>
                <a:gd name="connsiteX9" fmla="*/ 1315411 w 2159489"/>
                <a:gd name="connsiteY9" fmla="*/ 1838598 h 4241843"/>
                <a:gd name="connsiteX10" fmla="*/ 1312554 w 2159489"/>
                <a:gd name="connsiteY10" fmla="*/ 1837169 h 4241843"/>
                <a:gd name="connsiteX11" fmla="*/ 1312554 w 2159489"/>
                <a:gd name="connsiteY11" fmla="*/ 1837169 h 4241843"/>
                <a:gd name="connsiteX12" fmla="*/ 1211589 w 2159489"/>
                <a:gd name="connsiteY12" fmla="*/ 1806118 h 4241843"/>
                <a:gd name="connsiteX13" fmla="*/ 1158154 w 2159489"/>
                <a:gd name="connsiteY13" fmla="*/ 1782305 h 4241843"/>
                <a:gd name="connsiteX14" fmla="*/ 963272 w 2159489"/>
                <a:gd name="connsiteY14" fmla="*/ 1695533 h 4241843"/>
                <a:gd name="connsiteX15" fmla="*/ 846400 w 2159489"/>
                <a:gd name="connsiteY15" fmla="*/ 1643431 h 4241843"/>
                <a:gd name="connsiteX16" fmla="*/ 837732 w 2159489"/>
                <a:gd name="connsiteY16" fmla="*/ 1639525 h 4241843"/>
                <a:gd name="connsiteX17" fmla="*/ 837732 w 2159489"/>
                <a:gd name="connsiteY17" fmla="*/ 1639525 h 4241843"/>
                <a:gd name="connsiteX18" fmla="*/ 796680 w 2159489"/>
                <a:gd name="connsiteY18" fmla="*/ 1621142 h 4241843"/>
                <a:gd name="connsiteX19" fmla="*/ 786012 w 2159489"/>
                <a:gd name="connsiteY19" fmla="*/ 1602950 h 4241843"/>
                <a:gd name="connsiteX20" fmla="*/ 777249 w 2159489"/>
                <a:gd name="connsiteY20" fmla="*/ 1556372 h 4241843"/>
                <a:gd name="connsiteX21" fmla="*/ 781916 w 2159489"/>
                <a:gd name="connsiteY21" fmla="*/ 1256335 h 4241843"/>
                <a:gd name="connsiteX22" fmla="*/ 760770 w 2159489"/>
                <a:gd name="connsiteY22" fmla="*/ 1067264 h 4241843"/>
                <a:gd name="connsiteX23" fmla="*/ 804300 w 2159489"/>
                <a:gd name="connsiteY23" fmla="*/ 840473 h 4241843"/>
                <a:gd name="connsiteX24" fmla="*/ 904884 w 2159489"/>
                <a:gd name="connsiteY24" fmla="*/ 442138 h 4241843"/>
                <a:gd name="connsiteX25" fmla="*/ 1920630 w 2159489"/>
                <a:gd name="connsiteY25" fmla="*/ 374415 h 4241843"/>
                <a:gd name="connsiteX26" fmla="*/ 1920630 w 2159489"/>
                <a:gd name="connsiteY26" fmla="*/ 374415 h 4241843"/>
                <a:gd name="connsiteX27" fmla="*/ 1972541 w 2159489"/>
                <a:gd name="connsiteY27" fmla="*/ 381273 h 4241843"/>
                <a:gd name="connsiteX28" fmla="*/ 2013117 w 2159489"/>
                <a:gd name="connsiteY28" fmla="*/ 323361 h 4241843"/>
                <a:gd name="connsiteX29" fmla="*/ 2025405 w 2159489"/>
                <a:gd name="connsiteY29" fmla="*/ 305740 h 4241843"/>
                <a:gd name="connsiteX30" fmla="*/ 2102462 w 2159489"/>
                <a:gd name="connsiteY30" fmla="*/ 195821 h 4241843"/>
                <a:gd name="connsiteX31" fmla="*/ 2040264 w 2159489"/>
                <a:gd name="connsiteY31" fmla="*/ 162007 h 4241843"/>
                <a:gd name="connsiteX32" fmla="*/ 2013213 w 2159489"/>
                <a:gd name="connsiteY32" fmla="*/ 152482 h 4241843"/>
                <a:gd name="connsiteX33" fmla="*/ 1947681 w 2159489"/>
                <a:gd name="connsiteY33" fmla="*/ 141719 h 4241843"/>
                <a:gd name="connsiteX34" fmla="*/ 1938156 w 2159489"/>
                <a:gd name="connsiteY34" fmla="*/ 142291 h 4241843"/>
                <a:gd name="connsiteX35" fmla="*/ 1919106 w 2159489"/>
                <a:gd name="connsiteY35" fmla="*/ 142291 h 4241843"/>
                <a:gd name="connsiteX36" fmla="*/ 1862813 w 2159489"/>
                <a:gd name="connsiteY36" fmla="*/ 132194 h 4241843"/>
                <a:gd name="connsiteX37" fmla="*/ 1780136 w 2159489"/>
                <a:gd name="connsiteY37" fmla="*/ 117430 h 4241843"/>
                <a:gd name="connsiteX38" fmla="*/ 1637261 w 2159489"/>
                <a:gd name="connsiteY38" fmla="*/ 91903 h 4241843"/>
                <a:gd name="connsiteX39" fmla="*/ 1484004 w 2159489"/>
                <a:gd name="connsiteY39" fmla="*/ 64852 h 4241843"/>
                <a:gd name="connsiteX40" fmla="*/ 1442951 w 2159489"/>
                <a:gd name="connsiteY40" fmla="*/ 56947 h 4241843"/>
                <a:gd name="connsiteX41" fmla="*/ 1329984 w 2159489"/>
                <a:gd name="connsiteY41" fmla="*/ 43516 h 4241843"/>
                <a:gd name="connsiteX42" fmla="*/ 1273501 w 2159489"/>
                <a:gd name="connsiteY42" fmla="*/ 37611 h 4241843"/>
                <a:gd name="connsiteX43" fmla="*/ 1244926 w 2159489"/>
                <a:gd name="connsiteY43" fmla="*/ 34944 h 4241843"/>
                <a:gd name="connsiteX44" fmla="*/ 1230639 w 2159489"/>
                <a:gd name="connsiteY44" fmla="*/ 33610 h 4241843"/>
                <a:gd name="connsiteX45" fmla="*/ 1193872 w 2159489"/>
                <a:gd name="connsiteY45" fmla="*/ 29705 h 4241843"/>
                <a:gd name="connsiteX46" fmla="*/ 1065571 w 2159489"/>
                <a:gd name="connsiteY46" fmla="*/ 17037 h 4241843"/>
                <a:gd name="connsiteX47" fmla="*/ 840114 w 2159489"/>
                <a:gd name="connsiteY47" fmla="*/ 1321 h 4241843"/>
                <a:gd name="connsiteX48" fmla="*/ 766390 w 2159489"/>
                <a:gd name="connsiteY48" fmla="*/ 2654 h 4241843"/>
                <a:gd name="connsiteX49" fmla="*/ 662282 w 2159489"/>
                <a:gd name="connsiteY49" fmla="*/ 57232 h 4241843"/>
                <a:gd name="connsiteX50" fmla="*/ 635517 w 2159489"/>
                <a:gd name="connsiteY50" fmla="*/ 92761 h 4241843"/>
                <a:gd name="connsiteX51" fmla="*/ 629135 w 2159489"/>
                <a:gd name="connsiteY51" fmla="*/ 105143 h 4241843"/>
                <a:gd name="connsiteX52" fmla="*/ 623610 w 2159489"/>
                <a:gd name="connsiteY52" fmla="*/ 114001 h 4241843"/>
                <a:gd name="connsiteX53" fmla="*/ 612752 w 2159489"/>
                <a:gd name="connsiteY53" fmla="*/ 132004 h 4241843"/>
                <a:gd name="connsiteX54" fmla="*/ 603227 w 2159489"/>
                <a:gd name="connsiteY54" fmla="*/ 147625 h 4241843"/>
                <a:gd name="connsiteX55" fmla="*/ 591321 w 2159489"/>
                <a:gd name="connsiteY55" fmla="*/ 168199 h 4241843"/>
                <a:gd name="connsiteX56" fmla="*/ 517026 w 2159489"/>
                <a:gd name="connsiteY56" fmla="*/ 321837 h 4241843"/>
                <a:gd name="connsiteX57" fmla="*/ 421776 w 2159489"/>
                <a:gd name="connsiteY57" fmla="*/ 621874 h 4241843"/>
                <a:gd name="connsiteX58" fmla="*/ 347385 w 2159489"/>
                <a:gd name="connsiteY58" fmla="*/ 944582 h 4241843"/>
                <a:gd name="connsiteX59" fmla="*/ 317001 w 2159489"/>
                <a:gd name="connsiteY59" fmla="*/ 1132224 h 4241843"/>
                <a:gd name="connsiteX60" fmla="*/ 305761 w 2159489"/>
                <a:gd name="connsiteY60" fmla="*/ 1226617 h 4241843"/>
                <a:gd name="connsiteX61" fmla="*/ 296998 w 2159489"/>
                <a:gd name="connsiteY61" fmla="*/ 1324820 h 4241843"/>
                <a:gd name="connsiteX62" fmla="*/ 288902 w 2159489"/>
                <a:gd name="connsiteY62" fmla="*/ 1388732 h 4241843"/>
                <a:gd name="connsiteX63" fmla="*/ 284044 w 2159489"/>
                <a:gd name="connsiteY63" fmla="*/ 1419974 h 4241843"/>
                <a:gd name="connsiteX64" fmla="*/ 277853 w 2159489"/>
                <a:gd name="connsiteY64" fmla="*/ 1459789 h 4241843"/>
                <a:gd name="connsiteX65" fmla="*/ 255374 w 2159489"/>
                <a:gd name="connsiteY65" fmla="*/ 1603712 h 4241843"/>
                <a:gd name="connsiteX66" fmla="*/ 247468 w 2159489"/>
                <a:gd name="connsiteY66" fmla="*/ 1652099 h 4241843"/>
                <a:gd name="connsiteX67" fmla="*/ 235181 w 2159489"/>
                <a:gd name="connsiteY67" fmla="*/ 1707439 h 4241843"/>
                <a:gd name="connsiteX68" fmla="*/ 175840 w 2159489"/>
                <a:gd name="connsiteY68" fmla="*/ 1857362 h 4241843"/>
                <a:gd name="connsiteX69" fmla="*/ 147265 w 2159489"/>
                <a:gd name="connsiteY69" fmla="*/ 1923561 h 4241843"/>
                <a:gd name="connsiteX70" fmla="*/ 49348 w 2159489"/>
                <a:gd name="connsiteY70" fmla="*/ 2224170 h 4241843"/>
                <a:gd name="connsiteX71" fmla="*/ 17154 w 2159489"/>
                <a:gd name="connsiteY71" fmla="*/ 2419433 h 4241843"/>
                <a:gd name="connsiteX72" fmla="*/ 12677 w 2159489"/>
                <a:gd name="connsiteY72" fmla="*/ 2475344 h 4241843"/>
                <a:gd name="connsiteX73" fmla="*/ 10962 w 2159489"/>
                <a:gd name="connsiteY73" fmla="*/ 2514016 h 4241843"/>
                <a:gd name="connsiteX74" fmla="*/ 12201 w 2159489"/>
                <a:gd name="connsiteY74" fmla="*/ 2541448 h 4241843"/>
                <a:gd name="connsiteX75" fmla="*/ 11724 w 2159489"/>
                <a:gd name="connsiteY75" fmla="*/ 2592883 h 4241843"/>
                <a:gd name="connsiteX76" fmla="*/ 11724 w 2159489"/>
                <a:gd name="connsiteY76" fmla="*/ 2609933 h 4241843"/>
                <a:gd name="connsiteX77" fmla="*/ 8486 w 2159489"/>
                <a:gd name="connsiteY77" fmla="*/ 2651557 h 4241843"/>
                <a:gd name="connsiteX78" fmla="*/ 3628 w 2159489"/>
                <a:gd name="connsiteY78" fmla="*/ 2735091 h 4241843"/>
                <a:gd name="connsiteX79" fmla="*/ 9 w 2159489"/>
                <a:gd name="connsiteY79" fmla="*/ 2902255 h 4241843"/>
                <a:gd name="connsiteX80" fmla="*/ 1247 w 2159489"/>
                <a:gd name="connsiteY80" fmla="*/ 2987980 h 4241843"/>
                <a:gd name="connsiteX81" fmla="*/ 17154 w 2159489"/>
                <a:gd name="connsiteY81" fmla="*/ 3235630 h 4241843"/>
                <a:gd name="connsiteX82" fmla="*/ 33632 w 2159489"/>
                <a:gd name="connsiteY82" fmla="*/ 3371742 h 4241843"/>
                <a:gd name="connsiteX83" fmla="*/ 44205 w 2159489"/>
                <a:gd name="connsiteY83" fmla="*/ 3441656 h 4241843"/>
                <a:gd name="connsiteX84" fmla="*/ 63255 w 2159489"/>
                <a:gd name="connsiteY84" fmla="*/ 3546431 h 4241843"/>
                <a:gd name="connsiteX85" fmla="*/ 94592 w 2159489"/>
                <a:gd name="connsiteY85" fmla="*/ 3669017 h 4241843"/>
                <a:gd name="connsiteX86" fmla="*/ 105355 w 2159489"/>
                <a:gd name="connsiteY86" fmla="*/ 3751599 h 4241843"/>
                <a:gd name="connsiteX87" fmla="*/ 108594 w 2159489"/>
                <a:gd name="connsiteY87" fmla="*/ 3791033 h 4241843"/>
                <a:gd name="connsiteX88" fmla="*/ 118119 w 2159489"/>
                <a:gd name="connsiteY88" fmla="*/ 3830085 h 4241843"/>
                <a:gd name="connsiteX89" fmla="*/ 126310 w 2159489"/>
                <a:gd name="connsiteY89" fmla="*/ 3897903 h 4241843"/>
                <a:gd name="connsiteX90" fmla="*/ 265185 w 2159489"/>
                <a:gd name="connsiteY90" fmla="*/ 4127836 h 4241843"/>
                <a:gd name="connsiteX91" fmla="*/ 328240 w 2159489"/>
                <a:gd name="connsiteY91" fmla="*/ 4170604 h 4241843"/>
                <a:gd name="connsiteX92" fmla="*/ 379294 w 2159489"/>
                <a:gd name="connsiteY92" fmla="*/ 4194321 h 4241843"/>
                <a:gd name="connsiteX93" fmla="*/ 842400 w 2159489"/>
                <a:gd name="connsiteY93" fmla="*/ 4214800 h 4241843"/>
                <a:gd name="connsiteX94" fmla="*/ 887167 w 2159489"/>
                <a:gd name="connsiteY94" fmla="*/ 4201941 h 4241843"/>
                <a:gd name="connsiteX95" fmla="*/ 1259214 w 2159489"/>
                <a:gd name="connsiteY95" fmla="*/ 4001059 h 4241843"/>
                <a:gd name="connsiteX96" fmla="*/ 1466859 w 2159489"/>
                <a:gd name="connsiteY96" fmla="*/ 3791509 h 4241843"/>
                <a:gd name="connsiteX97" fmla="*/ 1529914 w 2159489"/>
                <a:gd name="connsiteY97" fmla="*/ 3675685 h 4241843"/>
                <a:gd name="connsiteX98" fmla="*/ 1422853 w 2159489"/>
                <a:gd name="connsiteY98" fmla="*/ 3587388 h 4241843"/>
                <a:gd name="connsiteX99" fmla="*/ 1355416 w 2159489"/>
                <a:gd name="connsiteY99" fmla="*/ 3501663 h 4241843"/>
                <a:gd name="connsiteX100" fmla="*/ 1345034 w 2159489"/>
                <a:gd name="connsiteY100" fmla="*/ 3488614 h 4241843"/>
                <a:gd name="connsiteX101" fmla="*/ 1267596 w 2159489"/>
                <a:gd name="connsiteY101" fmla="*/ 3403556 h 4241843"/>
                <a:gd name="connsiteX102" fmla="*/ 1236640 w 2159489"/>
                <a:gd name="connsiteY102" fmla="*/ 3338595 h 4241843"/>
                <a:gd name="connsiteX103" fmla="*/ 1234354 w 2159489"/>
                <a:gd name="connsiteY103" fmla="*/ 3324498 h 4241843"/>
                <a:gd name="connsiteX104" fmla="*/ 1235401 w 2159489"/>
                <a:gd name="connsiteY104" fmla="*/ 3304877 h 4241843"/>
                <a:gd name="connsiteX105" fmla="*/ 1241116 w 2159489"/>
                <a:gd name="connsiteY105" fmla="*/ 3296590 h 4241843"/>
                <a:gd name="connsiteX106" fmla="*/ 1257594 w 2159489"/>
                <a:gd name="connsiteY106" fmla="*/ 3271730 h 4241843"/>
                <a:gd name="connsiteX107" fmla="*/ 1293980 w 2159489"/>
                <a:gd name="connsiteY107" fmla="*/ 3221057 h 4241843"/>
                <a:gd name="connsiteX108" fmla="*/ 1450095 w 2159489"/>
                <a:gd name="connsiteY108" fmla="*/ 2922924 h 4241843"/>
                <a:gd name="connsiteX109" fmla="*/ 1496100 w 2159489"/>
                <a:gd name="connsiteY109" fmla="*/ 2694324 h 4241843"/>
                <a:gd name="connsiteX110" fmla="*/ 1561156 w 2159489"/>
                <a:gd name="connsiteY110" fmla="*/ 2590883 h 4241843"/>
                <a:gd name="connsiteX111" fmla="*/ 1607257 w 2159489"/>
                <a:gd name="connsiteY111" fmla="*/ 2551259 h 4241843"/>
                <a:gd name="connsiteX112" fmla="*/ 1618211 w 2159489"/>
                <a:gd name="connsiteY112" fmla="*/ 2543448 h 4241843"/>
                <a:gd name="connsiteX113" fmla="*/ 1698411 w 2159489"/>
                <a:gd name="connsiteY113" fmla="*/ 2493061 h 4241843"/>
                <a:gd name="connsiteX114" fmla="*/ 1902151 w 2159489"/>
                <a:gd name="connsiteY114" fmla="*/ 2436673 h 4241843"/>
                <a:gd name="connsiteX115" fmla="*/ 1902151 w 2159489"/>
                <a:gd name="connsiteY115" fmla="*/ 2436673 h 4241843"/>
                <a:gd name="connsiteX116" fmla="*/ 2049884 w 2159489"/>
                <a:gd name="connsiteY116" fmla="*/ 2404669 h 4241843"/>
                <a:gd name="connsiteX117" fmla="*/ 2143991 w 2159489"/>
                <a:gd name="connsiteY117" fmla="*/ 2348090 h 4241843"/>
                <a:gd name="connsiteX118" fmla="*/ 2150849 w 2159489"/>
                <a:gd name="connsiteY118" fmla="*/ 2247983 h 424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159489" h="4241843">
                  <a:moveTo>
                    <a:pt x="2150849" y="2247983"/>
                  </a:moveTo>
                  <a:cubicBezTo>
                    <a:pt x="2137057" y="2215731"/>
                    <a:pt x="2116083" y="2187061"/>
                    <a:pt x="2089508" y="2164163"/>
                  </a:cubicBezTo>
                  <a:cubicBezTo>
                    <a:pt x="2070896" y="2146846"/>
                    <a:pt x="2051027" y="2130920"/>
                    <a:pt x="2030072" y="2116538"/>
                  </a:cubicBezTo>
                  <a:lnTo>
                    <a:pt x="2030072" y="2116538"/>
                  </a:lnTo>
                  <a:cubicBezTo>
                    <a:pt x="2024643" y="2112823"/>
                    <a:pt x="2019118" y="2109203"/>
                    <a:pt x="2013594" y="2105584"/>
                  </a:cubicBezTo>
                  <a:cubicBezTo>
                    <a:pt x="1940861" y="2060950"/>
                    <a:pt x="1860984" y="2029184"/>
                    <a:pt x="1777469" y="2011667"/>
                  </a:cubicBezTo>
                  <a:cubicBezTo>
                    <a:pt x="1709470" y="1996675"/>
                    <a:pt x="1640499" y="1986521"/>
                    <a:pt x="1571062" y="1981283"/>
                  </a:cubicBezTo>
                  <a:cubicBezTo>
                    <a:pt x="1532962" y="1978139"/>
                    <a:pt x="1493719" y="1975377"/>
                    <a:pt x="1460191" y="1957470"/>
                  </a:cubicBezTo>
                  <a:cubicBezTo>
                    <a:pt x="1416376" y="1933943"/>
                    <a:pt x="1389135" y="1888128"/>
                    <a:pt x="1349130" y="1858600"/>
                  </a:cubicBezTo>
                  <a:cubicBezTo>
                    <a:pt x="1338576" y="1850828"/>
                    <a:pt x="1327289" y="1844132"/>
                    <a:pt x="1315411" y="1838598"/>
                  </a:cubicBezTo>
                  <a:cubicBezTo>
                    <a:pt x="1314497" y="1838046"/>
                    <a:pt x="1313544" y="1837569"/>
                    <a:pt x="1312554" y="1837169"/>
                  </a:cubicBezTo>
                  <a:lnTo>
                    <a:pt x="1312554" y="1837169"/>
                  </a:lnTo>
                  <a:cubicBezTo>
                    <a:pt x="1280064" y="1823349"/>
                    <a:pt x="1246231" y="1812938"/>
                    <a:pt x="1211589" y="1806118"/>
                  </a:cubicBezTo>
                  <a:lnTo>
                    <a:pt x="1158154" y="1782305"/>
                  </a:lnTo>
                  <a:lnTo>
                    <a:pt x="963272" y="1695533"/>
                  </a:lnTo>
                  <a:lnTo>
                    <a:pt x="846400" y="1643431"/>
                  </a:lnTo>
                  <a:lnTo>
                    <a:pt x="837732" y="1639525"/>
                  </a:lnTo>
                  <a:lnTo>
                    <a:pt x="837732" y="1639525"/>
                  </a:lnTo>
                  <a:lnTo>
                    <a:pt x="796680" y="1621142"/>
                  </a:lnTo>
                  <a:cubicBezTo>
                    <a:pt x="792327" y="1615580"/>
                    <a:pt x="788736" y="1609465"/>
                    <a:pt x="786012" y="1602950"/>
                  </a:cubicBezTo>
                  <a:cubicBezTo>
                    <a:pt x="780459" y="1588033"/>
                    <a:pt x="777496" y="1572279"/>
                    <a:pt x="777249" y="1556372"/>
                  </a:cubicBezTo>
                  <a:cubicBezTo>
                    <a:pt x="771724" y="1456455"/>
                    <a:pt x="790584" y="1356347"/>
                    <a:pt x="781916" y="1256335"/>
                  </a:cubicBezTo>
                  <a:cubicBezTo>
                    <a:pt x="776487" y="1193089"/>
                    <a:pt x="760008" y="1130700"/>
                    <a:pt x="760770" y="1067264"/>
                  </a:cubicBezTo>
                  <a:cubicBezTo>
                    <a:pt x="761628" y="990111"/>
                    <a:pt x="787917" y="915911"/>
                    <a:pt x="804300" y="840473"/>
                  </a:cubicBezTo>
                  <a:cubicBezTo>
                    <a:pt x="833541" y="705790"/>
                    <a:pt x="833446" y="559962"/>
                    <a:pt x="904884" y="442138"/>
                  </a:cubicBezTo>
                  <a:cubicBezTo>
                    <a:pt x="904884" y="442138"/>
                    <a:pt x="1184728" y="282308"/>
                    <a:pt x="1920630" y="374415"/>
                  </a:cubicBezTo>
                  <a:lnTo>
                    <a:pt x="1920630" y="374415"/>
                  </a:lnTo>
                  <a:cubicBezTo>
                    <a:pt x="1937680" y="376606"/>
                    <a:pt x="1954920" y="378796"/>
                    <a:pt x="1972541" y="381273"/>
                  </a:cubicBezTo>
                  <a:lnTo>
                    <a:pt x="2013117" y="323361"/>
                  </a:lnTo>
                  <a:lnTo>
                    <a:pt x="2025405" y="305740"/>
                  </a:lnTo>
                  <a:lnTo>
                    <a:pt x="2102462" y="195821"/>
                  </a:lnTo>
                  <a:cubicBezTo>
                    <a:pt x="2083231" y="181978"/>
                    <a:pt x="2062333" y="170617"/>
                    <a:pt x="2040264" y="162007"/>
                  </a:cubicBezTo>
                  <a:cubicBezTo>
                    <a:pt x="2031501" y="158578"/>
                    <a:pt x="2022547" y="155530"/>
                    <a:pt x="2013213" y="152482"/>
                  </a:cubicBezTo>
                  <a:cubicBezTo>
                    <a:pt x="1991877" y="146288"/>
                    <a:pt x="1969874" y="142675"/>
                    <a:pt x="1947681" y="141719"/>
                  </a:cubicBezTo>
                  <a:cubicBezTo>
                    <a:pt x="1944490" y="141521"/>
                    <a:pt x="1941299" y="141714"/>
                    <a:pt x="1938156" y="142291"/>
                  </a:cubicBezTo>
                  <a:cubicBezTo>
                    <a:pt x="1931860" y="143444"/>
                    <a:pt x="1925402" y="143444"/>
                    <a:pt x="1919106" y="142291"/>
                  </a:cubicBezTo>
                  <a:lnTo>
                    <a:pt x="1862813" y="132194"/>
                  </a:lnTo>
                  <a:lnTo>
                    <a:pt x="1780136" y="117430"/>
                  </a:lnTo>
                  <a:lnTo>
                    <a:pt x="1637261" y="91903"/>
                  </a:lnTo>
                  <a:lnTo>
                    <a:pt x="1484004" y="64852"/>
                  </a:lnTo>
                  <a:cubicBezTo>
                    <a:pt x="1470002" y="62281"/>
                    <a:pt x="1456953" y="58756"/>
                    <a:pt x="1442951" y="56947"/>
                  </a:cubicBezTo>
                  <a:cubicBezTo>
                    <a:pt x="1405299" y="52121"/>
                    <a:pt x="1367637" y="47644"/>
                    <a:pt x="1329984" y="43516"/>
                  </a:cubicBezTo>
                  <a:lnTo>
                    <a:pt x="1273501" y="37611"/>
                  </a:lnTo>
                  <a:lnTo>
                    <a:pt x="1244926" y="34944"/>
                  </a:lnTo>
                  <a:lnTo>
                    <a:pt x="1230639" y="33610"/>
                  </a:lnTo>
                  <a:cubicBezTo>
                    <a:pt x="1218447" y="32563"/>
                    <a:pt x="1206159" y="31039"/>
                    <a:pt x="1193872" y="29705"/>
                  </a:cubicBezTo>
                  <a:cubicBezTo>
                    <a:pt x="1151200" y="25133"/>
                    <a:pt x="1108147" y="20656"/>
                    <a:pt x="1065571" y="17037"/>
                  </a:cubicBezTo>
                  <a:cubicBezTo>
                    <a:pt x="990704" y="10560"/>
                    <a:pt x="915552" y="5321"/>
                    <a:pt x="840114" y="1321"/>
                  </a:cubicBezTo>
                  <a:cubicBezTo>
                    <a:pt x="815558" y="-809"/>
                    <a:pt x="790850" y="-362"/>
                    <a:pt x="766390" y="2654"/>
                  </a:cubicBezTo>
                  <a:cubicBezTo>
                    <a:pt x="726700" y="9123"/>
                    <a:pt x="690181" y="28271"/>
                    <a:pt x="662282" y="57232"/>
                  </a:cubicBezTo>
                  <a:cubicBezTo>
                    <a:pt x="651928" y="67924"/>
                    <a:pt x="642937" y="79858"/>
                    <a:pt x="635517" y="92761"/>
                  </a:cubicBezTo>
                  <a:cubicBezTo>
                    <a:pt x="633040" y="96856"/>
                    <a:pt x="631516" y="101143"/>
                    <a:pt x="629135" y="105143"/>
                  </a:cubicBezTo>
                  <a:cubicBezTo>
                    <a:pt x="626754" y="109144"/>
                    <a:pt x="625420" y="111144"/>
                    <a:pt x="623610" y="114001"/>
                  </a:cubicBezTo>
                  <a:lnTo>
                    <a:pt x="612752" y="132004"/>
                  </a:lnTo>
                  <a:cubicBezTo>
                    <a:pt x="609704" y="137147"/>
                    <a:pt x="606561" y="142386"/>
                    <a:pt x="603227" y="147625"/>
                  </a:cubicBezTo>
                  <a:cubicBezTo>
                    <a:pt x="599227" y="154387"/>
                    <a:pt x="595226" y="161341"/>
                    <a:pt x="591321" y="168199"/>
                  </a:cubicBezTo>
                  <a:cubicBezTo>
                    <a:pt x="562831" y="217525"/>
                    <a:pt x="538000" y="268876"/>
                    <a:pt x="517026" y="321837"/>
                  </a:cubicBezTo>
                  <a:cubicBezTo>
                    <a:pt x="480031" y="420107"/>
                    <a:pt x="448236" y="520259"/>
                    <a:pt x="421776" y="621874"/>
                  </a:cubicBezTo>
                  <a:cubicBezTo>
                    <a:pt x="392696" y="728364"/>
                    <a:pt x="367893" y="835933"/>
                    <a:pt x="347385" y="944582"/>
                  </a:cubicBezTo>
                  <a:cubicBezTo>
                    <a:pt x="335698" y="1006808"/>
                    <a:pt x="325573" y="1069359"/>
                    <a:pt x="317001" y="1132224"/>
                  </a:cubicBezTo>
                  <a:cubicBezTo>
                    <a:pt x="312810" y="1163657"/>
                    <a:pt x="309000" y="1195089"/>
                    <a:pt x="305761" y="1226617"/>
                  </a:cubicBezTo>
                  <a:cubicBezTo>
                    <a:pt x="301084" y="1259173"/>
                    <a:pt x="298160" y="1291949"/>
                    <a:pt x="296998" y="1324820"/>
                  </a:cubicBezTo>
                  <a:cubicBezTo>
                    <a:pt x="295893" y="1346298"/>
                    <a:pt x="293188" y="1367663"/>
                    <a:pt x="288902" y="1388732"/>
                  </a:cubicBezTo>
                  <a:lnTo>
                    <a:pt x="284044" y="1419974"/>
                  </a:lnTo>
                  <a:cubicBezTo>
                    <a:pt x="281949" y="1433214"/>
                    <a:pt x="279853" y="1446549"/>
                    <a:pt x="277853" y="1459789"/>
                  </a:cubicBezTo>
                  <a:cubicBezTo>
                    <a:pt x="270300" y="1507795"/>
                    <a:pt x="262803" y="1555772"/>
                    <a:pt x="255374" y="1603712"/>
                  </a:cubicBezTo>
                  <a:cubicBezTo>
                    <a:pt x="252897" y="1619809"/>
                    <a:pt x="250421" y="1636096"/>
                    <a:pt x="247468" y="1652099"/>
                  </a:cubicBezTo>
                  <a:cubicBezTo>
                    <a:pt x="244134" y="1671149"/>
                    <a:pt x="240134" y="1689246"/>
                    <a:pt x="235181" y="1707439"/>
                  </a:cubicBezTo>
                  <a:cubicBezTo>
                    <a:pt x="220798" y="1759255"/>
                    <a:pt x="197557" y="1808118"/>
                    <a:pt x="175840" y="1857362"/>
                  </a:cubicBezTo>
                  <a:cubicBezTo>
                    <a:pt x="166315" y="1879270"/>
                    <a:pt x="156790" y="1901273"/>
                    <a:pt x="147265" y="1923561"/>
                  </a:cubicBezTo>
                  <a:cubicBezTo>
                    <a:pt x="106755" y="2021030"/>
                    <a:pt x="74018" y="2121548"/>
                    <a:pt x="49348" y="2224170"/>
                  </a:cubicBezTo>
                  <a:cubicBezTo>
                    <a:pt x="34356" y="2288483"/>
                    <a:pt x="23602" y="2353710"/>
                    <a:pt x="17154" y="2419433"/>
                  </a:cubicBezTo>
                  <a:cubicBezTo>
                    <a:pt x="15249" y="2438035"/>
                    <a:pt x="13753" y="2456675"/>
                    <a:pt x="12677" y="2475344"/>
                  </a:cubicBezTo>
                  <a:cubicBezTo>
                    <a:pt x="11915" y="2488203"/>
                    <a:pt x="11248" y="2501062"/>
                    <a:pt x="10962" y="2514016"/>
                  </a:cubicBezTo>
                  <a:cubicBezTo>
                    <a:pt x="10315" y="2523179"/>
                    <a:pt x="10734" y="2532380"/>
                    <a:pt x="12201" y="2541448"/>
                  </a:cubicBezTo>
                  <a:cubicBezTo>
                    <a:pt x="15534" y="2558783"/>
                    <a:pt x="10962" y="2575643"/>
                    <a:pt x="11724" y="2592883"/>
                  </a:cubicBezTo>
                  <a:cubicBezTo>
                    <a:pt x="12105" y="2598560"/>
                    <a:pt x="12105" y="2604256"/>
                    <a:pt x="11724" y="2609933"/>
                  </a:cubicBezTo>
                  <a:cubicBezTo>
                    <a:pt x="10581" y="2623744"/>
                    <a:pt x="9534" y="2637650"/>
                    <a:pt x="8486" y="2651557"/>
                  </a:cubicBezTo>
                  <a:cubicBezTo>
                    <a:pt x="6581" y="2679370"/>
                    <a:pt x="4962" y="2707212"/>
                    <a:pt x="3628" y="2735091"/>
                  </a:cubicBezTo>
                  <a:cubicBezTo>
                    <a:pt x="1085" y="2790841"/>
                    <a:pt x="-115" y="2846562"/>
                    <a:pt x="9" y="2902255"/>
                  </a:cubicBezTo>
                  <a:cubicBezTo>
                    <a:pt x="9" y="2930830"/>
                    <a:pt x="485" y="2959405"/>
                    <a:pt x="1247" y="2987980"/>
                  </a:cubicBezTo>
                  <a:cubicBezTo>
                    <a:pt x="3533" y="3070533"/>
                    <a:pt x="8838" y="3153077"/>
                    <a:pt x="17154" y="3235630"/>
                  </a:cubicBezTo>
                  <a:cubicBezTo>
                    <a:pt x="21726" y="3281093"/>
                    <a:pt x="27222" y="3326470"/>
                    <a:pt x="33632" y="3371742"/>
                  </a:cubicBezTo>
                  <a:cubicBezTo>
                    <a:pt x="36870" y="3394983"/>
                    <a:pt x="40490" y="3418319"/>
                    <a:pt x="44205" y="3441656"/>
                  </a:cubicBezTo>
                  <a:cubicBezTo>
                    <a:pt x="49920" y="3476708"/>
                    <a:pt x="56273" y="3511636"/>
                    <a:pt x="63255" y="3546431"/>
                  </a:cubicBezTo>
                  <a:cubicBezTo>
                    <a:pt x="73732" y="3600628"/>
                    <a:pt x="85543" y="3614534"/>
                    <a:pt x="94592" y="3669017"/>
                  </a:cubicBezTo>
                  <a:cubicBezTo>
                    <a:pt x="99069" y="3696354"/>
                    <a:pt x="102879" y="3723881"/>
                    <a:pt x="105355" y="3751599"/>
                  </a:cubicBezTo>
                  <a:cubicBezTo>
                    <a:pt x="105527" y="3764801"/>
                    <a:pt x="106613" y="3777974"/>
                    <a:pt x="108594" y="3791033"/>
                  </a:cubicBezTo>
                  <a:cubicBezTo>
                    <a:pt x="112461" y="3803872"/>
                    <a:pt x="115642" y="3816912"/>
                    <a:pt x="118119" y="3830085"/>
                  </a:cubicBezTo>
                  <a:cubicBezTo>
                    <a:pt x="121167" y="3852659"/>
                    <a:pt x="123929" y="3875329"/>
                    <a:pt x="126310" y="3897903"/>
                  </a:cubicBezTo>
                  <a:cubicBezTo>
                    <a:pt x="135835" y="3986105"/>
                    <a:pt x="197843" y="4070210"/>
                    <a:pt x="265185" y="4127836"/>
                  </a:cubicBezTo>
                  <a:cubicBezTo>
                    <a:pt x="284587" y="4144334"/>
                    <a:pt x="305733" y="4158678"/>
                    <a:pt x="328240" y="4170604"/>
                  </a:cubicBezTo>
                  <a:cubicBezTo>
                    <a:pt x="344823" y="4179414"/>
                    <a:pt x="361863" y="4187330"/>
                    <a:pt x="379294" y="4194321"/>
                  </a:cubicBezTo>
                  <a:cubicBezTo>
                    <a:pt x="525122" y="4252995"/>
                    <a:pt x="690285" y="4254329"/>
                    <a:pt x="842400" y="4214800"/>
                  </a:cubicBezTo>
                  <a:cubicBezTo>
                    <a:pt x="857449" y="4210800"/>
                    <a:pt x="872403" y="4206609"/>
                    <a:pt x="887167" y="4201941"/>
                  </a:cubicBezTo>
                  <a:cubicBezTo>
                    <a:pt x="1022041" y="4159555"/>
                    <a:pt x="1146723" y="4087165"/>
                    <a:pt x="1259214" y="4001059"/>
                  </a:cubicBezTo>
                  <a:cubicBezTo>
                    <a:pt x="1336938" y="3941623"/>
                    <a:pt x="1411614" y="3871900"/>
                    <a:pt x="1466859" y="3791509"/>
                  </a:cubicBezTo>
                  <a:cubicBezTo>
                    <a:pt x="1492252" y="3755447"/>
                    <a:pt x="1513417" y="3716585"/>
                    <a:pt x="1529914" y="3675685"/>
                  </a:cubicBezTo>
                  <a:cubicBezTo>
                    <a:pt x="1489566" y="3652406"/>
                    <a:pt x="1453381" y="3622564"/>
                    <a:pt x="1422853" y="3587388"/>
                  </a:cubicBezTo>
                  <a:cubicBezTo>
                    <a:pt x="1396850" y="3561956"/>
                    <a:pt x="1377609" y="3530238"/>
                    <a:pt x="1355416" y="3501663"/>
                  </a:cubicBezTo>
                  <a:cubicBezTo>
                    <a:pt x="1351987" y="3497282"/>
                    <a:pt x="1348558" y="3492900"/>
                    <a:pt x="1345034" y="3488614"/>
                  </a:cubicBezTo>
                  <a:cubicBezTo>
                    <a:pt x="1320364" y="3459182"/>
                    <a:pt x="1290646" y="3434226"/>
                    <a:pt x="1267596" y="3403556"/>
                  </a:cubicBezTo>
                  <a:cubicBezTo>
                    <a:pt x="1252651" y="3384430"/>
                    <a:pt x="1242088" y="3362255"/>
                    <a:pt x="1236640" y="3338595"/>
                  </a:cubicBezTo>
                  <a:cubicBezTo>
                    <a:pt x="1235620" y="3333937"/>
                    <a:pt x="1234858" y="3329232"/>
                    <a:pt x="1234354" y="3324498"/>
                  </a:cubicBezTo>
                  <a:cubicBezTo>
                    <a:pt x="1233287" y="3317954"/>
                    <a:pt x="1233639" y="3311268"/>
                    <a:pt x="1235401" y="3304877"/>
                  </a:cubicBezTo>
                  <a:cubicBezTo>
                    <a:pt x="1236668" y="3301724"/>
                    <a:pt x="1238621" y="3298895"/>
                    <a:pt x="1241116" y="3296590"/>
                  </a:cubicBezTo>
                  <a:cubicBezTo>
                    <a:pt x="1247222" y="3288722"/>
                    <a:pt x="1252727" y="3280416"/>
                    <a:pt x="1257594" y="3271730"/>
                  </a:cubicBezTo>
                  <a:cubicBezTo>
                    <a:pt x="1268929" y="3254299"/>
                    <a:pt x="1281598" y="3237725"/>
                    <a:pt x="1293980" y="3221057"/>
                  </a:cubicBezTo>
                  <a:cubicBezTo>
                    <a:pt x="1361512" y="3130474"/>
                    <a:pt x="1424187" y="3032938"/>
                    <a:pt x="1450095" y="2922924"/>
                  </a:cubicBezTo>
                  <a:cubicBezTo>
                    <a:pt x="1468002" y="2846724"/>
                    <a:pt x="1468002" y="2766905"/>
                    <a:pt x="1496100" y="2694324"/>
                  </a:cubicBezTo>
                  <a:cubicBezTo>
                    <a:pt x="1510845" y="2655938"/>
                    <a:pt x="1532943" y="2620801"/>
                    <a:pt x="1561156" y="2590883"/>
                  </a:cubicBezTo>
                  <a:cubicBezTo>
                    <a:pt x="1575187" y="2576195"/>
                    <a:pt x="1590627" y="2562927"/>
                    <a:pt x="1607257" y="2551259"/>
                  </a:cubicBezTo>
                  <a:lnTo>
                    <a:pt x="1618211" y="2543448"/>
                  </a:lnTo>
                  <a:cubicBezTo>
                    <a:pt x="1643262" y="2524112"/>
                    <a:pt x="1670122" y="2507244"/>
                    <a:pt x="1698411" y="2493061"/>
                  </a:cubicBezTo>
                  <a:cubicBezTo>
                    <a:pt x="1762705" y="2463438"/>
                    <a:pt x="1831761" y="2449627"/>
                    <a:pt x="1902151" y="2436673"/>
                  </a:cubicBezTo>
                  <a:lnTo>
                    <a:pt x="1902151" y="2436673"/>
                  </a:lnTo>
                  <a:cubicBezTo>
                    <a:pt x="1951681" y="2427148"/>
                    <a:pt x="2001592" y="2418575"/>
                    <a:pt x="2049884" y="2404669"/>
                  </a:cubicBezTo>
                  <a:cubicBezTo>
                    <a:pt x="2085889" y="2394382"/>
                    <a:pt x="2123512" y="2379332"/>
                    <a:pt x="2143991" y="2348090"/>
                  </a:cubicBezTo>
                  <a:cubicBezTo>
                    <a:pt x="2163327" y="2318944"/>
                    <a:pt x="2163327" y="2280082"/>
                    <a:pt x="2150849" y="2247983"/>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16" name="任意多边形: 形状 215">
              <a:extLst>
                <a:ext uri="{FF2B5EF4-FFF2-40B4-BE49-F238E27FC236}">
                  <a16:creationId xmlns:a16="http://schemas.microsoft.com/office/drawing/2014/main" id="{37A341B0-1E6D-8ADE-857A-E4A0F94CE754}"/>
                </a:ext>
              </a:extLst>
            </p:cNvPr>
            <p:cNvSpPr/>
            <p:nvPr/>
          </p:nvSpPr>
          <p:spPr>
            <a:xfrm>
              <a:off x="4344532" y="1206779"/>
              <a:ext cx="2038006" cy="1578452"/>
            </a:xfrm>
            <a:custGeom>
              <a:avLst/>
              <a:gdLst>
                <a:gd name="connsiteX0" fmla="*/ 2038006 w 2038006"/>
                <a:gd name="connsiteY0" fmla="*/ 459265 h 1578452"/>
                <a:gd name="connsiteX1" fmla="*/ 2036768 w 2038006"/>
                <a:gd name="connsiteY1" fmla="*/ 457646 h 1578452"/>
                <a:gd name="connsiteX2" fmla="*/ 1945995 w 2038006"/>
                <a:gd name="connsiteY2" fmla="*/ 322296 h 1578452"/>
                <a:gd name="connsiteX3" fmla="*/ 1788642 w 2038006"/>
                <a:gd name="connsiteY3" fmla="*/ 231808 h 1578452"/>
                <a:gd name="connsiteX4" fmla="*/ 1768354 w 2038006"/>
                <a:gd name="connsiteY4" fmla="*/ 234189 h 1578452"/>
                <a:gd name="connsiteX5" fmla="*/ 1764829 w 2038006"/>
                <a:gd name="connsiteY5" fmla="*/ 258002 h 1578452"/>
                <a:gd name="connsiteX6" fmla="*/ 1771497 w 2038006"/>
                <a:gd name="connsiteY6" fmla="*/ 266765 h 1578452"/>
                <a:gd name="connsiteX7" fmla="*/ 1857888 w 2038006"/>
                <a:gd name="connsiteY7" fmla="*/ 356967 h 1578452"/>
                <a:gd name="connsiteX8" fmla="*/ 1740540 w 2038006"/>
                <a:gd name="connsiteY8" fmla="*/ 317343 h 1578452"/>
                <a:gd name="connsiteX9" fmla="*/ 1725110 w 2038006"/>
                <a:gd name="connsiteY9" fmla="*/ 320772 h 1578452"/>
                <a:gd name="connsiteX10" fmla="*/ 1716919 w 2038006"/>
                <a:gd name="connsiteY10" fmla="*/ 350585 h 1578452"/>
                <a:gd name="connsiteX11" fmla="*/ 1730063 w 2038006"/>
                <a:gd name="connsiteY11" fmla="*/ 380970 h 1578452"/>
                <a:gd name="connsiteX12" fmla="*/ 1731492 w 2038006"/>
                <a:gd name="connsiteY12" fmla="*/ 389161 h 1578452"/>
                <a:gd name="connsiteX13" fmla="*/ 1573091 w 2038006"/>
                <a:gd name="connsiteY13" fmla="*/ 330106 h 1578452"/>
                <a:gd name="connsiteX14" fmla="*/ 1560042 w 2038006"/>
                <a:gd name="connsiteY14" fmla="*/ 322105 h 1578452"/>
                <a:gd name="connsiteX15" fmla="*/ 1554136 w 2038006"/>
                <a:gd name="connsiteY15" fmla="*/ 317914 h 1578452"/>
                <a:gd name="connsiteX16" fmla="*/ 1551183 w 2038006"/>
                <a:gd name="connsiteY16" fmla="*/ 315819 h 1578452"/>
                <a:gd name="connsiteX17" fmla="*/ 1546707 w 2038006"/>
                <a:gd name="connsiteY17" fmla="*/ 312390 h 1578452"/>
                <a:gd name="connsiteX18" fmla="*/ 1452886 w 2038006"/>
                <a:gd name="connsiteY18" fmla="*/ 196661 h 1578452"/>
                <a:gd name="connsiteX19" fmla="*/ 1395259 w 2038006"/>
                <a:gd name="connsiteY19" fmla="*/ 124366 h 1578452"/>
                <a:gd name="connsiteX20" fmla="*/ 1370018 w 2038006"/>
                <a:gd name="connsiteY20" fmla="*/ 97315 h 1578452"/>
                <a:gd name="connsiteX21" fmla="*/ 1363541 w 2038006"/>
                <a:gd name="connsiteY21" fmla="*/ 90743 h 1578452"/>
                <a:gd name="connsiteX22" fmla="*/ 1356969 w 2038006"/>
                <a:gd name="connsiteY22" fmla="*/ 84266 h 1578452"/>
                <a:gd name="connsiteX23" fmla="*/ 341223 w 2038006"/>
                <a:gd name="connsiteY23" fmla="*/ 151989 h 1578452"/>
                <a:gd name="connsiteX24" fmla="*/ 240639 w 2038006"/>
                <a:gd name="connsiteY24" fmla="*/ 550324 h 1578452"/>
                <a:gd name="connsiteX25" fmla="*/ 197109 w 2038006"/>
                <a:gd name="connsiteY25" fmla="*/ 777114 h 1578452"/>
                <a:gd name="connsiteX26" fmla="*/ 218255 w 2038006"/>
                <a:gd name="connsiteY26" fmla="*/ 966186 h 1578452"/>
                <a:gd name="connsiteX27" fmla="*/ 213588 w 2038006"/>
                <a:gd name="connsiteY27" fmla="*/ 1266223 h 1578452"/>
                <a:gd name="connsiteX28" fmla="*/ 222351 w 2038006"/>
                <a:gd name="connsiteY28" fmla="*/ 1312800 h 1578452"/>
                <a:gd name="connsiteX29" fmla="*/ 233019 w 2038006"/>
                <a:gd name="connsiteY29" fmla="*/ 1330993 h 1578452"/>
                <a:gd name="connsiteX30" fmla="*/ 224160 w 2038006"/>
                <a:gd name="connsiteY30" fmla="*/ 1351091 h 1578452"/>
                <a:gd name="connsiteX31" fmla="*/ 223017 w 2038006"/>
                <a:gd name="connsiteY31" fmla="*/ 1354425 h 1578452"/>
                <a:gd name="connsiteX32" fmla="*/ 213492 w 2038006"/>
                <a:gd name="connsiteY32" fmla="*/ 1363950 h 1578452"/>
                <a:gd name="connsiteX33" fmla="*/ 193299 w 2038006"/>
                <a:gd name="connsiteY33" fmla="*/ 1384143 h 1578452"/>
                <a:gd name="connsiteX34" fmla="*/ 152818 w 2038006"/>
                <a:gd name="connsiteY34" fmla="*/ 1424529 h 1578452"/>
                <a:gd name="connsiteX35" fmla="*/ 101002 w 2038006"/>
                <a:gd name="connsiteY35" fmla="*/ 1476154 h 1578452"/>
                <a:gd name="connsiteX36" fmla="*/ 35184 w 2038006"/>
                <a:gd name="connsiteY36" fmla="*/ 1549687 h 1578452"/>
                <a:gd name="connsiteX37" fmla="*/ 14706 w 2038006"/>
                <a:gd name="connsiteY37" fmla="*/ 1575119 h 1578452"/>
                <a:gd name="connsiteX38" fmla="*/ 7371 w 2038006"/>
                <a:gd name="connsiteY38" fmla="*/ 1578453 h 1578452"/>
                <a:gd name="connsiteX39" fmla="*/ 37 w 2038006"/>
                <a:gd name="connsiteY39" fmla="*/ 1570642 h 1578452"/>
                <a:gd name="connsiteX40" fmla="*/ 2228 w 2038006"/>
                <a:gd name="connsiteY40" fmla="*/ 1559212 h 1578452"/>
                <a:gd name="connsiteX41" fmla="*/ 48996 w 2038006"/>
                <a:gd name="connsiteY41" fmla="*/ 1471392 h 1578452"/>
                <a:gd name="connsiteX42" fmla="*/ 103002 w 2038006"/>
                <a:gd name="connsiteY42" fmla="*/ 1397954 h 1578452"/>
                <a:gd name="connsiteX43" fmla="*/ 139388 w 2038006"/>
                <a:gd name="connsiteY43" fmla="*/ 1318611 h 1578452"/>
                <a:gd name="connsiteX44" fmla="*/ 160152 w 2038006"/>
                <a:gd name="connsiteY44" fmla="*/ 1232028 h 1578452"/>
                <a:gd name="connsiteX45" fmla="*/ 169677 w 2038006"/>
                <a:gd name="connsiteY45" fmla="*/ 1141350 h 1578452"/>
                <a:gd name="connsiteX46" fmla="*/ 171678 w 2038006"/>
                <a:gd name="connsiteY46" fmla="*/ 1049720 h 1578452"/>
                <a:gd name="connsiteX47" fmla="*/ 171678 w 2038006"/>
                <a:gd name="connsiteY47" fmla="*/ 1009429 h 1578452"/>
                <a:gd name="connsiteX48" fmla="*/ 154152 w 2038006"/>
                <a:gd name="connsiteY48" fmla="*/ 829597 h 1578452"/>
                <a:gd name="connsiteX49" fmla="*/ 127863 w 2038006"/>
                <a:gd name="connsiteY49" fmla="*/ 724822 h 1578452"/>
                <a:gd name="connsiteX50" fmla="*/ 204063 w 2038006"/>
                <a:gd name="connsiteY50" fmla="*/ 514415 h 1578452"/>
                <a:gd name="connsiteX51" fmla="*/ 283882 w 2038006"/>
                <a:gd name="connsiteY51" fmla="*/ 136272 h 1578452"/>
                <a:gd name="connsiteX52" fmla="*/ 314362 w 2038006"/>
                <a:gd name="connsiteY52" fmla="*/ 53405 h 1578452"/>
                <a:gd name="connsiteX53" fmla="*/ 441711 w 2038006"/>
                <a:gd name="connsiteY53" fmla="*/ 11685 h 1578452"/>
                <a:gd name="connsiteX54" fmla="*/ 1089412 w 2038006"/>
                <a:gd name="connsiteY54" fmla="*/ 14543 h 1578452"/>
                <a:gd name="connsiteX55" fmla="*/ 1323631 w 2038006"/>
                <a:gd name="connsiteY55" fmla="*/ 1684 h 1578452"/>
                <a:gd name="connsiteX56" fmla="*/ 1352873 w 2038006"/>
                <a:gd name="connsiteY56" fmla="*/ 5018 h 1578452"/>
                <a:gd name="connsiteX57" fmla="*/ 1358874 w 2038006"/>
                <a:gd name="connsiteY57" fmla="*/ 6447 h 1578452"/>
                <a:gd name="connsiteX58" fmla="*/ 1376114 w 2038006"/>
                <a:gd name="connsiteY58" fmla="*/ 4637 h 1578452"/>
                <a:gd name="connsiteX59" fmla="*/ 1410499 w 2038006"/>
                <a:gd name="connsiteY59" fmla="*/ 3494 h 1578452"/>
                <a:gd name="connsiteX60" fmla="*/ 1461934 w 2038006"/>
                <a:gd name="connsiteY60" fmla="*/ 15781 h 1578452"/>
                <a:gd name="connsiteX61" fmla="*/ 1472697 w 2038006"/>
                <a:gd name="connsiteY61" fmla="*/ 22639 h 1578452"/>
                <a:gd name="connsiteX62" fmla="*/ 1475269 w 2038006"/>
                <a:gd name="connsiteY62" fmla="*/ 24735 h 1578452"/>
                <a:gd name="connsiteX63" fmla="*/ 1503368 w 2038006"/>
                <a:gd name="connsiteY63" fmla="*/ 55024 h 1578452"/>
                <a:gd name="connsiteX64" fmla="*/ 1657578 w 2038006"/>
                <a:gd name="connsiteY64" fmla="*/ 128271 h 1578452"/>
                <a:gd name="connsiteX65" fmla="*/ 1714728 w 2038006"/>
                <a:gd name="connsiteY65" fmla="*/ 157418 h 1578452"/>
                <a:gd name="connsiteX66" fmla="*/ 1724253 w 2038006"/>
                <a:gd name="connsiteY66" fmla="*/ 174658 h 1578452"/>
                <a:gd name="connsiteX67" fmla="*/ 1800929 w 2038006"/>
                <a:gd name="connsiteY67" fmla="*/ 208662 h 1578452"/>
                <a:gd name="connsiteX68" fmla="*/ 1977332 w 2038006"/>
                <a:gd name="connsiteY68" fmla="*/ 313437 h 1578452"/>
                <a:gd name="connsiteX69" fmla="*/ 2010288 w 2038006"/>
                <a:gd name="connsiteY69" fmla="*/ 380112 h 1578452"/>
                <a:gd name="connsiteX70" fmla="*/ 2037244 w 2038006"/>
                <a:gd name="connsiteY70" fmla="*/ 454979 h 1578452"/>
                <a:gd name="connsiteX71" fmla="*/ 2038006 w 2038006"/>
                <a:gd name="connsiteY71" fmla="*/ 459265 h 157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038006" h="1578452">
                  <a:moveTo>
                    <a:pt x="2038006" y="459265"/>
                  </a:moveTo>
                  <a:cubicBezTo>
                    <a:pt x="2037539" y="458767"/>
                    <a:pt x="2037130" y="458225"/>
                    <a:pt x="2036768" y="457646"/>
                  </a:cubicBezTo>
                  <a:cubicBezTo>
                    <a:pt x="2004478" y="414021"/>
                    <a:pt x="1981332" y="363253"/>
                    <a:pt x="1945995" y="322296"/>
                  </a:cubicBezTo>
                  <a:cubicBezTo>
                    <a:pt x="1905342" y="275139"/>
                    <a:pt x="1849849" y="243227"/>
                    <a:pt x="1788642" y="231808"/>
                  </a:cubicBezTo>
                  <a:cubicBezTo>
                    <a:pt x="1781841" y="229719"/>
                    <a:pt x="1774478" y="230584"/>
                    <a:pt x="1768354" y="234189"/>
                  </a:cubicBezTo>
                  <a:cubicBezTo>
                    <a:pt x="1761943" y="240422"/>
                    <a:pt x="1760495" y="250179"/>
                    <a:pt x="1764829" y="258002"/>
                  </a:cubicBezTo>
                  <a:cubicBezTo>
                    <a:pt x="1768544" y="265812"/>
                    <a:pt x="1764258" y="262193"/>
                    <a:pt x="1771497" y="266765"/>
                  </a:cubicBezTo>
                  <a:cubicBezTo>
                    <a:pt x="1807273" y="289276"/>
                    <a:pt x="1836943" y="320257"/>
                    <a:pt x="1857888" y="356967"/>
                  </a:cubicBezTo>
                  <a:cubicBezTo>
                    <a:pt x="1823027" y="332773"/>
                    <a:pt x="1782546" y="316009"/>
                    <a:pt x="1740540" y="317343"/>
                  </a:cubicBezTo>
                  <a:cubicBezTo>
                    <a:pt x="1735188" y="317161"/>
                    <a:pt x="1729882" y="318341"/>
                    <a:pt x="1725110" y="320772"/>
                  </a:cubicBezTo>
                  <a:cubicBezTo>
                    <a:pt x="1716261" y="327918"/>
                    <a:pt x="1712966" y="339920"/>
                    <a:pt x="1716919" y="350585"/>
                  </a:cubicBezTo>
                  <a:cubicBezTo>
                    <a:pt x="1719966" y="361253"/>
                    <a:pt x="1726444" y="370587"/>
                    <a:pt x="1730063" y="380970"/>
                  </a:cubicBezTo>
                  <a:cubicBezTo>
                    <a:pt x="1731101" y="383571"/>
                    <a:pt x="1731587" y="386361"/>
                    <a:pt x="1731492" y="389161"/>
                  </a:cubicBezTo>
                  <a:cubicBezTo>
                    <a:pt x="1679104" y="369635"/>
                    <a:pt x="1621383" y="358014"/>
                    <a:pt x="1573091" y="330106"/>
                  </a:cubicBezTo>
                  <a:cubicBezTo>
                    <a:pt x="1568614" y="327630"/>
                    <a:pt x="1564328" y="324867"/>
                    <a:pt x="1560042" y="322105"/>
                  </a:cubicBezTo>
                  <a:lnTo>
                    <a:pt x="1554136" y="317914"/>
                  </a:lnTo>
                  <a:lnTo>
                    <a:pt x="1551183" y="315819"/>
                  </a:lnTo>
                  <a:lnTo>
                    <a:pt x="1546707" y="312390"/>
                  </a:lnTo>
                  <a:cubicBezTo>
                    <a:pt x="1507845" y="281719"/>
                    <a:pt x="1481746" y="237428"/>
                    <a:pt x="1452886" y="196661"/>
                  </a:cubicBezTo>
                  <a:cubicBezTo>
                    <a:pt x="1435007" y="171528"/>
                    <a:pt x="1415776" y="147394"/>
                    <a:pt x="1395259" y="124366"/>
                  </a:cubicBezTo>
                  <a:cubicBezTo>
                    <a:pt x="1387068" y="114841"/>
                    <a:pt x="1378590" y="106173"/>
                    <a:pt x="1370018" y="97315"/>
                  </a:cubicBezTo>
                  <a:lnTo>
                    <a:pt x="1363541" y="90743"/>
                  </a:lnTo>
                  <a:lnTo>
                    <a:pt x="1356969" y="84266"/>
                  </a:lnTo>
                  <a:cubicBezTo>
                    <a:pt x="621067" y="-7841"/>
                    <a:pt x="341223" y="151989"/>
                    <a:pt x="341223" y="151989"/>
                  </a:cubicBezTo>
                  <a:cubicBezTo>
                    <a:pt x="269785" y="269813"/>
                    <a:pt x="269880" y="415641"/>
                    <a:pt x="240639" y="550324"/>
                  </a:cubicBezTo>
                  <a:cubicBezTo>
                    <a:pt x="224256" y="625762"/>
                    <a:pt x="197967" y="699962"/>
                    <a:pt x="197109" y="777114"/>
                  </a:cubicBezTo>
                  <a:cubicBezTo>
                    <a:pt x="196347" y="840551"/>
                    <a:pt x="212826" y="902940"/>
                    <a:pt x="218255" y="966186"/>
                  </a:cubicBezTo>
                  <a:cubicBezTo>
                    <a:pt x="226923" y="1065912"/>
                    <a:pt x="208063" y="1166211"/>
                    <a:pt x="213588" y="1266223"/>
                  </a:cubicBezTo>
                  <a:cubicBezTo>
                    <a:pt x="213835" y="1282130"/>
                    <a:pt x="216798" y="1297884"/>
                    <a:pt x="222351" y="1312800"/>
                  </a:cubicBezTo>
                  <a:cubicBezTo>
                    <a:pt x="225075" y="1319315"/>
                    <a:pt x="228666" y="1325431"/>
                    <a:pt x="233019" y="1330993"/>
                  </a:cubicBezTo>
                  <a:cubicBezTo>
                    <a:pt x="230256" y="1337661"/>
                    <a:pt x="226542" y="1344233"/>
                    <a:pt x="224160" y="1351091"/>
                  </a:cubicBezTo>
                  <a:cubicBezTo>
                    <a:pt x="223884" y="1352234"/>
                    <a:pt x="223494" y="1353348"/>
                    <a:pt x="223017" y="1354425"/>
                  </a:cubicBezTo>
                  <a:cubicBezTo>
                    <a:pt x="220255" y="1357987"/>
                    <a:pt x="217055" y="1361187"/>
                    <a:pt x="213492" y="1363950"/>
                  </a:cubicBezTo>
                  <a:cubicBezTo>
                    <a:pt x="206825" y="1370712"/>
                    <a:pt x="200062" y="1377380"/>
                    <a:pt x="193299" y="1384143"/>
                  </a:cubicBezTo>
                  <a:cubicBezTo>
                    <a:pt x="179774" y="1397601"/>
                    <a:pt x="166277" y="1411070"/>
                    <a:pt x="152818" y="1424529"/>
                  </a:cubicBezTo>
                  <a:cubicBezTo>
                    <a:pt x="135483" y="1441674"/>
                    <a:pt x="118214" y="1458885"/>
                    <a:pt x="101002" y="1476154"/>
                  </a:cubicBezTo>
                  <a:cubicBezTo>
                    <a:pt x="77018" y="1498747"/>
                    <a:pt x="54996" y="1523351"/>
                    <a:pt x="35184" y="1549687"/>
                  </a:cubicBezTo>
                  <a:cubicBezTo>
                    <a:pt x="29431" y="1558974"/>
                    <a:pt x="22554" y="1567518"/>
                    <a:pt x="14706" y="1575119"/>
                  </a:cubicBezTo>
                  <a:cubicBezTo>
                    <a:pt x="12734" y="1577072"/>
                    <a:pt x="10134" y="1578253"/>
                    <a:pt x="7371" y="1578453"/>
                  </a:cubicBezTo>
                  <a:cubicBezTo>
                    <a:pt x="3380" y="1577919"/>
                    <a:pt x="323" y="1574652"/>
                    <a:pt x="37" y="1570642"/>
                  </a:cubicBezTo>
                  <a:cubicBezTo>
                    <a:pt x="-182" y="1566708"/>
                    <a:pt x="571" y="1562784"/>
                    <a:pt x="2228" y="1559212"/>
                  </a:cubicBezTo>
                  <a:cubicBezTo>
                    <a:pt x="14048" y="1528084"/>
                    <a:pt x="29765" y="1498576"/>
                    <a:pt x="48996" y="1471392"/>
                  </a:cubicBezTo>
                  <a:cubicBezTo>
                    <a:pt x="66617" y="1446436"/>
                    <a:pt x="87096" y="1423767"/>
                    <a:pt x="103002" y="1397954"/>
                  </a:cubicBezTo>
                  <a:cubicBezTo>
                    <a:pt x="118109" y="1372979"/>
                    <a:pt x="130320" y="1346357"/>
                    <a:pt x="139388" y="1318611"/>
                  </a:cubicBezTo>
                  <a:cubicBezTo>
                    <a:pt x="148646" y="1290360"/>
                    <a:pt x="155590" y="1261403"/>
                    <a:pt x="160152" y="1232028"/>
                  </a:cubicBezTo>
                  <a:cubicBezTo>
                    <a:pt x="164896" y="1201987"/>
                    <a:pt x="168077" y="1171726"/>
                    <a:pt x="169677" y="1141350"/>
                  </a:cubicBezTo>
                  <a:cubicBezTo>
                    <a:pt x="171297" y="1110870"/>
                    <a:pt x="171773" y="1080295"/>
                    <a:pt x="171678" y="1049720"/>
                  </a:cubicBezTo>
                  <a:cubicBezTo>
                    <a:pt x="171678" y="1036290"/>
                    <a:pt x="171678" y="1022859"/>
                    <a:pt x="171678" y="1009429"/>
                  </a:cubicBezTo>
                  <a:cubicBezTo>
                    <a:pt x="170820" y="949136"/>
                    <a:pt x="169868" y="887890"/>
                    <a:pt x="154152" y="829597"/>
                  </a:cubicBezTo>
                  <a:cubicBezTo>
                    <a:pt x="144627" y="794736"/>
                    <a:pt x="130053" y="760827"/>
                    <a:pt x="127863" y="724822"/>
                  </a:cubicBezTo>
                  <a:cubicBezTo>
                    <a:pt x="123195" y="649384"/>
                    <a:pt x="172630" y="582995"/>
                    <a:pt x="204063" y="514415"/>
                  </a:cubicBezTo>
                  <a:cubicBezTo>
                    <a:pt x="258641" y="397067"/>
                    <a:pt x="263308" y="263907"/>
                    <a:pt x="283882" y="136272"/>
                  </a:cubicBezTo>
                  <a:cubicBezTo>
                    <a:pt x="288645" y="106840"/>
                    <a:pt x="294931" y="76074"/>
                    <a:pt x="314362" y="53405"/>
                  </a:cubicBezTo>
                  <a:cubicBezTo>
                    <a:pt x="344271" y="18353"/>
                    <a:pt x="395610" y="13019"/>
                    <a:pt x="441711" y="11685"/>
                  </a:cubicBezTo>
                  <a:cubicBezTo>
                    <a:pt x="657453" y="5399"/>
                    <a:pt x="873956" y="33117"/>
                    <a:pt x="1089412" y="14543"/>
                  </a:cubicBezTo>
                  <a:cubicBezTo>
                    <a:pt x="1166564" y="7875"/>
                    <a:pt x="1247146" y="-4507"/>
                    <a:pt x="1323631" y="1684"/>
                  </a:cubicBezTo>
                  <a:cubicBezTo>
                    <a:pt x="1333461" y="1841"/>
                    <a:pt x="1343253" y="2959"/>
                    <a:pt x="1352873" y="5018"/>
                  </a:cubicBezTo>
                  <a:cubicBezTo>
                    <a:pt x="1354807" y="5740"/>
                    <a:pt x="1356826" y="6219"/>
                    <a:pt x="1358874" y="6447"/>
                  </a:cubicBezTo>
                  <a:cubicBezTo>
                    <a:pt x="1364494" y="6447"/>
                    <a:pt x="1370399" y="5113"/>
                    <a:pt x="1376114" y="4637"/>
                  </a:cubicBezTo>
                  <a:cubicBezTo>
                    <a:pt x="1387534" y="3492"/>
                    <a:pt x="1399022" y="3110"/>
                    <a:pt x="1410499" y="3494"/>
                  </a:cubicBezTo>
                  <a:cubicBezTo>
                    <a:pt x="1428349" y="3649"/>
                    <a:pt x="1445942" y="7851"/>
                    <a:pt x="1461934" y="15781"/>
                  </a:cubicBezTo>
                  <a:cubicBezTo>
                    <a:pt x="1465687" y="17797"/>
                    <a:pt x="1469287" y="20089"/>
                    <a:pt x="1472697" y="22639"/>
                  </a:cubicBezTo>
                  <a:lnTo>
                    <a:pt x="1475269" y="24735"/>
                  </a:lnTo>
                  <a:cubicBezTo>
                    <a:pt x="1485337" y="34156"/>
                    <a:pt x="1494729" y="44277"/>
                    <a:pt x="1503368" y="55024"/>
                  </a:cubicBezTo>
                  <a:cubicBezTo>
                    <a:pt x="1542516" y="97506"/>
                    <a:pt x="1601190" y="115508"/>
                    <a:pt x="1657578" y="128271"/>
                  </a:cubicBezTo>
                  <a:cubicBezTo>
                    <a:pt x="1679009" y="133129"/>
                    <a:pt x="1702821" y="138939"/>
                    <a:pt x="1714728" y="157418"/>
                  </a:cubicBezTo>
                  <a:cubicBezTo>
                    <a:pt x="1718347" y="162847"/>
                    <a:pt x="1720538" y="169134"/>
                    <a:pt x="1724253" y="174658"/>
                  </a:cubicBezTo>
                  <a:cubicBezTo>
                    <a:pt x="1739588" y="199233"/>
                    <a:pt x="1772545" y="203233"/>
                    <a:pt x="1800929" y="208662"/>
                  </a:cubicBezTo>
                  <a:cubicBezTo>
                    <a:pt x="1870176" y="221045"/>
                    <a:pt x="1938470" y="254954"/>
                    <a:pt x="1977332" y="313437"/>
                  </a:cubicBezTo>
                  <a:cubicBezTo>
                    <a:pt x="1990448" y="334547"/>
                    <a:pt x="2001478" y="356875"/>
                    <a:pt x="2010288" y="380112"/>
                  </a:cubicBezTo>
                  <a:cubicBezTo>
                    <a:pt x="2021023" y="404404"/>
                    <a:pt x="2030024" y="429421"/>
                    <a:pt x="2037244" y="454979"/>
                  </a:cubicBezTo>
                  <a:cubicBezTo>
                    <a:pt x="2037339" y="456312"/>
                    <a:pt x="2037721" y="457836"/>
                    <a:pt x="2038006" y="459265"/>
                  </a:cubicBezTo>
                  <a:close/>
                </a:path>
              </a:pathLst>
            </a:custGeom>
            <a:solidFill>
              <a:srgbClr val="9E775A"/>
            </a:solidFill>
            <a:ln w="9525" cap="flat">
              <a:noFill/>
              <a:prstDash val="solid"/>
              <a:miter/>
            </a:ln>
          </p:spPr>
          <p:txBody>
            <a:bodyPr rtlCol="0" anchor="ctr">
              <a:noAutofit/>
            </a:bodyPr>
            <a:lstStyle/>
            <a:p>
              <a:endParaRPr lang="en-US">
                <a:cs typeface="+mn-ea"/>
                <a:sym typeface="+mn-lt"/>
              </a:endParaRPr>
            </a:p>
          </p:txBody>
        </p:sp>
        <p:sp>
          <p:nvSpPr>
            <p:cNvPr id="217" name="任意多边形: 形状 216">
              <a:extLst>
                <a:ext uri="{FF2B5EF4-FFF2-40B4-BE49-F238E27FC236}">
                  <a16:creationId xmlns:a16="http://schemas.microsoft.com/office/drawing/2014/main" id="{6A849B37-CF36-7E6F-0540-AB67CA24A21C}"/>
                </a:ext>
              </a:extLst>
            </p:cNvPr>
            <p:cNvSpPr/>
            <p:nvPr/>
          </p:nvSpPr>
          <p:spPr>
            <a:xfrm>
              <a:off x="4373009" y="916821"/>
              <a:ext cx="1188855" cy="227068"/>
            </a:xfrm>
            <a:custGeom>
              <a:avLst/>
              <a:gdLst>
                <a:gd name="connsiteX0" fmla="*/ 1188855 w 1188855"/>
                <a:gd name="connsiteY0" fmla="*/ 117905 h 227068"/>
                <a:gd name="connsiteX1" fmla="*/ 961017 w 1188855"/>
                <a:gd name="connsiteY1" fmla="*/ 140003 h 227068"/>
                <a:gd name="connsiteX2" fmla="*/ 273884 w 1188855"/>
                <a:gd name="connsiteY2" fmla="*/ 99427 h 227068"/>
                <a:gd name="connsiteX3" fmla="*/ 156155 w 1188855"/>
                <a:gd name="connsiteY3" fmla="*/ 140956 h 227068"/>
                <a:gd name="connsiteX4" fmla="*/ 24805 w 1188855"/>
                <a:gd name="connsiteY4" fmla="*/ 226681 h 227068"/>
                <a:gd name="connsiteX5" fmla="*/ 4802 w 1188855"/>
                <a:gd name="connsiteY5" fmla="*/ 221252 h 227068"/>
                <a:gd name="connsiteX6" fmla="*/ 1183 w 1188855"/>
                <a:gd name="connsiteY6" fmla="*/ 197820 h 227068"/>
                <a:gd name="connsiteX7" fmla="*/ 11756 w 1188855"/>
                <a:gd name="connsiteY7" fmla="*/ 147909 h 227068"/>
                <a:gd name="connsiteX8" fmla="*/ 21281 w 1188855"/>
                <a:gd name="connsiteY8" fmla="*/ 132288 h 227068"/>
                <a:gd name="connsiteX9" fmla="*/ 31758 w 1188855"/>
                <a:gd name="connsiteY9" fmla="*/ 114381 h 227068"/>
                <a:gd name="connsiteX10" fmla="*/ 37283 w 1188855"/>
                <a:gd name="connsiteY10" fmla="*/ 105523 h 227068"/>
                <a:gd name="connsiteX11" fmla="*/ 43664 w 1188855"/>
                <a:gd name="connsiteY11" fmla="*/ 93140 h 227068"/>
                <a:gd name="connsiteX12" fmla="*/ 70430 w 1188855"/>
                <a:gd name="connsiteY12" fmla="*/ 57231 h 227068"/>
                <a:gd name="connsiteX13" fmla="*/ 174633 w 1188855"/>
                <a:gd name="connsiteY13" fmla="*/ 2653 h 227068"/>
                <a:gd name="connsiteX14" fmla="*/ 248261 w 1188855"/>
                <a:gd name="connsiteY14" fmla="*/ 1319 h 227068"/>
                <a:gd name="connsiteX15" fmla="*/ 474099 w 1188855"/>
                <a:gd name="connsiteY15" fmla="*/ 17036 h 227068"/>
                <a:gd name="connsiteX16" fmla="*/ 602401 w 1188855"/>
                <a:gd name="connsiteY16" fmla="*/ 29704 h 227068"/>
                <a:gd name="connsiteX17" fmla="*/ 639167 w 1188855"/>
                <a:gd name="connsiteY17" fmla="*/ 33609 h 227068"/>
                <a:gd name="connsiteX18" fmla="*/ 653360 w 1188855"/>
                <a:gd name="connsiteY18" fmla="*/ 34943 h 227068"/>
                <a:gd name="connsiteX19" fmla="*/ 681935 w 1188855"/>
                <a:gd name="connsiteY19" fmla="*/ 37610 h 227068"/>
                <a:gd name="connsiteX20" fmla="*/ 738418 w 1188855"/>
                <a:gd name="connsiteY20" fmla="*/ 43515 h 227068"/>
                <a:gd name="connsiteX21" fmla="*/ 851384 w 1188855"/>
                <a:gd name="connsiteY21" fmla="*/ 56945 h 227068"/>
                <a:gd name="connsiteX22" fmla="*/ 892437 w 1188855"/>
                <a:gd name="connsiteY22" fmla="*/ 64851 h 227068"/>
                <a:gd name="connsiteX23" fmla="*/ 1046647 w 1188855"/>
                <a:gd name="connsiteY23" fmla="*/ 92378 h 22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8855" h="227068">
                  <a:moveTo>
                    <a:pt x="1188855" y="117905"/>
                  </a:moveTo>
                  <a:cubicBezTo>
                    <a:pt x="1113665" y="131679"/>
                    <a:pt x="1037446" y="139071"/>
                    <a:pt x="961017" y="140003"/>
                  </a:cubicBezTo>
                  <a:cubicBezTo>
                    <a:pt x="730893" y="140480"/>
                    <a:pt x="501055" y="62375"/>
                    <a:pt x="273884" y="99427"/>
                  </a:cubicBezTo>
                  <a:cubicBezTo>
                    <a:pt x="232545" y="106190"/>
                    <a:pt x="190730" y="117143"/>
                    <a:pt x="156155" y="140956"/>
                  </a:cubicBezTo>
                  <a:cubicBezTo>
                    <a:pt x="112435" y="171245"/>
                    <a:pt x="77859" y="222680"/>
                    <a:pt x="24805" y="226681"/>
                  </a:cubicBezTo>
                  <a:cubicBezTo>
                    <a:pt x="17661" y="227977"/>
                    <a:pt x="10308" y="225983"/>
                    <a:pt x="4802" y="221252"/>
                  </a:cubicBezTo>
                  <a:cubicBezTo>
                    <a:pt x="97" y="214398"/>
                    <a:pt x="-1236" y="205775"/>
                    <a:pt x="1183" y="197820"/>
                  </a:cubicBezTo>
                  <a:cubicBezTo>
                    <a:pt x="3755" y="180995"/>
                    <a:pt x="7288" y="164331"/>
                    <a:pt x="11756" y="147909"/>
                  </a:cubicBezTo>
                  <a:cubicBezTo>
                    <a:pt x="14708" y="142670"/>
                    <a:pt x="17852" y="137432"/>
                    <a:pt x="21281" y="132288"/>
                  </a:cubicBezTo>
                  <a:lnTo>
                    <a:pt x="31758" y="114381"/>
                  </a:lnTo>
                  <a:lnTo>
                    <a:pt x="37283" y="105523"/>
                  </a:lnTo>
                  <a:cubicBezTo>
                    <a:pt x="39664" y="101522"/>
                    <a:pt x="41188" y="97236"/>
                    <a:pt x="43664" y="93140"/>
                  </a:cubicBezTo>
                  <a:cubicBezTo>
                    <a:pt x="51094" y="80125"/>
                    <a:pt x="60076" y="68065"/>
                    <a:pt x="70430" y="57231"/>
                  </a:cubicBezTo>
                  <a:cubicBezTo>
                    <a:pt x="98347" y="28246"/>
                    <a:pt x="134914" y="9096"/>
                    <a:pt x="174633" y="2653"/>
                  </a:cubicBezTo>
                  <a:cubicBezTo>
                    <a:pt x="199065" y="-362"/>
                    <a:pt x="223744" y="-808"/>
                    <a:pt x="248261" y="1319"/>
                  </a:cubicBezTo>
                  <a:cubicBezTo>
                    <a:pt x="323633" y="5256"/>
                    <a:pt x="398918" y="10495"/>
                    <a:pt x="474099" y="17036"/>
                  </a:cubicBezTo>
                  <a:cubicBezTo>
                    <a:pt x="516962" y="20655"/>
                    <a:pt x="559824" y="25132"/>
                    <a:pt x="602401" y="29704"/>
                  </a:cubicBezTo>
                  <a:cubicBezTo>
                    <a:pt x="614688" y="31037"/>
                    <a:pt x="626975" y="32561"/>
                    <a:pt x="639167" y="33609"/>
                  </a:cubicBezTo>
                  <a:lnTo>
                    <a:pt x="653360" y="34943"/>
                  </a:lnTo>
                  <a:lnTo>
                    <a:pt x="681935" y="37610"/>
                  </a:lnTo>
                  <a:lnTo>
                    <a:pt x="738418" y="43515"/>
                  </a:lnTo>
                  <a:cubicBezTo>
                    <a:pt x="776137" y="47643"/>
                    <a:pt x="813789" y="52119"/>
                    <a:pt x="851384" y="56945"/>
                  </a:cubicBezTo>
                  <a:cubicBezTo>
                    <a:pt x="865386" y="58755"/>
                    <a:pt x="878435" y="62279"/>
                    <a:pt x="892437" y="64851"/>
                  </a:cubicBezTo>
                  <a:lnTo>
                    <a:pt x="1046647" y="92378"/>
                  </a:ln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218" name="任意多边形: 形状 217">
              <a:extLst>
                <a:ext uri="{FF2B5EF4-FFF2-40B4-BE49-F238E27FC236}">
                  <a16:creationId xmlns:a16="http://schemas.microsoft.com/office/drawing/2014/main" id="{1964E4D7-E829-F1F7-8D56-C96F5732BF17}"/>
                </a:ext>
              </a:extLst>
            </p:cNvPr>
            <p:cNvSpPr/>
            <p:nvPr/>
          </p:nvSpPr>
          <p:spPr>
            <a:xfrm>
              <a:off x="4667371" y="4240930"/>
              <a:ext cx="579691" cy="878307"/>
            </a:xfrm>
            <a:custGeom>
              <a:avLst/>
              <a:gdLst>
                <a:gd name="connsiteX0" fmla="*/ 579692 w 579691"/>
                <a:gd name="connsiteY0" fmla="*/ 467875 h 878307"/>
                <a:gd name="connsiteX1" fmla="*/ 372046 w 579691"/>
                <a:gd name="connsiteY1" fmla="*/ 677425 h 878307"/>
                <a:gd name="connsiteX2" fmla="*/ 0 w 579691"/>
                <a:gd name="connsiteY2" fmla="*/ 878308 h 878307"/>
                <a:gd name="connsiteX3" fmla="*/ 20574 w 579691"/>
                <a:gd name="connsiteY3" fmla="*/ 773818 h 878307"/>
                <a:gd name="connsiteX4" fmla="*/ 63627 w 579691"/>
                <a:gd name="connsiteY4" fmla="*/ 606559 h 878307"/>
                <a:gd name="connsiteX5" fmla="*/ 43339 w 579691"/>
                <a:gd name="connsiteY5" fmla="*/ 418631 h 878307"/>
                <a:gd name="connsiteX6" fmla="*/ 44958 w 579691"/>
                <a:gd name="connsiteY6" fmla="*/ 401486 h 878307"/>
                <a:gd name="connsiteX7" fmla="*/ 96012 w 579691"/>
                <a:gd name="connsiteY7" fmla="*/ 273851 h 878307"/>
                <a:gd name="connsiteX8" fmla="*/ 179832 w 579691"/>
                <a:gd name="connsiteY8" fmla="*/ 195841 h 878307"/>
                <a:gd name="connsiteX9" fmla="*/ 246507 w 579691"/>
                <a:gd name="connsiteY9" fmla="*/ 72016 h 878307"/>
                <a:gd name="connsiteX10" fmla="*/ 265557 w 579691"/>
                <a:gd name="connsiteY10" fmla="*/ 23820 h 878307"/>
                <a:gd name="connsiteX11" fmla="*/ 315373 w 579691"/>
                <a:gd name="connsiteY11" fmla="*/ 2008 h 878307"/>
                <a:gd name="connsiteX12" fmla="*/ 347186 w 579691"/>
                <a:gd name="connsiteY12" fmla="*/ 103 h 878307"/>
                <a:gd name="connsiteX13" fmla="*/ 349472 w 579691"/>
                <a:gd name="connsiteY13" fmla="*/ 14200 h 878307"/>
                <a:gd name="connsiteX14" fmla="*/ 380429 w 579691"/>
                <a:gd name="connsiteY14" fmla="*/ 79160 h 878307"/>
                <a:gd name="connsiteX15" fmla="*/ 457867 w 579691"/>
                <a:gd name="connsiteY15" fmla="*/ 164218 h 878307"/>
                <a:gd name="connsiteX16" fmla="*/ 468249 w 579691"/>
                <a:gd name="connsiteY16" fmla="*/ 177268 h 878307"/>
                <a:gd name="connsiteX17" fmla="*/ 425672 w 579691"/>
                <a:gd name="connsiteY17" fmla="*/ 257373 h 878307"/>
                <a:gd name="connsiteX18" fmla="*/ 378047 w 579691"/>
                <a:gd name="connsiteY18" fmla="*/ 338526 h 878307"/>
                <a:gd name="connsiteX19" fmla="*/ 370808 w 579691"/>
                <a:gd name="connsiteY19" fmla="*/ 429871 h 878307"/>
                <a:gd name="connsiteX20" fmla="*/ 470345 w 579691"/>
                <a:gd name="connsiteY20" fmla="*/ 490259 h 878307"/>
                <a:gd name="connsiteX21" fmla="*/ 579692 w 579691"/>
                <a:gd name="connsiteY21" fmla="*/ 467875 h 87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9691" h="878307">
                  <a:moveTo>
                    <a:pt x="579692" y="467875"/>
                  </a:moveTo>
                  <a:cubicBezTo>
                    <a:pt x="524065" y="547981"/>
                    <a:pt x="449771" y="617704"/>
                    <a:pt x="372046" y="677425"/>
                  </a:cubicBezTo>
                  <a:cubicBezTo>
                    <a:pt x="259556" y="763150"/>
                    <a:pt x="134874" y="835921"/>
                    <a:pt x="0" y="878308"/>
                  </a:cubicBezTo>
                  <a:cubicBezTo>
                    <a:pt x="1705" y="842656"/>
                    <a:pt x="8639" y="807451"/>
                    <a:pt x="20574" y="773818"/>
                  </a:cubicBezTo>
                  <a:cubicBezTo>
                    <a:pt x="38671" y="718954"/>
                    <a:pt x="62198" y="664376"/>
                    <a:pt x="63627" y="606559"/>
                  </a:cubicBezTo>
                  <a:cubicBezTo>
                    <a:pt x="65246" y="543504"/>
                    <a:pt x="40100" y="481687"/>
                    <a:pt x="43339" y="418631"/>
                  </a:cubicBezTo>
                  <a:cubicBezTo>
                    <a:pt x="43339" y="412916"/>
                    <a:pt x="44196" y="407201"/>
                    <a:pt x="44958" y="401486"/>
                  </a:cubicBezTo>
                  <a:cubicBezTo>
                    <a:pt x="52521" y="355747"/>
                    <a:pt x="69942" y="312189"/>
                    <a:pt x="96012" y="273851"/>
                  </a:cubicBezTo>
                  <a:cubicBezTo>
                    <a:pt x="121729" y="232989"/>
                    <a:pt x="152019" y="235180"/>
                    <a:pt x="179832" y="195841"/>
                  </a:cubicBezTo>
                  <a:cubicBezTo>
                    <a:pt x="208217" y="158189"/>
                    <a:pt x="230705" y="116441"/>
                    <a:pt x="246507" y="72016"/>
                  </a:cubicBezTo>
                  <a:cubicBezTo>
                    <a:pt x="251651" y="56110"/>
                    <a:pt x="254794" y="37250"/>
                    <a:pt x="265557" y="23820"/>
                  </a:cubicBezTo>
                  <a:cubicBezTo>
                    <a:pt x="276320" y="10390"/>
                    <a:pt x="297656" y="4770"/>
                    <a:pt x="315373" y="2008"/>
                  </a:cubicBezTo>
                  <a:cubicBezTo>
                    <a:pt x="325898" y="369"/>
                    <a:pt x="336547" y="-269"/>
                    <a:pt x="347186" y="103"/>
                  </a:cubicBezTo>
                  <a:cubicBezTo>
                    <a:pt x="347691" y="4837"/>
                    <a:pt x="348453" y="9542"/>
                    <a:pt x="349472" y="14200"/>
                  </a:cubicBezTo>
                  <a:cubicBezTo>
                    <a:pt x="354921" y="37860"/>
                    <a:pt x="365484" y="60034"/>
                    <a:pt x="380429" y="79160"/>
                  </a:cubicBezTo>
                  <a:cubicBezTo>
                    <a:pt x="403479" y="109831"/>
                    <a:pt x="433197" y="134786"/>
                    <a:pt x="457867" y="164218"/>
                  </a:cubicBezTo>
                  <a:cubicBezTo>
                    <a:pt x="461391" y="168505"/>
                    <a:pt x="464820" y="172886"/>
                    <a:pt x="468249" y="177268"/>
                  </a:cubicBezTo>
                  <a:cubicBezTo>
                    <a:pt x="461391" y="219368"/>
                    <a:pt x="446913" y="220321"/>
                    <a:pt x="425672" y="257373"/>
                  </a:cubicBezTo>
                  <a:cubicBezTo>
                    <a:pt x="410146" y="284614"/>
                    <a:pt x="390906" y="309951"/>
                    <a:pt x="378047" y="338526"/>
                  </a:cubicBezTo>
                  <a:cubicBezTo>
                    <a:pt x="365188" y="367101"/>
                    <a:pt x="358997" y="400819"/>
                    <a:pt x="370808" y="429871"/>
                  </a:cubicBezTo>
                  <a:cubicBezTo>
                    <a:pt x="386334" y="467971"/>
                    <a:pt x="429387" y="488735"/>
                    <a:pt x="470345" y="490259"/>
                  </a:cubicBezTo>
                  <a:cubicBezTo>
                    <a:pt x="507778" y="492069"/>
                    <a:pt x="544449" y="480544"/>
                    <a:pt x="579692" y="467875"/>
                  </a:cubicBezTo>
                  <a:close/>
                </a:path>
              </a:pathLst>
            </a:custGeom>
            <a:solidFill>
              <a:srgbClr val="9E775A">
                <a:alpha val="50000"/>
              </a:srgbClr>
            </a:solidFill>
            <a:ln w="9525" cap="flat">
              <a:noFill/>
              <a:prstDash val="solid"/>
              <a:miter/>
            </a:ln>
          </p:spPr>
          <p:txBody>
            <a:bodyPr rtlCol="0" anchor="ctr">
              <a:noAutofit/>
            </a:bodyPr>
            <a:lstStyle/>
            <a:p>
              <a:endParaRPr lang="en-US">
                <a:cs typeface="+mn-ea"/>
                <a:sym typeface="+mn-lt"/>
              </a:endParaRPr>
            </a:p>
          </p:txBody>
        </p:sp>
        <p:sp>
          <p:nvSpPr>
            <p:cNvPr id="219" name="任意多边形: 形状 218">
              <a:extLst>
                <a:ext uri="{FF2B5EF4-FFF2-40B4-BE49-F238E27FC236}">
                  <a16:creationId xmlns:a16="http://schemas.microsoft.com/office/drawing/2014/main" id="{196F485F-348A-4918-AB4B-64D239E15F81}"/>
                </a:ext>
              </a:extLst>
            </p:cNvPr>
            <p:cNvSpPr/>
            <p:nvPr/>
          </p:nvSpPr>
          <p:spPr>
            <a:xfrm>
              <a:off x="3782023" y="3889682"/>
              <a:ext cx="542456" cy="445781"/>
            </a:xfrm>
            <a:custGeom>
              <a:avLst/>
              <a:gdLst>
                <a:gd name="connsiteX0" fmla="*/ 539305 w 542456"/>
                <a:gd name="connsiteY0" fmla="*/ 193235 h 445781"/>
                <a:gd name="connsiteX1" fmla="*/ 524828 w 542456"/>
                <a:gd name="connsiteY1" fmla="*/ 207808 h 445781"/>
                <a:gd name="connsiteX2" fmla="*/ 251270 w 542456"/>
                <a:gd name="connsiteY2" fmla="*/ 402213 h 445781"/>
                <a:gd name="connsiteX3" fmla="*/ 161163 w 542456"/>
                <a:gd name="connsiteY3" fmla="*/ 444124 h 445781"/>
                <a:gd name="connsiteX4" fmla="*/ 32385 w 542456"/>
                <a:gd name="connsiteY4" fmla="*/ 398975 h 445781"/>
                <a:gd name="connsiteX5" fmla="*/ 15907 w 542456"/>
                <a:gd name="connsiteY5" fmla="*/ 262863 h 445781"/>
                <a:gd name="connsiteX6" fmla="*/ 0 w 542456"/>
                <a:gd name="connsiteY6" fmla="*/ 15213 h 445781"/>
                <a:gd name="connsiteX7" fmla="*/ 220123 w 542456"/>
                <a:gd name="connsiteY7" fmla="*/ 33215 h 445781"/>
                <a:gd name="connsiteX8" fmla="*/ 489585 w 542456"/>
                <a:gd name="connsiteY8" fmla="*/ 129608 h 445781"/>
                <a:gd name="connsiteX9" fmla="*/ 530352 w 542456"/>
                <a:gd name="connsiteY9" fmla="*/ 151325 h 445781"/>
                <a:gd name="connsiteX10" fmla="*/ 539305 w 542456"/>
                <a:gd name="connsiteY10" fmla="*/ 193235 h 44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456" h="445781">
                  <a:moveTo>
                    <a:pt x="539305" y="193235"/>
                  </a:moveTo>
                  <a:cubicBezTo>
                    <a:pt x="535505" y="199017"/>
                    <a:pt x="530581" y="203970"/>
                    <a:pt x="524828" y="207808"/>
                  </a:cubicBezTo>
                  <a:cubicBezTo>
                    <a:pt x="436312" y="276198"/>
                    <a:pt x="345119" y="340996"/>
                    <a:pt x="251270" y="402213"/>
                  </a:cubicBezTo>
                  <a:cubicBezTo>
                    <a:pt x="223361" y="420406"/>
                    <a:pt x="194120" y="438694"/>
                    <a:pt x="161163" y="444124"/>
                  </a:cubicBezTo>
                  <a:cubicBezTo>
                    <a:pt x="114014" y="451934"/>
                    <a:pt x="65913" y="431360"/>
                    <a:pt x="32385" y="398975"/>
                  </a:cubicBezTo>
                  <a:cubicBezTo>
                    <a:pt x="26032" y="353760"/>
                    <a:pt x="20545" y="308392"/>
                    <a:pt x="15907" y="262863"/>
                  </a:cubicBezTo>
                  <a:cubicBezTo>
                    <a:pt x="7591" y="180309"/>
                    <a:pt x="2286" y="97766"/>
                    <a:pt x="0" y="15213"/>
                  </a:cubicBezTo>
                  <a:cubicBezTo>
                    <a:pt x="66675" y="-16791"/>
                    <a:pt x="148876" y="7783"/>
                    <a:pt x="220123" y="33215"/>
                  </a:cubicBezTo>
                  <a:lnTo>
                    <a:pt x="489585" y="129608"/>
                  </a:lnTo>
                  <a:cubicBezTo>
                    <a:pt x="504587" y="133799"/>
                    <a:pt x="518503" y="141209"/>
                    <a:pt x="530352" y="151325"/>
                  </a:cubicBezTo>
                  <a:cubicBezTo>
                    <a:pt x="542115" y="161869"/>
                    <a:pt x="545735" y="178805"/>
                    <a:pt x="539305" y="193235"/>
                  </a:cubicBez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220" name="任意多边形: 形状 219">
              <a:extLst>
                <a:ext uri="{FF2B5EF4-FFF2-40B4-BE49-F238E27FC236}">
                  <a16:creationId xmlns:a16="http://schemas.microsoft.com/office/drawing/2014/main" id="{F292CBA3-C717-9544-726C-9AFB66F3C6BE}"/>
                </a:ext>
              </a:extLst>
            </p:cNvPr>
            <p:cNvSpPr/>
            <p:nvPr/>
          </p:nvSpPr>
          <p:spPr>
            <a:xfrm>
              <a:off x="4448772" y="4126947"/>
              <a:ext cx="371141" cy="459953"/>
            </a:xfrm>
            <a:custGeom>
              <a:avLst/>
              <a:gdLst>
                <a:gd name="connsiteX0" fmla="*/ 72391 w 371141"/>
                <a:gd name="connsiteY0" fmla="*/ 315063 h 459953"/>
                <a:gd name="connsiteX1" fmla="*/ 60770 w 371141"/>
                <a:gd name="connsiteY1" fmla="*/ 403836 h 459953"/>
                <a:gd name="connsiteX2" fmla="*/ 94584 w 371141"/>
                <a:gd name="connsiteY2" fmla="*/ 459938 h 459953"/>
                <a:gd name="connsiteX3" fmla="*/ 130684 w 371141"/>
                <a:gd name="connsiteY3" fmla="*/ 439269 h 459953"/>
                <a:gd name="connsiteX4" fmla="*/ 327946 w 371141"/>
                <a:gd name="connsiteY4" fmla="*/ 278583 h 459953"/>
                <a:gd name="connsiteX5" fmla="*/ 362998 w 371141"/>
                <a:gd name="connsiteY5" fmla="*/ 233243 h 459953"/>
                <a:gd name="connsiteX6" fmla="*/ 349378 w 371141"/>
                <a:gd name="connsiteY6" fmla="*/ 127707 h 459953"/>
                <a:gd name="connsiteX7" fmla="*/ 263653 w 371141"/>
                <a:gd name="connsiteY7" fmla="*/ 58365 h 459953"/>
                <a:gd name="connsiteX8" fmla="*/ 143923 w 371141"/>
                <a:gd name="connsiteY8" fmla="*/ 13502 h 459953"/>
                <a:gd name="connsiteX9" fmla="*/ 80201 w 371141"/>
                <a:gd name="connsiteY9" fmla="*/ 2358 h 459953"/>
                <a:gd name="connsiteX10" fmla="*/ 28099 w 371141"/>
                <a:gd name="connsiteY10" fmla="*/ 2358 h 459953"/>
                <a:gd name="connsiteX11" fmla="*/ 3430 w 371141"/>
                <a:gd name="connsiteY11" fmla="*/ 72747 h 459953"/>
                <a:gd name="connsiteX12" fmla="*/ 40291 w 371141"/>
                <a:gd name="connsiteY12" fmla="*/ 185333 h 459953"/>
                <a:gd name="connsiteX13" fmla="*/ 72391 w 371141"/>
                <a:gd name="connsiteY13" fmla="*/ 315063 h 45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1141" h="459953">
                  <a:moveTo>
                    <a:pt x="72391" y="315063"/>
                  </a:moveTo>
                  <a:cubicBezTo>
                    <a:pt x="73534" y="358116"/>
                    <a:pt x="61532" y="360688"/>
                    <a:pt x="60770" y="403836"/>
                  </a:cubicBezTo>
                  <a:cubicBezTo>
                    <a:pt x="60770" y="428125"/>
                    <a:pt x="70295" y="459081"/>
                    <a:pt x="94584" y="459938"/>
                  </a:cubicBezTo>
                  <a:cubicBezTo>
                    <a:pt x="108871" y="460415"/>
                    <a:pt x="120587" y="449461"/>
                    <a:pt x="130684" y="439269"/>
                  </a:cubicBezTo>
                  <a:cubicBezTo>
                    <a:pt x="196406" y="372594"/>
                    <a:pt x="262224" y="345448"/>
                    <a:pt x="327946" y="278583"/>
                  </a:cubicBezTo>
                  <a:cubicBezTo>
                    <a:pt x="342101" y="265552"/>
                    <a:pt x="353950" y="250226"/>
                    <a:pt x="362998" y="233243"/>
                  </a:cubicBezTo>
                  <a:cubicBezTo>
                    <a:pt x="378715" y="199620"/>
                    <a:pt x="370333" y="158282"/>
                    <a:pt x="349378" y="127707"/>
                  </a:cubicBezTo>
                  <a:cubicBezTo>
                    <a:pt x="328423" y="97131"/>
                    <a:pt x="296514" y="75605"/>
                    <a:pt x="263653" y="58365"/>
                  </a:cubicBezTo>
                  <a:cubicBezTo>
                    <a:pt x="225724" y="38591"/>
                    <a:pt x="185510" y="23522"/>
                    <a:pt x="143923" y="13502"/>
                  </a:cubicBezTo>
                  <a:cubicBezTo>
                    <a:pt x="122940" y="8453"/>
                    <a:pt x="101651" y="4739"/>
                    <a:pt x="80201" y="2358"/>
                  </a:cubicBezTo>
                  <a:cubicBezTo>
                    <a:pt x="62980" y="-786"/>
                    <a:pt x="45321" y="-786"/>
                    <a:pt x="28099" y="2358"/>
                  </a:cubicBezTo>
                  <a:cubicBezTo>
                    <a:pt x="-5619" y="11120"/>
                    <a:pt x="-1809" y="45220"/>
                    <a:pt x="3430" y="72747"/>
                  </a:cubicBezTo>
                  <a:cubicBezTo>
                    <a:pt x="12431" y="111276"/>
                    <a:pt x="24766" y="148947"/>
                    <a:pt x="40291" y="185333"/>
                  </a:cubicBezTo>
                  <a:cubicBezTo>
                    <a:pt x="55912" y="226862"/>
                    <a:pt x="71248" y="270010"/>
                    <a:pt x="72391" y="315063"/>
                  </a:cubicBez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221" name="任意多边形: 形状 220">
              <a:extLst>
                <a:ext uri="{FF2B5EF4-FFF2-40B4-BE49-F238E27FC236}">
                  <a16:creationId xmlns:a16="http://schemas.microsoft.com/office/drawing/2014/main" id="{A5366EA9-28A9-D0FE-6B28-4FE6FFCE1DA5}"/>
                </a:ext>
              </a:extLst>
            </p:cNvPr>
            <p:cNvSpPr/>
            <p:nvPr/>
          </p:nvSpPr>
          <p:spPr>
            <a:xfrm>
              <a:off x="3794120" y="2186490"/>
              <a:ext cx="648369" cy="1204912"/>
            </a:xfrm>
            <a:custGeom>
              <a:avLst/>
              <a:gdLst>
                <a:gd name="connsiteX0" fmla="*/ 607028 w 648369"/>
                <a:gd name="connsiteY0" fmla="*/ 147542 h 1204912"/>
                <a:gd name="connsiteX1" fmla="*/ 455676 w 648369"/>
                <a:gd name="connsiteY1" fmla="*/ 578263 h 1204912"/>
                <a:gd name="connsiteX2" fmla="*/ 390525 w 648369"/>
                <a:gd name="connsiteY2" fmla="*/ 801719 h 1204912"/>
                <a:gd name="connsiteX3" fmla="*/ 0 w 648369"/>
                <a:gd name="connsiteY3" fmla="*/ 1204913 h 1204912"/>
                <a:gd name="connsiteX4" fmla="*/ 4477 w 648369"/>
                <a:gd name="connsiteY4" fmla="*/ 1149001 h 1204912"/>
                <a:gd name="connsiteX5" fmla="*/ 37433 w 648369"/>
                <a:gd name="connsiteY5" fmla="*/ 954595 h 1204912"/>
                <a:gd name="connsiteX6" fmla="*/ 135064 w 648369"/>
                <a:gd name="connsiteY6" fmla="*/ 654463 h 1204912"/>
                <a:gd name="connsiteX7" fmla="*/ 163639 w 648369"/>
                <a:gd name="connsiteY7" fmla="*/ 588264 h 1204912"/>
                <a:gd name="connsiteX8" fmla="*/ 222980 w 648369"/>
                <a:gd name="connsiteY8" fmla="*/ 438340 h 1204912"/>
                <a:gd name="connsiteX9" fmla="*/ 235267 w 648369"/>
                <a:gd name="connsiteY9" fmla="*/ 383000 h 1204912"/>
                <a:gd name="connsiteX10" fmla="*/ 243173 w 648369"/>
                <a:gd name="connsiteY10" fmla="*/ 334613 h 1204912"/>
                <a:gd name="connsiteX11" fmla="*/ 265652 w 648369"/>
                <a:gd name="connsiteY11" fmla="*/ 190690 h 1204912"/>
                <a:gd name="connsiteX12" fmla="*/ 271843 w 648369"/>
                <a:gd name="connsiteY12" fmla="*/ 150876 h 1204912"/>
                <a:gd name="connsiteX13" fmla="*/ 306800 w 648369"/>
                <a:gd name="connsiteY13" fmla="*/ 149923 h 1204912"/>
                <a:gd name="connsiteX14" fmla="*/ 422815 w 648369"/>
                <a:gd name="connsiteY14" fmla="*/ 143923 h 1204912"/>
                <a:gd name="connsiteX15" fmla="*/ 526923 w 648369"/>
                <a:gd name="connsiteY15" fmla="*/ 54578 h 1204912"/>
                <a:gd name="connsiteX16" fmla="*/ 648081 w 648369"/>
                <a:gd name="connsiteY16" fmla="*/ 2667 h 1204912"/>
                <a:gd name="connsiteX17" fmla="*/ 607028 w 648369"/>
                <a:gd name="connsiteY17" fmla="*/ 147542 h 1204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8369" h="1204912">
                  <a:moveTo>
                    <a:pt x="607028" y="147542"/>
                  </a:moveTo>
                  <a:cubicBezTo>
                    <a:pt x="543554" y="286207"/>
                    <a:pt x="492900" y="430378"/>
                    <a:pt x="455676" y="578263"/>
                  </a:cubicBezTo>
                  <a:cubicBezTo>
                    <a:pt x="436626" y="653606"/>
                    <a:pt x="421005" y="730663"/>
                    <a:pt x="390525" y="801719"/>
                  </a:cubicBezTo>
                  <a:cubicBezTo>
                    <a:pt x="315849" y="976694"/>
                    <a:pt x="161925" y="1101376"/>
                    <a:pt x="0" y="1204913"/>
                  </a:cubicBezTo>
                  <a:cubicBezTo>
                    <a:pt x="1076" y="1186243"/>
                    <a:pt x="2572" y="1167603"/>
                    <a:pt x="4477" y="1149001"/>
                  </a:cubicBezTo>
                  <a:cubicBezTo>
                    <a:pt x="11211" y="1083554"/>
                    <a:pt x="22222" y="1018613"/>
                    <a:pt x="37433" y="954595"/>
                  </a:cubicBezTo>
                  <a:cubicBezTo>
                    <a:pt x="62036" y="852135"/>
                    <a:pt x="94679" y="751780"/>
                    <a:pt x="135064" y="654463"/>
                  </a:cubicBezTo>
                  <a:cubicBezTo>
                    <a:pt x="144589" y="632174"/>
                    <a:pt x="153543" y="610172"/>
                    <a:pt x="163639" y="588264"/>
                  </a:cubicBezTo>
                  <a:cubicBezTo>
                    <a:pt x="185356" y="539020"/>
                    <a:pt x="208597" y="490157"/>
                    <a:pt x="222980" y="438340"/>
                  </a:cubicBezTo>
                  <a:cubicBezTo>
                    <a:pt x="227933" y="420148"/>
                    <a:pt x="231934" y="401669"/>
                    <a:pt x="235267" y="383000"/>
                  </a:cubicBezTo>
                  <a:cubicBezTo>
                    <a:pt x="238220" y="366998"/>
                    <a:pt x="240697" y="350711"/>
                    <a:pt x="243173" y="334613"/>
                  </a:cubicBezTo>
                  <a:cubicBezTo>
                    <a:pt x="250669" y="286607"/>
                    <a:pt x="258156" y="238630"/>
                    <a:pt x="265652" y="190690"/>
                  </a:cubicBezTo>
                  <a:cubicBezTo>
                    <a:pt x="267652" y="177451"/>
                    <a:pt x="269748" y="164116"/>
                    <a:pt x="271843" y="150876"/>
                  </a:cubicBezTo>
                  <a:cubicBezTo>
                    <a:pt x="283464" y="149895"/>
                    <a:pt x="295142" y="149581"/>
                    <a:pt x="306800" y="149923"/>
                  </a:cubicBezTo>
                  <a:cubicBezTo>
                    <a:pt x="345472" y="150971"/>
                    <a:pt x="385667" y="157639"/>
                    <a:pt x="422815" y="143923"/>
                  </a:cubicBezTo>
                  <a:cubicBezTo>
                    <a:pt x="466154" y="128016"/>
                    <a:pt x="495109" y="88011"/>
                    <a:pt x="526923" y="54578"/>
                  </a:cubicBezTo>
                  <a:cubicBezTo>
                    <a:pt x="558737" y="21145"/>
                    <a:pt x="603123" y="-9335"/>
                    <a:pt x="648081" y="2667"/>
                  </a:cubicBezTo>
                  <a:cubicBezTo>
                    <a:pt x="651224" y="53054"/>
                    <a:pt x="628079" y="101346"/>
                    <a:pt x="607028" y="147542"/>
                  </a:cubicBez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222" name="任意多边形: 形状 221">
              <a:extLst>
                <a:ext uri="{FF2B5EF4-FFF2-40B4-BE49-F238E27FC236}">
                  <a16:creationId xmlns:a16="http://schemas.microsoft.com/office/drawing/2014/main" id="{8BAFB1B2-EED6-3A87-29F5-7815DEC18DB6}"/>
                </a:ext>
              </a:extLst>
            </p:cNvPr>
            <p:cNvSpPr/>
            <p:nvPr/>
          </p:nvSpPr>
          <p:spPr>
            <a:xfrm>
              <a:off x="3824790" y="4358666"/>
              <a:ext cx="283654" cy="728948"/>
            </a:xfrm>
            <a:custGeom>
              <a:avLst/>
              <a:gdLst>
                <a:gd name="connsiteX0" fmla="*/ 283655 w 283654"/>
                <a:gd name="connsiteY0" fmla="*/ 728948 h 728948"/>
                <a:gd name="connsiteX1" fmla="*/ 220599 w 283654"/>
                <a:gd name="connsiteY1" fmla="*/ 686181 h 728948"/>
                <a:gd name="connsiteX2" fmla="*/ 82105 w 283654"/>
                <a:gd name="connsiteY2" fmla="*/ 456247 h 728948"/>
                <a:gd name="connsiteX3" fmla="*/ 73914 w 283654"/>
                <a:gd name="connsiteY3" fmla="*/ 388430 h 728948"/>
                <a:gd name="connsiteX4" fmla="*/ 64389 w 283654"/>
                <a:gd name="connsiteY4" fmla="*/ 349377 h 728948"/>
                <a:gd name="connsiteX5" fmla="*/ 61150 w 283654"/>
                <a:gd name="connsiteY5" fmla="*/ 309944 h 728948"/>
                <a:gd name="connsiteX6" fmla="*/ 50387 w 283654"/>
                <a:gd name="connsiteY6" fmla="*/ 227362 h 728948"/>
                <a:gd name="connsiteX7" fmla="*/ 19050 w 283654"/>
                <a:gd name="connsiteY7" fmla="*/ 104775 h 728948"/>
                <a:gd name="connsiteX8" fmla="*/ 0 w 283654"/>
                <a:gd name="connsiteY8" fmla="*/ 0 h 728948"/>
                <a:gd name="connsiteX9" fmla="*/ 5620 w 283654"/>
                <a:gd name="connsiteY9" fmla="*/ 9525 h 728948"/>
                <a:gd name="connsiteX10" fmla="*/ 16383 w 283654"/>
                <a:gd name="connsiteY10" fmla="*/ 27432 h 728948"/>
                <a:gd name="connsiteX11" fmla="*/ 142494 w 283654"/>
                <a:gd name="connsiteY11" fmla="*/ 179832 h 728948"/>
                <a:gd name="connsiteX12" fmla="*/ 218694 w 283654"/>
                <a:gd name="connsiteY12" fmla="*/ 372809 h 728948"/>
                <a:gd name="connsiteX13" fmla="*/ 283655 w 283654"/>
                <a:gd name="connsiteY13" fmla="*/ 728948 h 7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654" h="728948">
                  <a:moveTo>
                    <a:pt x="283655" y="728948"/>
                  </a:moveTo>
                  <a:cubicBezTo>
                    <a:pt x="261147" y="717023"/>
                    <a:pt x="240001" y="702678"/>
                    <a:pt x="220599" y="686181"/>
                  </a:cubicBezTo>
                  <a:cubicBezTo>
                    <a:pt x="153257" y="628555"/>
                    <a:pt x="91630" y="544449"/>
                    <a:pt x="82105" y="456247"/>
                  </a:cubicBezTo>
                  <a:cubicBezTo>
                    <a:pt x="79724" y="433673"/>
                    <a:pt x="76962" y="411004"/>
                    <a:pt x="73914" y="388430"/>
                  </a:cubicBezTo>
                  <a:cubicBezTo>
                    <a:pt x="71438" y="375256"/>
                    <a:pt x="68256" y="362217"/>
                    <a:pt x="64389" y="349377"/>
                  </a:cubicBezTo>
                  <a:cubicBezTo>
                    <a:pt x="62408" y="336318"/>
                    <a:pt x="61322" y="323145"/>
                    <a:pt x="61150" y="309944"/>
                  </a:cubicBezTo>
                  <a:cubicBezTo>
                    <a:pt x="58674" y="282226"/>
                    <a:pt x="54864" y="254698"/>
                    <a:pt x="50387" y="227362"/>
                  </a:cubicBezTo>
                  <a:cubicBezTo>
                    <a:pt x="41338" y="172879"/>
                    <a:pt x="29527" y="158972"/>
                    <a:pt x="19050" y="104775"/>
                  </a:cubicBezTo>
                  <a:cubicBezTo>
                    <a:pt x="12316" y="69913"/>
                    <a:pt x="5972" y="34985"/>
                    <a:pt x="0" y="0"/>
                  </a:cubicBezTo>
                  <a:lnTo>
                    <a:pt x="5620" y="9525"/>
                  </a:lnTo>
                  <a:cubicBezTo>
                    <a:pt x="9144" y="15526"/>
                    <a:pt x="12763" y="21527"/>
                    <a:pt x="16383" y="27432"/>
                  </a:cubicBezTo>
                  <a:cubicBezTo>
                    <a:pt x="56483" y="92678"/>
                    <a:pt x="104489" y="113157"/>
                    <a:pt x="142494" y="179832"/>
                  </a:cubicBezTo>
                  <a:cubicBezTo>
                    <a:pt x="176812" y="240268"/>
                    <a:pt x="202463" y="305229"/>
                    <a:pt x="218694" y="372809"/>
                  </a:cubicBezTo>
                  <a:cubicBezTo>
                    <a:pt x="247364" y="490252"/>
                    <a:pt x="247079" y="614458"/>
                    <a:pt x="283655" y="728948"/>
                  </a:cubicBezTo>
                  <a:close/>
                </a:path>
              </a:pathLst>
            </a:custGeom>
            <a:solidFill>
              <a:srgbClr val="9E775A"/>
            </a:solidFill>
            <a:ln w="9525" cap="flat">
              <a:noFill/>
              <a:prstDash val="solid"/>
              <a:miter/>
            </a:ln>
          </p:spPr>
          <p:txBody>
            <a:bodyPr rtlCol="0" anchor="ctr">
              <a:noAutofit/>
            </a:bodyPr>
            <a:lstStyle/>
            <a:p>
              <a:endParaRPr lang="en-US">
                <a:cs typeface="+mn-ea"/>
                <a:sym typeface="+mn-lt"/>
              </a:endParaRPr>
            </a:p>
          </p:txBody>
        </p:sp>
        <p:sp>
          <p:nvSpPr>
            <p:cNvPr id="223" name="任意多边形: 形状 222">
              <a:extLst>
                <a:ext uri="{FF2B5EF4-FFF2-40B4-BE49-F238E27FC236}">
                  <a16:creationId xmlns:a16="http://schemas.microsoft.com/office/drawing/2014/main" id="{33ABA5AB-06AF-9B00-90E4-2182420EDDC1}"/>
                </a:ext>
              </a:extLst>
            </p:cNvPr>
            <p:cNvSpPr/>
            <p:nvPr/>
          </p:nvSpPr>
          <p:spPr>
            <a:xfrm>
              <a:off x="5637926" y="2059881"/>
              <a:ext cx="353167" cy="436664"/>
            </a:xfrm>
            <a:custGeom>
              <a:avLst/>
              <a:gdLst>
                <a:gd name="connsiteX0" fmla="*/ 343324 w 353167"/>
                <a:gd name="connsiteY0" fmla="*/ 180997 h 436664"/>
                <a:gd name="connsiteX1" fmla="*/ 333799 w 353167"/>
                <a:gd name="connsiteY1" fmla="*/ 194808 h 436664"/>
                <a:gd name="connsiteX2" fmla="*/ 331132 w 353167"/>
                <a:gd name="connsiteY2" fmla="*/ 219573 h 436664"/>
                <a:gd name="connsiteX3" fmla="*/ 307795 w 353167"/>
                <a:gd name="connsiteY3" fmla="*/ 257673 h 436664"/>
                <a:gd name="connsiteX4" fmla="*/ 300556 w 353167"/>
                <a:gd name="connsiteY4" fmla="*/ 273865 h 436664"/>
                <a:gd name="connsiteX5" fmla="*/ 299128 w 353167"/>
                <a:gd name="connsiteY5" fmla="*/ 278247 h 436664"/>
                <a:gd name="connsiteX6" fmla="*/ 297604 w 353167"/>
                <a:gd name="connsiteY6" fmla="*/ 284152 h 436664"/>
                <a:gd name="connsiteX7" fmla="*/ 296556 w 353167"/>
                <a:gd name="connsiteY7" fmla="*/ 288153 h 436664"/>
                <a:gd name="connsiteX8" fmla="*/ 292841 w 353167"/>
                <a:gd name="connsiteY8" fmla="*/ 303488 h 436664"/>
                <a:gd name="connsiteX9" fmla="*/ 291793 w 353167"/>
                <a:gd name="connsiteY9" fmla="*/ 307298 h 436664"/>
                <a:gd name="connsiteX10" fmla="*/ 290269 w 353167"/>
                <a:gd name="connsiteY10" fmla="*/ 312060 h 436664"/>
                <a:gd name="connsiteX11" fmla="*/ 239882 w 353167"/>
                <a:gd name="connsiteY11" fmla="*/ 385689 h 436664"/>
                <a:gd name="connsiteX12" fmla="*/ 220832 w 353167"/>
                <a:gd name="connsiteY12" fmla="*/ 401596 h 436664"/>
                <a:gd name="connsiteX13" fmla="*/ 181018 w 353167"/>
                <a:gd name="connsiteY13" fmla="*/ 403501 h 436664"/>
                <a:gd name="connsiteX14" fmla="*/ 130345 w 353167"/>
                <a:gd name="connsiteY14" fmla="*/ 424551 h 436664"/>
                <a:gd name="connsiteX15" fmla="*/ 121677 w 353167"/>
                <a:gd name="connsiteY15" fmla="*/ 428647 h 436664"/>
                <a:gd name="connsiteX16" fmla="*/ 111199 w 353167"/>
                <a:gd name="connsiteY16" fmla="*/ 432456 h 436664"/>
                <a:gd name="connsiteX17" fmla="*/ 28141 w 353167"/>
                <a:gd name="connsiteY17" fmla="*/ 417788 h 436664"/>
                <a:gd name="connsiteX18" fmla="*/ 2995 w 353167"/>
                <a:gd name="connsiteY18" fmla="*/ 377116 h 436664"/>
                <a:gd name="connsiteX19" fmla="*/ 6234 w 353167"/>
                <a:gd name="connsiteY19" fmla="*/ 307584 h 436664"/>
                <a:gd name="connsiteX20" fmla="*/ 6234 w 353167"/>
                <a:gd name="connsiteY20" fmla="*/ 306250 h 436664"/>
                <a:gd name="connsiteX21" fmla="*/ 25284 w 353167"/>
                <a:gd name="connsiteY21" fmla="*/ 260245 h 436664"/>
                <a:gd name="connsiteX22" fmla="*/ 40524 w 353167"/>
                <a:gd name="connsiteY22" fmla="*/ 236051 h 436664"/>
                <a:gd name="connsiteX23" fmla="*/ 51287 w 353167"/>
                <a:gd name="connsiteY23" fmla="*/ 218716 h 436664"/>
                <a:gd name="connsiteX24" fmla="*/ 69194 w 353167"/>
                <a:gd name="connsiteY24" fmla="*/ 180997 h 436664"/>
                <a:gd name="connsiteX25" fmla="*/ 88911 w 353167"/>
                <a:gd name="connsiteY25" fmla="*/ 134800 h 436664"/>
                <a:gd name="connsiteX26" fmla="*/ 143775 w 353167"/>
                <a:gd name="connsiteY26" fmla="*/ 37169 h 436664"/>
                <a:gd name="connsiteX27" fmla="*/ 176446 w 353167"/>
                <a:gd name="connsiteY27" fmla="*/ 5165 h 436664"/>
                <a:gd name="connsiteX28" fmla="*/ 204449 w 353167"/>
                <a:gd name="connsiteY28" fmla="*/ 1165 h 436664"/>
                <a:gd name="connsiteX29" fmla="*/ 225118 w 353167"/>
                <a:gd name="connsiteY29" fmla="*/ 14214 h 436664"/>
                <a:gd name="connsiteX30" fmla="*/ 231309 w 353167"/>
                <a:gd name="connsiteY30" fmla="*/ 20310 h 436664"/>
                <a:gd name="connsiteX31" fmla="*/ 252646 w 353167"/>
                <a:gd name="connsiteY31" fmla="*/ 37931 h 436664"/>
                <a:gd name="connsiteX32" fmla="*/ 257980 w 353167"/>
                <a:gd name="connsiteY32" fmla="*/ 40122 h 436664"/>
                <a:gd name="connsiteX33" fmla="*/ 281601 w 353167"/>
                <a:gd name="connsiteY33" fmla="*/ 43932 h 436664"/>
                <a:gd name="connsiteX34" fmla="*/ 302557 w 353167"/>
                <a:gd name="connsiteY34" fmla="*/ 53457 h 436664"/>
                <a:gd name="connsiteX35" fmla="*/ 325226 w 353167"/>
                <a:gd name="connsiteY35" fmla="*/ 77936 h 436664"/>
                <a:gd name="connsiteX36" fmla="*/ 331798 w 353167"/>
                <a:gd name="connsiteY36" fmla="*/ 87461 h 436664"/>
                <a:gd name="connsiteX37" fmla="*/ 347515 w 353167"/>
                <a:gd name="connsiteY37" fmla="*/ 119655 h 436664"/>
                <a:gd name="connsiteX38" fmla="*/ 343324 w 353167"/>
                <a:gd name="connsiteY38" fmla="*/ 180997 h 43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3167" h="436664">
                  <a:moveTo>
                    <a:pt x="343324" y="180997"/>
                  </a:moveTo>
                  <a:cubicBezTo>
                    <a:pt x="339637" y="185226"/>
                    <a:pt x="336437" y="189855"/>
                    <a:pt x="333799" y="194808"/>
                  </a:cubicBezTo>
                  <a:cubicBezTo>
                    <a:pt x="332036" y="202942"/>
                    <a:pt x="331141" y="211248"/>
                    <a:pt x="331132" y="219573"/>
                  </a:cubicBezTo>
                  <a:cubicBezTo>
                    <a:pt x="328465" y="234241"/>
                    <a:pt x="315606" y="244528"/>
                    <a:pt x="307795" y="257673"/>
                  </a:cubicBezTo>
                  <a:cubicBezTo>
                    <a:pt x="304728" y="262750"/>
                    <a:pt x="302299" y="268188"/>
                    <a:pt x="300556" y="273865"/>
                  </a:cubicBezTo>
                  <a:cubicBezTo>
                    <a:pt x="299985" y="275294"/>
                    <a:pt x="299604" y="276818"/>
                    <a:pt x="299128" y="278247"/>
                  </a:cubicBezTo>
                  <a:cubicBezTo>
                    <a:pt x="298651" y="279676"/>
                    <a:pt x="298080" y="282247"/>
                    <a:pt x="297604" y="284152"/>
                  </a:cubicBezTo>
                  <a:cubicBezTo>
                    <a:pt x="297127" y="286057"/>
                    <a:pt x="296842" y="286819"/>
                    <a:pt x="296556" y="288153"/>
                  </a:cubicBezTo>
                  <a:cubicBezTo>
                    <a:pt x="295318" y="293296"/>
                    <a:pt x="294270" y="298440"/>
                    <a:pt x="292841" y="303488"/>
                  </a:cubicBezTo>
                  <a:cubicBezTo>
                    <a:pt x="292841" y="304726"/>
                    <a:pt x="292174" y="306060"/>
                    <a:pt x="291793" y="307298"/>
                  </a:cubicBezTo>
                  <a:cubicBezTo>
                    <a:pt x="291412" y="308536"/>
                    <a:pt x="290841" y="310537"/>
                    <a:pt x="290269" y="312060"/>
                  </a:cubicBezTo>
                  <a:cubicBezTo>
                    <a:pt x="280744" y="340635"/>
                    <a:pt x="260075" y="363496"/>
                    <a:pt x="239882" y="385689"/>
                  </a:cubicBezTo>
                  <a:cubicBezTo>
                    <a:pt x="234777" y="392318"/>
                    <a:pt x="228271" y="397757"/>
                    <a:pt x="220832" y="401596"/>
                  </a:cubicBezTo>
                  <a:cubicBezTo>
                    <a:pt x="208450" y="406644"/>
                    <a:pt x="194353" y="402453"/>
                    <a:pt x="181018" y="403501"/>
                  </a:cubicBezTo>
                  <a:cubicBezTo>
                    <a:pt x="162634" y="404929"/>
                    <a:pt x="146918" y="415978"/>
                    <a:pt x="130345" y="424551"/>
                  </a:cubicBezTo>
                  <a:cubicBezTo>
                    <a:pt x="127487" y="425980"/>
                    <a:pt x="124630" y="427408"/>
                    <a:pt x="121677" y="428647"/>
                  </a:cubicBezTo>
                  <a:cubicBezTo>
                    <a:pt x="118277" y="430152"/>
                    <a:pt x="114771" y="431428"/>
                    <a:pt x="111199" y="432456"/>
                  </a:cubicBezTo>
                  <a:cubicBezTo>
                    <a:pt x="82777" y="441391"/>
                    <a:pt x="51782" y="435914"/>
                    <a:pt x="28141" y="417788"/>
                  </a:cubicBezTo>
                  <a:cubicBezTo>
                    <a:pt x="15578" y="407310"/>
                    <a:pt x="6748" y="393042"/>
                    <a:pt x="2995" y="377116"/>
                  </a:cubicBezTo>
                  <a:cubicBezTo>
                    <a:pt x="-1900" y="354047"/>
                    <a:pt x="-777" y="330101"/>
                    <a:pt x="6234" y="307584"/>
                  </a:cubicBezTo>
                  <a:cubicBezTo>
                    <a:pt x="6196" y="307136"/>
                    <a:pt x="6196" y="306698"/>
                    <a:pt x="6234" y="306250"/>
                  </a:cubicBezTo>
                  <a:cubicBezTo>
                    <a:pt x="10482" y="290124"/>
                    <a:pt x="16892" y="274656"/>
                    <a:pt x="25284" y="260245"/>
                  </a:cubicBezTo>
                  <a:cubicBezTo>
                    <a:pt x="30046" y="252053"/>
                    <a:pt x="34809" y="244052"/>
                    <a:pt x="40524" y="236051"/>
                  </a:cubicBezTo>
                  <a:cubicBezTo>
                    <a:pt x="44239" y="230336"/>
                    <a:pt x="47858" y="224621"/>
                    <a:pt x="51287" y="218716"/>
                  </a:cubicBezTo>
                  <a:cubicBezTo>
                    <a:pt x="57983" y="206495"/>
                    <a:pt x="63955" y="193903"/>
                    <a:pt x="69194" y="180997"/>
                  </a:cubicBezTo>
                  <a:cubicBezTo>
                    <a:pt x="75957" y="165756"/>
                    <a:pt x="82053" y="150135"/>
                    <a:pt x="88911" y="134800"/>
                  </a:cubicBezTo>
                  <a:cubicBezTo>
                    <a:pt x="104094" y="100605"/>
                    <a:pt x="122467" y="67916"/>
                    <a:pt x="143775" y="37169"/>
                  </a:cubicBezTo>
                  <a:cubicBezTo>
                    <a:pt x="152147" y="24205"/>
                    <a:pt x="163311" y="13271"/>
                    <a:pt x="176446" y="5165"/>
                  </a:cubicBezTo>
                  <a:cubicBezTo>
                    <a:pt x="184875" y="164"/>
                    <a:pt x="194953" y="-1283"/>
                    <a:pt x="204449" y="1165"/>
                  </a:cubicBezTo>
                  <a:cubicBezTo>
                    <a:pt x="212317" y="3727"/>
                    <a:pt x="219422" y="8213"/>
                    <a:pt x="225118" y="14214"/>
                  </a:cubicBezTo>
                  <a:cubicBezTo>
                    <a:pt x="227214" y="16214"/>
                    <a:pt x="229309" y="18214"/>
                    <a:pt x="231309" y="20310"/>
                  </a:cubicBezTo>
                  <a:cubicBezTo>
                    <a:pt x="237453" y="27263"/>
                    <a:pt x="244654" y="33207"/>
                    <a:pt x="252646" y="37931"/>
                  </a:cubicBezTo>
                  <a:cubicBezTo>
                    <a:pt x="254360" y="38817"/>
                    <a:pt x="256141" y="39550"/>
                    <a:pt x="257980" y="40122"/>
                  </a:cubicBezTo>
                  <a:cubicBezTo>
                    <a:pt x="265600" y="42598"/>
                    <a:pt x="273791" y="42217"/>
                    <a:pt x="281601" y="43932"/>
                  </a:cubicBezTo>
                  <a:cubicBezTo>
                    <a:pt x="289202" y="45513"/>
                    <a:pt x="296365" y="48770"/>
                    <a:pt x="302557" y="53457"/>
                  </a:cubicBezTo>
                  <a:cubicBezTo>
                    <a:pt x="311396" y="60334"/>
                    <a:pt x="319044" y="68601"/>
                    <a:pt x="325226" y="77936"/>
                  </a:cubicBezTo>
                  <a:cubicBezTo>
                    <a:pt x="327512" y="81175"/>
                    <a:pt x="329703" y="84604"/>
                    <a:pt x="331798" y="87461"/>
                  </a:cubicBezTo>
                  <a:cubicBezTo>
                    <a:pt x="338171" y="97605"/>
                    <a:pt x="343438" y="108397"/>
                    <a:pt x="347515" y="119655"/>
                  </a:cubicBezTo>
                  <a:cubicBezTo>
                    <a:pt x="354944" y="141658"/>
                    <a:pt x="356468" y="163851"/>
                    <a:pt x="343324" y="180997"/>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24" name="任意多边形: 形状 223">
              <a:extLst>
                <a:ext uri="{FF2B5EF4-FFF2-40B4-BE49-F238E27FC236}">
                  <a16:creationId xmlns:a16="http://schemas.microsoft.com/office/drawing/2014/main" id="{105E9773-6636-5875-A11F-1ED8B278A8BA}"/>
                </a:ext>
              </a:extLst>
            </p:cNvPr>
            <p:cNvSpPr/>
            <p:nvPr/>
          </p:nvSpPr>
          <p:spPr>
            <a:xfrm>
              <a:off x="5678450" y="2180298"/>
              <a:ext cx="312653" cy="304037"/>
            </a:xfrm>
            <a:custGeom>
              <a:avLst/>
              <a:gdLst>
                <a:gd name="connsiteX0" fmla="*/ 302895 w 312653"/>
                <a:gd name="connsiteY0" fmla="*/ 60579 h 304037"/>
                <a:gd name="connsiteX1" fmla="*/ 292799 w 312653"/>
                <a:gd name="connsiteY1" fmla="*/ 74295 h 304037"/>
                <a:gd name="connsiteX2" fmla="*/ 290132 w 312653"/>
                <a:gd name="connsiteY2" fmla="*/ 99060 h 304037"/>
                <a:gd name="connsiteX3" fmla="*/ 266795 w 312653"/>
                <a:gd name="connsiteY3" fmla="*/ 137160 h 304037"/>
                <a:gd name="connsiteX4" fmla="*/ 249269 w 312653"/>
                <a:gd name="connsiteY4" fmla="*/ 191548 h 304037"/>
                <a:gd name="connsiteX5" fmla="*/ 198882 w 312653"/>
                <a:gd name="connsiteY5" fmla="*/ 265176 h 304037"/>
                <a:gd name="connsiteX6" fmla="*/ 179832 w 312653"/>
                <a:gd name="connsiteY6" fmla="*/ 281083 h 304037"/>
                <a:gd name="connsiteX7" fmla="*/ 140018 w 312653"/>
                <a:gd name="connsiteY7" fmla="*/ 283083 h 304037"/>
                <a:gd name="connsiteX8" fmla="*/ 89345 w 312653"/>
                <a:gd name="connsiteY8" fmla="*/ 304038 h 304037"/>
                <a:gd name="connsiteX9" fmla="*/ 5144 w 312653"/>
                <a:gd name="connsiteY9" fmla="*/ 147542 h 304037"/>
                <a:gd name="connsiteX10" fmla="*/ 0 w 312653"/>
                <a:gd name="connsiteY10" fmla="*/ 115538 h 304037"/>
                <a:gd name="connsiteX11" fmla="*/ 10763 w 312653"/>
                <a:gd name="connsiteY11" fmla="*/ 98203 h 304037"/>
                <a:gd name="connsiteX12" fmla="*/ 28670 w 312653"/>
                <a:gd name="connsiteY12" fmla="*/ 60579 h 304037"/>
                <a:gd name="connsiteX13" fmla="*/ 36195 w 312653"/>
                <a:gd name="connsiteY13" fmla="*/ 64961 h 304037"/>
                <a:gd name="connsiteX14" fmla="*/ 66675 w 312653"/>
                <a:gd name="connsiteY14" fmla="*/ 76391 h 304037"/>
                <a:gd name="connsiteX15" fmla="*/ 140589 w 312653"/>
                <a:gd name="connsiteY15" fmla="*/ 82391 h 304037"/>
                <a:gd name="connsiteX16" fmla="*/ 271177 w 312653"/>
                <a:gd name="connsiteY16" fmla="*/ 48958 h 304037"/>
                <a:gd name="connsiteX17" fmla="*/ 292037 w 312653"/>
                <a:gd name="connsiteY17" fmla="*/ 27813 h 304037"/>
                <a:gd name="connsiteX18" fmla="*/ 304705 w 312653"/>
                <a:gd name="connsiteY18" fmla="*/ 3334 h 304037"/>
                <a:gd name="connsiteX19" fmla="*/ 306991 w 312653"/>
                <a:gd name="connsiteY19" fmla="*/ 0 h 304037"/>
                <a:gd name="connsiteX20" fmla="*/ 302895 w 312653"/>
                <a:gd name="connsiteY20" fmla="*/ 60579 h 304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2653" h="304037">
                  <a:moveTo>
                    <a:pt x="302895" y="60579"/>
                  </a:moveTo>
                  <a:cubicBezTo>
                    <a:pt x="298961" y="64703"/>
                    <a:pt x="295561" y="69314"/>
                    <a:pt x="292799" y="74295"/>
                  </a:cubicBezTo>
                  <a:cubicBezTo>
                    <a:pt x="291037" y="82429"/>
                    <a:pt x="290141" y="90735"/>
                    <a:pt x="290132" y="99060"/>
                  </a:cubicBezTo>
                  <a:cubicBezTo>
                    <a:pt x="287465" y="113729"/>
                    <a:pt x="274606" y="124016"/>
                    <a:pt x="266795" y="137160"/>
                  </a:cubicBezTo>
                  <a:cubicBezTo>
                    <a:pt x="256794" y="153448"/>
                    <a:pt x="255365" y="173450"/>
                    <a:pt x="249269" y="191548"/>
                  </a:cubicBezTo>
                  <a:cubicBezTo>
                    <a:pt x="239744" y="220123"/>
                    <a:pt x="219075" y="242983"/>
                    <a:pt x="198882" y="265176"/>
                  </a:cubicBezTo>
                  <a:cubicBezTo>
                    <a:pt x="193777" y="271805"/>
                    <a:pt x="187271" y="277244"/>
                    <a:pt x="179832" y="281083"/>
                  </a:cubicBezTo>
                  <a:cubicBezTo>
                    <a:pt x="167450" y="286131"/>
                    <a:pt x="153353" y="281940"/>
                    <a:pt x="140018" y="283083"/>
                  </a:cubicBezTo>
                  <a:cubicBezTo>
                    <a:pt x="121634" y="284417"/>
                    <a:pt x="105918" y="295466"/>
                    <a:pt x="89345" y="304038"/>
                  </a:cubicBezTo>
                  <a:cubicBezTo>
                    <a:pt x="41720" y="267557"/>
                    <a:pt x="17336" y="206883"/>
                    <a:pt x="5144" y="147542"/>
                  </a:cubicBezTo>
                  <a:cubicBezTo>
                    <a:pt x="2953" y="136970"/>
                    <a:pt x="1143" y="126301"/>
                    <a:pt x="0" y="115538"/>
                  </a:cubicBezTo>
                  <a:cubicBezTo>
                    <a:pt x="3715" y="109823"/>
                    <a:pt x="7334" y="104108"/>
                    <a:pt x="10763" y="98203"/>
                  </a:cubicBezTo>
                  <a:cubicBezTo>
                    <a:pt x="17450" y="86020"/>
                    <a:pt x="23432" y="73457"/>
                    <a:pt x="28670" y="60579"/>
                  </a:cubicBezTo>
                  <a:lnTo>
                    <a:pt x="36195" y="64961"/>
                  </a:lnTo>
                  <a:cubicBezTo>
                    <a:pt x="45853" y="69999"/>
                    <a:pt x="56083" y="73838"/>
                    <a:pt x="66675" y="76391"/>
                  </a:cubicBezTo>
                  <a:cubicBezTo>
                    <a:pt x="90916" y="81772"/>
                    <a:pt x="115796" y="83791"/>
                    <a:pt x="140589" y="82391"/>
                  </a:cubicBezTo>
                  <a:cubicBezTo>
                    <a:pt x="186214" y="81343"/>
                    <a:pt x="234125" y="75724"/>
                    <a:pt x="271177" y="48958"/>
                  </a:cubicBezTo>
                  <a:cubicBezTo>
                    <a:pt x="279435" y="43320"/>
                    <a:pt x="286512" y="36147"/>
                    <a:pt x="292037" y="27813"/>
                  </a:cubicBezTo>
                  <a:cubicBezTo>
                    <a:pt x="296990" y="20003"/>
                    <a:pt x="299847" y="11144"/>
                    <a:pt x="304705" y="3334"/>
                  </a:cubicBezTo>
                  <a:cubicBezTo>
                    <a:pt x="305381" y="2162"/>
                    <a:pt x="306143" y="1048"/>
                    <a:pt x="306991" y="0"/>
                  </a:cubicBezTo>
                  <a:cubicBezTo>
                    <a:pt x="314420" y="21241"/>
                    <a:pt x="315944" y="43434"/>
                    <a:pt x="302895" y="60579"/>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25" name="任意多边形: 形状 224">
              <a:extLst>
                <a:ext uri="{FF2B5EF4-FFF2-40B4-BE49-F238E27FC236}">
                  <a16:creationId xmlns:a16="http://schemas.microsoft.com/office/drawing/2014/main" id="{D1EED020-9BDE-6762-AF85-45EC1B9156CA}"/>
                </a:ext>
              </a:extLst>
            </p:cNvPr>
            <p:cNvSpPr/>
            <p:nvPr/>
          </p:nvSpPr>
          <p:spPr>
            <a:xfrm>
              <a:off x="5835137" y="2113052"/>
              <a:ext cx="128206" cy="85058"/>
            </a:xfrm>
            <a:custGeom>
              <a:avLst/>
              <a:gdLst>
                <a:gd name="connsiteX0" fmla="*/ 128206 w 128206"/>
                <a:gd name="connsiteY0" fmla="*/ 25051 h 85058"/>
                <a:gd name="connsiteX1" fmla="*/ 128206 w 128206"/>
                <a:gd name="connsiteY1" fmla="*/ 25051 h 85058"/>
                <a:gd name="connsiteX2" fmla="*/ 48387 w 128206"/>
                <a:gd name="connsiteY2" fmla="*/ 72676 h 85058"/>
                <a:gd name="connsiteX3" fmla="*/ 0 w 128206"/>
                <a:gd name="connsiteY3" fmla="*/ 85058 h 85058"/>
                <a:gd name="connsiteX4" fmla="*/ 19050 w 128206"/>
                <a:gd name="connsiteY4" fmla="*/ 76962 h 85058"/>
                <a:gd name="connsiteX5" fmla="*/ 39338 w 128206"/>
                <a:gd name="connsiteY5" fmla="*/ 66294 h 85058"/>
                <a:gd name="connsiteX6" fmla="*/ 75629 w 128206"/>
                <a:gd name="connsiteY6" fmla="*/ 39910 h 85058"/>
                <a:gd name="connsiteX7" fmla="*/ 102108 w 128206"/>
                <a:gd name="connsiteY7" fmla="*/ 9525 h 85058"/>
                <a:gd name="connsiteX8" fmla="*/ 105823 w 128206"/>
                <a:gd name="connsiteY8" fmla="*/ 0 h 85058"/>
                <a:gd name="connsiteX9" fmla="*/ 128206 w 128206"/>
                <a:gd name="connsiteY9" fmla="*/ 25051 h 8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206" h="85058">
                  <a:moveTo>
                    <a:pt x="128206" y="25051"/>
                  </a:moveTo>
                  <a:lnTo>
                    <a:pt x="128206" y="25051"/>
                  </a:lnTo>
                  <a:cubicBezTo>
                    <a:pt x="107252" y="48196"/>
                    <a:pt x="77533" y="61150"/>
                    <a:pt x="48387" y="72676"/>
                  </a:cubicBezTo>
                  <a:cubicBezTo>
                    <a:pt x="33080" y="79524"/>
                    <a:pt x="16716" y="83715"/>
                    <a:pt x="0" y="85058"/>
                  </a:cubicBezTo>
                  <a:cubicBezTo>
                    <a:pt x="6668" y="83182"/>
                    <a:pt x="13068" y="80458"/>
                    <a:pt x="19050" y="76962"/>
                  </a:cubicBezTo>
                  <a:cubicBezTo>
                    <a:pt x="25984" y="73752"/>
                    <a:pt x="32756" y="70190"/>
                    <a:pt x="39338" y="66294"/>
                  </a:cubicBezTo>
                  <a:cubicBezTo>
                    <a:pt x="52283" y="58731"/>
                    <a:pt x="64436" y="49892"/>
                    <a:pt x="75629" y="39910"/>
                  </a:cubicBezTo>
                  <a:cubicBezTo>
                    <a:pt x="86182" y="31433"/>
                    <a:pt x="95155" y="21146"/>
                    <a:pt x="102108" y="9525"/>
                  </a:cubicBezTo>
                  <a:cubicBezTo>
                    <a:pt x="103689" y="6496"/>
                    <a:pt x="104927" y="3296"/>
                    <a:pt x="105823" y="0"/>
                  </a:cubicBezTo>
                  <a:cubicBezTo>
                    <a:pt x="114586" y="7096"/>
                    <a:pt x="122139" y="15554"/>
                    <a:pt x="128206" y="25051"/>
                  </a:cubicBezTo>
                  <a:close/>
                </a:path>
              </a:pathLst>
            </a:custGeom>
            <a:solidFill>
              <a:srgbClr val="7D6650"/>
            </a:solidFill>
            <a:ln w="9525" cap="flat">
              <a:noFill/>
              <a:prstDash val="solid"/>
              <a:miter/>
            </a:ln>
          </p:spPr>
          <p:txBody>
            <a:bodyPr rtlCol="0" anchor="ctr">
              <a:noAutofit/>
            </a:bodyPr>
            <a:lstStyle/>
            <a:p>
              <a:endParaRPr lang="en-US">
                <a:cs typeface="+mn-ea"/>
                <a:sym typeface="+mn-lt"/>
              </a:endParaRPr>
            </a:p>
          </p:txBody>
        </p:sp>
        <p:sp>
          <p:nvSpPr>
            <p:cNvPr id="226" name="任意多边形: 形状 225">
              <a:extLst>
                <a:ext uri="{FF2B5EF4-FFF2-40B4-BE49-F238E27FC236}">
                  <a16:creationId xmlns:a16="http://schemas.microsoft.com/office/drawing/2014/main" id="{1AAE31C0-7D3D-3507-C24D-4948659092A3}"/>
                </a:ext>
              </a:extLst>
            </p:cNvPr>
            <p:cNvSpPr/>
            <p:nvPr/>
          </p:nvSpPr>
          <p:spPr>
            <a:xfrm>
              <a:off x="5636879" y="2060262"/>
              <a:ext cx="232166" cy="436283"/>
            </a:xfrm>
            <a:custGeom>
              <a:avLst/>
              <a:gdLst>
                <a:gd name="connsiteX0" fmla="*/ 232167 w 232166"/>
                <a:gd name="connsiteY0" fmla="*/ 19929 h 436283"/>
                <a:gd name="connsiteX1" fmla="*/ 232167 w 232166"/>
                <a:gd name="connsiteY1" fmla="*/ 25263 h 436283"/>
                <a:gd name="connsiteX2" fmla="*/ 220165 w 232166"/>
                <a:gd name="connsiteY2" fmla="*/ 128323 h 436283"/>
                <a:gd name="connsiteX3" fmla="*/ 218451 w 232166"/>
                <a:gd name="connsiteY3" fmla="*/ 134895 h 436283"/>
                <a:gd name="connsiteX4" fmla="*/ 184066 w 232166"/>
                <a:gd name="connsiteY4" fmla="*/ 202428 h 436283"/>
                <a:gd name="connsiteX5" fmla="*/ 183399 w 232166"/>
                <a:gd name="connsiteY5" fmla="*/ 203285 h 436283"/>
                <a:gd name="connsiteX6" fmla="*/ 130821 w 232166"/>
                <a:gd name="connsiteY6" fmla="*/ 271865 h 436283"/>
                <a:gd name="connsiteX7" fmla="*/ 128821 w 232166"/>
                <a:gd name="connsiteY7" fmla="*/ 308822 h 436283"/>
                <a:gd name="connsiteX8" fmla="*/ 102817 w 232166"/>
                <a:gd name="connsiteY8" fmla="*/ 365972 h 436283"/>
                <a:gd name="connsiteX9" fmla="*/ 89482 w 232166"/>
                <a:gd name="connsiteY9" fmla="*/ 379783 h 436283"/>
                <a:gd name="connsiteX10" fmla="*/ 81196 w 232166"/>
                <a:gd name="connsiteY10" fmla="*/ 403310 h 436283"/>
                <a:gd name="connsiteX11" fmla="*/ 92626 w 232166"/>
                <a:gd name="connsiteY11" fmla="*/ 418931 h 436283"/>
                <a:gd name="connsiteX12" fmla="*/ 111199 w 232166"/>
                <a:gd name="connsiteY12" fmla="*/ 432075 h 436283"/>
                <a:gd name="connsiteX13" fmla="*/ 28141 w 232166"/>
                <a:gd name="connsiteY13" fmla="*/ 417407 h 436283"/>
                <a:gd name="connsiteX14" fmla="*/ 2995 w 232166"/>
                <a:gd name="connsiteY14" fmla="*/ 376735 h 436283"/>
                <a:gd name="connsiteX15" fmla="*/ 6234 w 232166"/>
                <a:gd name="connsiteY15" fmla="*/ 307203 h 436283"/>
                <a:gd name="connsiteX16" fmla="*/ 45191 w 232166"/>
                <a:gd name="connsiteY16" fmla="*/ 263007 h 436283"/>
                <a:gd name="connsiteX17" fmla="*/ 91673 w 232166"/>
                <a:gd name="connsiteY17" fmla="*/ 191474 h 436283"/>
                <a:gd name="connsiteX18" fmla="*/ 120820 w 232166"/>
                <a:gd name="connsiteY18" fmla="*/ 138515 h 436283"/>
                <a:gd name="connsiteX19" fmla="*/ 161682 w 232166"/>
                <a:gd name="connsiteY19" fmla="*/ 52790 h 436283"/>
                <a:gd name="connsiteX20" fmla="*/ 177493 w 232166"/>
                <a:gd name="connsiteY20" fmla="*/ 5165 h 436283"/>
                <a:gd name="connsiteX21" fmla="*/ 205497 w 232166"/>
                <a:gd name="connsiteY21" fmla="*/ 1165 h 436283"/>
                <a:gd name="connsiteX22" fmla="*/ 226166 w 232166"/>
                <a:gd name="connsiteY22" fmla="*/ 14214 h 436283"/>
                <a:gd name="connsiteX23" fmla="*/ 232167 w 232166"/>
                <a:gd name="connsiteY23" fmla="*/ 19929 h 43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2166" h="436283">
                  <a:moveTo>
                    <a:pt x="232167" y="19929"/>
                  </a:moveTo>
                  <a:cubicBezTo>
                    <a:pt x="232167" y="21643"/>
                    <a:pt x="232167" y="23453"/>
                    <a:pt x="232167" y="25263"/>
                  </a:cubicBezTo>
                  <a:cubicBezTo>
                    <a:pt x="231576" y="59924"/>
                    <a:pt x="227557" y="94452"/>
                    <a:pt x="220165" y="128323"/>
                  </a:cubicBezTo>
                  <a:cubicBezTo>
                    <a:pt x="219689" y="130514"/>
                    <a:pt x="219022" y="132705"/>
                    <a:pt x="218451" y="134895"/>
                  </a:cubicBezTo>
                  <a:cubicBezTo>
                    <a:pt x="212126" y="159670"/>
                    <a:pt x="200382" y="182740"/>
                    <a:pt x="184066" y="202428"/>
                  </a:cubicBezTo>
                  <a:lnTo>
                    <a:pt x="183399" y="203285"/>
                  </a:lnTo>
                  <a:cubicBezTo>
                    <a:pt x="164349" y="225383"/>
                    <a:pt x="137107" y="243290"/>
                    <a:pt x="130821" y="271865"/>
                  </a:cubicBezTo>
                  <a:cubicBezTo>
                    <a:pt x="129249" y="284114"/>
                    <a:pt x="128582" y="296468"/>
                    <a:pt x="128821" y="308822"/>
                  </a:cubicBezTo>
                  <a:cubicBezTo>
                    <a:pt x="127106" y="330329"/>
                    <a:pt x="117905" y="350551"/>
                    <a:pt x="102817" y="365972"/>
                  </a:cubicBezTo>
                  <a:cubicBezTo>
                    <a:pt x="98531" y="370353"/>
                    <a:pt x="93292" y="374925"/>
                    <a:pt x="89482" y="379783"/>
                  </a:cubicBezTo>
                  <a:cubicBezTo>
                    <a:pt x="82996" y="385774"/>
                    <a:pt x="79891" y="394576"/>
                    <a:pt x="81196" y="403310"/>
                  </a:cubicBezTo>
                  <a:cubicBezTo>
                    <a:pt x="83234" y="409606"/>
                    <a:pt x="87244" y="415083"/>
                    <a:pt x="92626" y="418931"/>
                  </a:cubicBezTo>
                  <a:cubicBezTo>
                    <a:pt x="98407" y="423865"/>
                    <a:pt x="104627" y="428266"/>
                    <a:pt x="111199" y="432075"/>
                  </a:cubicBezTo>
                  <a:cubicBezTo>
                    <a:pt x="82777" y="441010"/>
                    <a:pt x="51783" y="435533"/>
                    <a:pt x="28141" y="417407"/>
                  </a:cubicBezTo>
                  <a:cubicBezTo>
                    <a:pt x="15578" y="406929"/>
                    <a:pt x="6748" y="392661"/>
                    <a:pt x="2995" y="376735"/>
                  </a:cubicBezTo>
                  <a:cubicBezTo>
                    <a:pt x="-1901" y="353666"/>
                    <a:pt x="-776" y="329720"/>
                    <a:pt x="6234" y="307203"/>
                  </a:cubicBezTo>
                  <a:cubicBezTo>
                    <a:pt x="20359" y="293515"/>
                    <a:pt x="33390" y="278742"/>
                    <a:pt x="45191" y="263007"/>
                  </a:cubicBezTo>
                  <a:cubicBezTo>
                    <a:pt x="62231" y="240204"/>
                    <a:pt x="77757" y="216306"/>
                    <a:pt x="91673" y="191474"/>
                  </a:cubicBezTo>
                  <a:cubicBezTo>
                    <a:pt x="101770" y="173948"/>
                    <a:pt x="111295" y="156136"/>
                    <a:pt x="120820" y="138515"/>
                  </a:cubicBezTo>
                  <a:cubicBezTo>
                    <a:pt x="136488" y="110959"/>
                    <a:pt x="150138" y="82308"/>
                    <a:pt x="161682" y="52790"/>
                  </a:cubicBezTo>
                  <a:cubicBezTo>
                    <a:pt x="167302" y="37169"/>
                    <a:pt x="171874" y="20976"/>
                    <a:pt x="177493" y="5165"/>
                  </a:cubicBezTo>
                  <a:cubicBezTo>
                    <a:pt x="185923" y="164"/>
                    <a:pt x="196000" y="-1283"/>
                    <a:pt x="205497" y="1165"/>
                  </a:cubicBezTo>
                  <a:cubicBezTo>
                    <a:pt x="213365" y="3727"/>
                    <a:pt x="220470" y="8213"/>
                    <a:pt x="226166" y="14214"/>
                  </a:cubicBezTo>
                  <a:cubicBezTo>
                    <a:pt x="228452" y="15833"/>
                    <a:pt x="230547" y="17833"/>
                    <a:pt x="232167" y="19929"/>
                  </a:cubicBezTo>
                  <a:close/>
                </a:path>
              </a:pathLst>
            </a:custGeom>
            <a:solidFill>
              <a:srgbClr val="1F1913">
                <a:alpha val="50000"/>
              </a:srgbClr>
            </a:solidFill>
            <a:ln w="9525" cap="flat">
              <a:noFill/>
              <a:prstDash val="solid"/>
              <a:miter/>
            </a:ln>
          </p:spPr>
          <p:txBody>
            <a:bodyPr rtlCol="0" anchor="ctr">
              <a:noAutofit/>
            </a:bodyPr>
            <a:lstStyle/>
            <a:p>
              <a:endParaRPr lang="en-US">
                <a:cs typeface="+mn-ea"/>
                <a:sym typeface="+mn-lt"/>
              </a:endParaRPr>
            </a:p>
          </p:txBody>
        </p:sp>
        <p:sp>
          <p:nvSpPr>
            <p:cNvPr id="227" name="任意多边形: 形状 226">
              <a:extLst>
                <a:ext uri="{FF2B5EF4-FFF2-40B4-BE49-F238E27FC236}">
                  <a16:creationId xmlns:a16="http://schemas.microsoft.com/office/drawing/2014/main" id="{500FCD1E-F902-4035-E6F8-1C14736EAE45}"/>
                </a:ext>
              </a:extLst>
            </p:cNvPr>
            <p:cNvSpPr/>
            <p:nvPr/>
          </p:nvSpPr>
          <p:spPr>
            <a:xfrm>
              <a:off x="5140864" y="1462018"/>
              <a:ext cx="163024" cy="140621"/>
            </a:xfrm>
            <a:custGeom>
              <a:avLst/>
              <a:gdLst>
                <a:gd name="connsiteX0" fmla="*/ 35142 w 163024"/>
                <a:gd name="connsiteY0" fmla="*/ 76391 h 140621"/>
                <a:gd name="connsiteX1" fmla="*/ 106770 w 163024"/>
                <a:gd name="connsiteY1" fmla="*/ 48863 h 140621"/>
                <a:gd name="connsiteX2" fmla="*/ 162872 w 163024"/>
                <a:gd name="connsiteY2" fmla="*/ 0 h 140621"/>
                <a:gd name="connsiteX3" fmla="*/ 132964 w 163024"/>
                <a:gd name="connsiteY3" fmla="*/ 49149 h 140621"/>
                <a:gd name="connsiteX4" fmla="*/ 77433 w 163024"/>
                <a:gd name="connsiteY4" fmla="*/ 73438 h 140621"/>
                <a:gd name="connsiteX5" fmla="*/ 36095 w 163024"/>
                <a:gd name="connsiteY5" fmla="*/ 114967 h 140621"/>
                <a:gd name="connsiteX6" fmla="*/ 24188 w 163024"/>
                <a:gd name="connsiteY6" fmla="*/ 137255 h 140621"/>
                <a:gd name="connsiteX7" fmla="*/ 5138 w 163024"/>
                <a:gd name="connsiteY7" fmla="*/ 138017 h 140621"/>
                <a:gd name="connsiteX8" fmla="*/ 12472 w 163024"/>
                <a:gd name="connsiteY8" fmla="*/ 96393 h 140621"/>
                <a:gd name="connsiteX9" fmla="*/ 35142 w 163024"/>
                <a:gd name="connsiteY9" fmla="*/ 76391 h 14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024" h="140621">
                  <a:moveTo>
                    <a:pt x="35142" y="76391"/>
                  </a:moveTo>
                  <a:cubicBezTo>
                    <a:pt x="57145" y="63246"/>
                    <a:pt x="82767" y="58007"/>
                    <a:pt x="106770" y="48863"/>
                  </a:cubicBezTo>
                  <a:cubicBezTo>
                    <a:pt x="130773" y="39719"/>
                    <a:pt x="154395" y="24289"/>
                    <a:pt x="162872" y="0"/>
                  </a:cubicBezTo>
                  <a:cubicBezTo>
                    <a:pt x="164682" y="20193"/>
                    <a:pt x="150109" y="38100"/>
                    <a:pt x="132964" y="49149"/>
                  </a:cubicBezTo>
                  <a:cubicBezTo>
                    <a:pt x="114923" y="58288"/>
                    <a:pt x="96388" y="66397"/>
                    <a:pt x="77433" y="73438"/>
                  </a:cubicBezTo>
                  <a:cubicBezTo>
                    <a:pt x="59145" y="81915"/>
                    <a:pt x="41333" y="95536"/>
                    <a:pt x="36095" y="114967"/>
                  </a:cubicBezTo>
                  <a:cubicBezTo>
                    <a:pt x="33809" y="123825"/>
                    <a:pt x="32761" y="132302"/>
                    <a:pt x="24188" y="137255"/>
                  </a:cubicBezTo>
                  <a:cubicBezTo>
                    <a:pt x="18616" y="141447"/>
                    <a:pt x="11025" y="141750"/>
                    <a:pt x="5138" y="138017"/>
                  </a:cubicBezTo>
                  <a:cubicBezTo>
                    <a:pt x="-6958" y="127064"/>
                    <a:pt x="5138" y="106013"/>
                    <a:pt x="12472" y="96393"/>
                  </a:cubicBezTo>
                  <a:cubicBezTo>
                    <a:pt x="18788" y="88435"/>
                    <a:pt x="26465" y="81663"/>
                    <a:pt x="35142" y="76391"/>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28" name="任意多边形: 形状 227">
              <a:extLst>
                <a:ext uri="{FF2B5EF4-FFF2-40B4-BE49-F238E27FC236}">
                  <a16:creationId xmlns:a16="http://schemas.microsoft.com/office/drawing/2014/main" id="{A8D89E52-999C-0AEC-0EA1-678DCAF796DA}"/>
                </a:ext>
              </a:extLst>
            </p:cNvPr>
            <p:cNvSpPr/>
            <p:nvPr/>
          </p:nvSpPr>
          <p:spPr>
            <a:xfrm>
              <a:off x="5177831" y="2324002"/>
              <a:ext cx="281695" cy="363132"/>
            </a:xfrm>
            <a:custGeom>
              <a:avLst/>
              <a:gdLst>
                <a:gd name="connsiteX0" fmla="*/ 9700 w 281695"/>
                <a:gd name="connsiteY0" fmla="*/ 278159 h 363132"/>
                <a:gd name="connsiteX1" fmla="*/ 98854 w 281695"/>
                <a:gd name="connsiteY1" fmla="*/ 362360 h 363132"/>
                <a:gd name="connsiteX2" fmla="*/ 191723 w 281695"/>
                <a:gd name="connsiteY2" fmla="*/ 331975 h 363132"/>
                <a:gd name="connsiteX3" fmla="*/ 247825 w 281695"/>
                <a:gd name="connsiteY3" fmla="*/ 249203 h 363132"/>
                <a:gd name="connsiteX4" fmla="*/ 276400 w 281695"/>
                <a:gd name="connsiteY4" fmla="*/ 157477 h 363132"/>
                <a:gd name="connsiteX5" fmla="*/ 281068 w 281695"/>
                <a:gd name="connsiteY5" fmla="*/ 93945 h 363132"/>
                <a:gd name="connsiteX6" fmla="*/ 257541 w 281695"/>
                <a:gd name="connsiteY6" fmla="*/ 35652 h 363132"/>
                <a:gd name="connsiteX7" fmla="*/ 226204 w 281695"/>
                <a:gd name="connsiteY7" fmla="*/ 12411 h 363132"/>
                <a:gd name="connsiteX8" fmla="*/ 112570 w 281695"/>
                <a:gd name="connsiteY8" fmla="*/ 11459 h 363132"/>
                <a:gd name="connsiteX9" fmla="*/ 56944 w 281695"/>
                <a:gd name="connsiteY9" fmla="*/ 47844 h 363132"/>
                <a:gd name="connsiteX10" fmla="*/ 27321 w 281695"/>
                <a:gd name="connsiteY10" fmla="*/ 80229 h 363132"/>
                <a:gd name="connsiteX11" fmla="*/ 11701 w 281695"/>
                <a:gd name="connsiteY11" fmla="*/ 125949 h 363132"/>
                <a:gd name="connsiteX12" fmla="*/ 652 w 281695"/>
                <a:gd name="connsiteY12" fmla="*/ 198434 h 363132"/>
                <a:gd name="connsiteX13" fmla="*/ 6748 w 281695"/>
                <a:gd name="connsiteY13" fmla="*/ 269586 h 363132"/>
                <a:gd name="connsiteX14" fmla="*/ 9700 w 281695"/>
                <a:gd name="connsiteY14" fmla="*/ 278159 h 36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695" h="363132">
                  <a:moveTo>
                    <a:pt x="9700" y="278159"/>
                  </a:moveTo>
                  <a:cubicBezTo>
                    <a:pt x="23130" y="319021"/>
                    <a:pt x="56373" y="355597"/>
                    <a:pt x="98854" y="362360"/>
                  </a:cubicBezTo>
                  <a:cubicBezTo>
                    <a:pt x="132763" y="366275"/>
                    <a:pt x="166691" y="355178"/>
                    <a:pt x="191723" y="331975"/>
                  </a:cubicBezTo>
                  <a:cubicBezTo>
                    <a:pt x="216288" y="308848"/>
                    <a:pt x="235443" y="280588"/>
                    <a:pt x="247825" y="249203"/>
                  </a:cubicBezTo>
                  <a:cubicBezTo>
                    <a:pt x="260551" y="219723"/>
                    <a:pt x="270133" y="188976"/>
                    <a:pt x="276400" y="157477"/>
                  </a:cubicBezTo>
                  <a:cubicBezTo>
                    <a:pt x="281134" y="136655"/>
                    <a:pt x="282706" y="115234"/>
                    <a:pt x="281068" y="93945"/>
                  </a:cubicBezTo>
                  <a:cubicBezTo>
                    <a:pt x="279372" y="72562"/>
                    <a:pt x="271162" y="52216"/>
                    <a:pt x="257541" y="35652"/>
                  </a:cubicBezTo>
                  <a:cubicBezTo>
                    <a:pt x="248721" y="25927"/>
                    <a:pt x="238072" y="18031"/>
                    <a:pt x="226204" y="12411"/>
                  </a:cubicBezTo>
                  <a:cubicBezTo>
                    <a:pt x="190132" y="-3800"/>
                    <a:pt x="148908" y="-4143"/>
                    <a:pt x="112570" y="11459"/>
                  </a:cubicBezTo>
                  <a:cubicBezTo>
                    <a:pt x="91958" y="20079"/>
                    <a:pt x="73099" y="32414"/>
                    <a:pt x="56944" y="47844"/>
                  </a:cubicBezTo>
                  <a:cubicBezTo>
                    <a:pt x="45581" y="57169"/>
                    <a:pt x="35599" y="68075"/>
                    <a:pt x="27321" y="80229"/>
                  </a:cubicBezTo>
                  <a:cubicBezTo>
                    <a:pt x="19930" y="94631"/>
                    <a:pt x="14672" y="110033"/>
                    <a:pt x="11701" y="125949"/>
                  </a:cubicBezTo>
                  <a:cubicBezTo>
                    <a:pt x="5881" y="149733"/>
                    <a:pt x="2185" y="173993"/>
                    <a:pt x="652" y="198434"/>
                  </a:cubicBezTo>
                  <a:cubicBezTo>
                    <a:pt x="-1187" y="222323"/>
                    <a:pt x="871" y="246355"/>
                    <a:pt x="6748" y="269586"/>
                  </a:cubicBezTo>
                  <a:cubicBezTo>
                    <a:pt x="7767" y="272444"/>
                    <a:pt x="8748" y="275301"/>
                    <a:pt x="9700" y="278159"/>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29" name="任意多边形: 形状 228">
              <a:extLst>
                <a:ext uri="{FF2B5EF4-FFF2-40B4-BE49-F238E27FC236}">
                  <a16:creationId xmlns:a16="http://schemas.microsoft.com/office/drawing/2014/main" id="{F84E2418-5FBE-F7CA-F21A-1617C2562532}"/>
                </a:ext>
              </a:extLst>
            </p:cNvPr>
            <p:cNvSpPr/>
            <p:nvPr/>
          </p:nvSpPr>
          <p:spPr>
            <a:xfrm>
              <a:off x="5219967" y="2307730"/>
              <a:ext cx="304512" cy="299261"/>
            </a:xfrm>
            <a:custGeom>
              <a:avLst/>
              <a:gdLst>
                <a:gd name="connsiteX0" fmla="*/ 301606 w 304512"/>
                <a:gd name="connsiteY0" fmla="*/ 176606 h 299261"/>
                <a:gd name="connsiteX1" fmla="*/ 144920 w 304512"/>
                <a:gd name="connsiteY1" fmla="*/ 299098 h 299261"/>
                <a:gd name="connsiteX2" fmla="*/ 69673 w 304512"/>
                <a:gd name="connsiteY2" fmla="*/ 280048 h 299261"/>
                <a:gd name="connsiteX3" fmla="*/ 10998 w 304512"/>
                <a:gd name="connsiteY3" fmla="*/ 194990 h 299261"/>
                <a:gd name="connsiteX4" fmla="*/ 9189 w 304512"/>
                <a:gd name="connsiteY4" fmla="*/ 54115 h 299261"/>
                <a:gd name="connsiteX5" fmla="*/ 28239 w 304512"/>
                <a:gd name="connsiteY5" fmla="*/ 13252 h 299261"/>
                <a:gd name="connsiteX6" fmla="*/ 209690 w 304512"/>
                <a:gd name="connsiteY6" fmla="*/ 20587 h 299261"/>
                <a:gd name="connsiteX7" fmla="*/ 239598 w 304512"/>
                <a:gd name="connsiteY7" fmla="*/ 38398 h 299261"/>
                <a:gd name="connsiteX8" fmla="*/ 276174 w 304512"/>
                <a:gd name="connsiteY8" fmla="*/ 83928 h 299261"/>
                <a:gd name="connsiteX9" fmla="*/ 301606 w 304512"/>
                <a:gd name="connsiteY9" fmla="*/ 176606 h 29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512" h="299261">
                  <a:moveTo>
                    <a:pt x="301606" y="176606"/>
                  </a:moveTo>
                  <a:cubicBezTo>
                    <a:pt x="280442" y="246396"/>
                    <a:pt x="217758" y="295402"/>
                    <a:pt x="144920" y="299098"/>
                  </a:cubicBezTo>
                  <a:cubicBezTo>
                    <a:pt x="118497" y="300412"/>
                    <a:pt x="92285" y="293783"/>
                    <a:pt x="69673" y="280048"/>
                  </a:cubicBezTo>
                  <a:cubicBezTo>
                    <a:pt x="40050" y="260998"/>
                    <a:pt x="21381" y="228613"/>
                    <a:pt x="10998" y="194990"/>
                  </a:cubicBezTo>
                  <a:cubicBezTo>
                    <a:pt x="-3022" y="149165"/>
                    <a:pt x="-3651" y="100282"/>
                    <a:pt x="9189" y="54115"/>
                  </a:cubicBezTo>
                  <a:cubicBezTo>
                    <a:pt x="12789" y="39370"/>
                    <a:pt x="19266" y="25492"/>
                    <a:pt x="28239" y="13252"/>
                  </a:cubicBezTo>
                  <a:cubicBezTo>
                    <a:pt x="88151" y="-5226"/>
                    <a:pt x="152731" y="-5798"/>
                    <a:pt x="209690" y="20587"/>
                  </a:cubicBezTo>
                  <a:cubicBezTo>
                    <a:pt x="220367" y="25254"/>
                    <a:pt x="230416" y="31236"/>
                    <a:pt x="239598" y="38398"/>
                  </a:cubicBezTo>
                  <a:cubicBezTo>
                    <a:pt x="254372" y="51305"/>
                    <a:pt x="266754" y="66716"/>
                    <a:pt x="276174" y="83928"/>
                  </a:cubicBezTo>
                  <a:cubicBezTo>
                    <a:pt x="294748" y="115075"/>
                    <a:pt x="311417" y="141649"/>
                    <a:pt x="301606" y="176606"/>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30" name="任意多边形: 形状 229">
              <a:extLst>
                <a:ext uri="{FF2B5EF4-FFF2-40B4-BE49-F238E27FC236}">
                  <a16:creationId xmlns:a16="http://schemas.microsoft.com/office/drawing/2014/main" id="{BD115BA8-168E-2500-07CC-FDA6F10C72CF}"/>
                </a:ext>
              </a:extLst>
            </p:cNvPr>
            <p:cNvSpPr/>
            <p:nvPr/>
          </p:nvSpPr>
          <p:spPr>
            <a:xfrm>
              <a:off x="5273611" y="2363149"/>
              <a:ext cx="265310" cy="238272"/>
            </a:xfrm>
            <a:custGeom>
              <a:avLst/>
              <a:gdLst>
                <a:gd name="connsiteX0" fmla="*/ 26126 w 265310"/>
                <a:gd name="connsiteY0" fmla="*/ 28414 h 238272"/>
                <a:gd name="connsiteX1" fmla="*/ 4504 w 265310"/>
                <a:gd name="connsiteY1" fmla="*/ 97661 h 238272"/>
                <a:gd name="connsiteX2" fmla="*/ 9647 w 265310"/>
                <a:gd name="connsiteY2" fmla="*/ 185862 h 238272"/>
                <a:gd name="connsiteX3" fmla="*/ 108421 w 265310"/>
                <a:gd name="connsiteY3" fmla="*/ 238059 h 238272"/>
                <a:gd name="connsiteX4" fmla="*/ 213196 w 265310"/>
                <a:gd name="connsiteY4" fmla="*/ 187481 h 238272"/>
                <a:gd name="connsiteX5" fmla="*/ 264441 w 265310"/>
                <a:gd name="connsiteY5" fmla="*/ 98804 h 238272"/>
                <a:gd name="connsiteX6" fmla="*/ 223198 w 265310"/>
                <a:gd name="connsiteY6" fmla="*/ 10031 h 238272"/>
                <a:gd name="connsiteX7" fmla="*/ 169001 w 265310"/>
                <a:gd name="connsiteY7" fmla="*/ 506 h 238272"/>
                <a:gd name="connsiteX8" fmla="*/ 69369 w 265310"/>
                <a:gd name="connsiteY8" fmla="*/ 15460 h 238272"/>
                <a:gd name="connsiteX9" fmla="*/ 5170 w 265310"/>
                <a:gd name="connsiteY9" fmla="*/ 88802 h 23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310" h="238272">
                  <a:moveTo>
                    <a:pt x="26126" y="28414"/>
                  </a:moveTo>
                  <a:cubicBezTo>
                    <a:pt x="15848" y="50426"/>
                    <a:pt x="8571" y="73715"/>
                    <a:pt x="4504" y="97661"/>
                  </a:cubicBezTo>
                  <a:cubicBezTo>
                    <a:pt x="-1116" y="127093"/>
                    <a:pt x="-3497" y="158906"/>
                    <a:pt x="9647" y="185862"/>
                  </a:cubicBezTo>
                  <a:cubicBezTo>
                    <a:pt x="26887" y="221390"/>
                    <a:pt x="68988" y="240536"/>
                    <a:pt x="108421" y="238059"/>
                  </a:cubicBezTo>
                  <a:cubicBezTo>
                    <a:pt x="147855" y="235583"/>
                    <a:pt x="184621" y="214532"/>
                    <a:pt x="213196" y="187481"/>
                  </a:cubicBezTo>
                  <a:cubicBezTo>
                    <a:pt x="238533" y="163574"/>
                    <a:pt x="259678" y="133284"/>
                    <a:pt x="264441" y="98804"/>
                  </a:cubicBezTo>
                  <a:cubicBezTo>
                    <a:pt x="269203" y="64323"/>
                    <a:pt x="254249" y="25747"/>
                    <a:pt x="223198" y="10031"/>
                  </a:cubicBezTo>
                  <a:cubicBezTo>
                    <a:pt x="206053" y="2896"/>
                    <a:pt x="187546" y="-352"/>
                    <a:pt x="169001" y="506"/>
                  </a:cubicBezTo>
                  <a:cubicBezTo>
                    <a:pt x="135101" y="-1714"/>
                    <a:pt x="101125" y="3392"/>
                    <a:pt x="69369" y="15460"/>
                  </a:cubicBezTo>
                  <a:cubicBezTo>
                    <a:pt x="38317" y="28890"/>
                    <a:pt x="11267" y="55560"/>
                    <a:pt x="5170" y="88802"/>
                  </a:cubicBezTo>
                  <a:close/>
                </a:path>
              </a:pathLst>
            </a:custGeom>
            <a:solidFill>
              <a:srgbClr val="35291E"/>
            </a:solidFill>
            <a:ln w="9525" cap="flat">
              <a:noFill/>
              <a:prstDash val="solid"/>
              <a:miter/>
            </a:ln>
          </p:spPr>
          <p:txBody>
            <a:bodyPr rtlCol="0" anchor="ctr">
              <a:noAutofit/>
            </a:bodyPr>
            <a:lstStyle/>
            <a:p>
              <a:endParaRPr lang="en-US">
                <a:cs typeface="+mn-ea"/>
                <a:sym typeface="+mn-lt"/>
              </a:endParaRPr>
            </a:p>
          </p:txBody>
        </p:sp>
        <p:sp>
          <p:nvSpPr>
            <p:cNvPr id="231" name="任意多边形: 形状 230">
              <a:extLst>
                <a:ext uri="{FF2B5EF4-FFF2-40B4-BE49-F238E27FC236}">
                  <a16:creationId xmlns:a16="http://schemas.microsoft.com/office/drawing/2014/main" id="{C98897BA-7553-A99B-E372-309F89BC680F}"/>
                </a:ext>
              </a:extLst>
            </p:cNvPr>
            <p:cNvSpPr/>
            <p:nvPr/>
          </p:nvSpPr>
          <p:spPr>
            <a:xfrm>
              <a:off x="5085670" y="1501022"/>
              <a:ext cx="769968" cy="1066361"/>
            </a:xfrm>
            <a:custGeom>
              <a:avLst/>
              <a:gdLst>
                <a:gd name="connsiteX0" fmla="*/ 768517 w 769968"/>
                <a:gd name="connsiteY0" fmla="*/ 596409 h 1066361"/>
                <a:gd name="connsiteX1" fmla="*/ 738418 w 769968"/>
                <a:gd name="connsiteY1" fmla="*/ 693660 h 1066361"/>
                <a:gd name="connsiteX2" fmla="*/ 661361 w 769968"/>
                <a:gd name="connsiteY2" fmla="*/ 781385 h 1066361"/>
                <a:gd name="connsiteX3" fmla="*/ 652407 w 769968"/>
                <a:gd name="connsiteY3" fmla="*/ 801006 h 1066361"/>
                <a:gd name="connsiteX4" fmla="*/ 646121 w 769968"/>
                <a:gd name="connsiteY4" fmla="*/ 836439 h 1066361"/>
                <a:gd name="connsiteX5" fmla="*/ 646121 w 769968"/>
                <a:gd name="connsiteY5" fmla="*/ 836439 h 1066361"/>
                <a:gd name="connsiteX6" fmla="*/ 640501 w 769968"/>
                <a:gd name="connsiteY6" fmla="*/ 863681 h 1066361"/>
                <a:gd name="connsiteX7" fmla="*/ 638024 w 769968"/>
                <a:gd name="connsiteY7" fmla="*/ 870158 h 1066361"/>
                <a:gd name="connsiteX8" fmla="*/ 601067 w 769968"/>
                <a:gd name="connsiteY8" fmla="*/ 913401 h 1066361"/>
                <a:gd name="connsiteX9" fmla="*/ 532202 w 769968"/>
                <a:gd name="connsiteY9" fmla="*/ 962550 h 1066361"/>
                <a:gd name="connsiteX10" fmla="*/ 528296 w 769968"/>
                <a:gd name="connsiteY10" fmla="*/ 965979 h 1066361"/>
                <a:gd name="connsiteX11" fmla="*/ 500769 w 769968"/>
                <a:gd name="connsiteY11" fmla="*/ 995126 h 1066361"/>
                <a:gd name="connsiteX12" fmla="*/ 470670 w 769968"/>
                <a:gd name="connsiteY12" fmla="*/ 1026177 h 1066361"/>
                <a:gd name="connsiteX13" fmla="*/ 322556 w 769968"/>
                <a:gd name="connsiteY13" fmla="*/ 1061896 h 1066361"/>
                <a:gd name="connsiteX14" fmla="*/ 282647 w 769968"/>
                <a:gd name="connsiteY14" fmla="*/ 1040751 h 1066361"/>
                <a:gd name="connsiteX15" fmla="*/ 255500 w 769968"/>
                <a:gd name="connsiteY15" fmla="*/ 975123 h 1066361"/>
                <a:gd name="connsiteX16" fmla="*/ 214352 w 769968"/>
                <a:gd name="connsiteY16" fmla="*/ 931594 h 1066361"/>
                <a:gd name="connsiteX17" fmla="*/ 203684 w 769968"/>
                <a:gd name="connsiteY17" fmla="*/ 924831 h 1066361"/>
                <a:gd name="connsiteX18" fmla="*/ 168347 w 769968"/>
                <a:gd name="connsiteY18" fmla="*/ 906353 h 1066361"/>
                <a:gd name="connsiteX19" fmla="*/ 165965 w 769968"/>
                <a:gd name="connsiteY19" fmla="*/ 905115 h 1066361"/>
                <a:gd name="connsiteX20" fmla="*/ 75383 w 769968"/>
                <a:gd name="connsiteY20" fmla="*/ 851965 h 1066361"/>
                <a:gd name="connsiteX21" fmla="*/ 61667 w 769968"/>
                <a:gd name="connsiteY21" fmla="*/ 842440 h 1066361"/>
                <a:gd name="connsiteX22" fmla="*/ 12137 w 769968"/>
                <a:gd name="connsiteY22" fmla="*/ 793005 h 1066361"/>
                <a:gd name="connsiteX23" fmla="*/ 135 w 769968"/>
                <a:gd name="connsiteY23" fmla="*/ 718615 h 1066361"/>
                <a:gd name="connsiteX24" fmla="*/ 7184 w 769968"/>
                <a:gd name="connsiteY24" fmla="*/ 662799 h 1066361"/>
                <a:gd name="connsiteX25" fmla="*/ 7755 w 769968"/>
                <a:gd name="connsiteY25" fmla="*/ 661275 h 1066361"/>
                <a:gd name="connsiteX26" fmla="*/ 10422 w 769968"/>
                <a:gd name="connsiteY26" fmla="*/ 649178 h 1066361"/>
                <a:gd name="connsiteX27" fmla="*/ 16709 w 769968"/>
                <a:gd name="connsiteY27" fmla="*/ 625365 h 1066361"/>
                <a:gd name="connsiteX28" fmla="*/ 33949 w 769968"/>
                <a:gd name="connsiteY28" fmla="*/ 577169 h 1066361"/>
                <a:gd name="connsiteX29" fmla="*/ 43950 w 769968"/>
                <a:gd name="connsiteY29" fmla="*/ 480300 h 1066361"/>
                <a:gd name="connsiteX30" fmla="*/ 36711 w 769968"/>
                <a:gd name="connsiteY30" fmla="*/ 282084 h 1066361"/>
                <a:gd name="connsiteX31" fmla="*/ 36711 w 769968"/>
                <a:gd name="connsiteY31" fmla="*/ 213981 h 1066361"/>
                <a:gd name="connsiteX32" fmla="*/ 44617 w 769968"/>
                <a:gd name="connsiteY32" fmla="*/ 155878 h 1066361"/>
                <a:gd name="connsiteX33" fmla="*/ 47665 w 769968"/>
                <a:gd name="connsiteY33" fmla="*/ 148544 h 1066361"/>
                <a:gd name="connsiteX34" fmla="*/ 48617 w 769968"/>
                <a:gd name="connsiteY34" fmla="*/ 137971 h 1066361"/>
                <a:gd name="connsiteX35" fmla="*/ 62238 w 769968"/>
                <a:gd name="connsiteY35" fmla="*/ 97490 h 1066361"/>
                <a:gd name="connsiteX36" fmla="*/ 80336 w 769968"/>
                <a:gd name="connsiteY36" fmla="*/ 72725 h 1066361"/>
                <a:gd name="connsiteX37" fmla="*/ 226449 w 769968"/>
                <a:gd name="connsiteY37" fmla="*/ 6050 h 1066361"/>
                <a:gd name="connsiteX38" fmla="*/ 255024 w 769968"/>
                <a:gd name="connsiteY38" fmla="*/ 3002 h 1066361"/>
                <a:gd name="connsiteX39" fmla="*/ 291410 w 769968"/>
                <a:gd name="connsiteY39" fmla="*/ 811 h 1066361"/>
                <a:gd name="connsiteX40" fmla="*/ 356656 w 769968"/>
                <a:gd name="connsiteY40" fmla="*/ 1287 h 1066361"/>
                <a:gd name="connsiteX41" fmla="*/ 360561 w 769968"/>
                <a:gd name="connsiteY41" fmla="*/ 1287 h 1066361"/>
                <a:gd name="connsiteX42" fmla="*/ 371801 w 769968"/>
                <a:gd name="connsiteY42" fmla="*/ 2621 h 1066361"/>
                <a:gd name="connsiteX43" fmla="*/ 494578 w 769968"/>
                <a:gd name="connsiteY43" fmla="*/ 50722 h 1066361"/>
                <a:gd name="connsiteX44" fmla="*/ 530582 w 769968"/>
                <a:gd name="connsiteY44" fmla="*/ 78249 h 1066361"/>
                <a:gd name="connsiteX45" fmla="*/ 549632 w 769968"/>
                <a:gd name="connsiteY45" fmla="*/ 93108 h 1066361"/>
                <a:gd name="connsiteX46" fmla="*/ 553061 w 769968"/>
                <a:gd name="connsiteY46" fmla="*/ 95680 h 1066361"/>
                <a:gd name="connsiteX47" fmla="*/ 558300 w 769968"/>
                <a:gd name="connsiteY47" fmla="*/ 98823 h 1066361"/>
                <a:gd name="connsiteX48" fmla="*/ 569159 w 769968"/>
                <a:gd name="connsiteY48" fmla="*/ 103205 h 1066361"/>
                <a:gd name="connsiteX49" fmla="*/ 588209 w 769968"/>
                <a:gd name="connsiteY49" fmla="*/ 115683 h 1066361"/>
                <a:gd name="connsiteX50" fmla="*/ 604687 w 769968"/>
                <a:gd name="connsiteY50" fmla="*/ 130351 h 1066361"/>
                <a:gd name="connsiteX51" fmla="*/ 618498 w 769968"/>
                <a:gd name="connsiteY51" fmla="*/ 138162 h 1066361"/>
                <a:gd name="connsiteX52" fmla="*/ 647073 w 769968"/>
                <a:gd name="connsiteY52" fmla="*/ 153973 h 1066361"/>
                <a:gd name="connsiteX53" fmla="*/ 670314 w 769968"/>
                <a:gd name="connsiteY53" fmla="*/ 170737 h 1066361"/>
                <a:gd name="connsiteX54" fmla="*/ 679839 w 769968"/>
                <a:gd name="connsiteY54" fmla="*/ 188073 h 1066361"/>
                <a:gd name="connsiteX55" fmla="*/ 686411 w 769968"/>
                <a:gd name="connsiteY55" fmla="*/ 212171 h 1066361"/>
                <a:gd name="connsiteX56" fmla="*/ 690221 w 769968"/>
                <a:gd name="connsiteY56" fmla="*/ 226363 h 1066361"/>
                <a:gd name="connsiteX57" fmla="*/ 702889 w 769968"/>
                <a:gd name="connsiteY57" fmla="*/ 262558 h 1066361"/>
                <a:gd name="connsiteX58" fmla="*/ 714129 w 769968"/>
                <a:gd name="connsiteY58" fmla="*/ 287037 h 1066361"/>
                <a:gd name="connsiteX59" fmla="*/ 723654 w 769968"/>
                <a:gd name="connsiteY59" fmla="*/ 309231 h 1066361"/>
                <a:gd name="connsiteX60" fmla="*/ 733179 w 769968"/>
                <a:gd name="connsiteY60" fmla="*/ 332853 h 1066361"/>
                <a:gd name="connsiteX61" fmla="*/ 741466 w 769968"/>
                <a:gd name="connsiteY61" fmla="*/ 399528 h 1066361"/>
                <a:gd name="connsiteX62" fmla="*/ 745752 w 769968"/>
                <a:gd name="connsiteY62" fmla="*/ 430103 h 1066361"/>
                <a:gd name="connsiteX63" fmla="*/ 755277 w 769968"/>
                <a:gd name="connsiteY63" fmla="*/ 439628 h 1066361"/>
                <a:gd name="connsiteX64" fmla="*/ 757277 w 769968"/>
                <a:gd name="connsiteY64" fmla="*/ 468203 h 1066361"/>
                <a:gd name="connsiteX65" fmla="*/ 756134 w 769968"/>
                <a:gd name="connsiteY65" fmla="*/ 471727 h 1066361"/>
                <a:gd name="connsiteX66" fmla="*/ 756134 w 769968"/>
                <a:gd name="connsiteY66" fmla="*/ 471727 h 1066361"/>
                <a:gd name="connsiteX67" fmla="*/ 749276 w 769968"/>
                <a:gd name="connsiteY67" fmla="*/ 496873 h 1066361"/>
                <a:gd name="connsiteX68" fmla="*/ 754801 w 769968"/>
                <a:gd name="connsiteY68" fmla="*/ 520876 h 1066361"/>
                <a:gd name="connsiteX69" fmla="*/ 762516 w 769968"/>
                <a:gd name="connsiteY69" fmla="*/ 538307 h 1066361"/>
                <a:gd name="connsiteX70" fmla="*/ 768517 w 769968"/>
                <a:gd name="connsiteY70" fmla="*/ 596409 h 106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69968" h="1066361">
                  <a:moveTo>
                    <a:pt x="768517" y="596409"/>
                  </a:moveTo>
                  <a:cubicBezTo>
                    <a:pt x="763278" y="631747"/>
                    <a:pt x="758039" y="663846"/>
                    <a:pt x="738418" y="693660"/>
                  </a:cubicBezTo>
                  <a:cubicBezTo>
                    <a:pt x="717082" y="726140"/>
                    <a:pt x="680601" y="748714"/>
                    <a:pt x="661361" y="781385"/>
                  </a:cubicBezTo>
                  <a:cubicBezTo>
                    <a:pt x="657579" y="787529"/>
                    <a:pt x="654569" y="794120"/>
                    <a:pt x="652407" y="801006"/>
                  </a:cubicBezTo>
                  <a:cubicBezTo>
                    <a:pt x="649254" y="812608"/>
                    <a:pt x="647149" y="824466"/>
                    <a:pt x="646121" y="836439"/>
                  </a:cubicBezTo>
                  <a:lnTo>
                    <a:pt x="646121" y="836439"/>
                  </a:lnTo>
                  <a:cubicBezTo>
                    <a:pt x="645254" y="845698"/>
                    <a:pt x="643377" y="854832"/>
                    <a:pt x="640501" y="863681"/>
                  </a:cubicBezTo>
                  <a:cubicBezTo>
                    <a:pt x="639739" y="865967"/>
                    <a:pt x="638881" y="868062"/>
                    <a:pt x="638024" y="870158"/>
                  </a:cubicBezTo>
                  <a:cubicBezTo>
                    <a:pt x="629490" y="887417"/>
                    <a:pt x="616793" y="902286"/>
                    <a:pt x="601067" y="913401"/>
                  </a:cubicBezTo>
                  <a:cubicBezTo>
                    <a:pt x="579255" y="930356"/>
                    <a:pt x="553442" y="944358"/>
                    <a:pt x="532202" y="962550"/>
                  </a:cubicBezTo>
                  <a:lnTo>
                    <a:pt x="528296" y="965979"/>
                  </a:lnTo>
                  <a:cubicBezTo>
                    <a:pt x="518771" y="975504"/>
                    <a:pt x="509722" y="985029"/>
                    <a:pt x="500769" y="995126"/>
                  </a:cubicBezTo>
                  <a:cubicBezTo>
                    <a:pt x="491473" y="1006165"/>
                    <a:pt x="481414" y="1016538"/>
                    <a:pt x="470670" y="1026177"/>
                  </a:cubicBezTo>
                  <a:cubicBezTo>
                    <a:pt x="429751" y="1060886"/>
                    <a:pt x="374801" y="1074136"/>
                    <a:pt x="322556" y="1061896"/>
                  </a:cubicBezTo>
                  <a:cubicBezTo>
                    <a:pt x="307421" y="1059039"/>
                    <a:pt x="293505" y="1051666"/>
                    <a:pt x="282647" y="1040751"/>
                  </a:cubicBezTo>
                  <a:cubicBezTo>
                    <a:pt x="266740" y="1022939"/>
                    <a:pt x="265883" y="996555"/>
                    <a:pt x="255500" y="975123"/>
                  </a:cubicBezTo>
                  <a:cubicBezTo>
                    <a:pt x="246099" y="957073"/>
                    <a:pt x="231850" y="941995"/>
                    <a:pt x="214352" y="931594"/>
                  </a:cubicBezTo>
                  <a:cubicBezTo>
                    <a:pt x="210828" y="929213"/>
                    <a:pt x="207304" y="927022"/>
                    <a:pt x="203684" y="924831"/>
                  </a:cubicBezTo>
                  <a:cubicBezTo>
                    <a:pt x="192159" y="918164"/>
                    <a:pt x="180062" y="912163"/>
                    <a:pt x="168347" y="906353"/>
                  </a:cubicBezTo>
                  <a:lnTo>
                    <a:pt x="165965" y="905115"/>
                  </a:lnTo>
                  <a:cubicBezTo>
                    <a:pt x="134704" y="889274"/>
                    <a:pt x="104453" y="871529"/>
                    <a:pt x="75383" y="851965"/>
                  </a:cubicBezTo>
                  <a:lnTo>
                    <a:pt x="61667" y="842440"/>
                  </a:lnTo>
                  <a:cubicBezTo>
                    <a:pt x="41483" y="830105"/>
                    <a:pt x="24510" y="813160"/>
                    <a:pt x="12137" y="793005"/>
                  </a:cubicBezTo>
                  <a:cubicBezTo>
                    <a:pt x="326" y="770526"/>
                    <a:pt x="-437" y="744047"/>
                    <a:pt x="135" y="718615"/>
                  </a:cubicBezTo>
                  <a:cubicBezTo>
                    <a:pt x="-255" y="699765"/>
                    <a:pt x="2126" y="680963"/>
                    <a:pt x="7184" y="662799"/>
                  </a:cubicBezTo>
                  <a:cubicBezTo>
                    <a:pt x="7326" y="662275"/>
                    <a:pt x="7517" y="661770"/>
                    <a:pt x="7755" y="661275"/>
                  </a:cubicBezTo>
                  <a:cubicBezTo>
                    <a:pt x="9184" y="657379"/>
                    <a:pt x="10079" y="653312"/>
                    <a:pt x="10422" y="649178"/>
                  </a:cubicBezTo>
                  <a:cubicBezTo>
                    <a:pt x="11575" y="641024"/>
                    <a:pt x="13679" y="633023"/>
                    <a:pt x="16709" y="625365"/>
                  </a:cubicBezTo>
                  <a:cubicBezTo>
                    <a:pt x="22233" y="609268"/>
                    <a:pt x="29186" y="593552"/>
                    <a:pt x="33949" y="577169"/>
                  </a:cubicBezTo>
                  <a:cubicBezTo>
                    <a:pt x="41950" y="545536"/>
                    <a:pt x="45322" y="512904"/>
                    <a:pt x="43950" y="480300"/>
                  </a:cubicBezTo>
                  <a:cubicBezTo>
                    <a:pt x="43950" y="414196"/>
                    <a:pt x="39092" y="348188"/>
                    <a:pt x="36711" y="282084"/>
                  </a:cubicBezTo>
                  <a:cubicBezTo>
                    <a:pt x="35949" y="259415"/>
                    <a:pt x="35473" y="236650"/>
                    <a:pt x="36711" y="213981"/>
                  </a:cubicBezTo>
                  <a:cubicBezTo>
                    <a:pt x="37044" y="194369"/>
                    <a:pt x="39692" y="174865"/>
                    <a:pt x="44617" y="155878"/>
                  </a:cubicBezTo>
                  <a:cubicBezTo>
                    <a:pt x="45474" y="153306"/>
                    <a:pt x="46903" y="151116"/>
                    <a:pt x="47665" y="148544"/>
                  </a:cubicBezTo>
                  <a:cubicBezTo>
                    <a:pt x="48265" y="145051"/>
                    <a:pt x="48579" y="141515"/>
                    <a:pt x="48617" y="137971"/>
                  </a:cubicBezTo>
                  <a:cubicBezTo>
                    <a:pt x="50294" y="123678"/>
                    <a:pt x="54932" y="109891"/>
                    <a:pt x="62238" y="97490"/>
                  </a:cubicBezTo>
                  <a:cubicBezTo>
                    <a:pt x="67420" y="88644"/>
                    <a:pt x="73478" y="80347"/>
                    <a:pt x="80336" y="72725"/>
                  </a:cubicBezTo>
                  <a:cubicBezTo>
                    <a:pt x="116721" y="32244"/>
                    <a:pt x="173585" y="13098"/>
                    <a:pt x="226449" y="6050"/>
                  </a:cubicBezTo>
                  <a:cubicBezTo>
                    <a:pt x="235974" y="4812"/>
                    <a:pt x="245499" y="3764"/>
                    <a:pt x="255024" y="3002"/>
                  </a:cubicBezTo>
                  <a:cubicBezTo>
                    <a:pt x="267121" y="1954"/>
                    <a:pt x="279218" y="1383"/>
                    <a:pt x="291410" y="811"/>
                  </a:cubicBezTo>
                  <a:cubicBezTo>
                    <a:pt x="313146" y="-411"/>
                    <a:pt x="334939" y="-252"/>
                    <a:pt x="356656" y="1287"/>
                  </a:cubicBezTo>
                  <a:lnTo>
                    <a:pt x="360561" y="1287"/>
                  </a:lnTo>
                  <a:lnTo>
                    <a:pt x="371801" y="2621"/>
                  </a:lnTo>
                  <a:cubicBezTo>
                    <a:pt x="415920" y="8864"/>
                    <a:pt x="457964" y="25335"/>
                    <a:pt x="494578" y="50722"/>
                  </a:cubicBezTo>
                  <a:cubicBezTo>
                    <a:pt x="507055" y="59390"/>
                    <a:pt x="518581" y="69105"/>
                    <a:pt x="530582" y="78249"/>
                  </a:cubicBezTo>
                  <a:lnTo>
                    <a:pt x="549632" y="93108"/>
                  </a:lnTo>
                  <a:lnTo>
                    <a:pt x="553061" y="95680"/>
                  </a:lnTo>
                  <a:cubicBezTo>
                    <a:pt x="554709" y="96887"/>
                    <a:pt x="556462" y="97939"/>
                    <a:pt x="558300" y="98823"/>
                  </a:cubicBezTo>
                  <a:cubicBezTo>
                    <a:pt x="561815" y="100529"/>
                    <a:pt x="565444" y="101993"/>
                    <a:pt x="569159" y="103205"/>
                  </a:cubicBezTo>
                  <a:cubicBezTo>
                    <a:pt x="576102" y="106386"/>
                    <a:pt x="582522" y="110592"/>
                    <a:pt x="588209" y="115683"/>
                  </a:cubicBezTo>
                  <a:cubicBezTo>
                    <a:pt x="594019" y="120255"/>
                    <a:pt x="599162" y="125874"/>
                    <a:pt x="604687" y="130351"/>
                  </a:cubicBezTo>
                  <a:cubicBezTo>
                    <a:pt x="609059" y="133341"/>
                    <a:pt x="613678" y="135954"/>
                    <a:pt x="618498" y="138162"/>
                  </a:cubicBezTo>
                  <a:lnTo>
                    <a:pt x="647073" y="153973"/>
                  </a:lnTo>
                  <a:cubicBezTo>
                    <a:pt x="655684" y="158256"/>
                    <a:pt x="663532" y="163919"/>
                    <a:pt x="670314" y="170737"/>
                  </a:cubicBezTo>
                  <a:cubicBezTo>
                    <a:pt x="674496" y="175901"/>
                    <a:pt x="677724" y="181772"/>
                    <a:pt x="679839" y="188073"/>
                  </a:cubicBezTo>
                  <a:cubicBezTo>
                    <a:pt x="682506" y="195968"/>
                    <a:pt x="684706" y="204015"/>
                    <a:pt x="686411" y="212171"/>
                  </a:cubicBezTo>
                  <a:cubicBezTo>
                    <a:pt x="687650" y="216933"/>
                    <a:pt x="688888" y="221696"/>
                    <a:pt x="690221" y="226363"/>
                  </a:cubicBezTo>
                  <a:cubicBezTo>
                    <a:pt x="693784" y="238647"/>
                    <a:pt x="698013" y="250731"/>
                    <a:pt x="702889" y="262558"/>
                  </a:cubicBezTo>
                  <a:cubicBezTo>
                    <a:pt x="706319" y="270750"/>
                    <a:pt x="710129" y="279036"/>
                    <a:pt x="714129" y="287037"/>
                  </a:cubicBezTo>
                  <a:cubicBezTo>
                    <a:pt x="718130" y="295038"/>
                    <a:pt x="719939" y="301801"/>
                    <a:pt x="723654" y="309231"/>
                  </a:cubicBezTo>
                  <a:cubicBezTo>
                    <a:pt x="727436" y="316845"/>
                    <a:pt x="730626" y="324743"/>
                    <a:pt x="733179" y="332853"/>
                  </a:cubicBezTo>
                  <a:cubicBezTo>
                    <a:pt x="740123" y="354356"/>
                    <a:pt x="742933" y="376982"/>
                    <a:pt x="741466" y="399528"/>
                  </a:cubicBezTo>
                  <a:cubicBezTo>
                    <a:pt x="740799" y="410005"/>
                    <a:pt x="739370" y="421626"/>
                    <a:pt x="745752" y="430103"/>
                  </a:cubicBezTo>
                  <a:cubicBezTo>
                    <a:pt x="748419" y="433722"/>
                    <a:pt x="752229" y="436294"/>
                    <a:pt x="755277" y="439628"/>
                  </a:cubicBezTo>
                  <a:cubicBezTo>
                    <a:pt x="760297" y="448343"/>
                    <a:pt x="761030" y="458878"/>
                    <a:pt x="757277" y="468203"/>
                  </a:cubicBezTo>
                  <a:lnTo>
                    <a:pt x="756134" y="471727"/>
                  </a:lnTo>
                  <a:lnTo>
                    <a:pt x="756134" y="471727"/>
                  </a:lnTo>
                  <a:cubicBezTo>
                    <a:pt x="752620" y="479719"/>
                    <a:pt x="750305" y="488196"/>
                    <a:pt x="749276" y="496873"/>
                  </a:cubicBezTo>
                  <a:cubicBezTo>
                    <a:pt x="749257" y="505188"/>
                    <a:pt x="751153" y="513399"/>
                    <a:pt x="754801" y="520876"/>
                  </a:cubicBezTo>
                  <a:cubicBezTo>
                    <a:pt x="757182" y="526686"/>
                    <a:pt x="760135" y="532401"/>
                    <a:pt x="762516" y="538307"/>
                  </a:cubicBezTo>
                  <a:cubicBezTo>
                    <a:pt x="769631" y="556804"/>
                    <a:pt x="771698" y="576855"/>
                    <a:pt x="768517" y="596409"/>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32" name="任意多边形: 形状 231">
              <a:extLst>
                <a:ext uri="{FF2B5EF4-FFF2-40B4-BE49-F238E27FC236}">
                  <a16:creationId xmlns:a16="http://schemas.microsoft.com/office/drawing/2014/main" id="{63F71A72-77C4-3D58-4FE5-FD2108185D60}"/>
                </a:ext>
              </a:extLst>
            </p:cNvPr>
            <p:cNvSpPr/>
            <p:nvPr/>
          </p:nvSpPr>
          <p:spPr>
            <a:xfrm>
              <a:off x="5396825" y="1563185"/>
              <a:ext cx="247335" cy="42626"/>
            </a:xfrm>
            <a:custGeom>
              <a:avLst/>
              <a:gdLst>
                <a:gd name="connsiteX0" fmla="*/ 247336 w 247335"/>
                <a:gd name="connsiteY0" fmla="*/ 36850 h 42626"/>
                <a:gd name="connsiteX1" fmla="*/ 210188 w 247335"/>
                <a:gd name="connsiteY1" fmla="*/ 42565 h 42626"/>
                <a:gd name="connsiteX2" fmla="*/ 70361 w 247335"/>
                <a:gd name="connsiteY2" fmla="*/ 15800 h 42626"/>
                <a:gd name="connsiteX3" fmla="*/ 34071 w 247335"/>
                <a:gd name="connsiteY3" fmla="*/ 29992 h 42626"/>
                <a:gd name="connsiteX4" fmla="*/ 15021 w 247335"/>
                <a:gd name="connsiteY4" fmla="*/ 35612 h 42626"/>
                <a:gd name="connsiteX5" fmla="*/ 1781 w 247335"/>
                <a:gd name="connsiteY5" fmla="*/ 33993 h 42626"/>
                <a:gd name="connsiteX6" fmla="*/ 7020 w 247335"/>
                <a:gd name="connsiteY6" fmla="*/ 14943 h 42626"/>
                <a:gd name="connsiteX7" fmla="*/ 37595 w 247335"/>
                <a:gd name="connsiteY7" fmla="*/ 2084 h 42626"/>
                <a:gd name="connsiteX8" fmla="*/ 81696 w 247335"/>
                <a:gd name="connsiteY8" fmla="*/ 1417 h 42626"/>
                <a:gd name="connsiteX9" fmla="*/ 179708 w 247335"/>
                <a:gd name="connsiteY9" fmla="*/ 26277 h 42626"/>
                <a:gd name="connsiteX10" fmla="*/ 238858 w 247335"/>
                <a:gd name="connsiteY10" fmla="*/ 31611 h 42626"/>
                <a:gd name="connsiteX11" fmla="*/ 242287 w 247335"/>
                <a:gd name="connsiteY11" fmla="*/ 34183 h 42626"/>
                <a:gd name="connsiteX12" fmla="*/ 247336 w 247335"/>
                <a:gd name="connsiteY12" fmla="*/ 36850 h 4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335" h="42626">
                  <a:moveTo>
                    <a:pt x="247336" y="36850"/>
                  </a:moveTo>
                  <a:cubicBezTo>
                    <a:pt x="235420" y="41068"/>
                    <a:pt x="222818" y="43006"/>
                    <a:pt x="210188" y="42565"/>
                  </a:cubicBezTo>
                  <a:cubicBezTo>
                    <a:pt x="162563" y="40660"/>
                    <a:pt x="117033" y="4465"/>
                    <a:pt x="70361" y="15800"/>
                  </a:cubicBezTo>
                  <a:cubicBezTo>
                    <a:pt x="57931" y="19628"/>
                    <a:pt x="45796" y="24371"/>
                    <a:pt x="34071" y="29992"/>
                  </a:cubicBezTo>
                  <a:cubicBezTo>
                    <a:pt x="27994" y="32680"/>
                    <a:pt x="21583" y="34569"/>
                    <a:pt x="15021" y="35612"/>
                  </a:cubicBezTo>
                  <a:cubicBezTo>
                    <a:pt x="11211" y="36088"/>
                    <a:pt x="4734" y="37422"/>
                    <a:pt x="1781" y="33993"/>
                  </a:cubicBezTo>
                  <a:cubicBezTo>
                    <a:pt x="-3172" y="28659"/>
                    <a:pt x="3400" y="18943"/>
                    <a:pt x="7020" y="14943"/>
                  </a:cubicBezTo>
                  <a:cubicBezTo>
                    <a:pt x="15697" y="7693"/>
                    <a:pt x="26346" y="3214"/>
                    <a:pt x="37595" y="2084"/>
                  </a:cubicBezTo>
                  <a:cubicBezTo>
                    <a:pt x="52168" y="-450"/>
                    <a:pt x="67056" y="-674"/>
                    <a:pt x="81696" y="1417"/>
                  </a:cubicBezTo>
                  <a:cubicBezTo>
                    <a:pt x="115129" y="5608"/>
                    <a:pt x="146847" y="18467"/>
                    <a:pt x="179708" y="26277"/>
                  </a:cubicBezTo>
                  <a:cubicBezTo>
                    <a:pt x="199006" y="31222"/>
                    <a:pt x="218979" y="33023"/>
                    <a:pt x="238858" y="31611"/>
                  </a:cubicBezTo>
                  <a:lnTo>
                    <a:pt x="242287" y="34183"/>
                  </a:lnTo>
                  <a:cubicBezTo>
                    <a:pt x="243888" y="35216"/>
                    <a:pt x="245583" y="36108"/>
                    <a:pt x="247336" y="36850"/>
                  </a:cubicBezTo>
                  <a:close/>
                </a:path>
              </a:pathLst>
            </a:custGeom>
            <a:solidFill>
              <a:srgbClr val="7D6650"/>
            </a:solidFill>
            <a:ln w="9525" cap="flat">
              <a:noFill/>
              <a:prstDash val="solid"/>
              <a:miter/>
            </a:ln>
          </p:spPr>
          <p:txBody>
            <a:bodyPr rtlCol="0" anchor="ctr">
              <a:noAutofit/>
            </a:bodyPr>
            <a:lstStyle/>
            <a:p>
              <a:endParaRPr lang="en-US">
                <a:cs typeface="+mn-ea"/>
                <a:sym typeface="+mn-lt"/>
              </a:endParaRPr>
            </a:p>
          </p:txBody>
        </p:sp>
        <p:sp>
          <p:nvSpPr>
            <p:cNvPr id="233" name="任意多边形: 形状 232">
              <a:extLst>
                <a:ext uri="{FF2B5EF4-FFF2-40B4-BE49-F238E27FC236}">
                  <a16:creationId xmlns:a16="http://schemas.microsoft.com/office/drawing/2014/main" id="{DC3FB5CE-A8EF-0587-8D97-8E9115FA9C82}"/>
                </a:ext>
              </a:extLst>
            </p:cNvPr>
            <p:cNvSpPr/>
            <p:nvPr/>
          </p:nvSpPr>
          <p:spPr>
            <a:xfrm>
              <a:off x="5331652" y="2243735"/>
              <a:ext cx="282218" cy="252412"/>
            </a:xfrm>
            <a:custGeom>
              <a:avLst/>
              <a:gdLst>
                <a:gd name="connsiteX0" fmla="*/ 282218 w 282218"/>
                <a:gd name="connsiteY0" fmla="*/ 223266 h 252412"/>
                <a:gd name="connsiteX1" fmla="*/ 254691 w 282218"/>
                <a:gd name="connsiteY1" fmla="*/ 252413 h 252412"/>
                <a:gd name="connsiteX2" fmla="*/ 160489 w 282218"/>
                <a:gd name="connsiteY2" fmla="*/ 235172 h 252412"/>
                <a:gd name="connsiteX3" fmla="*/ 61143 w 282218"/>
                <a:gd name="connsiteY3" fmla="*/ 156496 h 252412"/>
                <a:gd name="connsiteX4" fmla="*/ 7136 w 282218"/>
                <a:gd name="connsiteY4" fmla="*/ 39433 h 252412"/>
                <a:gd name="connsiteX5" fmla="*/ 12375 w 282218"/>
                <a:gd name="connsiteY5" fmla="*/ 85725 h 252412"/>
                <a:gd name="connsiteX6" fmla="*/ 183 w 282218"/>
                <a:gd name="connsiteY6" fmla="*/ 0 h 252412"/>
                <a:gd name="connsiteX7" fmla="*/ 201447 w 282218"/>
                <a:gd name="connsiteY7" fmla="*/ 186785 h 252412"/>
                <a:gd name="connsiteX8" fmla="*/ 256120 w 282218"/>
                <a:gd name="connsiteY8" fmla="*/ 205168 h 252412"/>
                <a:gd name="connsiteX9" fmla="*/ 282218 w 282218"/>
                <a:gd name="connsiteY9" fmla="*/ 223266 h 25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218" h="252412">
                  <a:moveTo>
                    <a:pt x="282218" y="223266"/>
                  </a:moveTo>
                  <a:cubicBezTo>
                    <a:pt x="272693" y="232791"/>
                    <a:pt x="263645" y="242316"/>
                    <a:pt x="254691" y="252413"/>
                  </a:cubicBezTo>
                  <a:cubicBezTo>
                    <a:pt x="223830" y="244412"/>
                    <a:pt x="190969" y="244697"/>
                    <a:pt x="160489" y="235172"/>
                  </a:cubicBezTo>
                  <a:cubicBezTo>
                    <a:pt x="119570" y="220675"/>
                    <a:pt x="84632" y="193005"/>
                    <a:pt x="61143" y="156496"/>
                  </a:cubicBezTo>
                  <a:cubicBezTo>
                    <a:pt x="37816" y="120158"/>
                    <a:pt x="19633" y="80763"/>
                    <a:pt x="7136" y="39433"/>
                  </a:cubicBezTo>
                  <a:lnTo>
                    <a:pt x="12375" y="85725"/>
                  </a:lnTo>
                  <a:cubicBezTo>
                    <a:pt x="3184" y="58121"/>
                    <a:pt x="-950" y="29080"/>
                    <a:pt x="183" y="0"/>
                  </a:cubicBezTo>
                  <a:cubicBezTo>
                    <a:pt x="36512" y="88849"/>
                    <a:pt x="110140" y="157172"/>
                    <a:pt x="201447" y="186785"/>
                  </a:cubicBezTo>
                  <a:cubicBezTo>
                    <a:pt x="220087" y="191605"/>
                    <a:pt x="238356" y="197749"/>
                    <a:pt x="256120" y="205168"/>
                  </a:cubicBezTo>
                  <a:cubicBezTo>
                    <a:pt x="265626" y="209941"/>
                    <a:pt x="274417" y="216037"/>
                    <a:pt x="282218" y="223266"/>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34" name="任意多边形: 形状 233">
              <a:extLst>
                <a:ext uri="{FF2B5EF4-FFF2-40B4-BE49-F238E27FC236}">
                  <a16:creationId xmlns:a16="http://schemas.microsoft.com/office/drawing/2014/main" id="{03CD6F48-F2F5-5173-B0A2-7735ED326D06}"/>
                </a:ext>
              </a:extLst>
            </p:cNvPr>
            <p:cNvSpPr/>
            <p:nvPr/>
          </p:nvSpPr>
          <p:spPr>
            <a:xfrm>
              <a:off x="5231776" y="1500882"/>
              <a:ext cx="210550" cy="93882"/>
            </a:xfrm>
            <a:custGeom>
              <a:avLst/>
              <a:gdLst>
                <a:gd name="connsiteX0" fmla="*/ 210550 w 210550"/>
                <a:gd name="connsiteY0" fmla="*/ 1332 h 93882"/>
                <a:gd name="connsiteX1" fmla="*/ 155496 w 210550"/>
                <a:gd name="connsiteY1" fmla="*/ 22001 h 93882"/>
                <a:gd name="connsiteX2" fmla="*/ 96917 w 210550"/>
                <a:gd name="connsiteY2" fmla="*/ 67436 h 93882"/>
                <a:gd name="connsiteX3" fmla="*/ 18145 w 210550"/>
                <a:gd name="connsiteY3" fmla="*/ 93820 h 93882"/>
                <a:gd name="connsiteX4" fmla="*/ 12906 w 210550"/>
                <a:gd name="connsiteY4" fmla="*/ 55720 h 93882"/>
                <a:gd name="connsiteX5" fmla="*/ 52054 w 210550"/>
                <a:gd name="connsiteY5" fmla="*/ 27145 h 93882"/>
                <a:gd name="connsiteX6" fmla="*/ 109204 w 210550"/>
                <a:gd name="connsiteY6" fmla="*/ 2951 h 93882"/>
                <a:gd name="connsiteX7" fmla="*/ 145589 w 210550"/>
                <a:gd name="connsiteY7" fmla="*/ 761 h 93882"/>
                <a:gd name="connsiteX8" fmla="*/ 210550 w 210550"/>
                <a:gd name="connsiteY8" fmla="*/ 1332 h 93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50" h="93882">
                  <a:moveTo>
                    <a:pt x="210550" y="1332"/>
                  </a:moveTo>
                  <a:cubicBezTo>
                    <a:pt x="191176" y="5095"/>
                    <a:pt x="172564" y="12081"/>
                    <a:pt x="155496" y="22001"/>
                  </a:cubicBezTo>
                  <a:cubicBezTo>
                    <a:pt x="134350" y="34860"/>
                    <a:pt x="117396" y="53529"/>
                    <a:pt x="96917" y="67436"/>
                  </a:cubicBezTo>
                  <a:cubicBezTo>
                    <a:pt x="73457" y="83053"/>
                    <a:pt x="46272" y="92158"/>
                    <a:pt x="18145" y="93820"/>
                  </a:cubicBezTo>
                  <a:cubicBezTo>
                    <a:pt x="-9382" y="95344"/>
                    <a:pt x="-905" y="68483"/>
                    <a:pt x="12906" y="55720"/>
                  </a:cubicBezTo>
                  <a:cubicBezTo>
                    <a:pt x="24689" y="44567"/>
                    <a:pt x="37843" y="34964"/>
                    <a:pt x="52054" y="27145"/>
                  </a:cubicBezTo>
                  <a:cubicBezTo>
                    <a:pt x="70218" y="17121"/>
                    <a:pt x="89363" y="9012"/>
                    <a:pt x="109204" y="2951"/>
                  </a:cubicBezTo>
                  <a:cubicBezTo>
                    <a:pt x="121301" y="1904"/>
                    <a:pt x="133397" y="1332"/>
                    <a:pt x="145589" y="761"/>
                  </a:cubicBezTo>
                  <a:cubicBezTo>
                    <a:pt x="167230" y="-418"/>
                    <a:pt x="188928" y="-227"/>
                    <a:pt x="210550" y="1332"/>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35" name="任意多边形: 形状 234">
              <a:extLst>
                <a:ext uri="{FF2B5EF4-FFF2-40B4-BE49-F238E27FC236}">
                  <a16:creationId xmlns:a16="http://schemas.microsoft.com/office/drawing/2014/main" id="{B5390CA4-20FB-C344-7075-F23CA3E7A96A}"/>
                </a:ext>
              </a:extLst>
            </p:cNvPr>
            <p:cNvSpPr/>
            <p:nvPr/>
          </p:nvSpPr>
          <p:spPr>
            <a:xfrm>
              <a:off x="5323676" y="1884547"/>
              <a:ext cx="423354" cy="529875"/>
            </a:xfrm>
            <a:custGeom>
              <a:avLst/>
              <a:gdLst>
                <a:gd name="connsiteX0" fmla="*/ 423354 w 423354"/>
                <a:gd name="connsiteY0" fmla="*/ 397859 h 529875"/>
                <a:gd name="connsiteX1" fmla="*/ 414401 w 423354"/>
                <a:gd name="connsiteY1" fmla="*/ 417481 h 529875"/>
                <a:gd name="connsiteX2" fmla="*/ 408114 w 423354"/>
                <a:gd name="connsiteY2" fmla="*/ 452914 h 529875"/>
                <a:gd name="connsiteX3" fmla="*/ 408114 w 423354"/>
                <a:gd name="connsiteY3" fmla="*/ 452914 h 529875"/>
                <a:gd name="connsiteX4" fmla="*/ 402495 w 423354"/>
                <a:gd name="connsiteY4" fmla="*/ 480155 h 529875"/>
                <a:gd name="connsiteX5" fmla="*/ 400018 w 423354"/>
                <a:gd name="connsiteY5" fmla="*/ 486632 h 529875"/>
                <a:gd name="connsiteX6" fmla="*/ 363061 w 423354"/>
                <a:gd name="connsiteY6" fmla="*/ 529876 h 529875"/>
                <a:gd name="connsiteX7" fmla="*/ 239903 w 423354"/>
                <a:gd name="connsiteY7" fmla="*/ 431578 h 529875"/>
                <a:gd name="connsiteX8" fmla="*/ 119221 w 423354"/>
                <a:gd name="connsiteY8" fmla="*/ 436150 h 529875"/>
                <a:gd name="connsiteX9" fmla="*/ 12732 w 423354"/>
                <a:gd name="connsiteY9" fmla="*/ 391668 h 529875"/>
                <a:gd name="connsiteX10" fmla="*/ 921 w 423354"/>
                <a:gd name="connsiteY10" fmla="*/ 324326 h 529875"/>
                <a:gd name="connsiteX11" fmla="*/ 26352 w 423354"/>
                <a:gd name="connsiteY11" fmla="*/ 213455 h 529875"/>
                <a:gd name="connsiteX12" fmla="*/ 70358 w 423354"/>
                <a:gd name="connsiteY12" fmla="*/ 118205 h 529875"/>
                <a:gd name="connsiteX13" fmla="*/ 134652 w 423354"/>
                <a:gd name="connsiteY13" fmla="*/ 35814 h 529875"/>
                <a:gd name="connsiteX14" fmla="*/ 180562 w 423354"/>
                <a:gd name="connsiteY14" fmla="*/ 0 h 529875"/>
                <a:gd name="connsiteX15" fmla="*/ 171704 w 423354"/>
                <a:gd name="connsiteY15" fmla="*/ 16288 h 529875"/>
                <a:gd name="connsiteX16" fmla="*/ 167989 w 423354"/>
                <a:gd name="connsiteY16" fmla="*/ 27242 h 529875"/>
                <a:gd name="connsiteX17" fmla="*/ 162846 w 423354"/>
                <a:gd name="connsiteY17" fmla="*/ 49816 h 529875"/>
                <a:gd name="connsiteX18" fmla="*/ 159988 w 423354"/>
                <a:gd name="connsiteY18" fmla="*/ 73914 h 529875"/>
                <a:gd name="connsiteX19" fmla="*/ 158464 w 423354"/>
                <a:gd name="connsiteY19" fmla="*/ 81058 h 529875"/>
                <a:gd name="connsiteX20" fmla="*/ 163798 w 423354"/>
                <a:gd name="connsiteY20" fmla="*/ 103442 h 529875"/>
                <a:gd name="connsiteX21" fmla="*/ 232759 w 423354"/>
                <a:gd name="connsiteY21" fmla="*/ 226695 h 529875"/>
                <a:gd name="connsiteX22" fmla="*/ 247237 w 423354"/>
                <a:gd name="connsiteY22" fmla="*/ 242126 h 529875"/>
                <a:gd name="connsiteX23" fmla="*/ 266287 w 423354"/>
                <a:gd name="connsiteY23" fmla="*/ 255937 h 529875"/>
                <a:gd name="connsiteX24" fmla="*/ 362109 w 423354"/>
                <a:gd name="connsiteY24" fmla="*/ 317183 h 529875"/>
                <a:gd name="connsiteX25" fmla="*/ 423354 w 423354"/>
                <a:gd name="connsiteY25" fmla="*/ 397859 h 52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3354" h="529875">
                  <a:moveTo>
                    <a:pt x="423354" y="397859"/>
                  </a:moveTo>
                  <a:cubicBezTo>
                    <a:pt x="419573" y="404003"/>
                    <a:pt x="416563" y="410594"/>
                    <a:pt x="414401" y="417481"/>
                  </a:cubicBezTo>
                  <a:cubicBezTo>
                    <a:pt x="411248" y="429082"/>
                    <a:pt x="409143" y="440941"/>
                    <a:pt x="408114" y="452914"/>
                  </a:cubicBezTo>
                  <a:lnTo>
                    <a:pt x="408114" y="452914"/>
                  </a:lnTo>
                  <a:cubicBezTo>
                    <a:pt x="407248" y="462172"/>
                    <a:pt x="405371" y="471307"/>
                    <a:pt x="402495" y="480155"/>
                  </a:cubicBezTo>
                  <a:cubicBezTo>
                    <a:pt x="401733" y="482441"/>
                    <a:pt x="400875" y="484537"/>
                    <a:pt x="400018" y="486632"/>
                  </a:cubicBezTo>
                  <a:cubicBezTo>
                    <a:pt x="391484" y="503892"/>
                    <a:pt x="378787" y="518760"/>
                    <a:pt x="363061" y="529876"/>
                  </a:cubicBezTo>
                  <a:cubicBezTo>
                    <a:pt x="340544" y="478946"/>
                    <a:pt x="294557" y="442236"/>
                    <a:pt x="239903" y="431578"/>
                  </a:cubicBezTo>
                  <a:cubicBezTo>
                    <a:pt x="200088" y="425101"/>
                    <a:pt x="159512" y="435007"/>
                    <a:pt x="119221" y="436150"/>
                  </a:cubicBezTo>
                  <a:cubicBezTo>
                    <a:pt x="78930" y="437293"/>
                    <a:pt x="33496" y="426625"/>
                    <a:pt x="12732" y="391668"/>
                  </a:cubicBezTo>
                  <a:cubicBezTo>
                    <a:pt x="2102" y="370923"/>
                    <a:pt x="-2013" y="347453"/>
                    <a:pt x="921" y="324326"/>
                  </a:cubicBezTo>
                  <a:cubicBezTo>
                    <a:pt x="4273" y="286379"/>
                    <a:pt x="12836" y="249069"/>
                    <a:pt x="26352" y="213455"/>
                  </a:cubicBezTo>
                  <a:cubicBezTo>
                    <a:pt x="37992" y="180394"/>
                    <a:pt x="52727" y="148504"/>
                    <a:pt x="70358" y="118205"/>
                  </a:cubicBezTo>
                  <a:cubicBezTo>
                    <a:pt x="87865" y="87887"/>
                    <a:pt x="109506" y="60160"/>
                    <a:pt x="134652" y="35814"/>
                  </a:cubicBezTo>
                  <a:cubicBezTo>
                    <a:pt x="148406" y="22012"/>
                    <a:pt x="163827" y="9982"/>
                    <a:pt x="180562" y="0"/>
                  </a:cubicBezTo>
                  <a:cubicBezTo>
                    <a:pt x="177095" y="5134"/>
                    <a:pt x="174123" y="10582"/>
                    <a:pt x="171704" y="16288"/>
                  </a:cubicBezTo>
                  <a:cubicBezTo>
                    <a:pt x="170370" y="19907"/>
                    <a:pt x="169132" y="23622"/>
                    <a:pt x="167989" y="27242"/>
                  </a:cubicBezTo>
                  <a:cubicBezTo>
                    <a:pt x="165798" y="34652"/>
                    <a:pt x="164084" y="42186"/>
                    <a:pt x="162846" y="49816"/>
                  </a:cubicBezTo>
                  <a:cubicBezTo>
                    <a:pt x="162465" y="57902"/>
                    <a:pt x="161512" y="65961"/>
                    <a:pt x="159988" y="73914"/>
                  </a:cubicBezTo>
                  <a:cubicBezTo>
                    <a:pt x="159140" y="76210"/>
                    <a:pt x="158636" y="78619"/>
                    <a:pt x="158464" y="81058"/>
                  </a:cubicBezTo>
                  <a:cubicBezTo>
                    <a:pt x="159198" y="88725"/>
                    <a:pt x="160998" y="96260"/>
                    <a:pt x="163798" y="103442"/>
                  </a:cubicBezTo>
                  <a:cubicBezTo>
                    <a:pt x="177438" y="149095"/>
                    <a:pt x="200984" y="191186"/>
                    <a:pt x="232759" y="226695"/>
                  </a:cubicBezTo>
                  <a:cubicBezTo>
                    <a:pt x="237427" y="231934"/>
                    <a:pt x="242284" y="237268"/>
                    <a:pt x="247237" y="242126"/>
                  </a:cubicBezTo>
                  <a:cubicBezTo>
                    <a:pt x="253162" y="247288"/>
                    <a:pt x="259534" y="251917"/>
                    <a:pt x="266287" y="255937"/>
                  </a:cubicBezTo>
                  <a:cubicBezTo>
                    <a:pt x="297720" y="277273"/>
                    <a:pt x="332962" y="293084"/>
                    <a:pt x="362109" y="317183"/>
                  </a:cubicBezTo>
                  <a:cubicBezTo>
                    <a:pt x="388398" y="339061"/>
                    <a:pt x="409343" y="366655"/>
                    <a:pt x="423354" y="397859"/>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36" name="任意多边形: 形状 235">
              <a:extLst>
                <a:ext uri="{FF2B5EF4-FFF2-40B4-BE49-F238E27FC236}">
                  <a16:creationId xmlns:a16="http://schemas.microsoft.com/office/drawing/2014/main" id="{8C622813-CC7D-D10E-43A4-60F0FA980E18}"/>
                </a:ext>
              </a:extLst>
            </p:cNvPr>
            <p:cNvSpPr/>
            <p:nvPr/>
          </p:nvSpPr>
          <p:spPr>
            <a:xfrm>
              <a:off x="5503762" y="1753864"/>
              <a:ext cx="272129" cy="155066"/>
            </a:xfrm>
            <a:custGeom>
              <a:avLst/>
              <a:gdLst>
                <a:gd name="connsiteX0" fmla="*/ 137541 w 272129"/>
                <a:gd name="connsiteY0" fmla="*/ 76200 h 155066"/>
                <a:gd name="connsiteX1" fmla="*/ 0 w 272129"/>
                <a:gd name="connsiteY1" fmla="*/ 0 h 155066"/>
                <a:gd name="connsiteX2" fmla="*/ 38100 w 272129"/>
                <a:gd name="connsiteY2" fmla="*/ 55150 h 155066"/>
                <a:gd name="connsiteX3" fmla="*/ 31813 w 272129"/>
                <a:gd name="connsiteY3" fmla="*/ 45625 h 155066"/>
                <a:gd name="connsiteX4" fmla="*/ 116586 w 272129"/>
                <a:gd name="connsiteY4" fmla="*/ 95726 h 155066"/>
                <a:gd name="connsiteX5" fmla="*/ 178499 w 272129"/>
                <a:gd name="connsiteY5" fmla="*/ 106966 h 155066"/>
                <a:gd name="connsiteX6" fmla="*/ 272129 w 272129"/>
                <a:gd name="connsiteY6" fmla="*/ 155067 h 155066"/>
                <a:gd name="connsiteX7" fmla="*/ 137541 w 272129"/>
                <a:gd name="connsiteY7" fmla="*/ 76200 h 155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29" h="155066">
                  <a:moveTo>
                    <a:pt x="137541" y="76200"/>
                  </a:moveTo>
                  <a:cubicBezTo>
                    <a:pt x="83915" y="59436"/>
                    <a:pt x="25432" y="40005"/>
                    <a:pt x="0" y="0"/>
                  </a:cubicBezTo>
                  <a:cubicBezTo>
                    <a:pt x="7915" y="21266"/>
                    <a:pt x="21012" y="40222"/>
                    <a:pt x="38100" y="55150"/>
                  </a:cubicBezTo>
                  <a:lnTo>
                    <a:pt x="31813" y="45625"/>
                  </a:lnTo>
                  <a:cubicBezTo>
                    <a:pt x="54264" y="70628"/>
                    <a:pt x="83858" y="88120"/>
                    <a:pt x="116586" y="95726"/>
                  </a:cubicBezTo>
                  <a:cubicBezTo>
                    <a:pt x="136874" y="100679"/>
                    <a:pt x="158115" y="102394"/>
                    <a:pt x="178499" y="106966"/>
                  </a:cubicBezTo>
                  <a:cubicBezTo>
                    <a:pt x="213503" y="114182"/>
                    <a:pt x="245878" y="130816"/>
                    <a:pt x="272129" y="155067"/>
                  </a:cubicBezTo>
                  <a:cubicBezTo>
                    <a:pt x="249364" y="114014"/>
                    <a:pt x="191167" y="92964"/>
                    <a:pt x="137541" y="76200"/>
                  </a:cubicBezTo>
                  <a:close/>
                </a:path>
              </a:pathLst>
            </a:custGeom>
            <a:solidFill>
              <a:srgbClr val="7D6650"/>
            </a:solidFill>
            <a:ln w="9525" cap="flat">
              <a:noFill/>
              <a:prstDash val="solid"/>
              <a:miter/>
            </a:ln>
          </p:spPr>
          <p:txBody>
            <a:bodyPr rtlCol="0" anchor="ctr">
              <a:noAutofit/>
            </a:bodyPr>
            <a:lstStyle/>
            <a:p>
              <a:endParaRPr lang="en-US">
                <a:cs typeface="+mn-ea"/>
                <a:sym typeface="+mn-lt"/>
              </a:endParaRPr>
            </a:p>
          </p:txBody>
        </p:sp>
        <p:sp>
          <p:nvSpPr>
            <p:cNvPr id="237" name="任意多边形: 形状 236">
              <a:extLst>
                <a:ext uri="{FF2B5EF4-FFF2-40B4-BE49-F238E27FC236}">
                  <a16:creationId xmlns:a16="http://schemas.microsoft.com/office/drawing/2014/main" id="{2A98A393-9AA3-9188-6759-5A2A483A9875}"/>
                </a:ext>
              </a:extLst>
            </p:cNvPr>
            <p:cNvSpPr/>
            <p:nvPr/>
          </p:nvSpPr>
          <p:spPr>
            <a:xfrm>
              <a:off x="5488030" y="1820920"/>
              <a:ext cx="280963" cy="348138"/>
            </a:xfrm>
            <a:custGeom>
              <a:avLst/>
              <a:gdLst>
                <a:gd name="connsiteX0" fmla="*/ 1825 w 280963"/>
                <a:gd name="connsiteY0" fmla="*/ 22193 h 348138"/>
                <a:gd name="connsiteX1" fmla="*/ 75644 w 280963"/>
                <a:gd name="connsiteY1" fmla="*/ 150495 h 348138"/>
                <a:gd name="connsiteX2" fmla="*/ 203660 w 280963"/>
                <a:gd name="connsiteY2" fmla="*/ 236220 h 348138"/>
                <a:gd name="connsiteX3" fmla="*/ 280813 w 280963"/>
                <a:gd name="connsiteY3" fmla="*/ 348139 h 348138"/>
                <a:gd name="connsiteX4" fmla="*/ 206708 w 280963"/>
                <a:gd name="connsiteY4" fmla="*/ 211931 h 348138"/>
                <a:gd name="connsiteX5" fmla="*/ 80692 w 280963"/>
                <a:gd name="connsiteY5" fmla="*/ 112300 h 348138"/>
                <a:gd name="connsiteX6" fmla="*/ 19066 w 280963"/>
                <a:gd name="connsiteY6" fmla="*/ 0 h 348138"/>
                <a:gd name="connsiteX7" fmla="*/ 16 w 280963"/>
                <a:gd name="connsiteY7" fmla="*/ 28575 h 348138"/>
                <a:gd name="connsiteX8" fmla="*/ 9541 w 280963"/>
                <a:gd name="connsiteY8" fmla="*/ 64675 h 34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963" h="348138">
                  <a:moveTo>
                    <a:pt x="1825" y="22193"/>
                  </a:moveTo>
                  <a:cubicBezTo>
                    <a:pt x="-1032" y="73533"/>
                    <a:pt x="34687" y="119539"/>
                    <a:pt x="75644" y="150495"/>
                  </a:cubicBezTo>
                  <a:cubicBezTo>
                    <a:pt x="116602" y="181451"/>
                    <a:pt x="164608" y="202978"/>
                    <a:pt x="203660" y="236220"/>
                  </a:cubicBezTo>
                  <a:cubicBezTo>
                    <a:pt x="238646" y="266205"/>
                    <a:pt x="265230" y="304771"/>
                    <a:pt x="280813" y="348139"/>
                  </a:cubicBezTo>
                  <a:cubicBezTo>
                    <a:pt x="283575" y="294608"/>
                    <a:pt x="247856" y="246412"/>
                    <a:pt x="206708" y="211931"/>
                  </a:cubicBezTo>
                  <a:cubicBezTo>
                    <a:pt x="165560" y="177451"/>
                    <a:pt x="117554" y="151162"/>
                    <a:pt x="80692" y="112300"/>
                  </a:cubicBezTo>
                  <a:cubicBezTo>
                    <a:pt x="50936" y="80715"/>
                    <a:pt x="29724" y="42064"/>
                    <a:pt x="19066" y="0"/>
                  </a:cubicBezTo>
                  <a:cubicBezTo>
                    <a:pt x="7264" y="4473"/>
                    <a:pt x="-394" y="15957"/>
                    <a:pt x="16" y="28575"/>
                  </a:cubicBezTo>
                  <a:cubicBezTo>
                    <a:pt x="559" y="41153"/>
                    <a:pt x="3807" y="53464"/>
                    <a:pt x="9541" y="64675"/>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38" name="任意多边形: 形状 237">
              <a:extLst>
                <a:ext uri="{FF2B5EF4-FFF2-40B4-BE49-F238E27FC236}">
                  <a16:creationId xmlns:a16="http://schemas.microsoft.com/office/drawing/2014/main" id="{2D0780C0-5BEA-5343-84CD-243E3E556E4E}"/>
                </a:ext>
              </a:extLst>
            </p:cNvPr>
            <p:cNvSpPr/>
            <p:nvPr/>
          </p:nvSpPr>
          <p:spPr>
            <a:xfrm>
              <a:off x="5519097" y="1668415"/>
              <a:ext cx="256508" cy="59160"/>
            </a:xfrm>
            <a:custGeom>
              <a:avLst/>
              <a:gdLst>
                <a:gd name="connsiteX0" fmla="*/ 256508 w 256508"/>
                <a:gd name="connsiteY0" fmla="*/ 59160 h 59160"/>
                <a:gd name="connsiteX1" fmla="*/ 251174 w 256508"/>
                <a:gd name="connsiteY1" fmla="*/ 57064 h 59160"/>
                <a:gd name="connsiteX2" fmla="*/ 174974 w 256508"/>
                <a:gd name="connsiteY2" fmla="*/ 44110 h 59160"/>
                <a:gd name="connsiteX3" fmla="*/ 93631 w 256508"/>
                <a:gd name="connsiteY3" fmla="*/ 37252 h 59160"/>
                <a:gd name="connsiteX4" fmla="*/ 70390 w 256508"/>
                <a:gd name="connsiteY4" fmla="*/ 34776 h 59160"/>
                <a:gd name="connsiteX5" fmla="*/ 30766 w 256508"/>
                <a:gd name="connsiteY5" fmla="*/ 25251 h 59160"/>
                <a:gd name="connsiteX6" fmla="*/ 13049 w 256508"/>
                <a:gd name="connsiteY6" fmla="*/ 16488 h 59160"/>
                <a:gd name="connsiteX7" fmla="*/ 0 w 256508"/>
                <a:gd name="connsiteY7" fmla="*/ 5153 h 59160"/>
                <a:gd name="connsiteX8" fmla="*/ 41338 w 256508"/>
                <a:gd name="connsiteY8" fmla="*/ 15916 h 59160"/>
                <a:gd name="connsiteX9" fmla="*/ 85439 w 256508"/>
                <a:gd name="connsiteY9" fmla="*/ 13345 h 59160"/>
                <a:gd name="connsiteX10" fmla="*/ 181642 w 256508"/>
                <a:gd name="connsiteY10" fmla="*/ 200 h 59160"/>
                <a:gd name="connsiteX11" fmla="*/ 245840 w 256508"/>
                <a:gd name="connsiteY11" fmla="*/ 20584 h 59160"/>
                <a:gd name="connsiteX12" fmla="*/ 252413 w 256508"/>
                <a:gd name="connsiteY12" fmla="*/ 44682 h 59160"/>
                <a:gd name="connsiteX13" fmla="*/ 256508 w 256508"/>
                <a:gd name="connsiteY13" fmla="*/ 59160 h 5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508" h="59160">
                  <a:moveTo>
                    <a:pt x="256508" y="59160"/>
                  </a:moveTo>
                  <a:lnTo>
                    <a:pt x="251174" y="57064"/>
                  </a:lnTo>
                  <a:cubicBezTo>
                    <a:pt x="226438" y="49475"/>
                    <a:pt x="200825" y="45121"/>
                    <a:pt x="174974" y="44110"/>
                  </a:cubicBezTo>
                  <a:lnTo>
                    <a:pt x="93631" y="37252"/>
                  </a:lnTo>
                  <a:cubicBezTo>
                    <a:pt x="85820" y="36586"/>
                    <a:pt x="78105" y="35824"/>
                    <a:pt x="70390" y="34776"/>
                  </a:cubicBezTo>
                  <a:cubicBezTo>
                    <a:pt x="56855" y="33187"/>
                    <a:pt x="43548" y="29990"/>
                    <a:pt x="30766" y="25251"/>
                  </a:cubicBezTo>
                  <a:cubicBezTo>
                    <a:pt x="24546" y="23008"/>
                    <a:pt x="18602" y="20067"/>
                    <a:pt x="13049" y="16488"/>
                  </a:cubicBezTo>
                  <a:cubicBezTo>
                    <a:pt x="8954" y="13916"/>
                    <a:pt x="1810" y="9820"/>
                    <a:pt x="0" y="5153"/>
                  </a:cubicBezTo>
                  <a:cubicBezTo>
                    <a:pt x="13125" y="10909"/>
                    <a:pt x="27079" y="14543"/>
                    <a:pt x="41338" y="15916"/>
                  </a:cubicBezTo>
                  <a:cubicBezTo>
                    <a:pt x="56093" y="16729"/>
                    <a:pt x="70885" y="15866"/>
                    <a:pt x="85439" y="13345"/>
                  </a:cubicBezTo>
                  <a:cubicBezTo>
                    <a:pt x="117443" y="8201"/>
                    <a:pt x="149257" y="-1514"/>
                    <a:pt x="181642" y="200"/>
                  </a:cubicBezTo>
                  <a:cubicBezTo>
                    <a:pt x="204416" y="1505"/>
                    <a:pt x="226485" y="8515"/>
                    <a:pt x="245840" y="20584"/>
                  </a:cubicBezTo>
                  <a:cubicBezTo>
                    <a:pt x="248517" y="28475"/>
                    <a:pt x="250717" y="36523"/>
                    <a:pt x="252413" y="44682"/>
                  </a:cubicBezTo>
                  <a:cubicBezTo>
                    <a:pt x="253937" y="49730"/>
                    <a:pt x="254698" y="54398"/>
                    <a:pt x="256508" y="59160"/>
                  </a:cubicBezTo>
                  <a:close/>
                </a:path>
              </a:pathLst>
            </a:custGeom>
            <a:solidFill>
              <a:srgbClr val="35291E"/>
            </a:solidFill>
            <a:ln w="9525" cap="flat">
              <a:noFill/>
              <a:prstDash val="solid"/>
              <a:miter/>
            </a:ln>
          </p:spPr>
          <p:txBody>
            <a:bodyPr rtlCol="0" anchor="ctr">
              <a:noAutofit/>
            </a:bodyPr>
            <a:lstStyle/>
            <a:p>
              <a:endParaRPr lang="en-US">
                <a:cs typeface="+mn-ea"/>
                <a:sym typeface="+mn-lt"/>
              </a:endParaRPr>
            </a:p>
          </p:txBody>
        </p:sp>
        <p:sp>
          <p:nvSpPr>
            <p:cNvPr id="239" name="任意多边形: 形状 238">
              <a:extLst>
                <a:ext uri="{FF2B5EF4-FFF2-40B4-BE49-F238E27FC236}">
                  <a16:creationId xmlns:a16="http://schemas.microsoft.com/office/drawing/2014/main" id="{66646B29-05FD-83D2-72EE-4A588253F46F}"/>
                </a:ext>
              </a:extLst>
            </p:cNvPr>
            <p:cNvSpPr/>
            <p:nvPr/>
          </p:nvSpPr>
          <p:spPr>
            <a:xfrm>
              <a:off x="5562425" y="1876356"/>
              <a:ext cx="278045" cy="146303"/>
            </a:xfrm>
            <a:custGeom>
              <a:avLst/>
              <a:gdLst>
                <a:gd name="connsiteX0" fmla="*/ 278046 w 278045"/>
                <a:gd name="connsiteY0" fmla="*/ 97250 h 146303"/>
                <a:gd name="connsiteX1" fmla="*/ 271283 w 278045"/>
                <a:gd name="connsiteY1" fmla="*/ 122396 h 146303"/>
                <a:gd name="connsiteX2" fmla="*/ 276712 w 278045"/>
                <a:gd name="connsiteY2" fmla="*/ 146304 h 146303"/>
                <a:gd name="connsiteX3" fmla="*/ 236803 w 278045"/>
                <a:gd name="connsiteY3" fmla="*/ 115062 h 146303"/>
                <a:gd name="connsiteX4" fmla="*/ 91737 w 278045"/>
                <a:gd name="connsiteY4" fmla="*/ 60960 h 146303"/>
                <a:gd name="connsiteX5" fmla="*/ 65353 w 278045"/>
                <a:gd name="connsiteY5" fmla="*/ 50387 h 146303"/>
                <a:gd name="connsiteX6" fmla="*/ 21728 w 278045"/>
                <a:gd name="connsiteY6" fmla="*/ 25336 h 146303"/>
                <a:gd name="connsiteX7" fmla="*/ 11 w 278045"/>
                <a:gd name="connsiteY7" fmla="*/ 0 h 146303"/>
                <a:gd name="connsiteX8" fmla="*/ 15918 w 278045"/>
                <a:gd name="connsiteY8" fmla="*/ 11906 h 146303"/>
                <a:gd name="connsiteX9" fmla="*/ 38016 w 278045"/>
                <a:gd name="connsiteY9" fmla="*/ 22955 h 146303"/>
                <a:gd name="connsiteX10" fmla="*/ 84879 w 278045"/>
                <a:gd name="connsiteY10" fmla="*/ 35909 h 146303"/>
                <a:gd name="connsiteX11" fmla="*/ 183843 w 278045"/>
                <a:gd name="connsiteY11" fmla="*/ 58007 h 146303"/>
                <a:gd name="connsiteX12" fmla="*/ 253471 w 278045"/>
                <a:gd name="connsiteY12" fmla="*/ 80296 h 146303"/>
                <a:gd name="connsiteX13" fmla="*/ 278046 w 278045"/>
                <a:gd name="connsiteY13" fmla="*/ 97155 h 146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8045" h="146303">
                  <a:moveTo>
                    <a:pt x="278046" y="97250"/>
                  </a:moveTo>
                  <a:cubicBezTo>
                    <a:pt x="274560" y="105251"/>
                    <a:pt x="272274" y="113728"/>
                    <a:pt x="271283" y="122396"/>
                  </a:cubicBezTo>
                  <a:cubicBezTo>
                    <a:pt x="271273" y="130673"/>
                    <a:pt x="273131" y="138846"/>
                    <a:pt x="276712" y="146304"/>
                  </a:cubicBezTo>
                  <a:cubicBezTo>
                    <a:pt x="264730" y="134312"/>
                    <a:pt x="251328" y="123815"/>
                    <a:pt x="236803" y="115062"/>
                  </a:cubicBezTo>
                  <a:cubicBezTo>
                    <a:pt x="192511" y="88297"/>
                    <a:pt x="140505" y="78391"/>
                    <a:pt x="91737" y="60960"/>
                  </a:cubicBezTo>
                  <a:cubicBezTo>
                    <a:pt x="82783" y="57817"/>
                    <a:pt x="74020" y="54292"/>
                    <a:pt x="65353" y="50387"/>
                  </a:cubicBezTo>
                  <a:cubicBezTo>
                    <a:pt x="49969" y="43596"/>
                    <a:pt x="35349" y="35204"/>
                    <a:pt x="21728" y="25336"/>
                  </a:cubicBezTo>
                  <a:cubicBezTo>
                    <a:pt x="14775" y="20288"/>
                    <a:pt x="-465" y="10287"/>
                    <a:pt x="11" y="0"/>
                  </a:cubicBezTo>
                  <a:cubicBezTo>
                    <a:pt x="5345" y="1715"/>
                    <a:pt x="10870" y="8763"/>
                    <a:pt x="15918" y="11906"/>
                  </a:cubicBezTo>
                  <a:cubicBezTo>
                    <a:pt x="22928" y="16269"/>
                    <a:pt x="30320" y="19964"/>
                    <a:pt x="38016" y="22955"/>
                  </a:cubicBezTo>
                  <a:cubicBezTo>
                    <a:pt x="53294" y="28423"/>
                    <a:pt x="68963" y="32756"/>
                    <a:pt x="84879" y="35909"/>
                  </a:cubicBezTo>
                  <a:lnTo>
                    <a:pt x="183843" y="58007"/>
                  </a:lnTo>
                  <a:cubicBezTo>
                    <a:pt x="207942" y="62293"/>
                    <a:pt x="231364" y="69790"/>
                    <a:pt x="253471" y="80296"/>
                  </a:cubicBezTo>
                  <a:cubicBezTo>
                    <a:pt x="262282" y="84944"/>
                    <a:pt x="270530" y="90602"/>
                    <a:pt x="278046" y="97155"/>
                  </a:cubicBezTo>
                  <a:close/>
                </a:path>
              </a:pathLst>
            </a:custGeom>
            <a:solidFill>
              <a:srgbClr val="2E251D"/>
            </a:solidFill>
            <a:ln w="9525" cap="flat">
              <a:noFill/>
              <a:prstDash val="solid"/>
              <a:miter/>
            </a:ln>
          </p:spPr>
          <p:txBody>
            <a:bodyPr rtlCol="0" anchor="ctr">
              <a:noAutofit/>
            </a:bodyPr>
            <a:lstStyle/>
            <a:p>
              <a:endParaRPr lang="en-US">
                <a:cs typeface="+mn-ea"/>
                <a:sym typeface="+mn-lt"/>
              </a:endParaRPr>
            </a:p>
          </p:txBody>
        </p:sp>
        <p:sp>
          <p:nvSpPr>
            <p:cNvPr id="240" name="任意多边形: 形状 239">
              <a:extLst>
                <a:ext uri="{FF2B5EF4-FFF2-40B4-BE49-F238E27FC236}">
                  <a16:creationId xmlns:a16="http://schemas.microsoft.com/office/drawing/2014/main" id="{EE3E6618-A72E-CC2A-2E9B-AE3433131224}"/>
                </a:ext>
              </a:extLst>
            </p:cNvPr>
            <p:cNvSpPr/>
            <p:nvPr/>
          </p:nvSpPr>
          <p:spPr>
            <a:xfrm>
              <a:off x="5542529" y="2161153"/>
              <a:ext cx="189261" cy="210026"/>
            </a:xfrm>
            <a:custGeom>
              <a:avLst/>
              <a:gdLst>
                <a:gd name="connsiteX0" fmla="*/ 189262 w 189261"/>
                <a:gd name="connsiteY0" fmla="*/ 176308 h 210026"/>
                <a:gd name="connsiteX1" fmla="*/ 189262 w 189261"/>
                <a:gd name="connsiteY1" fmla="*/ 176308 h 210026"/>
                <a:gd name="connsiteX2" fmla="*/ 183642 w 189261"/>
                <a:gd name="connsiteY2" fmla="*/ 203549 h 210026"/>
                <a:gd name="connsiteX3" fmla="*/ 181165 w 189261"/>
                <a:gd name="connsiteY3" fmla="*/ 210026 h 210026"/>
                <a:gd name="connsiteX4" fmla="*/ 178308 w 189261"/>
                <a:gd name="connsiteY4" fmla="*/ 202501 h 210026"/>
                <a:gd name="connsiteX5" fmla="*/ 140208 w 189261"/>
                <a:gd name="connsiteY5" fmla="*/ 140113 h 210026"/>
                <a:gd name="connsiteX6" fmla="*/ 110299 w 189261"/>
                <a:gd name="connsiteY6" fmla="*/ 111061 h 210026"/>
                <a:gd name="connsiteX7" fmla="*/ 0 w 189261"/>
                <a:gd name="connsiteY7" fmla="*/ 0 h 210026"/>
                <a:gd name="connsiteX8" fmla="*/ 168021 w 189261"/>
                <a:gd name="connsiteY8" fmla="*/ 134493 h 210026"/>
                <a:gd name="connsiteX9" fmla="*/ 189262 w 189261"/>
                <a:gd name="connsiteY9" fmla="*/ 176308 h 21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261" h="210026">
                  <a:moveTo>
                    <a:pt x="189262" y="176308"/>
                  </a:moveTo>
                  <a:lnTo>
                    <a:pt x="189262" y="176308"/>
                  </a:lnTo>
                  <a:cubicBezTo>
                    <a:pt x="188395" y="185566"/>
                    <a:pt x="186519" y="194700"/>
                    <a:pt x="183642" y="203549"/>
                  </a:cubicBezTo>
                  <a:cubicBezTo>
                    <a:pt x="182880" y="205835"/>
                    <a:pt x="182023" y="207931"/>
                    <a:pt x="181165" y="210026"/>
                  </a:cubicBezTo>
                  <a:lnTo>
                    <a:pt x="178308" y="202501"/>
                  </a:lnTo>
                  <a:cubicBezTo>
                    <a:pt x="169164" y="179727"/>
                    <a:pt x="156286" y="158648"/>
                    <a:pt x="140208" y="140113"/>
                  </a:cubicBezTo>
                  <a:cubicBezTo>
                    <a:pt x="131055" y="129626"/>
                    <a:pt x="121053" y="119910"/>
                    <a:pt x="110299" y="111061"/>
                  </a:cubicBezTo>
                  <a:cubicBezTo>
                    <a:pt x="69342" y="77343"/>
                    <a:pt x="16288" y="50482"/>
                    <a:pt x="0" y="0"/>
                  </a:cubicBezTo>
                  <a:cubicBezTo>
                    <a:pt x="46863" y="54769"/>
                    <a:pt x="125063" y="76200"/>
                    <a:pt x="168021" y="134493"/>
                  </a:cubicBezTo>
                  <a:cubicBezTo>
                    <a:pt x="177279" y="147209"/>
                    <a:pt x="184452" y="161325"/>
                    <a:pt x="189262" y="176308"/>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41" name="任意多边形: 形状 240">
              <a:extLst>
                <a:ext uri="{FF2B5EF4-FFF2-40B4-BE49-F238E27FC236}">
                  <a16:creationId xmlns:a16="http://schemas.microsoft.com/office/drawing/2014/main" id="{571B2680-ECBB-D710-8028-71DC55118A04}"/>
                </a:ext>
              </a:extLst>
            </p:cNvPr>
            <p:cNvSpPr/>
            <p:nvPr/>
          </p:nvSpPr>
          <p:spPr>
            <a:xfrm>
              <a:off x="4446868" y="2114005"/>
              <a:ext cx="884015" cy="732663"/>
            </a:xfrm>
            <a:custGeom>
              <a:avLst/>
              <a:gdLst>
                <a:gd name="connsiteX0" fmla="*/ 882301 w 884015"/>
                <a:gd name="connsiteY0" fmla="*/ 272224 h 732663"/>
                <a:gd name="connsiteX1" fmla="*/ 883825 w 884015"/>
                <a:gd name="connsiteY1" fmla="*/ 282797 h 732663"/>
                <a:gd name="connsiteX2" fmla="*/ 883825 w 884015"/>
                <a:gd name="connsiteY2" fmla="*/ 282797 h 732663"/>
                <a:gd name="connsiteX3" fmla="*/ 842391 w 884015"/>
                <a:gd name="connsiteY3" fmla="*/ 311372 h 732663"/>
                <a:gd name="connsiteX4" fmla="*/ 840200 w 884015"/>
                <a:gd name="connsiteY4" fmla="*/ 313087 h 732663"/>
                <a:gd name="connsiteX5" fmla="*/ 839533 w 884015"/>
                <a:gd name="connsiteY5" fmla="*/ 313658 h 732663"/>
                <a:gd name="connsiteX6" fmla="*/ 838772 w 884015"/>
                <a:gd name="connsiteY6" fmla="*/ 314135 h 732663"/>
                <a:gd name="connsiteX7" fmla="*/ 778764 w 884015"/>
                <a:gd name="connsiteY7" fmla="*/ 367665 h 732663"/>
                <a:gd name="connsiteX8" fmla="*/ 739807 w 884015"/>
                <a:gd name="connsiteY8" fmla="*/ 411194 h 732663"/>
                <a:gd name="connsiteX9" fmla="*/ 731520 w 884015"/>
                <a:gd name="connsiteY9" fmla="*/ 421862 h 732663"/>
                <a:gd name="connsiteX10" fmla="*/ 649796 w 884015"/>
                <a:gd name="connsiteY10" fmla="*/ 637413 h 732663"/>
                <a:gd name="connsiteX11" fmla="*/ 661892 w 884015"/>
                <a:gd name="connsiteY11" fmla="*/ 732663 h 732663"/>
                <a:gd name="connsiteX12" fmla="*/ 519779 w 884015"/>
                <a:gd name="connsiteY12" fmla="*/ 698373 h 732663"/>
                <a:gd name="connsiteX13" fmla="*/ 435864 w 884015"/>
                <a:gd name="connsiteY13" fmla="*/ 677990 h 732663"/>
                <a:gd name="connsiteX14" fmla="*/ 273082 w 884015"/>
                <a:gd name="connsiteY14" fmla="*/ 638365 h 732663"/>
                <a:gd name="connsiteX15" fmla="*/ 195167 w 884015"/>
                <a:gd name="connsiteY15" fmla="*/ 619315 h 732663"/>
                <a:gd name="connsiteX16" fmla="*/ 0 w 884015"/>
                <a:gd name="connsiteY16" fmla="*/ 571690 h 732663"/>
                <a:gd name="connsiteX17" fmla="*/ 179356 w 884015"/>
                <a:gd name="connsiteY17" fmla="*/ 434245 h 732663"/>
                <a:gd name="connsiteX18" fmla="*/ 292989 w 884015"/>
                <a:gd name="connsiteY18" fmla="*/ 264509 h 732663"/>
                <a:gd name="connsiteX19" fmla="*/ 312515 w 884015"/>
                <a:gd name="connsiteY19" fmla="*/ 217837 h 732663"/>
                <a:gd name="connsiteX20" fmla="*/ 320707 w 884015"/>
                <a:gd name="connsiteY20" fmla="*/ 160687 h 732663"/>
                <a:gd name="connsiteX21" fmla="*/ 320707 w 884015"/>
                <a:gd name="connsiteY21" fmla="*/ 160687 h 732663"/>
                <a:gd name="connsiteX22" fmla="*/ 320707 w 884015"/>
                <a:gd name="connsiteY22" fmla="*/ 159734 h 732663"/>
                <a:gd name="connsiteX23" fmla="*/ 298704 w 884015"/>
                <a:gd name="connsiteY23" fmla="*/ 121634 h 732663"/>
                <a:gd name="connsiteX24" fmla="*/ 321183 w 884015"/>
                <a:gd name="connsiteY24" fmla="*/ 116967 h 732663"/>
                <a:gd name="connsiteX25" fmla="*/ 646081 w 884015"/>
                <a:gd name="connsiteY25" fmla="*/ 49435 h 732663"/>
                <a:gd name="connsiteX26" fmla="*/ 646081 w 884015"/>
                <a:gd name="connsiteY26" fmla="*/ 49435 h 732663"/>
                <a:gd name="connsiteX27" fmla="*/ 713327 w 884015"/>
                <a:gd name="connsiteY27" fmla="*/ 35528 h 732663"/>
                <a:gd name="connsiteX28" fmla="*/ 713327 w 884015"/>
                <a:gd name="connsiteY28" fmla="*/ 35528 h 732663"/>
                <a:gd name="connsiteX29" fmla="*/ 884015 w 884015"/>
                <a:gd name="connsiteY29" fmla="*/ 0 h 732663"/>
                <a:gd name="connsiteX30" fmla="*/ 883063 w 884015"/>
                <a:gd name="connsiteY30" fmla="*/ 54864 h 732663"/>
                <a:gd name="connsiteX31" fmla="*/ 882587 w 884015"/>
                <a:gd name="connsiteY31" fmla="*/ 81915 h 732663"/>
                <a:gd name="connsiteX32" fmla="*/ 881824 w 884015"/>
                <a:gd name="connsiteY32" fmla="*/ 143637 h 732663"/>
                <a:gd name="connsiteX33" fmla="*/ 881824 w 884015"/>
                <a:gd name="connsiteY33" fmla="*/ 193357 h 732663"/>
                <a:gd name="connsiteX34" fmla="*/ 881824 w 884015"/>
                <a:gd name="connsiteY34" fmla="*/ 198025 h 732663"/>
                <a:gd name="connsiteX35" fmla="*/ 881824 w 884015"/>
                <a:gd name="connsiteY35" fmla="*/ 210979 h 732663"/>
                <a:gd name="connsiteX36" fmla="*/ 882872 w 884015"/>
                <a:gd name="connsiteY36" fmla="*/ 270701 h 73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84015" h="732663">
                  <a:moveTo>
                    <a:pt x="882301" y="272224"/>
                  </a:moveTo>
                  <a:cubicBezTo>
                    <a:pt x="882244" y="275806"/>
                    <a:pt x="882758" y="279378"/>
                    <a:pt x="883825" y="282797"/>
                  </a:cubicBezTo>
                  <a:lnTo>
                    <a:pt x="883825" y="282797"/>
                  </a:lnTo>
                  <a:cubicBezTo>
                    <a:pt x="869537" y="291617"/>
                    <a:pt x="855707" y="301152"/>
                    <a:pt x="842391" y="311372"/>
                  </a:cubicBezTo>
                  <a:lnTo>
                    <a:pt x="840200" y="313087"/>
                  </a:lnTo>
                  <a:lnTo>
                    <a:pt x="839533" y="313658"/>
                  </a:lnTo>
                  <a:lnTo>
                    <a:pt x="838772" y="314135"/>
                  </a:lnTo>
                  <a:cubicBezTo>
                    <a:pt x="817702" y="330746"/>
                    <a:pt x="797662" y="348625"/>
                    <a:pt x="778764" y="367665"/>
                  </a:cubicBezTo>
                  <a:cubicBezTo>
                    <a:pt x="765048" y="381505"/>
                    <a:pt x="752046" y="396030"/>
                    <a:pt x="739807" y="411194"/>
                  </a:cubicBezTo>
                  <a:lnTo>
                    <a:pt x="731520" y="421862"/>
                  </a:lnTo>
                  <a:cubicBezTo>
                    <a:pt x="687991" y="479012"/>
                    <a:pt x="651700" y="552069"/>
                    <a:pt x="649796" y="637413"/>
                  </a:cubicBezTo>
                  <a:cubicBezTo>
                    <a:pt x="649119" y="669588"/>
                    <a:pt x="653196" y="701678"/>
                    <a:pt x="661892" y="732663"/>
                  </a:cubicBezTo>
                  <a:lnTo>
                    <a:pt x="519779" y="698373"/>
                  </a:lnTo>
                  <a:lnTo>
                    <a:pt x="435864" y="677990"/>
                  </a:lnTo>
                  <a:lnTo>
                    <a:pt x="273082" y="638365"/>
                  </a:lnTo>
                  <a:lnTo>
                    <a:pt x="195167" y="619315"/>
                  </a:lnTo>
                  <a:lnTo>
                    <a:pt x="0" y="571690"/>
                  </a:lnTo>
                  <a:cubicBezTo>
                    <a:pt x="67294" y="536600"/>
                    <a:pt x="127978" y="490099"/>
                    <a:pt x="179356" y="434245"/>
                  </a:cubicBezTo>
                  <a:cubicBezTo>
                    <a:pt x="225781" y="383877"/>
                    <a:pt x="264109" y="326622"/>
                    <a:pt x="292989" y="264509"/>
                  </a:cubicBezTo>
                  <a:cubicBezTo>
                    <a:pt x="300133" y="249269"/>
                    <a:pt x="306610" y="233648"/>
                    <a:pt x="312515" y="217837"/>
                  </a:cubicBezTo>
                  <a:cubicBezTo>
                    <a:pt x="319278" y="199453"/>
                    <a:pt x="325279" y="179737"/>
                    <a:pt x="320707" y="160687"/>
                  </a:cubicBezTo>
                  <a:lnTo>
                    <a:pt x="320707" y="160687"/>
                  </a:lnTo>
                  <a:cubicBezTo>
                    <a:pt x="320707" y="160687"/>
                    <a:pt x="320707" y="160020"/>
                    <a:pt x="320707" y="159734"/>
                  </a:cubicBezTo>
                  <a:cubicBezTo>
                    <a:pt x="316135" y="145628"/>
                    <a:pt x="308639" y="132645"/>
                    <a:pt x="298704" y="121634"/>
                  </a:cubicBezTo>
                  <a:lnTo>
                    <a:pt x="321183" y="116967"/>
                  </a:lnTo>
                  <a:lnTo>
                    <a:pt x="646081" y="49435"/>
                  </a:lnTo>
                  <a:lnTo>
                    <a:pt x="646081" y="49435"/>
                  </a:lnTo>
                  <a:lnTo>
                    <a:pt x="713327" y="35528"/>
                  </a:lnTo>
                  <a:lnTo>
                    <a:pt x="713327" y="35528"/>
                  </a:lnTo>
                  <a:lnTo>
                    <a:pt x="884015" y="0"/>
                  </a:lnTo>
                  <a:cubicBezTo>
                    <a:pt x="884015" y="0"/>
                    <a:pt x="883539" y="22574"/>
                    <a:pt x="883063" y="54864"/>
                  </a:cubicBezTo>
                  <a:cubicBezTo>
                    <a:pt x="883063" y="63341"/>
                    <a:pt x="883063" y="72390"/>
                    <a:pt x="882587" y="81915"/>
                  </a:cubicBezTo>
                  <a:cubicBezTo>
                    <a:pt x="882587" y="100965"/>
                    <a:pt x="882015" y="122587"/>
                    <a:pt x="881824" y="143637"/>
                  </a:cubicBezTo>
                  <a:cubicBezTo>
                    <a:pt x="881824" y="160591"/>
                    <a:pt x="881824" y="177546"/>
                    <a:pt x="881824" y="193357"/>
                  </a:cubicBezTo>
                  <a:cubicBezTo>
                    <a:pt x="881824" y="194977"/>
                    <a:pt x="881824" y="196501"/>
                    <a:pt x="881824" y="198025"/>
                  </a:cubicBezTo>
                  <a:lnTo>
                    <a:pt x="881824" y="210979"/>
                  </a:lnTo>
                  <a:cubicBezTo>
                    <a:pt x="881824" y="236601"/>
                    <a:pt x="881824" y="258604"/>
                    <a:pt x="882872" y="270701"/>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42" name="任意多边形: 形状 241">
              <a:extLst>
                <a:ext uri="{FF2B5EF4-FFF2-40B4-BE49-F238E27FC236}">
                  <a16:creationId xmlns:a16="http://schemas.microsoft.com/office/drawing/2014/main" id="{1BF47D9D-46D3-F4AD-B3A5-4497980203C1}"/>
                </a:ext>
              </a:extLst>
            </p:cNvPr>
            <p:cNvSpPr/>
            <p:nvPr/>
          </p:nvSpPr>
          <p:spPr>
            <a:xfrm>
              <a:off x="4863717" y="2292838"/>
              <a:ext cx="293745" cy="347787"/>
            </a:xfrm>
            <a:custGeom>
              <a:avLst/>
              <a:gdLst>
                <a:gd name="connsiteX0" fmla="*/ 27111 w 293745"/>
                <a:gd name="connsiteY0" fmla="*/ 230932 h 347787"/>
                <a:gd name="connsiteX1" fmla="*/ 441 w 293745"/>
                <a:gd name="connsiteY1" fmla="*/ 331421 h 347787"/>
                <a:gd name="connsiteX2" fmla="*/ 1107 w 293745"/>
                <a:gd name="connsiteY2" fmla="*/ 341899 h 347787"/>
                <a:gd name="connsiteX3" fmla="*/ 25491 w 293745"/>
                <a:gd name="connsiteY3" fmla="*/ 344375 h 347787"/>
                <a:gd name="connsiteX4" fmla="*/ 100358 w 293745"/>
                <a:gd name="connsiteY4" fmla="*/ 254935 h 347787"/>
                <a:gd name="connsiteX5" fmla="*/ 288000 w 293745"/>
                <a:gd name="connsiteY5" fmla="*/ 64435 h 347787"/>
                <a:gd name="connsiteX6" fmla="*/ 293715 w 293745"/>
                <a:gd name="connsiteY6" fmla="*/ 47100 h 347787"/>
                <a:gd name="connsiteX7" fmla="*/ 269808 w 293745"/>
                <a:gd name="connsiteY7" fmla="*/ 30336 h 347787"/>
                <a:gd name="connsiteX8" fmla="*/ 167604 w 293745"/>
                <a:gd name="connsiteY8" fmla="*/ 15382 h 347787"/>
                <a:gd name="connsiteX9" fmla="*/ 116455 w 293745"/>
                <a:gd name="connsiteY9" fmla="*/ 8238 h 347787"/>
                <a:gd name="connsiteX10" fmla="*/ 70640 w 293745"/>
                <a:gd name="connsiteY10" fmla="*/ 46 h 347787"/>
                <a:gd name="connsiteX11" fmla="*/ 27301 w 293745"/>
                <a:gd name="connsiteY11" fmla="*/ 33860 h 347787"/>
                <a:gd name="connsiteX12" fmla="*/ 35778 w 293745"/>
                <a:gd name="connsiteY12" fmla="*/ 119014 h 347787"/>
                <a:gd name="connsiteX13" fmla="*/ 27111 w 293745"/>
                <a:gd name="connsiteY13" fmla="*/ 230932 h 34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3745" h="347787">
                  <a:moveTo>
                    <a:pt x="27111" y="230932"/>
                  </a:moveTo>
                  <a:cubicBezTo>
                    <a:pt x="18633" y="264556"/>
                    <a:pt x="5108" y="297036"/>
                    <a:pt x="441" y="331421"/>
                  </a:cubicBezTo>
                  <a:cubicBezTo>
                    <a:pt x="-321" y="334907"/>
                    <a:pt x="-93" y="338536"/>
                    <a:pt x="1107" y="341899"/>
                  </a:cubicBezTo>
                  <a:cubicBezTo>
                    <a:pt x="5108" y="350090"/>
                    <a:pt x="17395" y="348566"/>
                    <a:pt x="25491" y="344375"/>
                  </a:cubicBezTo>
                  <a:cubicBezTo>
                    <a:pt x="60353" y="326278"/>
                    <a:pt x="77688" y="287225"/>
                    <a:pt x="100358" y="254935"/>
                  </a:cubicBezTo>
                  <a:cubicBezTo>
                    <a:pt x="151983" y="181879"/>
                    <a:pt x="238756" y="138826"/>
                    <a:pt x="288000" y="64435"/>
                  </a:cubicBezTo>
                  <a:cubicBezTo>
                    <a:pt x="291982" y="59559"/>
                    <a:pt x="294020" y="53386"/>
                    <a:pt x="293715" y="47100"/>
                  </a:cubicBezTo>
                  <a:cubicBezTo>
                    <a:pt x="292096" y="36813"/>
                    <a:pt x="279999" y="32431"/>
                    <a:pt x="269808" y="30336"/>
                  </a:cubicBezTo>
                  <a:cubicBezTo>
                    <a:pt x="235994" y="23478"/>
                    <a:pt x="201704" y="19668"/>
                    <a:pt x="167604" y="15382"/>
                  </a:cubicBezTo>
                  <a:cubicBezTo>
                    <a:pt x="150459" y="13286"/>
                    <a:pt x="133410" y="11000"/>
                    <a:pt x="116455" y="8238"/>
                  </a:cubicBezTo>
                  <a:cubicBezTo>
                    <a:pt x="101377" y="4523"/>
                    <a:pt x="86070" y="1790"/>
                    <a:pt x="70640" y="46"/>
                  </a:cubicBezTo>
                  <a:cubicBezTo>
                    <a:pt x="49828" y="-925"/>
                    <a:pt x="31416" y="13439"/>
                    <a:pt x="27301" y="33860"/>
                  </a:cubicBezTo>
                  <a:cubicBezTo>
                    <a:pt x="20634" y="61387"/>
                    <a:pt x="33397" y="91582"/>
                    <a:pt x="35778" y="119014"/>
                  </a:cubicBezTo>
                  <a:cubicBezTo>
                    <a:pt x="39017" y="156542"/>
                    <a:pt x="36083" y="194347"/>
                    <a:pt x="27111" y="230932"/>
                  </a:cubicBezTo>
                  <a:close/>
                </a:path>
              </a:pathLst>
            </a:custGeom>
            <a:solidFill>
              <a:srgbClr val="9E775A">
                <a:alpha val="50000"/>
              </a:srgbClr>
            </a:solidFill>
            <a:ln w="9525" cap="flat">
              <a:noFill/>
              <a:prstDash val="solid"/>
              <a:miter/>
            </a:ln>
          </p:spPr>
          <p:txBody>
            <a:bodyPr rtlCol="0" anchor="ctr">
              <a:noAutofit/>
            </a:bodyPr>
            <a:lstStyle/>
            <a:p>
              <a:endParaRPr lang="en-US">
                <a:cs typeface="+mn-ea"/>
                <a:sym typeface="+mn-lt"/>
              </a:endParaRPr>
            </a:p>
          </p:txBody>
        </p:sp>
        <p:sp>
          <p:nvSpPr>
            <p:cNvPr id="243" name="任意多边形: 形状 242">
              <a:extLst>
                <a:ext uri="{FF2B5EF4-FFF2-40B4-BE49-F238E27FC236}">
                  <a16:creationId xmlns:a16="http://schemas.microsoft.com/office/drawing/2014/main" id="{BEE1F18B-5F06-7B86-15B4-CDE5C7D25357}"/>
                </a:ext>
              </a:extLst>
            </p:cNvPr>
            <p:cNvSpPr/>
            <p:nvPr/>
          </p:nvSpPr>
          <p:spPr>
            <a:xfrm>
              <a:off x="4669590" y="1547030"/>
              <a:ext cx="867259" cy="804765"/>
            </a:xfrm>
            <a:custGeom>
              <a:avLst/>
              <a:gdLst>
                <a:gd name="connsiteX0" fmla="*/ 867224 w 867259"/>
                <a:gd name="connsiteY0" fmla="*/ 259316 h 804765"/>
                <a:gd name="connsiteX1" fmla="*/ 867224 w 867259"/>
                <a:gd name="connsiteY1" fmla="*/ 261507 h 804765"/>
                <a:gd name="connsiteX2" fmla="*/ 866081 w 867259"/>
                <a:gd name="connsiteY2" fmla="*/ 274747 h 804765"/>
                <a:gd name="connsiteX3" fmla="*/ 863414 w 867259"/>
                <a:gd name="connsiteY3" fmla="*/ 287891 h 804765"/>
                <a:gd name="connsiteX4" fmla="*/ 862842 w 867259"/>
                <a:gd name="connsiteY4" fmla="*/ 292368 h 804765"/>
                <a:gd name="connsiteX5" fmla="*/ 854556 w 867259"/>
                <a:gd name="connsiteY5" fmla="*/ 317705 h 804765"/>
                <a:gd name="connsiteX6" fmla="*/ 832648 w 867259"/>
                <a:gd name="connsiteY6" fmla="*/ 366378 h 804765"/>
                <a:gd name="connsiteX7" fmla="*/ 785023 w 867259"/>
                <a:gd name="connsiteY7" fmla="*/ 468676 h 804765"/>
                <a:gd name="connsiteX8" fmla="*/ 772355 w 867259"/>
                <a:gd name="connsiteY8" fmla="*/ 521159 h 804765"/>
                <a:gd name="connsiteX9" fmla="*/ 764640 w 867259"/>
                <a:gd name="connsiteY9" fmla="*/ 557830 h 804765"/>
                <a:gd name="connsiteX10" fmla="*/ 714443 w 867259"/>
                <a:gd name="connsiteY10" fmla="*/ 631649 h 804765"/>
                <a:gd name="connsiteX11" fmla="*/ 702917 w 867259"/>
                <a:gd name="connsiteY11" fmla="*/ 668606 h 804765"/>
                <a:gd name="connsiteX12" fmla="*/ 702917 w 867259"/>
                <a:gd name="connsiteY12" fmla="*/ 668606 h 804765"/>
                <a:gd name="connsiteX13" fmla="*/ 702251 w 867259"/>
                <a:gd name="connsiteY13" fmla="*/ 676035 h 804765"/>
                <a:gd name="connsiteX14" fmla="*/ 708061 w 867259"/>
                <a:gd name="connsiteY14" fmla="*/ 706992 h 804765"/>
                <a:gd name="connsiteX15" fmla="*/ 734064 w 867259"/>
                <a:gd name="connsiteY15" fmla="*/ 722517 h 804765"/>
                <a:gd name="connsiteX16" fmla="*/ 738065 w 867259"/>
                <a:gd name="connsiteY16" fmla="*/ 720327 h 804765"/>
                <a:gd name="connsiteX17" fmla="*/ 703584 w 867259"/>
                <a:gd name="connsiteY17" fmla="*/ 742139 h 804765"/>
                <a:gd name="connsiteX18" fmla="*/ 658626 w 867259"/>
                <a:gd name="connsiteY18" fmla="*/ 765285 h 804765"/>
                <a:gd name="connsiteX19" fmla="*/ 635766 w 867259"/>
                <a:gd name="connsiteY19" fmla="*/ 774810 h 804765"/>
                <a:gd name="connsiteX20" fmla="*/ 603381 w 867259"/>
                <a:gd name="connsiteY20" fmla="*/ 786525 h 804765"/>
                <a:gd name="connsiteX21" fmla="*/ 601476 w 867259"/>
                <a:gd name="connsiteY21" fmla="*/ 787097 h 804765"/>
                <a:gd name="connsiteX22" fmla="*/ 601476 w 867259"/>
                <a:gd name="connsiteY22" fmla="*/ 787097 h 804765"/>
                <a:gd name="connsiteX23" fmla="*/ 595952 w 867259"/>
                <a:gd name="connsiteY23" fmla="*/ 788906 h 804765"/>
                <a:gd name="connsiteX24" fmla="*/ 595094 w 867259"/>
                <a:gd name="connsiteY24" fmla="*/ 789383 h 804765"/>
                <a:gd name="connsiteX25" fmla="*/ 592332 w 867259"/>
                <a:gd name="connsiteY25" fmla="*/ 790240 h 804765"/>
                <a:gd name="connsiteX26" fmla="*/ 565567 w 867259"/>
                <a:gd name="connsiteY26" fmla="*/ 796908 h 804765"/>
                <a:gd name="connsiteX27" fmla="*/ 538421 w 867259"/>
                <a:gd name="connsiteY27" fmla="*/ 801670 h 804765"/>
                <a:gd name="connsiteX28" fmla="*/ 510989 w 867259"/>
                <a:gd name="connsiteY28" fmla="*/ 804623 h 804765"/>
                <a:gd name="connsiteX29" fmla="*/ 504131 w 867259"/>
                <a:gd name="connsiteY29" fmla="*/ 804623 h 804765"/>
                <a:gd name="connsiteX30" fmla="*/ 497749 w 867259"/>
                <a:gd name="connsiteY30" fmla="*/ 804623 h 804765"/>
                <a:gd name="connsiteX31" fmla="*/ 492891 w 867259"/>
                <a:gd name="connsiteY31" fmla="*/ 804623 h 804765"/>
                <a:gd name="connsiteX32" fmla="*/ 484605 w 867259"/>
                <a:gd name="connsiteY32" fmla="*/ 804623 h 804765"/>
                <a:gd name="connsiteX33" fmla="*/ 467174 w 867259"/>
                <a:gd name="connsiteY33" fmla="*/ 804623 h 804765"/>
                <a:gd name="connsiteX34" fmla="*/ 432312 w 867259"/>
                <a:gd name="connsiteY34" fmla="*/ 804623 h 804765"/>
                <a:gd name="connsiteX35" fmla="*/ 294581 w 867259"/>
                <a:gd name="connsiteY35" fmla="*/ 791764 h 804765"/>
                <a:gd name="connsiteX36" fmla="*/ 171803 w 867259"/>
                <a:gd name="connsiteY36" fmla="*/ 758427 h 804765"/>
                <a:gd name="connsiteX37" fmla="*/ 112653 w 867259"/>
                <a:gd name="connsiteY37" fmla="*/ 734805 h 804765"/>
                <a:gd name="connsiteX38" fmla="*/ 98366 w 867259"/>
                <a:gd name="connsiteY38" fmla="*/ 727756 h 804765"/>
                <a:gd name="connsiteX39" fmla="*/ 91889 w 867259"/>
                <a:gd name="connsiteY39" fmla="*/ 724613 h 804765"/>
                <a:gd name="connsiteX40" fmla="*/ 57313 w 867259"/>
                <a:gd name="connsiteY40" fmla="*/ 703467 h 804765"/>
                <a:gd name="connsiteX41" fmla="*/ 49598 w 867259"/>
                <a:gd name="connsiteY41" fmla="*/ 697181 h 804765"/>
                <a:gd name="connsiteX42" fmla="*/ 44169 w 867259"/>
                <a:gd name="connsiteY42" fmla="*/ 692228 h 804765"/>
                <a:gd name="connsiteX43" fmla="*/ 41406 w 867259"/>
                <a:gd name="connsiteY43" fmla="*/ 689751 h 804765"/>
                <a:gd name="connsiteX44" fmla="*/ 31310 w 867259"/>
                <a:gd name="connsiteY44" fmla="*/ 681084 h 804765"/>
                <a:gd name="connsiteX45" fmla="*/ 22261 w 867259"/>
                <a:gd name="connsiteY45" fmla="*/ 671559 h 804765"/>
                <a:gd name="connsiteX46" fmla="*/ 5021 w 867259"/>
                <a:gd name="connsiteY46" fmla="*/ 645365 h 804765"/>
                <a:gd name="connsiteX47" fmla="*/ 2354 w 867259"/>
                <a:gd name="connsiteY47" fmla="*/ 636983 h 804765"/>
                <a:gd name="connsiteX48" fmla="*/ 18927 w 867259"/>
                <a:gd name="connsiteY48" fmla="*/ 551258 h 804765"/>
                <a:gd name="connsiteX49" fmla="*/ 20737 w 867259"/>
                <a:gd name="connsiteY49" fmla="*/ 547448 h 804765"/>
                <a:gd name="connsiteX50" fmla="*/ 54170 w 867259"/>
                <a:gd name="connsiteY50" fmla="*/ 457532 h 804765"/>
                <a:gd name="connsiteX51" fmla="*/ 73982 w 867259"/>
                <a:gd name="connsiteY51" fmla="*/ 414574 h 804765"/>
                <a:gd name="connsiteX52" fmla="*/ 86936 w 867259"/>
                <a:gd name="connsiteY52" fmla="*/ 394857 h 804765"/>
                <a:gd name="connsiteX53" fmla="*/ 89888 w 867259"/>
                <a:gd name="connsiteY53" fmla="*/ 387618 h 804765"/>
                <a:gd name="connsiteX54" fmla="*/ 99985 w 867259"/>
                <a:gd name="connsiteY54" fmla="*/ 366473 h 804765"/>
                <a:gd name="connsiteX55" fmla="*/ 106557 w 867259"/>
                <a:gd name="connsiteY55" fmla="*/ 354281 h 804765"/>
                <a:gd name="connsiteX56" fmla="*/ 112463 w 867259"/>
                <a:gd name="connsiteY56" fmla="*/ 342756 h 804765"/>
                <a:gd name="connsiteX57" fmla="*/ 193044 w 867259"/>
                <a:gd name="connsiteY57" fmla="*/ 250363 h 804765"/>
                <a:gd name="connsiteX58" fmla="*/ 275531 w 867259"/>
                <a:gd name="connsiteY58" fmla="*/ 186355 h 804765"/>
                <a:gd name="connsiteX59" fmla="*/ 329728 w 867259"/>
                <a:gd name="connsiteY59" fmla="*/ 131015 h 804765"/>
                <a:gd name="connsiteX60" fmla="*/ 679391 w 867259"/>
                <a:gd name="connsiteY60" fmla="*/ 999 h 804765"/>
                <a:gd name="connsiteX61" fmla="*/ 739398 w 867259"/>
                <a:gd name="connsiteY61" fmla="*/ 15000 h 804765"/>
                <a:gd name="connsiteX62" fmla="*/ 753400 w 867259"/>
                <a:gd name="connsiteY62" fmla="*/ 21763 h 804765"/>
                <a:gd name="connsiteX63" fmla="*/ 760163 w 867259"/>
                <a:gd name="connsiteY63" fmla="*/ 25668 h 804765"/>
                <a:gd name="connsiteX64" fmla="*/ 765878 w 867259"/>
                <a:gd name="connsiteY64" fmla="*/ 29478 h 804765"/>
                <a:gd name="connsiteX65" fmla="*/ 767592 w 867259"/>
                <a:gd name="connsiteY65" fmla="*/ 31097 h 804765"/>
                <a:gd name="connsiteX66" fmla="*/ 770069 w 867259"/>
                <a:gd name="connsiteY66" fmla="*/ 33098 h 804765"/>
                <a:gd name="connsiteX67" fmla="*/ 779594 w 867259"/>
                <a:gd name="connsiteY67" fmla="*/ 41289 h 804765"/>
                <a:gd name="connsiteX68" fmla="*/ 796358 w 867259"/>
                <a:gd name="connsiteY68" fmla="*/ 59768 h 804765"/>
                <a:gd name="connsiteX69" fmla="*/ 807978 w 867259"/>
                <a:gd name="connsiteY69" fmla="*/ 74532 h 804765"/>
                <a:gd name="connsiteX70" fmla="*/ 811502 w 867259"/>
                <a:gd name="connsiteY70" fmla="*/ 79294 h 804765"/>
                <a:gd name="connsiteX71" fmla="*/ 811502 w 867259"/>
                <a:gd name="connsiteY71" fmla="*/ 79294 h 804765"/>
                <a:gd name="connsiteX72" fmla="*/ 827314 w 867259"/>
                <a:gd name="connsiteY72" fmla="*/ 119966 h 804765"/>
                <a:gd name="connsiteX73" fmla="*/ 838649 w 867259"/>
                <a:gd name="connsiteY73" fmla="*/ 179592 h 804765"/>
                <a:gd name="connsiteX74" fmla="*/ 845316 w 867259"/>
                <a:gd name="connsiteY74" fmla="*/ 197404 h 804765"/>
                <a:gd name="connsiteX75" fmla="*/ 861128 w 867259"/>
                <a:gd name="connsiteY75" fmla="*/ 234266 h 804765"/>
                <a:gd name="connsiteX76" fmla="*/ 867224 w 867259"/>
                <a:gd name="connsiteY76" fmla="*/ 259316 h 80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67259" h="804765">
                  <a:moveTo>
                    <a:pt x="867224" y="259316"/>
                  </a:moveTo>
                  <a:cubicBezTo>
                    <a:pt x="867271" y="260046"/>
                    <a:pt x="867271" y="260778"/>
                    <a:pt x="867224" y="261507"/>
                  </a:cubicBezTo>
                  <a:cubicBezTo>
                    <a:pt x="867119" y="265940"/>
                    <a:pt x="866738" y="270362"/>
                    <a:pt x="866081" y="274747"/>
                  </a:cubicBezTo>
                  <a:cubicBezTo>
                    <a:pt x="865509" y="279224"/>
                    <a:pt x="864176" y="283510"/>
                    <a:pt x="863414" y="287891"/>
                  </a:cubicBezTo>
                  <a:cubicBezTo>
                    <a:pt x="863414" y="289416"/>
                    <a:pt x="863414" y="290749"/>
                    <a:pt x="862842" y="292368"/>
                  </a:cubicBezTo>
                  <a:cubicBezTo>
                    <a:pt x="860556" y="300941"/>
                    <a:pt x="857699" y="309323"/>
                    <a:pt x="854556" y="317705"/>
                  </a:cubicBezTo>
                  <a:cubicBezTo>
                    <a:pt x="848136" y="334307"/>
                    <a:pt x="840820" y="350556"/>
                    <a:pt x="832648" y="366378"/>
                  </a:cubicBezTo>
                  <a:cubicBezTo>
                    <a:pt x="814322" y="399277"/>
                    <a:pt x="798406" y="433472"/>
                    <a:pt x="785023" y="468676"/>
                  </a:cubicBezTo>
                  <a:cubicBezTo>
                    <a:pt x="779470" y="485821"/>
                    <a:pt x="775231" y="503366"/>
                    <a:pt x="772355" y="521159"/>
                  </a:cubicBezTo>
                  <a:cubicBezTo>
                    <a:pt x="770897" y="533589"/>
                    <a:pt x="768316" y="545867"/>
                    <a:pt x="764640" y="557830"/>
                  </a:cubicBezTo>
                  <a:cubicBezTo>
                    <a:pt x="754448" y="587072"/>
                    <a:pt x="728349" y="604788"/>
                    <a:pt x="714443" y="631649"/>
                  </a:cubicBezTo>
                  <a:cubicBezTo>
                    <a:pt x="708442" y="643193"/>
                    <a:pt x="704546" y="655699"/>
                    <a:pt x="702917" y="668606"/>
                  </a:cubicBezTo>
                  <a:lnTo>
                    <a:pt x="702917" y="668606"/>
                  </a:lnTo>
                  <a:cubicBezTo>
                    <a:pt x="702917" y="671082"/>
                    <a:pt x="702346" y="673559"/>
                    <a:pt x="702251" y="676035"/>
                  </a:cubicBezTo>
                  <a:cubicBezTo>
                    <a:pt x="701213" y="686694"/>
                    <a:pt x="703232" y="697428"/>
                    <a:pt x="708061" y="706992"/>
                  </a:cubicBezTo>
                  <a:cubicBezTo>
                    <a:pt x="713185" y="716583"/>
                    <a:pt x="723187" y="722565"/>
                    <a:pt x="734064" y="722517"/>
                  </a:cubicBezTo>
                  <a:lnTo>
                    <a:pt x="738065" y="720327"/>
                  </a:lnTo>
                  <a:cubicBezTo>
                    <a:pt x="726921" y="728042"/>
                    <a:pt x="715395" y="735376"/>
                    <a:pt x="703584" y="742139"/>
                  </a:cubicBezTo>
                  <a:cubicBezTo>
                    <a:pt x="689001" y="750607"/>
                    <a:pt x="673990" y="758331"/>
                    <a:pt x="658626" y="765285"/>
                  </a:cubicBezTo>
                  <a:cubicBezTo>
                    <a:pt x="651101" y="768809"/>
                    <a:pt x="643482" y="772047"/>
                    <a:pt x="635766" y="774810"/>
                  </a:cubicBezTo>
                  <a:cubicBezTo>
                    <a:pt x="625098" y="779096"/>
                    <a:pt x="614240" y="783001"/>
                    <a:pt x="603381" y="786525"/>
                  </a:cubicBezTo>
                  <a:lnTo>
                    <a:pt x="601476" y="787097"/>
                  </a:lnTo>
                  <a:lnTo>
                    <a:pt x="601476" y="787097"/>
                  </a:lnTo>
                  <a:cubicBezTo>
                    <a:pt x="599590" y="787554"/>
                    <a:pt x="597742" y="788164"/>
                    <a:pt x="595952" y="788906"/>
                  </a:cubicBezTo>
                  <a:lnTo>
                    <a:pt x="595094" y="789383"/>
                  </a:lnTo>
                  <a:cubicBezTo>
                    <a:pt x="594218" y="789811"/>
                    <a:pt x="593294" y="790097"/>
                    <a:pt x="592332" y="790240"/>
                  </a:cubicBezTo>
                  <a:cubicBezTo>
                    <a:pt x="583474" y="792812"/>
                    <a:pt x="574616" y="795002"/>
                    <a:pt x="565567" y="796908"/>
                  </a:cubicBezTo>
                  <a:cubicBezTo>
                    <a:pt x="556518" y="798813"/>
                    <a:pt x="547565" y="800432"/>
                    <a:pt x="538421" y="801670"/>
                  </a:cubicBezTo>
                  <a:cubicBezTo>
                    <a:pt x="529277" y="802908"/>
                    <a:pt x="520228" y="803956"/>
                    <a:pt x="510989" y="804623"/>
                  </a:cubicBezTo>
                  <a:lnTo>
                    <a:pt x="504131" y="804623"/>
                  </a:lnTo>
                  <a:cubicBezTo>
                    <a:pt x="502007" y="804813"/>
                    <a:pt x="499873" y="804813"/>
                    <a:pt x="497749" y="804623"/>
                  </a:cubicBezTo>
                  <a:cubicBezTo>
                    <a:pt x="496130" y="804480"/>
                    <a:pt x="494510" y="804480"/>
                    <a:pt x="492891" y="804623"/>
                  </a:cubicBezTo>
                  <a:lnTo>
                    <a:pt x="484605" y="804623"/>
                  </a:lnTo>
                  <a:lnTo>
                    <a:pt x="467174" y="804623"/>
                  </a:lnTo>
                  <a:cubicBezTo>
                    <a:pt x="455553" y="804623"/>
                    <a:pt x="443933" y="804623"/>
                    <a:pt x="432312" y="804623"/>
                  </a:cubicBezTo>
                  <a:cubicBezTo>
                    <a:pt x="386125" y="804137"/>
                    <a:pt x="340063" y="799832"/>
                    <a:pt x="294581" y="791764"/>
                  </a:cubicBezTo>
                  <a:cubicBezTo>
                    <a:pt x="252852" y="783868"/>
                    <a:pt x="211799" y="772724"/>
                    <a:pt x="171803" y="758427"/>
                  </a:cubicBezTo>
                  <a:cubicBezTo>
                    <a:pt x="151706" y="751283"/>
                    <a:pt x="131989" y="743472"/>
                    <a:pt x="112653" y="734805"/>
                  </a:cubicBezTo>
                  <a:cubicBezTo>
                    <a:pt x="107700" y="732614"/>
                    <a:pt x="103128" y="730137"/>
                    <a:pt x="98366" y="727756"/>
                  </a:cubicBezTo>
                  <a:lnTo>
                    <a:pt x="91889" y="724613"/>
                  </a:lnTo>
                  <a:cubicBezTo>
                    <a:pt x="79649" y="718802"/>
                    <a:pt x="68057" y="711716"/>
                    <a:pt x="57313" y="703467"/>
                  </a:cubicBezTo>
                  <a:cubicBezTo>
                    <a:pt x="54646" y="701496"/>
                    <a:pt x="52074" y="699400"/>
                    <a:pt x="49598" y="697181"/>
                  </a:cubicBezTo>
                  <a:cubicBezTo>
                    <a:pt x="47674" y="695657"/>
                    <a:pt x="45864" y="693999"/>
                    <a:pt x="44169" y="692228"/>
                  </a:cubicBezTo>
                  <a:cubicBezTo>
                    <a:pt x="43340" y="691304"/>
                    <a:pt x="42416" y="690475"/>
                    <a:pt x="41406" y="689751"/>
                  </a:cubicBezTo>
                  <a:cubicBezTo>
                    <a:pt x="37882" y="686989"/>
                    <a:pt x="34548" y="684131"/>
                    <a:pt x="31310" y="681084"/>
                  </a:cubicBezTo>
                  <a:cubicBezTo>
                    <a:pt x="28071" y="678035"/>
                    <a:pt x="25309" y="674988"/>
                    <a:pt x="22261" y="671559"/>
                  </a:cubicBezTo>
                  <a:cubicBezTo>
                    <a:pt x="14765" y="664119"/>
                    <a:pt x="8888" y="655195"/>
                    <a:pt x="5021" y="645365"/>
                  </a:cubicBezTo>
                  <a:cubicBezTo>
                    <a:pt x="3992" y="642622"/>
                    <a:pt x="3097" y="639821"/>
                    <a:pt x="2354" y="636983"/>
                  </a:cubicBezTo>
                  <a:cubicBezTo>
                    <a:pt x="-5076" y="607455"/>
                    <a:pt x="6354" y="577642"/>
                    <a:pt x="18927" y="551258"/>
                  </a:cubicBezTo>
                  <a:cubicBezTo>
                    <a:pt x="19499" y="550020"/>
                    <a:pt x="20165" y="548781"/>
                    <a:pt x="20737" y="547448"/>
                  </a:cubicBezTo>
                  <a:cubicBezTo>
                    <a:pt x="34072" y="518301"/>
                    <a:pt x="42740" y="487345"/>
                    <a:pt x="54170" y="457532"/>
                  </a:cubicBezTo>
                  <a:cubicBezTo>
                    <a:pt x="59666" y="442730"/>
                    <a:pt x="66285" y="428366"/>
                    <a:pt x="73982" y="414574"/>
                  </a:cubicBezTo>
                  <a:cubicBezTo>
                    <a:pt x="77982" y="407811"/>
                    <a:pt x="82745" y="401525"/>
                    <a:pt x="86936" y="394857"/>
                  </a:cubicBezTo>
                  <a:cubicBezTo>
                    <a:pt x="88288" y="392609"/>
                    <a:pt x="89288" y="390171"/>
                    <a:pt x="89888" y="387618"/>
                  </a:cubicBezTo>
                  <a:cubicBezTo>
                    <a:pt x="92451" y="380217"/>
                    <a:pt x="95842" y="373121"/>
                    <a:pt x="99985" y="366473"/>
                  </a:cubicBezTo>
                  <a:lnTo>
                    <a:pt x="106557" y="354281"/>
                  </a:lnTo>
                  <a:cubicBezTo>
                    <a:pt x="108319" y="350337"/>
                    <a:pt x="110291" y="346489"/>
                    <a:pt x="112463" y="342756"/>
                  </a:cubicBezTo>
                  <a:cubicBezTo>
                    <a:pt x="135008" y="308444"/>
                    <a:pt x="162117" y="277360"/>
                    <a:pt x="193044" y="250363"/>
                  </a:cubicBezTo>
                  <a:cubicBezTo>
                    <a:pt x="219714" y="227884"/>
                    <a:pt x="249718" y="209691"/>
                    <a:pt x="275531" y="186355"/>
                  </a:cubicBezTo>
                  <a:cubicBezTo>
                    <a:pt x="294581" y="169115"/>
                    <a:pt x="311440" y="149303"/>
                    <a:pt x="329728" y="131015"/>
                  </a:cubicBezTo>
                  <a:cubicBezTo>
                    <a:pt x="422359" y="39713"/>
                    <a:pt x="549613" y="-7606"/>
                    <a:pt x="679391" y="999"/>
                  </a:cubicBezTo>
                  <a:cubicBezTo>
                    <a:pt x="700022" y="2349"/>
                    <a:pt x="720301" y="7080"/>
                    <a:pt x="739398" y="15000"/>
                  </a:cubicBezTo>
                  <a:cubicBezTo>
                    <a:pt x="744161" y="17096"/>
                    <a:pt x="748923" y="19287"/>
                    <a:pt x="753400" y="21763"/>
                  </a:cubicBezTo>
                  <a:lnTo>
                    <a:pt x="760163" y="25668"/>
                  </a:lnTo>
                  <a:cubicBezTo>
                    <a:pt x="762163" y="26793"/>
                    <a:pt x="764068" y="28067"/>
                    <a:pt x="765878" y="29478"/>
                  </a:cubicBezTo>
                  <a:cubicBezTo>
                    <a:pt x="766402" y="30066"/>
                    <a:pt x="766973" y="30608"/>
                    <a:pt x="767592" y="31097"/>
                  </a:cubicBezTo>
                  <a:lnTo>
                    <a:pt x="770069" y="33098"/>
                  </a:lnTo>
                  <a:cubicBezTo>
                    <a:pt x="773307" y="35670"/>
                    <a:pt x="776355" y="38432"/>
                    <a:pt x="779594" y="41289"/>
                  </a:cubicBezTo>
                  <a:cubicBezTo>
                    <a:pt x="785528" y="47127"/>
                    <a:pt x="791119" y="53296"/>
                    <a:pt x="796358" y="59768"/>
                  </a:cubicBezTo>
                  <a:cubicBezTo>
                    <a:pt x="800358" y="64530"/>
                    <a:pt x="804168" y="69293"/>
                    <a:pt x="807978" y="74532"/>
                  </a:cubicBezTo>
                  <a:lnTo>
                    <a:pt x="811502" y="79294"/>
                  </a:lnTo>
                  <a:lnTo>
                    <a:pt x="811502" y="79294"/>
                  </a:lnTo>
                  <a:cubicBezTo>
                    <a:pt x="819323" y="91718"/>
                    <a:pt x="824685" y="105524"/>
                    <a:pt x="827314" y="119966"/>
                  </a:cubicBezTo>
                  <a:cubicBezTo>
                    <a:pt x="831410" y="139778"/>
                    <a:pt x="832839" y="160257"/>
                    <a:pt x="838649" y="179592"/>
                  </a:cubicBezTo>
                  <a:cubicBezTo>
                    <a:pt x="840573" y="185637"/>
                    <a:pt x="842802" y="191582"/>
                    <a:pt x="845316" y="197404"/>
                  </a:cubicBezTo>
                  <a:cubicBezTo>
                    <a:pt x="850460" y="209691"/>
                    <a:pt x="856556" y="221693"/>
                    <a:pt x="861128" y="234266"/>
                  </a:cubicBezTo>
                  <a:cubicBezTo>
                    <a:pt x="864033" y="242379"/>
                    <a:pt x="866071" y="250775"/>
                    <a:pt x="867224" y="259316"/>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44" name="任意多边形: 形状 243">
              <a:extLst>
                <a:ext uri="{FF2B5EF4-FFF2-40B4-BE49-F238E27FC236}">
                  <a16:creationId xmlns:a16="http://schemas.microsoft.com/office/drawing/2014/main" id="{5437C04B-F0D4-DE77-817A-72AF6076932F}"/>
                </a:ext>
              </a:extLst>
            </p:cNvPr>
            <p:cNvSpPr/>
            <p:nvPr/>
          </p:nvSpPr>
          <p:spPr>
            <a:xfrm>
              <a:off x="5243158" y="2160013"/>
              <a:ext cx="285689" cy="279365"/>
            </a:xfrm>
            <a:custGeom>
              <a:avLst/>
              <a:gdLst>
                <a:gd name="connsiteX0" fmla="*/ 283654 w 285689"/>
                <a:gd name="connsiteY0" fmla="*/ 179543 h 279365"/>
                <a:gd name="connsiteX1" fmla="*/ 257746 w 285689"/>
                <a:gd name="connsiteY1" fmla="*/ 216976 h 279365"/>
                <a:gd name="connsiteX2" fmla="*/ 105346 w 285689"/>
                <a:gd name="connsiteY2" fmla="*/ 279365 h 279365"/>
                <a:gd name="connsiteX3" fmla="*/ 45338 w 285689"/>
                <a:gd name="connsiteY3" fmla="*/ 269078 h 279365"/>
                <a:gd name="connsiteX4" fmla="*/ 42862 w 285689"/>
                <a:gd name="connsiteY4" fmla="*/ 268126 h 279365"/>
                <a:gd name="connsiteX5" fmla="*/ 11906 w 285689"/>
                <a:gd name="connsiteY5" fmla="*/ 249076 h 279365"/>
                <a:gd name="connsiteX6" fmla="*/ 5619 w 285689"/>
                <a:gd name="connsiteY6" fmla="*/ 240599 h 279365"/>
                <a:gd name="connsiteX7" fmla="*/ 857 w 285689"/>
                <a:gd name="connsiteY7" fmla="*/ 212881 h 279365"/>
                <a:gd name="connsiteX8" fmla="*/ 27336 w 285689"/>
                <a:gd name="connsiteY8" fmla="*/ 174781 h 279365"/>
                <a:gd name="connsiteX9" fmla="*/ 27336 w 285689"/>
                <a:gd name="connsiteY9" fmla="*/ 174781 h 279365"/>
                <a:gd name="connsiteX10" fmla="*/ 43815 w 285689"/>
                <a:gd name="connsiteY10" fmla="*/ 118583 h 279365"/>
                <a:gd name="connsiteX11" fmla="*/ 78676 w 285689"/>
                <a:gd name="connsiteY11" fmla="*/ 44860 h 279365"/>
                <a:gd name="connsiteX12" fmla="*/ 85534 w 285689"/>
                <a:gd name="connsiteY12" fmla="*/ 36859 h 279365"/>
                <a:gd name="connsiteX13" fmla="*/ 107918 w 285689"/>
                <a:gd name="connsiteY13" fmla="*/ 17237 h 279365"/>
                <a:gd name="connsiteX14" fmla="*/ 125253 w 285689"/>
                <a:gd name="connsiteY14" fmla="*/ 6950 h 279365"/>
                <a:gd name="connsiteX15" fmla="*/ 134778 w 285689"/>
                <a:gd name="connsiteY15" fmla="*/ 2855 h 279365"/>
                <a:gd name="connsiteX16" fmla="*/ 143637 w 285689"/>
                <a:gd name="connsiteY16" fmla="*/ 188 h 279365"/>
                <a:gd name="connsiteX17" fmla="*/ 140017 w 285689"/>
                <a:gd name="connsiteY17" fmla="*/ 8284 h 279365"/>
                <a:gd name="connsiteX18" fmla="*/ 133159 w 285689"/>
                <a:gd name="connsiteY18" fmla="*/ 19333 h 279365"/>
                <a:gd name="connsiteX19" fmla="*/ 127444 w 285689"/>
                <a:gd name="connsiteY19" fmla="*/ 44098 h 279365"/>
                <a:gd name="connsiteX20" fmla="*/ 128778 w 285689"/>
                <a:gd name="connsiteY20" fmla="*/ 56290 h 279365"/>
                <a:gd name="connsiteX21" fmla="*/ 128778 w 285689"/>
                <a:gd name="connsiteY21" fmla="*/ 56290 h 279365"/>
                <a:gd name="connsiteX22" fmla="*/ 147828 w 285689"/>
                <a:gd name="connsiteY22" fmla="*/ 87722 h 279365"/>
                <a:gd name="connsiteX23" fmla="*/ 188499 w 285689"/>
                <a:gd name="connsiteY23" fmla="*/ 106772 h 279365"/>
                <a:gd name="connsiteX24" fmla="*/ 248983 w 285689"/>
                <a:gd name="connsiteY24" fmla="*/ 125822 h 279365"/>
                <a:gd name="connsiteX25" fmla="*/ 274129 w 285689"/>
                <a:gd name="connsiteY25" fmla="*/ 138014 h 279365"/>
                <a:gd name="connsiteX26" fmla="*/ 283654 w 285689"/>
                <a:gd name="connsiteY26" fmla="*/ 179543 h 27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85689" h="279365">
                  <a:moveTo>
                    <a:pt x="283654" y="179543"/>
                  </a:moveTo>
                  <a:cubicBezTo>
                    <a:pt x="278282" y="193993"/>
                    <a:pt x="269376" y="206861"/>
                    <a:pt x="257746" y="216976"/>
                  </a:cubicBezTo>
                  <a:cubicBezTo>
                    <a:pt x="216808" y="256524"/>
                    <a:pt x="162258" y="278851"/>
                    <a:pt x="105346" y="279365"/>
                  </a:cubicBezTo>
                  <a:cubicBezTo>
                    <a:pt x="84906" y="279375"/>
                    <a:pt x="64608" y="275889"/>
                    <a:pt x="45338" y="269078"/>
                  </a:cubicBezTo>
                  <a:lnTo>
                    <a:pt x="42862" y="268126"/>
                  </a:lnTo>
                  <a:cubicBezTo>
                    <a:pt x="31204" y="264268"/>
                    <a:pt x="20602" y="257753"/>
                    <a:pt x="11906" y="249076"/>
                  </a:cubicBezTo>
                  <a:cubicBezTo>
                    <a:pt x="9458" y="246533"/>
                    <a:pt x="7343" y="243675"/>
                    <a:pt x="5619" y="240599"/>
                  </a:cubicBezTo>
                  <a:cubicBezTo>
                    <a:pt x="495" y="232321"/>
                    <a:pt x="-1210" y="222387"/>
                    <a:pt x="857" y="212881"/>
                  </a:cubicBezTo>
                  <a:cubicBezTo>
                    <a:pt x="4667" y="197736"/>
                    <a:pt x="18764" y="187735"/>
                    <a:pt x="27336" y="174781"/>
                  </a:cubicBezTo>
                  <a:lnTo>
                    <a:pt x="27336" y="174781"/>
                  </a:lnTo>
                  <a:cubicBezTo>
                    <a:pt x="38195" y="158398"/>
                    <a:pt x="39719" y="137824"/>
                    <a:pt x="43815" y="118583"/>
                  </a:cubicBezTo>
                  <a:cubicBezTo>
                    <a:pt x="49453" y="91599"/>
                    <a:pt x="61398" y="66339"/>
                    <a:pt x="78676" y="44860"/>
                  </a:cubicBezTo>
                  <a:cubicBezTo>
                    <a:pt x="80838" y="42126"/>
                    <a:pt x="83124" y="39459"/>
                    <a:pt x="85534" y="36859"/>
                  </a:cubicBezTo>
                  <a:cubicBezTo>
                    <a:pt x="92287" y="29553"/>
                    <a:pt x="99793" y="22971"/>
                    <a:pt x="107918" y="17237"/>
                  </a:cubicBezTo>
                  <a:cubicBezTo>
                    <a:pt x="113414" y="13351"/>
                    <a:pt x="119205" y="9913"/>
                    <a:pt x="125253" y="6950"/>
                  </a:cubicBezTo>
                  <a:cubicBezTo>
                    <a:pt x="128301" y="5426"/>
                    <a:pt x="131445" y="4093"/>
                    <a:pt x="134778" y="2855"/>
                  </a:cubicBezTo>
                  <a:cubicBezTo>
                    <a:pt x="136588" y="2188"/>
                    <a:pt x="141922" y="-765"/>
                    <a:pt x="143637" y="188"/>
                  </a:cubicBezTo>
                  <a:cubicBezTo>
                    <a:pt x="147161" y="1997"/>
                    <a:pt x="141160" y="6855"/>
                    <a:pt x="140017" y="8284"/>
                  </a:cubicBezTo>
                  <a:cubicBezTo>
                    <a:pt x="137302" y="11684"/>
                    <a:pt x="134998" y="15389"/>
                    <a:pt x="133159" y="19333"/>
                  </a:cubicBezTo>
                  <a:cubicBezTo>
                    <a:pt x="129378" y="27038"/>
                    <a:pt x="127425" y="35516"/>
                    <a:pt x="127444" y="44098"/>
                  </a:cubicBezTo>
                  <a:cubicBezTo>
                    <a:pt x="127463" y="48194"/>
                    <a:pt x="127901" y="52280"/>
                    <a:pt x="128778" y="56290"/>
                  </a:cubicBezTo>
                  <a:lnTo>
                    <a:pt x="128778" y="56290"/>
                  </a:lnTo>
                  <a:cubicBezTo>
                    <a:pt x="131559" y="68548"/>
                    <a:pt x="138245" y="79578"/>
                    <a:pt x="147828" y="87722"/>
                  </a:cubicBezTo>
                  <a:cubicBezTo>
                    <a:pt x="160001" y="96685"/>
                    <a:pt x="173821" y="103153"/>
                    <a:pt x="188499" y="106772"/>
                  </a:cubicBezTo>
                  <a:lnTo>
                    <a:pt x="248983" y="125822"/>
                  </a:lnTo>
                  <a:cubicBezTo>
                    <a:pt x="258156" y="128004"/>
                    <a:pt x="266738" y="132156"/>
                    <a:pt x="274129" y="138014"/>
                  </a:cubicBezTo>
                  <a:cubicBezTo>
                    <a:pt x="284721" y="149035"/>
                    <a:pt x="288388" y="164999"/>
                    <a:pt x="283654" y="179543"/>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45" name="任意多边形: 形状 244">
              <a:extLst>
                <a:ext uri="{FF2B5EF4-FFF2-40B4-BE49-F238E27FC236}">
                  <a16:creationId xmlns:a16="http://schemas.microsoft.com/office/drawing/2014/main" id="{987C3C83-6CA4-24D9-115C-F38631255298}"/>
                </a:ext>
              </a:extLst>
            </p:cNvPr>
            <p:cNvSpPr/>
            <p:nvPr/>
          </p:nvSpPr>
          <p:spPr>
            <a:xfrm>
              <a:off x="4674515" y="1744911"/>
              <a:ext cx="862333" cy="694848"/>
            </a:xfrm>
            <a:custGeom>
              <a:avLst/>
              <a:gdLst>
                <a:gd name="connsiteX0" fmla="*/ 862298 w 862333"/>
                <a:gd name="connsiteY0" fmla="*/ 61436 h 694848"/>
                <a:gd name="connsiteX1" fmla="*/ 862298 w 862333"/>
                <a:gd name="connsiteY1" fmla="*/ 63532 h 694848"/>
                <a:gd name="connsiteX2" fmla="*/ 861155 w 862333"/>
                <a:gd name="connsiteY2" fmla="*/ 76867 h 694848"/>
                <a:gd name="connsiteX3" fmla="*/ 858584 w 862333"/>
                <a:gd name="connsiteY3" fmla="*/ 89916 h 694848"/>
                <a:gd name="connsiteX4" fmla="*/ 857917 w 862333"/>
                <a:gd name="connsiteY4" fmla="*/ 94393 h 694848"/>
                <a:gd name="connsiteX5" fmla="*/ 849630 w 862333"/>
                <a:gd name="connsiteY5" fmla="*/ 119825 h 694848"/>
                <a:gd name="connsiteX6" fmla="*/ 827722 w 862333"/>
                <a:gd name="connsiteY6" fmla="*/ 168497 h 694848"/>
                <a:gd name="connsiteX7" fmla="*/ 780097 w 862333"/>
                <a:gd name="connsiteY7" fmla="*/ 270796 h 694848"/>
                <a:gd name="connsiteX8" fmla="*/ 767429 w 862333"/>
                <a:gd name="connsiteY8" fmla="*/ 323279 h 694848"/>
                <a:gd name="connsiteX9" fmla="*/ 759714 w 862333"/>
                <a:gd name="connsiteY9" fmla="*/ 359950 h 694848"/>
                <a:gd name="connsiteX10" fmla="*/ 709517 w 862333"/>
                <a:gd name="connsiteY10" fmla="*/ 433673 h 694848"/>
                <a:gd name="connsiteX11" fmla="*/ 697992 w 862333"/>
                <a:gd name="connsiteY11" fmla="*/ 470726 h 694848"/>
                <a:gd name="connsiteX12" fmla="*/ 697992 w 862333"/>
                <a:gd name="connsiteY12" fmla="*/ 470726 h 694848"/>
                <a:gd name="connsiteX13" fmla="*/ 717042 w 862333"/>
                <a:gd name="connsiteY13" fmla="*/ 502158 h 694848"/>
                <a:gd name="connsiteX14" fmla="*/ 757714 w 862333"/>
                <a:gd name="connsiteY14" fmla="*/ 521208 h 694848"/>
                <a:gd name="connsiteX15" fmla="*/ 818197 w 862333"/>
                <a:gd name="connsiteY15" fmla="*/ 540258 h 694848"/>
                <a:gd name="connsiteX16" fmla="*/ 843344 w 862333"/>
                <a:gd name="connsiteY16" fmla="*/ 552450 h 694848"/>
                <a:gd name="connsiteX17" fmla="*/ 852392 w 862333"/>
                <a:gd name="connsiteY17" fmla="*/ 595027 h 694848"/>
                <a:gd name="connsiteX18" fmla="*/ 826484 w 862333"/>
                <a:gd name="connsiteY18" fmla="*/ 632460 h 694848"/>
                <a:gd name="connsiteX19" fmla="*/ 674084 w 862333"/>
                <a:gd name="connsiteY19" fmla="*/ 694849 h 694848"/>
                <a:gd name="connsiteX20" fmla="*/ 614077 w 862333"/>
                <a:gd name="connsiteY20" fmla="*/ 684562 h 694848"/>
                <a:gd name="connsiteX21" fmla="*/ 611600 w 862333"/>
                <a:gd name="connsiteY21" fmla="*/ 683609 h 694848"/>
                <a:gd name="connsiteX22" fmla="*/ 580644 w 862333"/>
                <a:gd name="connsiteY22" fmla="*/ 664559 h 694848"/>
                <a:gd name="connsiteX23" fmla="*/ 574358 w 862333"/>
                <a:gd name="connsiteY23" fmla="*/ 656082 h 694848"/>
                <a:gd name="connsiteX24" fmla="*/ 569595 w 862333"/>
                <a:gd name="connsiteY24" fmla="*/ 628364 h 694848"/>
                <a:gd name="connsiteX25" fmla="*/ 596075 w 862333"/>
                <a:gd name="connsiteY25" fmla="*/ 590264 h 694848"/>
                <a:gd name="connsiteX26" fmla="*/ 590550 w 862333"/>
                <a:gd name="connsiteY26" fmla="*/ 592074 h 694848"/>
                <a:gd name="connsiteX27" fmla="*/ 589693 w 862333"/>
                <a:gd name="connsiteY27" fmla="*/ 592074 h 694848"/>
                <a:gd name="connsiteX28" fmla="*/ 586930 w 862333"/>
                <a:gd name="connsiteY28" fmla="*/ 593027 h 694848"/>
                <a:gd name="connsiteX29" fmla="*/ 560165 w 862333"/>
                <a:gd name="connsiteY29" fmla="*/ 599694 h 694848"/>
                <a:gd name="connsiteX30" fmla="*/ 533019 w 862333"/>
                <a:gd name="connsiteY30" fmla="*/ 604457 h 694848"/>
                <a:gd name="connsiteX31" fmla="*/ 505587 w 862333"/>
                <a:gd name="connsiteY31" fmla="*/ 607409 h 694848"/>
                <a:gd name="connsiteX32" fmla="*/ 498729 w 862333"/>
                <a:gd name="connsiteY32" fmla="*/ 607409 h 694848"/>
                <a:gd name="connsiteX33" fmla="*/ 492347 w 862333"/>
                <a:gd name="connsiteY33" fmla="*/ 607409 h 694848"/>
                <a:gd name="connsiteX34" fmla="*/ 487489 w 862333"/>
                <a:gd name="connsiteY34" fmla="*/ 607409 h 694848"/>
                <a:gd name="connsiteX35" fmla="*/ 479203 w 862333"/>
                <a:gd name="connsiteY35" fmla="*/ 607409 h 694848"/>
                <a:gd name="connsiteX36" fmla="*/ 461772 w 862333"/>
                <a:gd name="connsiteY36" fmla="*/ 607409 h 694848"/>
                <a:gd name="connsiteX37" fmla="*/ 426911 w 862333"/>
                <a:gd name="connsiteY37" fmla="*/ 607409 h 694848"/>
                <a:gd name="connsiteX38" fmla="*/ 289655 w 862333"/>
                <a:gd name="connsiteY38" fmla="*/ 593884 h 694848"/>
                <a:gd name="connsiteX39" fmla="*/ 166783 w 862333"/>
                <a:gd name="connsiteY39" fmla="*/ 560546 h 694848"/>
                <a:gd name="connsiteX40" fmla="*/ 107633 w 862333"/>
                <a:gd name="connsiteY40" fmla="*/ 536924 h 694848"/>
                <a:gd name="connsiteX41" fmla="*/ 93345 w 862333"/>
                <a:gd name="connsiteY41" fmla="*/ 529876 h 694848"/>
                <a:gd name="connsiteX42" fmla="*/ 93345 w 862333"/>
                <a:gd name="connsiteY42" fmla="*/ 529876 h 694848"/>
                <a:gd name="connsiteX43" fmla="*/ 86868 w 862333"/>
                <a:gd name="connsiteY43" fmla="*/ 526732 h 694848"/>
                <a:gd name="connsiteX44" fmla="*/ 52292 w 862333"/>
                <a:gd name="connsiteY44" fmla="*/ 505587 h 694848"/>
                <a:gd name="connsiteX45" fmla="*/ 44577 w 862333"/>
                <a:gd name="connsiteY45" fmla="*/ 499301 h 694848"/>
                <a:gd name="connsiteX46" fmla="*/ 39148 w 862333"/>
                <a:gd name="connsiteY46" fmla="*/ 494348 h 694848"/>
                <a:gd name="connsiteX47" fmla="*/ 36386 w 862333"/>
                <a:gd name="connsiteY47" fmla="*/ 491871 h 694848"/>
                <a:gd name="connsiteX48" fmla="*/ 26289 w 862333"/>
                <a:gd name="connsiteY48" fmla="*/ 483203 h 694848"/>
                <a:gd name="connsiteX49" fmla="*/ 17240 w 862333"/>
                <a:gd name="connsiteY49" fmla="*/ 473678 h 694848"/>
                <a:gd name="connsiteX50" fmla="*/ 0 w 862333"/>
                <a:gd name="connsiteY50" fmla="*/ 447485 h 694848"/>
                <a:gd name="connsiteX51" fmla="*/ 24289 w 862333"/>
                <a:gd name="connsiteY51" fmla="*/ 451485 h 694848"/>
                <a:gd name="connsiteX52" fmla="*/ 37052 w 862333"/>
                <a:gd name="connsiteY52" fmla="*/ 456628 h 694848"/>
                <a:gd name="connsiteX53" fmla="*/ 49054 w 862333"/>
                <a:gd name="connsiteY53" fmla="*/ 462439 h 694848"/>
                <a:gd name="connsiteX54" fmla="*/ 93631 w 862333"/>
                <a:gd name="connsiteY54" fmla="*/ 486251 h 694848"/>
                <a:gd name="connsiteX55" fmla="*/ 206407 w 862333"/>
                <a:gd name="connsiteY55" fmla="*/ 543401 h 694848"/>
                <a:gd name="connsiteX56" fmla="*/ 379190 w 862333"/>
                <a:gd name="connsiteY56" fmla="*/ 567976 h 694848"/>
                <a:gd name="connsiteX57" fmla="*/ 447008 w 862333"/>
                <a:gd name="connsiteY57" fmla="*/ 513588 h 694848"/>
                <a:gd name="connsiteX58" fmla="*/ 442436 w 862333"/>
                <a:gd name="connsiteY58" fmla="*/ 459962 h 694848"/>
                <a:gd name="connsiteX59" fmla="*/ 479203 w 862333"/>
                <a:gd name="connsiteY59" fmla="*/ 408432 h 694848"/>
                <a:gd name="connsiteX60" fmla="*/ 485775 w 862333"/>
                <a:gd name="connsiteY60" fmla="*/ 404908 h 694848"/>
                <a:gd name="connsiteX61" fmla="*/ 485775 w 862333"/>
                <a:gd name="connsiteY61" fmla="*/ 404908 h 694848"/>
                <a:gd name="connsiteX62" fmla="*/ 541020 w 862333"/>
                <a:gd name="connsiteY62" fmla="*/ 385858 h 694848"/>
                <a:gd name="connsiteX63" fmla="*/ 673418 w 862333"/>
                <a:gd name="connsiteY63" fmla="*/ 330613 h 694848"/>
                <a:gd name="connsiteX64" fmla="*/ 782955 w 862333"/>
                <a:gd name="connsiteY64" fmla="*/ 226695 h 694848"/>
                <a:gd name="connsiteX65" fmla="*/ 807434 w 862333"/>
                <a:gd name="connsiteY65" fmla="*/ 94202 h 694848"/>
                <a:gd name="connsiteX66" fmla="*/ 840391 w 862333"/>
                <a:gd name="connsiteY66" fmla="*/ 0 h 694848"/>
                <a:gd name="connsiteX67" fmla="*/ 856202 w 862333"/>
                <a:gd name="connsiteY67" fmla="*/ 36862 h 694848"/>
                <a:gd name="connsiteX68" fmla="*/ 862298 w 862333"/>
                <a:gd name="connsiteY68" fmla="*/ 61436 h 69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62333" h="694848">
                  <a:moveTo>
                    <a:pt x="862298" y="61436"/>
                  </a:moveTo>
                  <a:cubicBezTo>
                    <a:pt x="862346" y="62133"/>
                    <a:pt x="862346" y="62835"/>
                    <a:pt x="862298" y="63532"/>
                  </a:cubicBezTo>
                  <a:cubicBezTo>
                    <a:pt x="862194" y="67996"/>
                    <a:pt x="861813" y="72450"/>
                    <a:pt x="861155" y="76867"/>
                  </a:cubicBezTo>
                  <a:cubicBezTo>
                    <a:pt x="860584" y="81344"/>
                    <a:pt x="859250" y="85630"/>
                    <a:pt x="858584" y="89916"/>
                  </a:cubicBezTo>
                  <a:cubicBezTo>
                    <a:pt x="858584" y="91535"/>
                    <a:pt x="858584" y="92869"/>
                    <a:pt x="857917" y="94393"/>
                  </a:cubicBezTo>
                  <a:cubicBezTo>
                    <a:pt x="855583" y="103004"/>
                    <a:pt x="852821" y="111493"/>
                    <a:pt x="849630" y="119825"/>
                  </a:cubicBezTo>
                  <a:cubicBezTo>
                    <a:pt x="843210" y="136427"/>
                    <a:pt x="835895" y="152676"/>
                    <a:pt x="827722" y="168497"/>
                  </a:cubicBezTo>
                  <a:cubicBezTo>
                    <a:pt x="809397" y="201397"/>
                    <a:pt x="793480" y="235591"/>
                    <a:pt x="780097" y="270796"/>
                  </a:cubicBezTo>
                  <a:cubicBezTo>
                    <a:pt x="774535" y="287941"/>
                    <a:pt x="770296" y="305486"/>
                    <a:pt x="767429" y="323279"/>
                  </a:cubicBezTo>
                  <a:cubicBezTo>
                    <a:pt x="765972" y="335709"/>
                    <a:pt x="763391" y="347986"/>
                    <a:pt x="759714" y="359950"/>
                  </a:cubicBezTo>
                  <a:cubicBezTo>
                    <a:pt x="749522" y="389192"/>
                    <a:pt x="723424" y="406908"/>
                    <a:pt x="709517" y="433673"/>
                  </a:cubicBezTo>
                  <a:cubicBezTo>
                    <a:pt x="703536" y="445256"/>
                    <a:pt x="699630" y="457791"/>
                    <a:pt x="697992" y="470726"/>
                  </a:cubicBezTo>
                  <a:lnTo>
                    <a:pt x="697992" y="470726"/>
                  </a:lnTo>
                  <a:cubicBezTo>
                    <a:pt x="700773" y="482984"/>
                    <a:pt x="707460" y="494014"/>
                    <a:pt x="717042" y="502158"/>
                  </a:cubicBezTo>
                  <a:cubicBezTo>
                    <a:pt x="729215" y="511121"/>
                    <a:pt x="743036" y="517589"/>
                    <a:pt x="757714" y="521208"/>
                  </a:cubicBezTo>
                  <a:lnTo>
                    <a:pt x="818197" y="540258"/>
                  </a:lnTo>
                  <a:cubicBezTo>
                    <a:pt x="827370" y="542439"/>
                    <a:pt x="835952" y="546592"/>
                    <a:pt x="843344" y="552450"/>
                  </a:cubicBezTo>
                  <a:cubicBezTo>
                    <a:pt x="854173" y="563785"/>
                    <a:pt x="857679" y="580263"/>
                    <a:pt x="852392" y="595027"/>
                  </a:cubicBezTo>
                  <a:cubicBezTo>
                    <a:pt x="847020" y="609476"/>
                    <a:pt x="838114" y="622345"/>
                    <a:pt x="826484" y="632460"/>
                  </a:cubicBezTo>
                  <a:cubicBezTo>
                    <a:pt x="785546" y="672008"/>
                    <a:pt x="730996" y="694334"/>
                    <a:pt x="674084" y="694849"/>
                  </a:cubicBezTo>
                  <a:cubicBezTo>
                    <a:pt x="653644" y="694858"/>
                    <a:pt x="633346" y="691372"/>
                    <a:pt x="614077" y="684562"/>
                  </a:cubicBezTo>
                  <a:lnTo>
                    <a:pt x="611600" y="683609"/>
                  </a:lnTo>
                  <a:cubicBezTo>
                    <a:pt x="599942" y="679752"/>
                    <a:pt x="589341" y="673236"/>
                    <a:pt x="580644" y="664559"/>
                  </a:cubicBezTo>
                  <a:cubicBezTo>
                    <a:pt x="578196" y="662016"/>
                    <a:pt x="576082" y="659159"/>
                    <a:pt x="574358" y="656082"/>
                  </a:cubicBezTo>
                  <a:cubicBezTo>
                    <a:pt x="569233" y="647805"/>
                    <a:pt x="567528" y="637870"/>
                    <a:pt x="569595" y="628364"/>
                  </a:cubicBezTo>
                  <a:cubicBezTo>
                    <a:pt x="573405" y="613220"/>
                    <a:pt x="587502" y="603218"/>
                    <a:pt x="596075" y="590264"/>
                  </a:cubicBezTo>
                  <a:cubicBezTo>
                    <a:pt x="594188" y="590721"/>
                    <a:pt x="592341" y="591331"/>
                    <a:pt x="590550" y="592074"/>
                  </a:cubicBezTo>
                  <a:lnTo>
                    <a:pt x="589693" y="592074"/>
                  </a:lnTo>
                  <a:cubicBezTo>
                    <a:pt x="588845" y="592569"/>
                    <a:pt x="587902" y="592893"/>
                    <a:pt x="586930" y="593027"/>
                  </a:cubicBezTo>
                  <a:cubicBezTo>
                    <a:pt x="578072" y="595598"/>
                    <a:pt x="569214" y="597789"/>
                    <a:pt x="560165" y="599694"/>
                  </a:cubicBezTo>
                  <a:cubicBezTo>
                    <a:pt x="551117" y="601599"/>
                    <a:pt x="542163" y="603123"/>
                    <a:pt x="533019" y="604457"/>
                  </a:cubicBezTo>
                  <a:cubicBezTo>
                    <a:pt x="523875" y="605790"/>
                    <a:pt x="514826" y="606743"/>
                    <a:pt x="505587" y="607409"/>
                  </a:cubicBezTo>
                  <a:lnTo>
                    <a:pt x="498729" y="607409"/>
                  </a:lnTo>
                  <a:cubicBezTo>
                    <a:pt x="496605" y="607647"/>
                    <a:pt x="494471" y="607647"/>
                    <a:pt x="492347" y="607409"/>
                  </a:cubicBezTo>
                  <a:cubicBezTo>
                    <a:pt x="490728" y="607266"/>
                    <a:pt x="489109" y="607266"/>
                    <a:pt x="487489" y="607409"/>
                  </a:cubicBezTo>
                  <a:lnTo>
                    <a:pt x="479203" y="607409"/>
                  </a:lnTo>
                  <a:lnTo>
                    <a:pt x="461772" y="607409"/>
                  </a:lnTo>
                  <a:cubicBezTo>
                    <a:pt x="450152" y="607409"/>
                    <a:pt x="438531" y="607409"/>
                    <a:pt x="426911" y="607409"/>
                  </a:cubicBezTo>
                  <a:cubicBezTo>
                    <a:pt x="380867" y="606685"/>
                    <a:pt x="334956" y="602161"/>
                    <a:pt x="289655" y="593884"/>
                  </a:cubicBezTo>
                  <a:cubicBezTo>
                    <a:pt x="247898" y="585940"/>
                    <a:pt x="206826" y="574796"/>
                    <a:pt x="166783" y="560546"/>
                  </a:cubicBezTo>
                  <a:cubicBezTo>
                    <a:pt x="146685" y="553403"/>
                    <a:pt x="126968" y="545592"/>
                    <a:pt x="107633" y="536924"/>
                  </a:cubicBezTo>
                  <a:cubicBezTo>
                    <a:pt x="102679" y="534734"/>
                    <a:pt x="98108" y="532257"/>
                    <a:pt x="93345" y="529876"/>
                  </a:cubicBezTo>
                  <a:lnTo>
                    <a:pt x="93345" y="529876"/>
                  </a:lnTo>
                  <a:cubicBezTo>
                    <a:pt x="91154" y="528828"/>
                    <a:pt x="89059" y="527685"/>
                    <a:pt x="86868" y="526732"/>
                  </a:cubicBezTo>
                  <a:cubicBezTo>
                    <a:pt x="74628" y="520922"/>
                    <a:pt x="63036" y="513836"/>
                    <a:pt x="52292" y="505587"/>
                  </a:cubicBezTo>
                  <a:cubicBezTo>
                    <a:pt x="49625" y="503587"/>
                    <a:pt x="47054" y="501396"/>
                    <a:pt x="44577" y="499301"/>
                  </a:cubicBezTo>
                  <a:cubicBezTo>
                    <a:pt x="42653" y="497777"/>
                    <a:pt x="40843" y="496119"/>
                    <a:pt x="39148" y="494348"/>
                  </a:cubicBezTo>
                  <a:cubicBezTo>
                    <a:pt x="38348" y="493395"/>
                    <a:pt x="37414" y="492566"/>
                    <a:pt x="36386" y="491871"/>
                  </a:cubicBezTo>
                  <a:cubicBezTo>
                    <a:pt x="32861" y="489109"/>
                    <a:pt x="29528" y="486251"/>
                    <a:pt x="26289" y="483203"/>
                  </a:cubicBezTo>
                  <a:cubicBezTo>
                    <a:pt x="23050" y="480155"/>
                    <a:pt x="20288" y="477107"/>
                    <a:pt x="17240" y="473678"/>
                  </a:cubicBezTo>
                  <a:cubicBezTo>
                    <a:pt x="9744" y="466239"/>
                    <a:pt x="3867" y="457314"/>
                    <a:pt x="0" y="447485"/>
                  </a:cubicBezTo>
                  <a:cubicBezTo>
                    <a:pt x="8268" y="447380"/>
                    <a:pt x="16488" y="448732"/>
                    <a:pt x="24289" y="451485"/>
                  </a:cubicBezTo>
                  <a:cubicBezTo>
                    <a:pt x="28670" y="453009"/>
                    <a:pt x="32861" y="454723"/>
                    <a:pt x="37052" y="456628"/>
                  </a:cubicBezTo>
                  <a:cubicBezTo>
                    <a:pt x="38481" y="457200"/>
                    <a:pt x="49054" y="461201"/>
                    <a:pt x="49054" y="462439"/>
                  </a:cubicBezTo>
                  <a:cubicBezTo>
                    <a:pt x="64008" y="470059"/>
                    <a:pt x="78867" y="478155"/>
                    <a:pt x="93631" y="486251"/>
                  </a:cubicBezTo>
                  <a:cubicBezTo>
                    <a:pt x="130140" y="507359"/>
                    <a:pt x="167792" y="526437"/>
                    <a:pt x="206407" y="543401"/>
                  </a:cubicBezTo>
                  <a:cubicBezTo>
                    <a:pt x="260985" y="565880"/>
                    <a:pt x="321278" y="579215"/>
                    <a:pt x="379190" y="567976"/>
                  </a:cubicBezTo>
                  <a:cubicBezTo>
                    <a:pt x="409575" y="562070"/>
                    <a:pt x="442913" y="544259"/>
                    <a:pt x="447008" y="513588"/>
                  </a:cubicBezTo>
                  <a:cubicBezTo>
                    <a:pt x="449389" y="495776"/>
                    <a:pt x="441103" y="477965"/>
                    <a:pt x="442436" y="459962"/>
                  </a:cubicBezTo>
                  <a:cubicBezTo>
                    <a:pt x="445770" y="437902"/>
                    <a:pt x="459429" y="418757"/>
                    <a:pt x="479203" y="408432"/>
                  </a:cubicBezTo>
                  <a:cubicBezTo>
                    <a:pt x="481336" y="407146"/>
                    <a:pt x="483527" y="405975"/>
                    <a:pt x="485775" y="404908"/>
                  </a:cubicBezTo>
                  <a:lnTo>
                    <a:pt x="485775" y="404908"/>
                  </a:lnTo>
                  <a:cubicBezTo>
                    <a:pt x="503530" y="396773"/>
                    <a:pt x="522027" y="390392"/>
                    <a:pt x="541020" y="385858"/>
                  </a:cubicBezTo>
                  <a:cubicBezTo>
                    <a:pt x="587102" y="372523"/>
                    <a:pt x="631527" y="353987"/>
                    <a:pt x="673418" y="330613"/>
                  </a:cubicBezTo>
                  <a:cubicBezTo>
                    <a:pt x="718185" y="305657"/>
                    <a:pt x="761429" y="273463"/>
                    <a:pt x="782955" y="226695"/>
                  </a:cubicBezTo>
                  <a:cubicBezTo>
                    <a:pt x="802005" y="185738"/>
                    <a:pt x="802005" y="138970"/>
                    <a:pt x="807434" y="94202"/>
                  </a:cubicBezTo>
                  <a:cubicBezTo>
                    <a:pt x="811530" y="61055"/>
                    <a:pt x="820579" y="26098"/>
                    <a:pt x="840391" y="0"/>
                  </a:cubicBezTo>
                  <a:cubicBezTo>
                    <a:pt x="845534" y="12287"/>
                    <a:pt x="851630" y="24289"/>
                    <a:pt x="856202" y="36862"/>
                  </a:cubicBezTo>
                  <a:cubicBezTo>
                    <a:pt x="859069" y="44822"/>
                    <a:pt x="861117" y="53057"/>
                    <a:pt x="862298" y="61436"/>
                  </a:cubicBezTo>
                  <a:close/>
                </a:path>
              </a:pathLst>
            </a:custGeom>
            <a:solidFill>
              <a:srgbClr val="9E775A"/>
            </a:solidFill>
            <a:ln w="9525" cap="flat">
              <a:noFill/>
              <a:prstDash val="solid"/>
              <a:miter/>
            </a:ln>
          </p:spPr>
          <p:txBody>
            <a:bodyPr rtlCol="0" anchor="ctr">
              <a:noAutofit/>
            </a:bodyPr>
            <a:lstStyle/>
            <a:p>
              <a:endParaRPr lang="en-US">
                <a:cs typeface="+mn-ea"/>
                <a:sym typeface="+mn-lt"/>
              </a:endParaRPr>
            </a:p>
          </p:txBody>
        </p:sp>
        <p:sp>
          <p:nvSpPr>
            <p:cNvPr id="246" name="任意多边形: 形状 245">
              <a:extLst>
                <a:ext uri="{FF2B5EF4-FFF2-40B4-BE49-F238E27FC236}">
                  <a16:creationId xmlns:a16="http://schemas.microsoft.com/office/drawing/2014/main" id="{E19330AC-974D-04B7-F65B-ED3D97CDCC00}"/>
                </a:ext>
              </a:extLst>
            </p:cNvPr>
            <p:cNvSpPr/>
            <p:nvPr/>
          </p:nvSpPr>
          <p:spPr>
            <a:xfrm>
              <a:off x="5030341" y="1633406"/>
              <a:ext cx="73367" cy="93121"/>
            </a:xfrm>
            <a:custGeom>
              <a:avLst/>
              <a:gdLst>
                <a:gd name="connsiteX0" fmla="*/ 69847 w 73367"/>
                <a:gd name="connsiteY0" fmla="*/ 93121 h 93121"/>
                <a:gd name="connsiteX1" fmla="*/ 48987 w 73367"/>
                <a:gd name="connsiteY1" fmla="*/ 59212 h 93121"/>
                <a:gd name="connsiteX2" fmla="*/ 4982 w 73367"/>
                <a:gd name="connsiteY2" fmla="*/ 24827 h 93121"/>
                <a:gd name="connsiteX3" fmla="*/ 886 w 73367"/>
                <a:gd name="connsiteY3" fmla="*/ 21969 h 93121"/>
                <a:gd name="connsiteX4" fmla="*/ 886 w 73367"/>
                <a:gd name="connsiteY4" fmla="*/ 14921 h 93121"/>
                <a:gd name="connsiteX5" fmla="*/ 30223 w 73367"/>
                <a:gd name="connsiteY5" fmla="*/ 2062 h 93121"/>
                <a:gd name="connsiteX6" fmla="*/ 40415 w 73367"/>
                <a:gd name="connsiteY6" fmla="*/ 8063 h 93121"/>
                <a:gd name="connsiteX7" fmla="*/ 72895 w 73367"/>
                <a:gd name="connsiteY7" fmla="*/ 62260 h 93121"/>
                <a:gd name="connsiteX8" fmla="*/ 69847 w 73367"/>
                <a:gd name="connsiteY8" fmla="*/ 93121 h 9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67" h="93121">
                  <a:moveTo>
                    <a:pt x="69847" y="93121"/>
                  </a:moveTo>
                  <a:cubicBezTo>
                    <a:pt x="65684" y="80324"/>
                    <a:pt x="58531" y="68701"/>
                    <a:pt x="48987" y="59212"/>
                  </a:cubicBezTo>
                  <a:cubicBezTo>
                    <a:pt x="36805" y="44885"/>
                    <a:pt x="21832" y="33186"/>
                    <a:pt x="4982" y="24827"/>
                  </a:cubicBezTo>
                  <a:cubicBezTo>
                    <a:pt x="3391" y="24255"/>
                    <a:pt x="1972" y="23270"/>
                    <a:pt x="886" y="21969"/>
                  </a:cubicBezTo>
                  <a:cubicBezTo>
                    <a:pt x="-295" y="19769"/>
                    <a:pt x="-295" y="17121"/>
                    <a:pt x="886" y="14921"/>
                  </a:cubicBezTo>
                  <a:cubicBezTo>
                    <a:pt x="5648" y="4634"/>
                    <a:pt x="20793" y="-4129"/>
                    <a:pt x="30223" y="2062"/>
                  </a:cubicBezTo>
                  <a:cubicBezTo>
                    <a:pt x="34604" y="5110"/>
                    <a:pt x="36033" y="5110"/>
                    <a:pt x="40415" y="8063"/>
                  </a:cubicBezTo>
                  <a:cubicBezTo>
                    <a:pt x="58646" y="20506"/>
                    <a:pt x="70523" y="40312"/>
                    <a:pt x="72895" y="62260"/>
                  </a:cubicBezTo>
                  <a:cubicBezTo>
                    <a:pt x="74076" y="72647"/>
                    <a:pt x="73038" y="83167"/>
                    <a:pt x="69847" y="93121"/>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47" name="任意多边形: 形状 246">
              <a:extLst>
                <a:ext uri="{FF2B5EF4-FFF2-40B4-BE49-F238E27FC236}">
                  <a16:creationId xmlns:a16="http://schemas.microsoft.com/office/drawing/2014/main" id="{FEA62943-E285-9FB5-8F01-DADE46BDEC54}"/>
                </a:ext>
              </a:extLst>
            </p:cNvPr>
            <p:cNvSpPr/>
            <p:nvPr/>
          </p:nvSpPr>
          <p:spPr>
            <a:xfrm>
              <a:off x="5178619" y="1746605"/>
              <a:ext cx="177505" cy="194615"/>
            </a:xfrm>
            <a:custGeom>
              <a:avLst/>
              <a:gdLst>
                <a:gd name="connsiteX0" fmla="*/ 177505 w 177505"/>
                <a:gd name="connsiteY0" fmla="*/ 194616 h 194615"/>
                <a:gd name="connsiteX1" fmla="*/ 127404 w 177505"/>
                <a:gd name="connsiteY1" fmla="*/ 75172 h 194615"/>
                <a:gd name="connsiteX2" fmla="*/ 23677 w 177505"/>
                <a:gd name="connsiteY2" fmla="*/ 1068 h 194615"/>
                <a:gd name="connsiteX3" fmla="*/ 3579 w 177505"/>
                <a:gd name="connsiteY3" fmla="*/ 4497 h 194615"/>
                <a:gd name="connsiteX4" fmla="*/ 3579 w 177505"/>
                <a:gd name="connsiteY4" fmla="*/ 25071 h 194615"/>
                <a:gd name="connsiteX5" fmla="*/ 21295 w 177505"/>
                <a:gd name="connsiteY5" fmla="*/ 38406 h 194615"/>
                <a:gd name="connsiteX6" fmla="*/ 177505 w 177505"/>
                <a:gd name="connsiteY6" fmla="*/ 194616 h 194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05" h="194615">
                  <a:moveTo>
                    <a:pt x="177505" y="194616"/>
                  </a:moveTo>
                  <a:cubicBezTo>
                    <a:pt x="170095" y="151515"/>
                    <a:pt x="152959" y="110663"/>
                    <a:pt x="127404" y="75172"/>
                  </a:cubicBezTo>
                  <a:cubicBezTo>
                    <a:pt x="101696" y="39957"/>
                    <a:pt x="65320" y="13970"/>
                    <a:pt x="23677" y="1068"/>
                  </a:cubicBezTo>
                  <a:cubicBezTo>
                    <a:pt x="16819" y="-1150"/>
                    <a:pt x="9313" y="131"/>
                    <a:pt x="3579" y="4497"/>
                  </a:cubicBezTo>
                  <a:cubicBezTo>
                    <a:pt x="-1193" y="10525"/>
                    <a:pt x="-1193" y="19043"/>
                    <a:pt x="3579" y="25071"/>
                  </a:cubicBezTo>
                  <a:cubicBezTo>
                    <a:pt x="8465" y="30729"/>
                    <a:pt x="14504" y="35276"/>
                    <a:pt x="21295" y="38406"/>
                  </a:cubicBezTo>
                  <a:cubicBezTo>
                    <a:pt x="87313" y="74356"/>
                    <a:pt x="141558" y="128598"/>
                    <a:pt x="177505" y="194616"/>
                  </a:cubicBezTo>
                  <a:close/>
                </a:path>
              </a:pathLst>
            </a:custGeom>
            <a:solidFill>
              <a:srgbClr val="403429"/>
            </a:solidFill>
            <a:ln w="9525" cap="flat">
              <a:noFill/>
              <a:prstDash val="solid"/>
              <a:miter/>
            </a:ln>
          </p:spPr>
          <p:txBody>
            <a:bodyPr rtlCol="0" anchor="ctr">
              <a:noAutofit/>
            </a:bodyPr>
            <a:lstStyle/>
            <a:p>
              <a:endParaRPr lang="en-US">
                <a:cs typeface="+mn-ea"/>
                <a:sym typeface="+mn-lt"/>
              </a:endParaRPr>
            </a:p>
          </p:txBody>
        </p:sp>
        <p:sp>
          <p:nvSpPr>
            <p:cNvPr id="248" name="任意多边形: 形状 247">
              <a:extLst>
                <a:ext uri="{FF2B5EF4-FFF2-40B4-BE49-F238E27FC236}">
                  <a16:creationId xmlns:a16="http://schemas.microsoft.com/office/drawing/2014/main" id="{0925E919-E047-7CA0-6007-AF9A794F0D33}"/>
                </a:ext>
              </a:extLst>
            </p:cNvPr>
            <p:cNvSpPr/>
            <p:nvPr/>
          </p:nvSpPr>
          <p:spPr>
            <a:xfrm>
              <a:off x="4883177" y="1814919"/>
              <a:ext cx="41750" cy="130111"/>
            </a:xfrm>
            <a:custGeom>
              <a:avLst/>
              <a:gdLst>
                <a:gd name="connsiteX0" fmla="*/ 13747 w 41750"/>
                <a:gd name="connsiteY0" fmla="*/ 34195 h 130111"/>
                <a:gd name="connsiteX1" fmla="*/ 12413 w 41750"/>
                <a:gd name="connsiteY1" fmla="*/ 80581 h 130111"/>
                <a:gd name="connsiteX2" fmla="*/ 13937 w 41750"/>
                <a:gd name="connsiteY2" fmla="*/ 130112 h 130111"/>
                <a:gd name="connsiteX3" fmla="*/ 507 w 41750"/>
                <a:gd name="connsiteY3" fmla="*/ 75438 h 130111"/>
                <a:gd name="connsiteX4" fmla="*/ 4412 w 41750"/>
                <a:gd name="connsiteY4" fmla="*/ 38386 h 130111"/>
                <a:gd name="connsiteX5" fmla="*/ 7556 w 41750"/>
                <a:gd name="connsiteY5" fmla="*/ 30861 h 130111"/>
                <a:gd name="connsiteX6" fmla="*/ 16128 w 41750"/>
                <a:gd name="connsiteY6" fmla="*/ 17050 h 130111"/>
                <a:gd name="connsiteX7" fmla="*/ 19081 w 41750"/>
                <a:gd name="connsiteY7" fmla="*/ 13906 h 130111"/>
                <a:gd name="connsiteX8" fmla="*/ 25748 w 41750"/>
                <a:gd name="connsiteY8" fmla="*/ 8287 h 130111"/>
                <a:gd name="connsiteX9" fmla="*/ 41274 w 41750"/>
                <a:gd name="connsiteY9" fmla="*/ 0 h 130111"/>
                <a:gd name="connsiteX10" fmla="*/ 41750 w 41750"/>
                <a:gd name="connsiteY10" fmla="*/ 0 h 130111"/>
                <a:gd name="connsiteX11" fmla="*/ 13747 w 41750"/>
                <a:gd name="connsiteY11" fmla="*/ 34195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50" h="130111">
                  <a:moveTo>
                    <a:pt x="13747" y="34195"/>
                  </a:moveTo>
                  <a:cubicBezTo>
                    <a:pt x="9546" y="49320"/>
                    <a:pt x="9089" y="65237"/>
                    <a:pt x="12413" y="80581"/>
                  </a:cubicBezTo>
                  <a:cubicBezTo>
                    <a:pt x="15747" y="97822"/>
                    <a:pt x="21938" y="114300"/>
                    <a:pt x="13937" y="130112"/>
                  </a:cubicBezTo>
                  <a:cubicBezTo>
                    <a:pt x="7022" y="112576"/>
                    <a:pt x="2507" y="94183"/>
                    <a:pt x="507" y="75438"/>
                  </a:cubicBezTo>
                  <a:cubicBezTo>
                    <a:pt x="-836" y="62951"/>
                    <a:pt x="498" y="50320"/>
                    <a:pt x="4412" y="38386"/>
                  </a:cubicBezTo>
                  <a:cubicBezTo>
                    <a:pt x="5365" y="35909"/>
                    <a:pt x="6317" y="33338"/>
                    <a:pt x="7556" y="30861"/>
                  </a:cubicBezTo>
                  <a:cubicBezTo>
                    <a:pt x="9603" y="25800"/>
                    <a:pt x="12499" y="21128"/>
                    <a:pt x="16128" y="17050"/>
                  </a:cubicBezTo>
                  <a:cubicBezTo>
                    <a:pt x="17176" y="16002"/>
                    <a:pt x="18033" y="14859"/>
                    <a:pt x="19081" y="13906"/>
                  </a:cubicBezTo>
                  <a:cubicBezTo>
                    <a:pt x="21167" y="11877"/>
                    <a:pt x="23396" y="9999"/>
                    <a:pt x="25748" y="8287"/>
                  </a:cubicBezTo>
                  <a:cubicBezTo>
                    <a:pt x="30577" y="4914"/>
                    <a:pt x="35788" y="2132"/>
                    <a:pt x="41274" y="0"/>
                  </a:cubicBezTo>
                  <a:lnTo>
                    <a:pt x="41750" y="0"/>
                  </a:lnTo>
                  <a:cubicBezTo>
                    <a:pt x="28082" y="7032"/>
                    <a:pt x="17947" y="19413"/>
                    <a:pt x="13747" y="34195"/>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249" name="任意多边形: 形状 248">
              <a:extLst>
                <a:ext uri="{FF2B5EF4-FFF2-40B4-BE49-F238E27FC236}">
                  <a16:creationId xmlns:a16="http://schemas.microsoft.com/office/drawing/2014/main" id="{E3C5EA3B-3AFC-AF1E-BF28-0347298E8620}"/>
                </a:ext>
              </a:extLst>
            </p:cNvPr>
            <p:cNvSpPr/>
            <p:nvPr/>
          </p:nvSpPr>
          <p:spPr>
            <a:xfrm>
              <a:off x="5058754" y="1711859"/>
              <a:ext cx="41433" cy="60769"/>
            </a:xfrm>
            <a:custGeom>
              <a:avLst/>
              <a:gdLst>
                <a:gd name="connsiteX0" fmla="*/ 41434 w 41433"/>
                <a:gd name="connsiteY0" fmla="*/ 14669 h 60769"/>
                <a:gd name="connsiteX1" fmla="*/ 24098 w 41433"/>
                <a:gd name="connsiteY1" fmla="*/ 43244 h 60769"/>
                <a:gd name="connsiteX2" fmla="*/ 0 w 41433"/>
                <a:gd name="connsiteY2" fmla="*/ 60769 h 60769"/>
                <a:gd name="connsiteX3" fmla="*/ 35338 w 41433"/>
                <a:gd name="connsiteY3" fmla="*/ 0 h 60769"/>
                <a:gd name="connsiteX4" fmla="*/ 41434 w 41433"/>
                <a:gd name="connsiteY4" fmla="*/ 14669 h 60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33" h="60769">
                  <a:moveTo>
                    <a:pt x="41434" y="14669"/>
                  </a:moveTo>
                  <a:cubicBezTo>
                    <a:pt x="37890" y="25382"/>
                    <a:pt x="31966" y="35153"/>
                    <a:pt x="24098" y="43244"/>
                  </a:cubicBezTo>
                  <a:cubicBezTo>
                    <a:pt x="17059" y="50342"/>
                    <a:pt x="8925" y="56259"/>
                    <a:pt x="0" y="60769"/>
                  </a:cubicBezTo>
                  <a:cubicBezTo>
                    <a:pt x="17897" y="44753"/>
                    <a:pt x="30271" y="23480"/>
                    <a:pt x="35338" y="0"/>
                  </a:cubicBezTo>
                  <a:cubicBezTo>
                    <a:pt x="37976" y="4614"/>
                    <a:pt x="40024" y="9542"/>
                    <a:pt x="41434" y="14669"/>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250" name="任意多边形: 形状 249">
              <a:extLst>
                <a:ext uri="{FF2B5EF4-FFF2-40B4-BE49-F238E27FC236}">
                  <a16:creationId xmlns:a16="http://schemas.microsoft.com/office/drawing/2014/main" id="{66B45373-C92C-A2E6-5796-8FCAA8A4A5F9}"/>
                </a:ext>
              </a:extLst>
            </p:cNvPr>
            <p:cNvSpPr/>
            <p:nvPr/>
          </p:nvSpPr>
          <p:spPr>
            <a:xfrm>
              <a:off x="4818819" y="2383400"/>
              <a:ext cx="533981" cy="553183"/>
            </a:xfrm>
            <a:custGeom>
              <a:avLst/>
              <a:gdLst>
                <a:gd name="connsiteX0" fmla="*/ 530066 w 533981"/>
                <a:gd name="connsiteY0" fmla="*/ 55979 h 553183"/>
                <a:gd name="connsiteX1" fmla="*/ 470059 w 533981"/>
                <a:gd name="connsiteY1" fmla="*/ 45692 h 553183"/>
                <a:gd name="connsiteX2" fmla="*/ 467582 w 533981"/>
                <a:gd name="connsiteY2" fmla="*/ 44739 h 553183"/>
                <a:gd name="connsiteX3" fmla="*/ 466820 w 533981"/>
                <a:gd name="connsiteY3" fmla="*/ 45215 h 553183"/>
                <a:gd name="connsiteX4" fmla="*/ 406813 w 533981"/>
                <a:gd name="connsiteY4" fmla="*/ 98746 h 553183"/>
                <a:gd name="connsiteX5" fmla="*/ 367855 w 533981"/>
                <a:gd name="connsiteY5" fmla="*/ 142275 h 553183"/>
                <a:gd name="connsiteX6" fmla="*/ 359569 w 533981"/>
                <a:gd name="connsiteY6" fmla="*/ 152943 h 553183"/>
                <a:gd name="connsiteX7" fmla="*/ 277844 w 533981"/>
                <a:gd name="connsiteY7" fmla="*/ 368494 h 553183"/>
                <a:gd name="connsiteX8" fmla="*/ 270129 w 533981"/>
                <a:gd name="connsiteY8" fmla="*/ 372780 h 553183"/>
                <a:gd name="connsiteX9" fmla="*/ 191738 w 533981"/>
                <a:gd name="connsiteY9" fmla="*/ 403832 h 553183"/>
                <a:gd name="connsiteX10" fmla="*/ 108013 w 533981"/>
                <a:gd name="connsiteY10" fmla="*/ 464792 h 553183"/>
                <a:gd name="connsiteX11" fmla="*/ 0 w 533981"/>
                <a:gd name="connsiteY11" fmla="*/ 553184 h 553183"/>
                <a:gd name="connsiteX12" fmla="*/ 7810 w 533981"/>
                <a:gd name="connsiteY12" fmla="*/ 531657 h 553183"/>
                <a:gd name="connsiteX13" fmla="*/ 63913 w 533981"/>
                <a:gd name="connsiteY13" fmla="*/ 408404 h 553183"/>
                <a:gd name="connsiteX14" fmla="*/ 92488 w 533981"/>
                <a:gd name="connsiteY14" fmla="*/ 358874 h 553183"/>
                <a:gd name="connsiteX15" fmla="*/ 350139 w 533981"/>
                <a:gd name="connsiteY15" fmla="*/ 73124 h 553183"/>
                <a:gd name="connsiteX16" fmla="*/ 429863 w 533981"/>
                <a:gd name="connsiteY16" fmla="*/ 17879 h 553183"/>
                <a:gd name="connsiteX17" fmla="*/ 430530 w 533981"/>
                <a:gd name="connsiteY17" fmla="*/ 17879 h 553183"/>
                <a:gd name="connsiteX18" fmla="*/ 500348 w 533981"/>
                <a:gd name="connsiteY18" fmla="*/ 924 h 553183"/>
                <a:gd name="connsiteX19" fmla="*/ 510540 w 533981"/>
                <a:gd name="connsiteY19" fmla="*/ 3591 h 553183"/>
                <a:gd name="connsiteX20" fmla="*/ 530066 w 533981"/>
                <a:gd name="connsiteY20" fmla="*/ 55979 h 553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33981" h="553183">
                  <a:moveTo>
                    <a:pt x="530066" y="55979"/>
                  </a:moveTo>
                  <a:cubicBezTo>
                    <a:pt x="509625" y="55988"/>
                    <a:pt x="489328" y="52502"/>
                    <a:pt x="470059" y="45692"/>
                  </a:cubicBezTo>
                  <a:lnTo>
                    <a:pt x="467582" y="44739"/>
                  </a:lnTo>
                  <a:lnTo>
                    <a:pt x="466820" y="45215"/>
                  </a:lnTo>
                  <a:cubicBezTo>
                    <a:pt x="445751" y="61827"/>
                    <a:pt x="425710" y="79705"/>
                    <a:pt x="406813" y="98746"/>
                  </a:cubicBezTo>
                  <a:cubicBezTo>
                    <a:pt x="393097" y="112586"/>
                    <a:pt x="380095" y="127111"/>
                    <a:pt x="367855" y="142275"/>
                  </a:cubicBezTo>
                  <a:lnTo>
                    <a:pt x="359569" y="152943"/>
                  </a:lnTo>
                  <a:cubicBezTo>
                    <a:pt x="316040" y="210093"/>
                    <a:pt x="279749" y="283150"/>
                    <a:pt x="277844" y="368494"/>
                  </a:cubicBezTo>
                  <a:lnTo>
                    <a:pt x="270129" y="372780"/>
                  </a:lnTo>
                  <a:cubicBezTo>
                    <a:pt x="245269" y="385925"/>
                    <a:pt x="217551" y="392592"/>
                    <a:pt x="191738" y="403832"/>
                  </a:cubicBezTo>
                  <a:cubicBezTo>
                    <a:pt x="159706" y="417786"/>
                    <a:pt x="131131" y="438598"/>
                    <a:pt x="108013" y="464792"/>
                  </a:cubicBezTo>
                  <a:cubicBezTo>
                    <a:pt x="76200" y="500796"/>
                    <a:pt x="47911" y="550517"/>
                    <a:pt x="0" y="553184"/>
                  </a:cubicBezTo>
                  <a:cubicBezTo>
                    <a:pt x="3162" y="546221"/>
                    <a:pt x="5772" y="539029"/>
                    <a:pt x="7810" y="531657"/>
                  </a:cubicBezTo>
                  <a:cubicBezTo>
                    <a:pt x="23736" y="489366"/>
                    <a:pt x="42482" y="448190"/>
                    <a:pt x="63913" y="408404"/>
                  </a:cubicBezTo>
                  <a:cubicBezTo>
                    <a:pt x="72866" y="391640"/>
                    <a:pt x="82296" y="375066"/>
                    <a:pt x="92488" y="358874"/>
                  </a:cubicBezTo>
                  <a:cubicBezTo>
                    <a:pt x="160020" y="248555"/>
                    <a:pt x="247374" y="151676"/>
                    <a:pt x="350139" y="73124"/>
                  </a:cubicBezTo>
                  <a:cubicBezTo>
                    <a:pt x="375761" y="53407"/>
                    <a:pt x="402431" y="35024"/>
                    <a:pt x="429863" y="17879"/>
                  </a:cubicBezTo>
                  <a:lnTo>
                    <a:pt x="430530" y="17879"/>
                  </a:lnTo>
                  <a:cubicBezTo>
                    <a:pt x="450818" y="3582"/>
                    <a:pt x="475764" y="-2476"/>
                    <a:pt x="500348" y="924"/>
                  </a:cubicBezTo>
                  <a:cubicBezTo>
                    <a:pt x="503825" y="1496"/>
                    <a:pt x="507235" y="2391"/>
                    <a:pt x="510540" y="3591"/>
                  </a:cubicBezTo>
                  <a:cubicBezTo>
                    <a:pt x="535876" y="11497"/>
                    <a:pt x="537591" y="32642"/>
                    <a:pt x="530066" y="55979"/>
                  </a:cubicBezTo>
                  <a:close/>
                </a:path>
              </a:pathLst>
            </a:custGeom>
            <a:solidFill>
              <a:srgbClr val="9E775A"/>
            </a:solidFill>
            <a:ln w="9525" cap="flat">
              <a:noFill/>
              <a:prstDash val="solid"/>
              <a:miter/>
            </a:ln>
          </p:spPr>
          <p:txBody>
            <a:bodyPr rtlCol="0" anchor="ctr">
              <a:noAutofit/>
            </a:bodyPr>
            <a:lstStyle/>
            <a:p>
              <a:endParaRPr lang="en-US">
                <a:cs typeface="+mn-ea"/>
                <a:sym typeface="+mn-lt"/>
              </a:endParaRPr>
            </a:p>
          </p:txBody>
        </p:sp>
        <p:sp>
          <p:nvSpPr>
            <p:cNvPr id="251" name="任意多边形: 形状 250">
              <a:extLst>
                <a:ext uri="{FF2B5EF4-FFF2-40B4-BE49-F238E27FC236}">
                  <a16:creationId xmlns:a16="http://schemas.microsoft.com/office/drawing/2014/main" id="{5B2865AA-FDDD-DEF9-7912-89BD6F33456B}"/>
                </a:ext>
              </a:extLst>
            </p:cNvPr>
            <p:cNvSpPr/>
            <p:nvPr/>
          </p:nvSpPr>
          <p:spPr>
            <a:xfrm>
              <a:off x="4626224" y="2378609"/>
              <a:ext cx="122900" cy="528879"/>
            </a:xfrm>
            <a:custGeom>
              <a:avLst/>
              <a:gdLst>
                <a:gd name="connsiteX0" fmla="*/ 96869 w 122900"/>
                <a:gd name="connsiteY0" fmla="*/ 361188 h 528879"/>
                <a:gd name="connsiteX1" fmla="*/ 93726 w 122900"/>
                <a:gd name="connsiteY1" fmla="*/ 373570 h 528879"/>
                <a:gd name="connsiteX2" fmla="*/ 49721 w 122900"/>
                <a:gd name="connsiteY2" fmla="*/ 505873 h 528879"/>
                <a:gd name="connsiteX3" fmla="*/ 17240 w 122900"/>
                <a:gd name="connsiteY3" fmla="*/ 525589 h 528879"/>
                <a:gd name="connsiteX4" fmla="*/ 12763 w 122900"/>
                <a:gd name="connsiteY4" fmla="*/ 505682 h 528879"/>
                <a:gd name="connsiteX5" fmla="*/ 15811 w 122900"/>
                <a:gd name="connsiteY5" fmla="*/ 354616 h 528879"/>
                <a:gd name="connsiteX6" fmla="*/ 5334 w 122900"/>
                <a:gd name="connsiteY6" fmla="*/ 214122 h 528879"/>
                <a:gd name="connsiteX7" fmla="*/ 0 w 122900"/>
                <a:gd name="connsiteY7" fmla="*/ 169735 h 528879"/>
                <a:gd name="connsiteX8" fmla="*/ 113633 w 122900"/>
                <a:gd name="connsiteY8" fmla="*/ 0 h 528879"/>
                <a:gd name="connsiteX9" fmla="*/ 115824 w 122900"/>
                <a:gd name="connsiteY9" fmla="*/ 23050 h 528879"/>
                <a:gd name="connsiteX10" fmla="*/ 121729 w 122900"/>
                <a:gd name="connsiteY10" fmla="*/ 91154 h 528879"/>
                <a:gd name="connsiteX11" fmla="*/ 96869 w 122900"/>
                <a:gd name="connsiteY11" fmla="*/ 361188 h 52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900" h="528879">
                  <a:moveTo>
                    <a:pt x="96869" y="361188"/>
                  </a:moveTo>
                  <a:lnTo>
                    <a:pt x="93726" y="373570"/>
                  </a:lnTo>
                  <a:cubicBezTo>
                    <a:pt x="82410" y="418719"/>
                    <a:pt x="67694" y="462944"/>
                    <a:pt x="49721" y="505873"/>
                  </a:cubicBezTo>
                  <a:cubicBezTo>
                    <a:pt x="44005" y="519684"/>
                    <a:pt x="28194" y="535972"/>
                    <a:pt x="17240" y="525589"/>
                  </a:cubicBezTo>
                  <a:cubicBezTo>
                    <a:pt x="12849" y="519960"/>
                    <a:pt x="11211" y="512654"/>
                    <a:pt x="12763" y="505682"/>
                  </a:cubicBezTo>
                  <a:cubicBezTo>
                    <a:pt x="16192" y="455485"/>
                    <a:pt x="17240" y="405003"/>
                    <a:pt x="15811" y="354616"/>
                  </a:cubicBezTo>
                  <a:cubicBezTo>
                    <a:pt x="14478" y="307753"/>
                    <a:pt x="11049" y="260794"/>
                    <a:pt x="5334" y="214122"/>
                  </a:cubicBezTo>
                  <a:cubicBezTo>
                    <a:pt x="3619" y="199549"/>
                    <a:pt x="1714" y="184594"/>
                    <a:pt x="0" y="169735"/>
                  </a:cubicBezTo>
                  <a:cubicBezTo>
                    <a:pt x="46425" y="119367"/>
                    <a:pt x="84753" y="62112"/>
                    <a:pt x="113633" y="0"/>
                  </a:cubicBezTo>
                  <a:cubicBezTo>
                    <a:pt x="114490" y="8096"/>
                    <a:pt x="114967" y="16002"/>
                    <a:pt x="115824" y="23050"/>
                  </a:cubicBezTo>
                  <a:cubicBezTo>
                    <a:pt x="118586" y="45625"/>
                    <a:pt x="120586" y="68389"/>
                    <a:pt x="121729" y="91154"/>
                  </a:cubicBezTo>
                  <a:cubicBezTo>
                    <a:pt x="126206" y="181889"/>
                    <a:pt x="117834" y="272796"/>
                    <a:pt x="96869" y="361188"/>
                  </a:cubicBez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252" name="任意多边形: 形状 251">
              <a:extLst>
                <a:ext uri="{FF2B5EF4-FFF2-40B4-BE49-F238E27FC236}">
                  <a16:creationId xmlns:a16="http://schemas.microsoft.com/office/drawing/2014/main" id="{A3E6611D-DBD9-5844-6E4A-ADB42A51B8D8}"/>
                </a:ext>
              </a:extLst>
            </p:cNvPr>
            <p:cNvSpPr/>
            <p:nvPr/>
          </p:nvSpPr>
          <p:spPr>
            <a:xfrm>
              <a:off x="4491691" y="3093017"/>
              <a:ext cx="183076" cy="440640"/>
            </a:xfrm>
            <a:custGeom>
              <a:avLst/>
              <a:gdLst>
                <a:gd name="connsiteX0" fmla="*/ 73953 w 183076"/>
                <a:gd name="connsiteY0" fmla="*/ 230567 h 440640"/>
                <a:gd name="connsiteX1" fmla="*/ 23185 w 183076"/>
                <a:gd name="connsiteY1" fmla="*/ 136746 h 440640"/>
                <a:gd name="connsiteX2" fmla="*/ 135 w 183076"/>
                <a:gd name="connsiteY2" fmla="*/ 53974 h 440640"/>
                <a:gd name="connsiteX3" fmla="*/ 39568 w 183076"/>
                <a:gd name="connsiteY3" fmla="*/ 253 h 440640"/>
                <a:gd name="connsiteX4" fmla="*/ 99385 w 183076"/>
                <a:gd name="connsiteY4" fmla="*/ 66166 h 440640"/>
                <a:gd name="connsiteX5" fmla="*/ 148439 w 183076"/>
                <a:gd name="connsiteY5" fmla="*/ 143413 h 440640"/>
                <a:gd name="connsiteX6" fmla="*/ 165393 w 183076"/>
                <a:gd name="connsiteY6" fmla="*/ 152367 h 440640"/>
                <a:gd name="connsiteX7" fmla="*/ 174918 w 183076"/>
                <a:gd name="connsiteY7" fmla="*/ 172846 h 440640"/>
                <a:gd name="connsiteX8" fmla="*/ 180348 w 183076"/>
                <a:gd name="connsiteY8" fmla="*/ 201992 h 440640"/>
                <a:gd name="connsiteX9" fmla="*/ 167394 w 183076"/>
                <a:gd name="connsiteY9" fmla="*/ 342962 h 440640"/>
                <a:gd name="connsiteX10" fmla="*/ 137961 w 183076"/>
                <a:gd name="connsiteY10" fmla="*/ 407637 h 440640"/>
                <a:gd name="connsiteX11" fmla="*/ 107672 w 183076"/>
                <a:gd name="connsiteY11" fmla="*/ 439736 h 440640"/>
                <a:gd name="connsiteX12" fmla="*/ 111101 w 183076"/>
                <a:gd name="connsiteY12" fmla="*/ 389158 h 440640"/>
                <a:gd name="connsiteX13" fmla="*/ 107481 w 183076"/>
                <a:gd name="connsiteY13" fmla="*/ 338390 h 440640"/>
                <a:gd name="connsiteX14" fmla="*/ 78906 w 183076"/>
                <a:gd name="connsiteY14" fmla="*/ 242378 h 440640"/>
                <a:gd name="connsiteX15" fmla="*/ 73953 w 183076"/>
                <a:gd name="connsiteY15" fmla="*/ 230567 h 4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076" h="440640">
                  <a:moveTo>
                    <a:pt x="73953" y="230567"/>
                  </a:moveTo>
                  <a:cubicBezTo>
                    <a:pt x="58047" y="198754"/>
                    <a:pt x="38425" y="168845"/>
                    <a:pt x="23185" y="136746"/>
                  </a:cubicBezTo>
                  <a:cubicBezTo>
                    <a:pt x="10117" y="110942"/>
                    <a:pt x="2278" y="82815"/>
                    <a:pt x="135" y="53974"/>
                  </a:cubicBezTo>
                  <a:cubicBezTo>
                    <a:pt x="-1104" y="29018"/>
                    <a:pt x="5754" y="-3176"/>
                    <a:pt x="39568" y="253"/>
                  </a:cubicBezTo>
                  <a:cubicBezTo>
                    <a:pt x="70810" y="3491"/>
                    <a:pt x="89098" y="36543"/>
                    <a:pt x="99385" y="66166"/>
                  </a:cubicBezTo>
                  <a:cubicBezTo>
                    <a:pt x="109672" y="95788"/>
                    <a:pt x="120149" y="129792"/>
                    <a:pt x="148439" y="143413"/>
                  </a:cubicBezTo>
                  <a:cubicBezTo>
                    <a:pt x="154497" y="145566"/>
                    <a:pt x="160202" y="148585"/>
                    <a:pt x="165393" y="152367"/>
                  </a:cubicBezTo>
                  <a:cubicBezTo>
                    <a:pt x="170480" y="158129"/>
                    <a:pt x="173794" y="165245"/>
                    <a:pt x="174918" y="172846"/>
                  </a:cubicBezTo>
                  <a:cubicBezTo>
                    <a:pt x="177204" y="182437"/>
                    <a:pt x="179014" y="192153"/>
                    <a:pt x="180348" y="201992"/>
                  </a:cubicBezTo>
                  <a:cubicBezTo>
                    <a:pt x="186558" y="249360"/>
                    <a:pt x="182138" y="297518"/>
                    <a:pt x="167394" y="342962"/>
                  </a:cubicBezTo>
                  <a:cubicBezTo>
                    <a:pt x="159821" y="365470"/>
                    <a:pt x="149953" y="387139"/>
                    <a:pt x="137961" y="407637"/>
                  </a:cubicBezTo>
                  <a:cubicBezTo>
                    <a:pt x="130818" y="420400"/>
                    <a:pt x="129198" y="445737"/>
                    <a:pt x="107672" y="439736"/>
                  </a:cubicBezTo>
                  <a:cubicBezTo>
                    <a:pt x="107672" y="422972"/>
                    <a:pt x="111101" y="406113"/>
                    <a:pt x="111101" y="389158"/>
                  </a:cubicBezTo>
                  <a:cubicBezTo>
                    <a:pt x="111091" y="372175"/>
                    <a:pt x="109882" y="355211"/>
                    <a:pt x="107481" y="338390"/>
                  </a:cubicBezTo>
                  <a:cubicBezTo>
                    <a:pt x="102538" y="305195"/>
                    <a:pt x="92918" y="272877"/>
                    <a:pt x="78906" y="242378"/>
                  </a:cubicBezTo>
                  <a:cubicBezTo>
                    <a:pt x="77763" y="238378"/>
                    <a:pt x="75858" y="234472"/>
                    <a:pt x="73953" y="230567"/>
                  </a:cubicBezTo>
                  <a:close/>
                </a:path>
              </a:pathLst>
            </a:custGeom>
            <a:solidFill>
              <a:srgbClr val="9E775A">
                <a:alpha val="50000"/>
              </a:srgbClr>
            </a:solidFill>
            <a:ln w="9525" cap="flat">
              <a:noFill/>
              <a:prstDash val="solid"/>
              <a:miter/>
            </a:ln>
          </p:spPr>
          <p:txBody>
            <a:bodyPr rtlCol="0" anchor="ctr">
              <a:noAutofit/>
            </a:bodyPr>
            <a:lstStyle/>
            <a:p>
              <a:endParaRPr lang="en-US">
                <a:cs typeface="+mn-ea"/>
                <a:sym typeface="+mn-lt"/>
              </a:endParaRPr>
            </a:p>
          </p:txBody>
        </p:sp>
        <p:sp>
          <p:nvSpPr>
            <p:cNvPr id="253" name="任意多边形: 形状 252">
              <a:extLst>
                <a:ext uri="{FF2B5EF4-FFF2-40B4-BE49-F238E27FC236}">
                  <a16:creationId xmlns:a16="http://schemas.microsoft.com/office/drawing/2014/main" id="{4C2BAA32-B046-153B-01D6-2BD02DCEB4BA}"/>
                </a:ext>
              </a:extLst>
            </p:cNvPr>
            <p:cNvSpPr/>
            <p:nvPr/>
          </p:nvSpPr>
          <p:spPr>
            <a:xfrm>
              <a:off x="5100569" y="2756752"/>
              <a:ext cx="119115" cy="669131"/>
            </a:xfrm>
            <a:custGeom>
              <a:avLst/>
              <a:gdLst>
                <a:gd name="connsiteX0" fmla="*/ 69056 w 119115"/>
                <a:gd name="connsiteY0" fmla="*/ 666179 h 669131"/>
                <a:gd name="connsiteX1" fmla="*/ 78581 w 119115"/>
                <a:gd name="connsiteY1" fmla="*/ 326041 h 669131"/>
                <a:gd name="connsiteX2" fmla="*/ 63151 w 119115"/>
                <a:gd name="connsiteY2" fmla="*/ 156591 h 669131"/>
                <a:gd name="connsiteX3" fmla="*/ 40576 w 119115"/>
                <a:gd name="connsiteY3" fmla="*/ 74962 h 669131"/>
                <a:gd name="connsiteX4" fmla="*/ 0 w 119115"/>
                <a:gd name="connsiteY4" fmla="*/ 0 h 669131"/>
                <a:gd name="connsiteX5" fmla="*/ 46196 w 119115"/>
                <a:gd name="connsiteY5" fmla="*/ 72485 h 669131"/>
                <a:gd name="connsiteX6" fmla="*/ 75247 w 119115"/>
                <a:gd name="connsiteY6" fmla="*/ 153924 h 669131"/>
                <a:gd name="connsiteX7" fmla="*/ 103251 w 119115"/>
                <a:gd name="connsiteY7" fmla="*/ 324231 h 669131"/>
                <a:gd name="connsiteX8" fmla="*/ 118396 w 119115"/>
                <a:gd name="connsiteY8" fmla="*/ 669131 h 66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15" h="669131">
                  <a:moveTo>
                    <a:pt x="69056" y="666179"/>
                  </a:moveTo>
                  <a:cubicBezTo>
                    <a:pt x="79905" y="553145"/>
                    <a:pt x="83087" y="439503"/>
                    <a:pt x="78581" y="326041"/>
                  </a:cubicBezTo>
                  <a:cubicBezTo>
                    <a:pt x="77219" y="269281"/>
                    <a:pt x="72066" y="212665"/>
                    <a:pt x="63151" y="156591"/>
                  </a:cubicBezTo>
                  <a:cubicBezTo>
                    <a:pt x="58112" y="128749"/>
                    <a:pt x="50559" y="101432"/>
                    <a:pt x="40576" y="74962"/>
                  </a:cubicBezTo>
                  <a:cubicBezTo>
                    <a:pt x="30232" y="48377"/>
                    <a:pt x="16602" y="23193"/>
                    <a:pt x="0" y="0"/>
                  </a:cubicBezTo>
                  <a:cubicBezTo>
                    <a:pt x="18374" y="22127"/>
                    <a:pt x="33899" y="46482"/>
                    <a:pt x="46196" y="72485"/>
                  </a:cubicBezTo>
                  <a:cubicBezTo>
                    <a:pt x="58398" y="98669"/>
                    <a:pt x="68123" y="125930"/>
                    <a:pt x="75247" y="153924"/>
                  </a:cubicBezTo>
                  <a:cubicBezTo>
                    <a:pt x="88497" y="209979"/>
                    <a:pt x="97850" y="266881"/>
                    <a:pt x="103251" y="324231"/>
                  </a:cubicBezTo>
                  <a:cubicBezTo>
                    <a:pt x="116072" y="438721"/>
                    <a:pt x="121129" y="553955"/>
                    <a:pt x="118396" y="669131"/>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54" name="任意多边形: 形状 253">
              <a:extLst>
                <a:ext uri="{FF2B5EF4-FFF2-40B4-BE49-F238E27FC236}">
                  <a16:creationId xmlns:a16="http://schemas.microsoft.com/office/drawing/2014/main" id="{E9B6F4D8-CD40-A820-3079-440FF7B875E7}"/>
                </a:ext>
              </a:extLst>
            </p:cNvPr>
            <p:cNvSpPr/>
            <p:nvPr/>
          </p:nvSpPr>
          <p:spPr>
            <a:xfrm>
              <a:off x="3739362" y="2889208"/>
              <a:ext cx="1557265" cy="1484176"/>
            </a:xfrm>
            <a:custGeom>
              <a:avLst/>
              <a:gdLst>
                <a:gd name="connsiteX0" fmla="*/ 1543801 w 1557265"/>
                <a:gd name="connsiteY0" fmla="*/ 958918 h 1484176"/>
                <a:gd name="connsiteX1" fmla="*/ 1382924 w 1557265"/>
                <a:gd name="connsiteY1" fmla="*/ 1235905 h 1484176"/>
                <a:gd name="connsiteX2" fmla="*/ 1327679 w 1557265"/>
                <a:gd name="connsiteY2" fmla="*/ 1287436 h 1484176"/>
                <a:gd name="connsiteX3" fmla="*/ 1323964 w 1557265"/>
                <a:gd name="connsiteY3" fmla="*/ 1295913 h 1484176"/>
                <a:gd name="connsiteX4" fmla="*/ 1316058 w 1557265"/>
                <a:gd name="connsiteY4" fmla="*/ 1379923 h 1484176"/>
                <a:gd name="connsiteX5" fmla="*/ 1309772 w 1557265"/>
                <a:gd name="connsiteY5" fmla="*/ 1439264 h 1484176"/>
                <a:gd name="connsiteX6" fmla="*/ 1212331 w 1557265"/>
                <a:gd name="connsiteY6" fmla="*/ 1484032 h 1484176"/>
                <a:gd name="connsiteX7" fmla="*/ 702172 w 1557265"/>
                <a:gd name="connsiteY7" fmla="*/ 1271529 h 1484176"/>
                <a:gd name="connsiteX8" fmla="*/ 432710 w 1557265"/>
                <a:gd name="connsiteY8" fmla="*/ 1173421 h 1484176"/>
                <a:gd name="connsiteX9" fmla="*/ 275357 w 1557265"/>
                <a:gd name="connsiteY9" fmla="*/ 1142846 h 1484176"/>
                <a:gd name="connsiteX10" fmla="*/ 195728 w 1557265"/>
                <a:gd name="connsiteY10" fmla="*/ 1133321 h 1484176"/>
                <a:gd name="connsiteX11" fmla="*/ 158485 w 1557265"/>
                <a:gd name="connsiteY11" fmla="*/ 1131225 h 1484176"/>
                <a:gd name="connsiteX12" fmla="*/ 6656 w 1557265"/>
                <a:gd name="connsiteY12" fmla="*/ 1101127 h 1484176"/>
                <a:gd name="connsiteX13" fmla="*/ 22754 w 1557265"/>
                <a:gd name="connsiteY13" fmla="*/ 911865 h 1484176"/>
                <a:gd name="connsiteX14" fmla="*/ 18563 w 1557265"/>
                <a:gd name="connsiteY14" fmla="*/ 884909 h 1484176"/>
                <a:gd name="connsiteX15" fmla="*/ 11038 w 1557265"/>
                <a:gd name="connsiteY15" fmla="*/ 839380 h 1484176"/>
                <a:gd name="connsiteX16" fmla="*/ 7799 w 1557265"/>
                <a:gd name="connsiteY16" fmla="*/ 813853 h 1484176"/>
                <a:gd name="connsiteX17" fmla="*/ 1513 w 1557265"/>
                <a:gd name="connsiteY17" fmla="*/ 742129 h 1484176"/>
                <a:gd name="connsiteX18" fmla="*/ 4275 w 1557265"/>
                <a:gd name="connsiteY18" fmla="*/ 589158 h 1484176"/>
                <a:gd name="connsiteX19" fmla="*/ 24659 w 1557265"/>
                <a:gd name="connsiteY19" fmla="*/ 480763 h 1484176"/>
                <a:gd name="connsiteX20" fmla="*/ 32660 w 1557265"/>
                <a:gd name="connsiteY20" fmla="*/ 459904 h 1484176"/>
                <a:gd name="connsiteX21" fmla="*/ 92667 w 1557265"/>
                <a:gd name="connsiteY21" fmla="*/ 367416 h 1484176"/>
                <a:gd name="connsiteX22" fmla="*/ 305932 w 1557265"/>
                <a:gd name="connsiteY22" fmla="*/ 176344 h 1484176"/>
                <a:gd name="connsiteX23" fmla="*/ 498718 w 1557265"/>
                <a:gd name="connsiteY23" fmla="*/ 26230 h 1484176"/>
                <a:gd name="connsiteX24" fmla="*/ 567488 w 1557265"/>
                <a:gd name="connsiteY24" fmla="*/ 1846 h 1484176"/>
                <a:gd name="connsiteX25" fmla="*/ 543771 w 1557265"/>
                <a:gd name="connsiteY25" fmla="*/ 260260 h 1484176"/>
                <a:gd name="connsiteX26" fmla="*/ 679883 w 1557265"/>
                <a:gd name="connsiteY26" fmla="*/ 446569 h 1484176"/>
                <a:gd name="connsiteX27" fmla="*/ 786754 w 1557265"/>
                <a:gd name="connsiteY27" fmla="*/ 513244 h 1484176"/>
                <a:gd name="connsiteX28" fmla="*/ 907531 w 1557265"/>
                <a:gd name="connsiteY28" fmla="*/ 560869 h 1484176"/>
                <a:gd name="connsiteX29" fmla="*/ 912865 w 1557265"/>
                <a:gd name="connsiteY29" fmla="*/ 562869 h 1484176"/>
                <a:gd name="connsiteX30" fmla="*/ 947631 w 1557265"/>
                <a:gd name="connsiteY30" fmla="*/ 572394 h 1484176"/>
                <a:gd name="connsiteX31" fmla="*/ 1074790 w 1557265"/>
                <a:gd name="connsiteY31" fmla="*/ 597730 h 1484176"/>
                <a:gd name="connsiteX32" fmla="*/ 1291674 w 1557265"/>
                <a:gd name="connsiteY32" fmla="*/ 604969 h 1484176"/>
                <a:gd name="connsiteX33" fmla="*/ 1434549 w 1557265"/>
                <a:gd name="connsiteY33" fmla="*/ 463428 h 1484176"/>
                <a:gd name="connsiteX34" fmla="*/ 1444074 w 1557265"/>
                <a:gd name="connsiteY34" fmla="*/ 425328 h 1484176"/>
                <a:gd name="connsiteX35" fmla="*/ 1450646 w 1557265"/>
                <a:gd name="connsiteY35" fmla="*/ 420565 h 1484176"/>
                <a:gd name="connsiteX36" fmla="*/ 1469696 w 1557265"/>
                <a:gd name="connsiteY36" fmla="*/ 422947 h 1484176"/>
                <a:gd name="connsiteX37" fmla="*/ 1480174 w 1557265"/>
                <a:gd name="connsiteY37" fmla="*/ 436853 h 1484176"/>
                <a:gd name="connsiteX38" fmla="*/ 1499986 w 1557265"/>
                <a:gd name="connsiteY38" fmla="*/ 495813 h 1484176"/>
                <a:gd name="connsiteX39" fmla="*/ 1541610 w 1557265"/>
                <a:gd name="connsiteY39" fmla="*/ 673168 h 1484176"/>
                <a:gd name="connsiteX40" fmla="*/ 1547516 w 1557265"/>
                <a:gd name="connsiteY40" fmla="*/ 715745 h 1484176"/>
                <a:gd name="connsiteX41" fmla="*/ 1555898 w 1557265"/>
                <a:gd name="connsiteY41" fmla="*/ 807566 h 1484176"/>
                <a:gd name="connsiteX42" fmla="*/ 1543801 w 1557265"/>
                <a:gd name="connsiteY42" fmla="*/ 958918 h 14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557265" h="1484176">
                  <a:moveTo>
                    <a:pt x="1543801" y="958918"/>
                  </a:moveTo>
                  <a:cubicBezTo>
                    <a:pt x="1513035" y="1060931"/>
                    <a:pt x="1423976" y="1137322"/>
                    <a:pt x="1382924" y="1235905"/>
                  </a:cubicBezTo>
                  <a:cubicBezTo>
                    <a:pt x="1372065" y="1261909"/>
                    <a:pt x="1356063" y="1293055"/>
                    <a:pt x="1327679" y="1287436"/>
                  </a:cubicBezTo>
                  <a:cubicBezTo>
                    <a:pt x="1326259" y="1290179"/>
                    <a:pt x="1325021" y="1293008"/>
                    <a:pt x="1323964" y="1295913"/>
                  </a:cubicBezTo>
                  <a:cubicBezTo>
                    <a:pt x="1313582" y="1322869"/>
                    <a:pt x="1315582" y="1351348"/>
                    <a:pt x="1316058" y="1379923"/>
                  </a:cubicBezTo>
                  <a:cubicBezTo>
                    <a:pt x="1317058" y="1399907"/>
                    <a:pt x="1314934" y="1419929"/>
                    <a:pt x="1309772" y="1439264"/>
                  </a:cubicBezTo>
                  <a:cubicBezTo>
                    <a:pt x="1298818" y="1475364"/>
                    <a:pt x="1251098" y="1485556"/>
                    <a:pt x="1212331" y="1484032"/>
                  </a:cubicBezTo>
                  <a:cubicBezTo>
                    <a:pt x="1025355" y="1477079"/>
                    <a:pt x="868669" y="1354015"/>
                    <a:pt x="702172" y="1271529"/>
                  </a:cubicBezTo>
                  <a:cubicBezTo>
                    <a:pt x="616133" y="1229257"/>
                    <a:pt x="525788" y="1196367"/>
                    <a:pt x="432710" y="1173421"/>
                  </a:cubicBezTo>
                  <a:cubicBezTo>
                    <a:pt x="380817" y="1160563"/>
                    <a:pt x="328297" y="1150352"/>
                    <a:pt x="275357" y="1142846"/>
                  </a:cubicBezTo>
                  <a:cubicBezTo>
                    <a:pt x="248877" y="1139160"/>
                    <a:pt x="222331" y="1135988"/>
                    <a:pt x="195728" y="1133321"/>
                  </a:cubicBezTo>
                  <a:cubicBezTo>
                    <a:pt x="183250" y="1132178"/>
                    <a:pt x="170867" y="1131225"/>
                    <a:pt x="158485" y="1131225"/>
                  </a:cubicBezTo>
                  <a:cubicBezTo>
                    <a:pt x="146102" y="1131225"/>
                    <a:pt x="7133" y="1098936"/>
                    <a:pt x="6656" y="1101127"/>
                  </a:cubicBezTo>
                  <a:cubicBezTo>
                    <a:pt x="22182" y="1033880"/>
                    <a:pt x="30850" y="977302"/>
                    <a:pt x="22754" y="911865"/>
                  </a:cubicBezTo>
                  <a:cubicBezTo>
                    <a:pt x="21706" y="903102"/>
                    <a:pt x="20277" y="894148"/>
                    <a:pt x="18563" y="884909"/>
                  </a:cubicBezTo>
                  <a:cubicBezTo>
                    <a:pt x="15800" y="869860"/>
                    <a:pt x="13229" y="854620"/>
                    <a:pt x="11038" y="839380"/>
                  </a:cubicBezTo>
                  <a:cubicBezTo>
                    <a:pt x="9895" y="830902"/>
                    <a:pt x="8752" y="822425"/>
                    <a:pt x="7799" y="813853"/>
                  </a:cubicBezTo>
                  <a:cubicBezTo>
                    <a:pt x="4847" y="790040"/>
                    <a:pt x="2846" y="766228"/>
                    <a:pt x="1513" y="742129"/>
                  </a:cubicBezTo>
                  <a:cubicBezTo>
                    <a:pt x="-1192" y="691142"/>
                    <a:pt x="-268" y="640021"/>
                    <a:pt x="4275" y="589158"/>
                  </a:cubicBezTo>
                  <a:cubicBezTo>
                    <a:pt x="6752" y="552344"/>
                    <a:pt x="13590" y="515958"/>
                    <a:pt x="24659" y="480763"/>
                  </a:cubicBezTo>
                  <a:cubicBezTo>
                    <a:pt x="27068" y="473715"/>
                    <a:pt x="29735" y="466762"/>
                    <a:pt x="32660" y="459904"/>
                  </a:cubicBezTo>
                  <a:cubicBezTo>
                    <a:pt x="48109" y="426347"/>
                    <a:pt x="68321" y="395200"/>
                    <a:pt x="92667" y="367416"/>
                  </a:cubicBezTo>
                  <a:cubicBezTo>
                    <a:pt x="154008" y="294645"/>
                    <a:pt x="230208" y="235209"/>
                    <a:pt x="305932" y="176344"/>
                  </a:cubicBezTo>
                  <a:lnTo>
                    <a:pt x="498718" y="26230"/>
                  </a:lnTo>
                  <a:cubicBezTo>
                    <a:pt x="518625" y="10800"/>
                    <a:pt x="543200" y="-5583"/>
                    <a:pt x="567488" y="1846"/>
                  </a:cubicBezTo>
                  <a:cubicBezTo>
                    <a:pt x="528055" y="79380"/>
                    <a:pt x="521483" y="176630"/>
                    <a:pt x="543771" y="260260"/>
                  </a:cubicBezTo>
                  <a:cubicBezTo>
                    <a:pt x="563774" y="335126"/>
                    <a:pt x="617399" y="398277"/>
                    <a:pt x="679883" y="446569"/>
                  </a:cubicBezTo>
                  <a:cubicBezTo>
                    <a:pt x="713249" y="472229"/>
                    <a:pt x="749044" y="494556"/>
                    <a:pt x="786754" y="513244"/>
                  </a:cubicBezTo>
                  <a:cubicBezTo>
                    <a:pt x="826140" y="531255"/>
                    <a:pt x="866450" y="547153"/>
                    <a:pt x="907531" y="560869"/>
                  </a:cubicBezTo>
                  <a:lnTo>
                    <a:pt x="912865" y="562869"/>
                  </a:lnTo>
                  <a:cubicBezTo>
                    <a:pt x="924142" y="567098"/>
                    <a:pt x="935772" y="570289"/>
                    <a:pt x="947631" y="572394"/>
                  </a:cubicBezTo>
                  <a:cubicBezTo>
                    <a:pt x="990113" y="579728"/>
                    <a:pt x="1032213" y="590491"/>
                    <a:pt x="1074790" y="597730"/>
                  </a:cubicBezTo>
                  <a:cubicBezTo>
                    <a:pt x="1146608" y="609922"/>
                    <a:pt x="1220903" y="622019"/>
                    <a:pt x="1291674" y="604969"/>
                  </a:cubicBezTo>
                  <a:cubicBezTo>
                    <a:pt x="1362445" y="587920"/>
                    <a:pt x="1429120" y="533722"/>
                    <a:pt x="1434549" y="463428"/>
                  </a:cubicBezTo>
                  <a:cubicBezTo>
                    <a:pt x="1435692" y="450188"/>
                    <a:pt x="1435120" y="435424"/>
                    <a:pt x="1444074" y="425328"/>
                  </a:cubicBezTo>
                  <a:cubicBezTo>
                    <a:pt x="1445893" y="423289"/>
                    <a:pt x="1448141" y="421661"/>
                    <a:pt x="1450646" y="420565"/>
                  </a:cubicBezTo>
                  <a:cubicBezTo>
                    <a:pt x="1456961" y="417870"/>
                    <a:pt x="1464238" y="418775"/>
                    <a:pt x="1469696" y="422947"/>
                  </a:cubicBezTo>
                  <a:cubicBezTo>
                    <a:pt x="1474621" y="426309"/>
                    <a:pt x="1478307" y="431195"/>
                    <a:pt x="1480174" y="436853"/>
                  </a:cubicBezTo>
                  <a:cubicBezTo>
                    <a:pt x="1486365" y="456856"/>
                    <a:pt x="1495128" y="474953"/>
                    <a:pt x="1499986" y="495813"/>
                  </a:cubicBezTo>
                  <a:cubicBezTo>
                    <a:pt x="1513987" y="555249"/>
                    <a:pt x="1532085" y="612970"/>
                    <a:pt x="1541610" y="673168"/>
                  </a:cubicBezTo>
                  <a:cubicBezTo>
                    <a:pt x="1543801" y="687361"/>
                    <a:pt x="1545801" y="701743"/>
                    <a:pt x="1547516" y="715745"/>
                  </a:cubicBezTo>
                  <a:cubicBezTo>
                    <a:pt x="1551421" y="746225"/>
                    <a:pt x="1554183" y="776991"/>
                    <a:pt x="1555898" y="807566"/>
                  </a:cubicBezTo>
                  <a:cubicBezTo>
                    <a:pt x="1558755" y="858334"/>
                    <a:pt x="1558184" y="910055"/>
                    <a:pt x="1543801" y="958918"/>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55" name="任意多边形: 形状 254">
              <a:extLst>
                <a:ext uri="{FF2B5EF4-FFF2-40B4-BE49-F238E27FC236}">
                  <a16:creationId xmlns:a16="http://schemas.microsoft.com/office/drawing/2014/main" id="{E437449D-2FE7-F5D3-D7C6-26B0C6A54B4F}"/>
                </a:ext>
              </a:extLst>
            </p:cNvPr>
            <p:cNvSpPr/>
            <p:nvPr/>
          </p:nvSpPr>
          <p:spPr>
            <a:xfrm>
              <a:off x="3747161" y="3584319"/>
              <a:ext cx="1549333" cy="710362"/>
            </a:xfrm>
            <a:custGeom>
              <a:avLst/>
              <a:gdLst>
                <a:gd name="connsiteX0" fmla="*/ 1536002 w 1549333"/>
                <a:gd name="connsiteY0" fmla="*/ 263807 h 710362"/>
                <a:gd name="connsiteX1" fmla="*/ 1375124 w 1549333"/>
                <a:gd name="connsiteY1" fmla="*/ 540794 h 710362"/>
                <a:gd name="connsiteX2" fmla="*/ 1319879 w 1549333"/>
                <a:gd name="connsiteY2" fmla="*/ 592324 h 710362"/>
                <a:gd name="connsiteX3" fmla="*/ 1316165 w 1549333"/>
                <a:gd name="connsiteY3" fmla="*/ 600801 h 710362"/>
                <a:gd name="connsiteX4" fmla="*/ 1308259 w 1549333"/>
                <a:gd name="connsiteY4" fmla="*/ 684812 h 710362"/>
                <a:gd name="connsiteX5" fmla="*/ 1051751 w 1549333"/>
                <a:gd name="connsiteY5" fmla="*/ 703290 h 710362"/>
                <a:gd name="connsiteX6" fmla="*/ 816578 w 1549333"/>
                <a:gd name="connsiteY6" fmla="*/ 603373 h 710362"/>
                <a:gd name="connsiteX7" fmla="*/ 558737 w 1549333"/>
                <a:gd name="connsiteY7" fmla="*/ 458783 h 710362"/>
                <a:gd name="connsiteX8" fmla="*/ 306515 w 1549333"/>
                <a:gd name="connsiteY8" fmla="*/ 334958 h 710362"/>
                <a:gd name="connsiteX9" fmla="*/ 77153 w 1549333"/>
                <a:gd name="connsiteY9" fmla="*/ 254187 h 710362"/>
                <a:gd name="connsiteX10" fmla="*/ 14954 w 1549333"/>
                <a:gd name="connsiteY10" fmla="*/ 216087 h 710362"/>
                <a:gd name="connsiteX11" fmla="*/ 10763 w 1549333"/>
                <a:gd name="connsiteY11" fmla="*/ 189131 h 710362"/>
                <a:gd name="connsiteX12" fmla="*/ 3239 w 1549333"/>
                <a:gd name="connsiteY12" fmla="*/ 143601 h 710362"/>
                <a:gd name="connsiteX13" fmla="*/ 0 w 1549333"/>
                <a:gd name="connsiteY13" fmla="*/ 118074 h 710362"/>
                <a:gd name="connsiteX14" fmla="*/ 31718 w 1549333"/>
                <a:gd name="connsiteY14" fmla="*/ 101977 h 710362"/>
                <a:gd name="connsiteX15" fmla="*/ 107918 w 1549333"/>
                <a:gd name="connsiteY15" fmla="*/ 57495 h 710362"/>
                <a:gd name="connsiteX16" fmla="*/ 341567 w 1549333"/>
                <a:gd name="connsiteY16" fmla="*/ 1869 h 710362"/>
                <a:gd name="connsiteX17" fmla="*/ 530066 w 1549333"/>
                <a:gd name="connsiteY17" fmla="*/ 133600 h 710362"/>
                <a:gd name="connsiteX18" fmla="*/ 564261 w 1549333"/>
                <a:gd name="connsiteY18" fmla="*/ 228850 h 710362"/>
                <a:gd name="connsiteX19" fmla="*/ 676085 w 1549333"/>
                <a:gd name="connsiteY19" fmla="*/ 301240 h 710362"/>
                <a:gd name="connsiteX20" fmla="*/ 721328 w 1549333"/>
                <a:gd name="connsiteY20" fmla="*/ 308670 h 710362"/>
                <a:gd name="connsiteX21" fmla="*/ 739235 w 1549333"/>
                <a:gd name="connsiteY21" fmla="*/ 274189 h 710362"/>
                <a:gd name="connsiteX22" fmla="*/ 853535 w 1549333"/>
                <a:gd name="connsiteY22" fmla="*/ 367629 h 710362"/>
                <a:gd name="connsiteX23" fmla="*/ 985647 w 1549333"/>
                <a:gd name="connsiteY23" fmla="*/ 356771 h 710362"/>
                <a:gd name="connsiteX24" fmla="*/ 1116616 w 1549333"/>
                <a:gd name="connsiteY24" fmla="*/ 374201 h 710362"/>
                <a:gd name="connsiteX25" fmla="*/ 1385030 w 1549333"/>
                <a:gd name="connsiteY25" fmla="*/ 307526 h 710362"/>
                <a:gd name="connsiteX26" fmla="*/ 1529239 w 1549333"/>
                <a:gd name="connsiteY26" fmla="*/ 78355 h 710362"/>
                <a:gd name="connsiteX27" fmla="*/ 1539335 w 1549333"/>
                <a:gd name="connsiteY27" fmla="*/ 19109 h 710362"/>
                <a:gd name="connsiteX28" fmla="*/ 1547717 w 1549333"/>
                <a:gd name="connsiteY28" fmla="*/ 110931 h 710362"/>
                <a:gd name="connsiteX29" fmla="*/ 1536002 w 1549333"/>
                <a:gd name="connsiteY29" fmla="*/ 263807 h 71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49333" h="710362">
                  <a:moveTo>
                    <a:pt x="1536002" y="263807"/>
                  </a:moveTo>
                  <a:cubicBezTo>
                    <a:pt x="1505236" y="365820"/>
                    <a:pt x="1416177" y="442210"/>
                    <a:pt x="1375124" y="540794"/>
                  </a:cubicBezTo>
                  <a:cubicBezTo>
                    <a:pt x="1364266" y="566797"/>
                    <a:pt x="1348264" y="597944"/>
                    <a:pt x="1319879" y="592324"/>
                  </a:cubicBezTo>
                  <a:cubicBezTo>
                    <a:pt x="1318460" y="595067"/>
                    <a:pt x="1317222" y="597896"/>
                    <a:pt x="1316165" y="600801"/>
                  </a:cubicBezTo>
                  <a:cubicBezTo>
                    <a:pt x="1305782" y="627757"/>
                    <a:pt x="1307783" y="656237"/>
                    <a:pt x="1308259" y="684812"/>
                  </a:cubicBezTo>
                  <a:cubicBezTo>
                    <a:pt x="1224153" y="706624"/>
                    <a:pt x="1136809" y="719007"/>
                    <a:pt x="1051751" y="703290"/>
                  </a:cubicBezTo>
                  <a:cubicBezTo>
                    <a:pt x="966692" y="687574"/>
                    <a:pt x="890969" y="645188"/>
                    <a:pt x="816578" y="603373"/>
                  </a:cubicBezTo>
                  <a:lnTo>
                    <a:pt x="558737" y="458783"/>
                  </a:lnTo>
                  <a:cubicBezTo>
                    <a:pt x="477107" y="413064"/>
                    <a:pt x="395002" y="366963"/>
                    <a:pt x="306515" y="334958"/>
                  </a:cubicBezTo>
                  <a:cubicBezTo>
                    <a:pt x="230315" y="307526"/>
                    <a:pt x="149162" y="290953"/>
                    <a:pt x="77153" y="254187"/>
                  </a:cubicBezTo>
                  <a:cubicBezTo>
                    <a:pt x="55597" y="242880"/>
                    <a:pt x="34823" y="230155"/>
                    <a:pt x="14954" y="216087"/>
                  </a:cubicBezTo>
                  <a:cubicBezTo>
                    <a:pt x="13907" y="207324"/>
                    <a:pt x="12478" y="198370"/>
                    <a:pt x="10763" y="189131"/>
                  </a:cubicBezTo>
                  <a:cubicBezTo>
                    <a:pt x="8001" y="174081"/>
                    <a:pt x="5429" y="158841"/>
                    <a:pt x="3239" y="143601"/>
                  </a:cubicBezTo>
                  <a:cubicBezTo>
                    <a:pt x="2096" y="135124"/>
                    <a:pt x="953" y="126647"/>
                    <a:pt x="0" y="118074"/>
                  </a:cubicBezTo>
                  <a:cubicBezTo>
                    <a:pt x="10763" y="113216"/>
                    <a:pt x="21336" y="107692"/>
                    <a:pt x="31718" y="101977"/>
                  </a:cubicBezTo>
                  <a:cubicBezTo>
                    <a:pt x="57531" y="87785"/>
                    <a:pt x="82296" y="71878"/>
                    <a:pt x="107918" y="57495"/>
                  </a:cubicBezTo>
                  <a:cubicBezTo>
                    <a:pt x="178689" y="18062"/>
                    <a:pt x="260318" y="-7275"/>
                    <a:pt x="341567" y="1869"/>
                  </a:cubicBezTo>
                  <a:cubicBezTo>
                    <a:pt x="422815" y="11013"/>
                    <a:pt x="501301" y="59781"/>
                    <a:pt x="530066" y="133600"/>
                  </a:cubicBezTo>
                  <a:cubicBezTo>
                    <a:pt x="542449" y="165223"/>
                    <a:pt x="545687" y="200275"/>
                    <a:pt x="564261" y="228850"/>
                  </a:cubicBezTo>
                  <a:cubicBezTo>
                    <a:pt x="588455" y="266188"/>
                    <a:pt x="633603" y="284762"/>
                    <a:pt x="676085" y="301240"/>
                  </a:cubicBezTo>
                  <a:cubicBezTo>
                    <a:pt x="690563" y="306860"/>
                    <a:pt x="706184" y="312575"/>
                    <a:pt x="721328" y="308670"/>
                  </a:cubicBezTo>
                  <a:cubicBezTo>
                    <a:pt x="736473" y="304764"/>
                    <a:pt x="748189" y="286572"/>
                    <a:pt x="739235" y="274189"/>
                  </a:cubicBezTo>
                  <a:cubicBezTo>
                    <a:pt x="769430" y="314194"/>
                    <a:pt x="803910" y="357057"/>
                    <a:pt x="853535" y="367629"/>
                  </a:cubicBezTo>
                  <a:cubicBezTo>
                    <a:pt x="896874" y="376678"/>
                    <a:pt x="941261" y="358866"/>
                    <a:pt x="985647" y="356771"/>
                  </a:cubicBezTo>
                  <a:cubicBezTo>
                    <a:pt x="1030034" y="354675"/>
                    <a:pt x="1072896" y="368296"/>
                    <a:pt x="1116616" y="374201"/>
                  </a:cubicBezTo>
                  <a:cubicBezTo>
                    <a:pt x="1211285" y="386384"/>
                    <a:pt x="1307068" y="362591"/>
                    <a:pt x="1385030" y="307526"/>
                  </a:cubicBezTo>
                  <a:cubicBezTo>
                    <a:pt x="1461278" y="252986"/>
                    <a:pt x="1513056" y="170690"/>
                    <a:pt x="1529239" y="78355"/>
                  </a:cubicBezTo>
                  <a:cubicBezTo>
                    <a:pt x="1532477" y="59305"/>
                    <a:pt x="1534573" y="38350"/>
                    <a:pt x="1539335" y="19109"/>
                  </a:cubicBezTo>
                  <a:cubicBezTo>
                    <a:pt x="1543241" y="49590"/>
                    <a:pt x="1546003" y="80355"/>
                    <a:pt x="1547717" y="110931"/>
                  </a:cubicBezTo>
                  <a:cubicBezTo>
                    <a:pt x="1550956" y="163223"/>
                    <a:pt x="1550384" y="214943"/>
                    <a:pt x="1536002" y="263807"/>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56" name="任意多边形: 形状 255">
              <a:extLst>
                <a:ext uri="{FF2B5EF4-FFF2-40B4-BE49-F238E27FC236}">
                  <a16:creationId xmlns:a16="http://schemas.microsoft.com/office/drawing/2014/main" id="{7E6B487F-2561-8B11-0852-7D3D6AD09B3B}"/>
                </a:ext>
              </a:extLst>
            </p:cNvPr>
            <p:cNvSpPr/>
            <p:nvPr/>
          </p:nvSpPr>
          <p:spPr>
            <a:xfrm>
              <a:off x="3745061" y="3728492"/>
              <a:ext cx="1321979" cy="644892"/>
            </a:xfrm>
            <a:custGeom>
              <a:avLst/>
              <a:gdLst>
                <a:gd name="connsiteX0" fmla="*/ 1321979 w 1321979"/>
                <a:gd name="connsiteY0" fmla="*/ 448151 h 644892"/>
                <a:gd name="connsiteX1" fmla="*/ 1306263 w 1321979"/>
                <a:gd name="connsiteY1" fmla="*/ 592074 h 644892"/>
                <a:gd name="connsiteX2" fmla="*/ 1304072 w 1321979"/>
                <a:gd name="connsiteY2" fmla="*/ 599980 h 644892"/>
                <a:gd name="connsiteX3" fmla="*/ 1206632 w 1321979"/>
                <a:gd name="connsiteY3" fmla="*/ 644747 h 644892"/>
                <a:gd name="connsiteX4" fmla="*/ 816107 w 1321979"/>
                <a:gd name="connsiteY4" fmla="*/ 496919 h 644892"/>
                <a:gd name="connsiteX5" fmla="*/ 696473 w 1321979"/>
                <a:gd name="connsiteY5" fmla="*/ 432245 h 644892"/>
                <a:gd name="connsiteX6" fmla="*/ 427010 w 1321979"/>
                <a:gd name="connsiteY6" fmla="*/ 334137 h 644892"/>
                <a:gd name="connsiteX7" fmla="*/ 367574 w 1321979"/>
                <a:gd name="connsiteY7" fmla="*/ 320612 h 644892"/>
                <a:gd name="connsiteX8" fmla="*/ 281849 w 1321979"/>
                <a:gd name="connsiteY8" fmla="*/ 305467 h 644892"/>
                <a:gd name="connsiteX9" fmla="*/ 267086 w 1321979"/>
                <a:gd name="connsiteY9" fmla="*/ 305467 h 644892"/>
                <a:gd name="connsiteX10" fmla="*/ 250131 w 1321979"/>
                <a:gd name="connsiteY10" fmla="*/ 303752 h 644892"/>
                <a:gd name="connsiteX11" fmla="*/ 208221 w 1321979"/>
                <a:gd name="connsiteY11" fmla="*/ 300514 h 644892"/>
                <a:gd name="connsiteX12" fmla="*/ 160596 w 1321979"/>
                <a:gd name="connsiteY12" fmla="*/ 300514 h 644892"/>
                <a:gd name="connsiteX13" fmla="*/ 124211 w 1321979"/>
                <a:gd name="connsiteY13" fmla="*/ 299752 h 644892"/>
                <a:gd name="connsiteX14" fmla="*/ 37819 w 1321979"/>
                <a:gd name="connsiteY14" fmla="*/ 287274 h 644892"/>
                <a:gd name="connsiteX15" fmla="*/ 8101 w 1321979"/>
                <a:gd name="connsiteY15" fmla="*/ 276130 h 644892"/>
                <a:gd name="connsiteX16" fmla="*/ 4 w 1321979"/>
                <a:gd name="connsiteY16" fmla="*/ 258985 h 644892"/>
                <a:gd name="connsiteX17" fmla="*/ 1433 w 1321979"/>
                <a:gd name="connsiteY17" fmla="*/ 252127 h 644892"/>
                <a:gd name="connsiteX18" fmla="*/ 3338 w 1321979"/>
                <a:gd name="connsiteY18" fmla="*/ 249079 h 644892"/>
                <a:gd name="connsiteX19" fmla="*/ 6672 w 1321979"/>
                <a:gd name="connsiteY19" fmla="*/ 236029 h 644892"/>
                <a:gd name="connsiteX20" fmla="*/ 19721 w 1321979"/>
                <a:gd name="connsiteY20" fmla="*/ 140779 h 644892"/>
                <a:gd name="connsiteX21" fmla="*/ 12863 w 1321979"/>
                <a:gd name="connsiteY21" fmla="*/ 45529 h 644892"/>
                <a:gd name="connsiteX22" fmla="*/ 5339 w 1321979"/>
                <a:gd name="connsiteY22" fmla="*/ 0 h 644892"/>
                <a:gd name="connsiteX23" fmla="*/ 28865 w 1321979"/>
                <a:gd name="connsiteY23" fmla="*/ 9525 h 644892"/>
                <a:gd name="connsiteX24" fmla="*/ 107161 w 1321979"/>
                <a:gd name="connsiteY24" fmla="*/ 35624 h 644892"/>
                <a:gd name="connsiteX25" fmla="*/ 197172 w 1321979"/>
                <a:gd name="connsiteY25" fmla="*/ 58484 h 644892"/>
                <a:gd name="connsiteX26" fmla="*/ 501496 w 1321979"/>
                <a:gd name="connsiteY26" fmla="*/ 139637 h 644892"/>
                <a:gd name="connsiteX27" fmla="*/ 862874 w 1321979"/>
                <a:gd name="connsiteY27" fmla="*/ 294132 h 644892"/>
                <a:gd name="connsiteX28" fmla="*/ 1067376 w 1321979"/>
                <a:gd name="connsiteY28" fmla="*/ 404146 h 644892"/>
                <a:gd name="connsiteX29" fmla="*/ 1299119 w 1321979"/>
                <a:gd name="connsiteY29" fmla="*/ 445961 h 644892"/>
                <a:gd name="connsiteX30" fmla="*/ 1321979 w 1321979"/>
                <a:gd name="connsiteY30" fmla="*/ 448151 h 644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21979" h="644892">
                  <a:moveTo>
                    <a:pt x="1321979" y="448151"/>
                  </a:moveTo>
                  <a:cubicBezTo>
                    <a:pt x="1305310" y="491109"/>
                    <a:pt x="1317217" y="545878"/>
                    <a:pt x="1306263" y="592074"/>
                  </a:cubicBezTo>
                  <a:cubicBezTo>
                    <a:pt x="1305596" y="594741"/>
                    <a:pt x="1304930" y="597408"/>
                    <a:pt x="1304072" y="599980"/>
                  </a:cubicBezTo>
                  <a:cubicBezTo>
                    <a:pt x="1293118" y="636080"/>
                    <a:pt x="1245398" y="646271"/>
                    <a:pt x="1206632" y="644747"/>
                  </a:cubicBezTo>
                  <a:cubicBezTo>
                    <a:pt x="1064804" y="639509"/>
                    <a:pt x="940503" y="567404"/>
                    <a:pt x="816107" y="496919"/>
                  </a:cubicBezTo>
                  <a:cubicBezTo>
                    <a:pt x="776387" y="474536"/>
                    <a:pt x="736763" y="452152"/>
                    <a:pt x="696473" y="432245"/>
                  </a:cubicBezTo>
                  <a:cubicBezTo>
                    <a:pt x="610433" y="389973"/>
                    <a:pt x="520089" y="357083"/>
                    <a:pt x="427010" y="334137"/>
                  </a:cubicBezTo>
                  <a:cubicBezTo>
                    <a:pt x="407322" y="329184"/>
                    <a:pt x="387510" y="324679"/>
                    <a:pt x="367574" y="320612"/>
                  </a:cubicBezTo>
                  <a:cubicBezTo>
                    <a:pt x="339256" y="314830"/>
                    <a:pt x="310681" y="309782"/>
                    <a:pt x="281849" y="305467"/>
                  </a:cubicBezTo>
                  <a:cubicBezTo>
                    <a:pt x="276953" y="304752"/>
                    <a:pt x="271981" y="304752"/>
                    <a:pt x="267086" y="305467"/>
                  </a:cubicBezTo>
                  <a:cubicBezTo>
                    <a:pt x="261380" y="305600"/>
                    <a:pt x="255694" y="305029"/>
                    <a:pt x="250131" y="303752"/>
                  </a:cubicBezTo>
                  <a:cubicBezTo>
                    <a:pt x="236244" y="301762"/>
                    <a:pt x="222242" y="300685"/>
                    <a:pt x="208221" y="300514"/>
                  </a:cubicBezTo>
                  <a:cubicBezTo>
                    <a:pt x="192219" y="300514"/>
                    <a:pt x="176217" y="300514"/>
                    <a:pt x="160596" y="300514"/>
                  </a:cubicBezTo>
                  <a:cubicBezTo>
                    <a:pt x="148404" y="300514"/>
                    <a:pt x="136307" y="300514"/>
                    <a:pt x="124211" y="299752"/>
                  </a:cubicBezTo>
                  <a:cubicBezTo>
                    <a:pt x="95178" y="297399"/>
                    <a:pt x="66327" y="293227"/>
                    <a:pt x="37819" y="287274"/>
                  </a:cubicBezTo>
                  <a:cubicBezTo>
                    <a:pt x="27132" y="286112"/>
                    <a:pt x="16911" y="282283"/>
                    <a:pt x="8101" y="276130"/>
                  </a:cubicBezTo>
                  <a:cubicBezTo>
                    <a:pt x="3195" y="271748"/>
                    <a:pt x="271" y="265557"/>
                    <a:pt x="4" y="258985"/>
                  </a:cubicBezTo>
                  <a:cubicBezTo>
                    <a:pt x="-53" y="256623"/>
                    <a:pt x="443" y="254270"/>
                    <a:pt x="1433" y="252127"/>
                  </a:cubicBezTo>
                  <a:cubicBezTo>
                    <a:pt x="2014" y="251079"/>
                    <a:pt x="2652" y="250060"/>
                    <a:pt x="3338" y="249079"/>
                  </a:cubicBezTo>
                  <a:cubicBezTo>
                    <a:pt x="5167" y="244945"/>
                    <a:pt x="6291" y="240535"/>
                    <a:pt x="6672" y="236029"/>
                  </a:cubicBezTo>
                  <a:cubicBezTo>
                    <a:pt x="13597" y="204683"/>
                    <a:pt x="17959" y="172831"/>
                    <a:pt x="19721" y="140779"/>
                  </a:cubicBezTo>
                  <a:cubicBezTo>
                    <a:pt x="21112" y="108871"/>
                    <a:pt x="18807" y="76905"/>
                    <a:pt x="12863" y="45529"/>
                  </a:cubicBezTo>
                  <a:cubicBezTo>
                    <a:pt x="10101" y="30480"/>
                    <a:pt x="7529" y="15240"/>
                    <a:pt x="5339" y="0"/>
                  </a:cubicBezTo>
                  <a:cubicBezTo>
                    <a:pt x="13435" y="2858"/>
                    <a:pt x="21340" y="6477"/>
                    <a:pt x="28865" y="9525"/>
                  </a:cubicBezTo>
                  <a:cubicBezTo>
                    <a:pt x="54497" y="19565"/>
                    <a:pt x="80634" y="28270"/>
                    <a:pt x="107161" y="35624"/>
                  </a:cubicBezTo>
                  <a:cubicBezTo>
                    <a:pt x="136879" y="44005"/>
                    <a:pt x="167073" y="51149"/>
                    <a:pt x="197172" y="58484"/>
                  </a:cubicBezTo>
                  <a:cubicBezTo>
                    <a:pt x="299090" y="82868"/>
                    <a:pt x="401483" y="108395"/>
                    <a:pt x="501496" y="139637"/>
                  </a:cubicBezTo>
                  <a:cubicBezTo>
                    <a:pt x="627702" y="178975"/>
                    <a:pt x="750003" y="227362"/>
                    <a:pt x="862874" y="294132"/>
                  </a:cubicBezTo>
                  <a:cubicBezTo>
                    <a:pt x="929549" y="333566"/>
                    <a:pt x="993462" y="379857"/>
                    <a:pt x="1067376" y="404146"/>
                  </a:cubicBezTo>
                  <a:cubicBezTo>
                    <a:pt x="1141290" y="428435"/>
                    <a:pt x="1192249" y="427577"/>
                    <a:pt x="1299119" y="445961"/>
                  </a:cubicBezTo>
                  <a:cubicBezTo>
                    <a:pt x="1306777" y="446170"/>
                    <a:pt x="1314417" y="446894"/>
                    <a:pt x="1321979" y="448151"/>
                  </a:cubicBezTo>
                  <a:close/>
                </a:path>
              </a:pathLst>
            </a:custGeom>
            <a:solidFill>
              <a:schemeClr val="accent1">
                <a:lumMod val="75000"/>
              </a:schemeClr>
            </a:solidFill>
            <a:ln w="9525" cap="flat">
              <a:noFill/>
              <a:prstDash val="solid"/>
              <a:miter/>
            </a:ln>
          </p:spPr>
          <p:txBody>
            <a:bodyPr rtlCol="0" anchor="ctr">
              <a:noAutofit/>
            </a:bodyPr>
            <a:lstStyle/>
            <a:p>
              <a:endParaRPr lang="en-US" dirty="0">
                <a:cs typeface="+mn-ea"/>
                <a:sym typeface="+mn-lt"/>
              </a:endParaRPr>
            </a:p>
          </p:txBody>
        </p:sp>
        <p:sp>
          <p:nvSpPr>
            <p:cNvPr id="257" name="任意多边形: 形状 256">
              <a:extLst>
                <a:ext uri="{FF2B5EF4-FFF2-40B4-BE49-F238E27FC236}">
                  <a16:creationId xmlns:a16="http://schemas.microsoft.com/office/drawing/2014/main" id="{4DA660E4-40E2-A9D4-42AC-86DC5D411EDB}"/>
                </a:ext>
              </a:extLst>
            </p:cNvPr>
            <p:cNvSpPr/>
            <p:nvPr/>
          </p:nvSpPr>
          <p:spPr>
            <a:xfrm>
              <a:off x="4246747" y="3868891"/>
              <a:ext cx="820292" cy="458427"/>
            </a:xfrm>
            <a:custGeom>
              <a:avLst/>
              <a:gdLst>
                <a:gd name="connsiteX0" fmla="*/ 820293 w 820292"/>
                <a:gd name="connsiteY0" fmla="*/ 307657 h 458427"/>
                <a:gd name="connsiteX1" fmla="*/ 804577 w 820292"/>
                <a:gd name="connsiteY1" fmla="*/ 451675 h 458427"/>
                <a:gd name="connsiteX2" fmla="*/ 785527 w 820292"/>
                <a:gd name="connsiteY2" fmla="*/ 458343 h 458427"/>
                <a:gd name="connsiteX3" fmla="*/ 763048 w 820292"/>
                <a:gd name="connsiteY3" fmla="*/ 437864 h 458427"/>
                <a:gd name="connsiteX4" fmla="*/ 644366 w 820292"/>
                <a:gd name="connsiteY4" fmla="*/ 317182 h 458427"/>
                <a:gd name="connsiteX5" fmla="*/ 586169 w 820292"/>
                <a:gd name="connsiteY5" fmla="*/ 303466 h 458427"/>
                <a:gd name="connsiteX6" fmla="*/ 492157 w 820292"/>
                <a:gd name="connsiteY6" fmla="*/ 283083 h 458427"/>
                <a:gd name="connsiteX7" fmla="*/ 431292 w 820292"/>
                <a:gd name="connsiteY7" fmla="*/ 258984 h 458427"/>
                <a:gd name="connsiteX8" fmla="*/ 378714 w 820292"/>
                <a:gd name="connsiteY8" fmla="*/ 201834 h 458427"/>
                <a:gd name="connsiteX9" fmla="*/ 246126 w 820292"/>
                <a:gd name="connsiteY9" fmla="*/ 132016 h 458427"/>
                <a:gd name="connsiteX10" fmla="*/ 152400 w 820292"/>
                <a:gd name="connsiteY10" fmla="*/ 126778 h 458427"/>
                <a:gd name="connsiteX11" fmla="*/ 69914 w 820292"/>
                <a:gd name="connsiteY11" fmla="*/ 88678 h 458427"/>
                <a:gd name="connsiteX12" fmla="*/ 42005 w 820292"/>
                <a:gd name="connsiteY12" fmla="*/ 39909 h 458427"/>
                <a:gd name="connsiteX13" fmla="*/ 476 w 820292"/>
                <a:gd name="connsiteY13" fmla="*/ 0 h 458427"/>
                <a:gd name="connsiteX14" fmla="*/ 0 w 820292"/>
                <a:gd name="connsiteY14" fmla="*/ 0 h 458427"/>
                <a:gd name="connsiteX15" fmla="*/ 361283 w 820292"/>
                <a:gd name="connsiteY15" fmla="*/ 154496 h 458427"/>
                <a:gd name="connsiteX16" fmla="*/ 565880 w 820292"/>
                <a:gd name="connsiteY16" fmla="*/ 264509 h 458427"/>
                <a:gd name="connsiteX17" fmla="*/ 797528 w 820292"/>
                <a:gd name="connsiteY17" fmla="*/ 306229 h 458427"/>
                <a:gd name="connsiteX18" fmla="*/ 820293 w 820292"/>
                <a:gd name="connsiteY18" fmla="*/ 307657 h 45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0292" h="458427">
                  <a:moveTo>
                    <a:pt x="820293" y="307657"/>
                  </a:moveTo>
                  <a:cubicBezTo>
                    <a:pt x="803720" y="350710"/>
                    <a:pt x="815530" y="405384"/>
                    <a:pt x="804577" y="451675"/>
                  </a:cubicBezTo>
                  <a:cubicBezTo>
                    <a:pt x="799462" y="456504"/>
                    <a:pt x="792537" y="458924"/>
                    <a:pt x="785527" y="458343"/>
                  </a:cubicBezTo>
                  <a:cubicBezTo>
                    <a:pt x="774954" y="456819"/>
                    <a:pt x="768382" y="446818"/>
                    <a:pt x="763048" y="437864"/>
                  </a:cubicBezTo>
                  <a:cubicBezTo>
                    <a:pt x="734473" y="388715"/>
                    <a:pt x="698945" y="337947"/>
                    <a:pt x="644366" y="317182"/>
                  </a:cubicBezTo>
                  <a:cubicBezTo>
                    <a:pt x="625431" y="310829"/>
                    <a:pt x="605952" y="306238"/>
                    <a:pt x="586169" y="303466"/>
                  </a:cubicBezTo>
                  <a:cubicBezTo>
                    <a:pt x="554546" y="297847"/>
                    <a:pt x="523113" y="290989"/>
                    <a:pt x="492157" y="283083"/>
                  </a:cubicBezTo>
                  <a:cubicBezTo>
                    <a:pt x="470564" y="278854"/>
                    <a:pt x="449933" y="270681"/>
                    <a:pt x="431292" y="258984"/>
                  </a:cubicBezTo>
                  <a:cubicBezTo>
                    <a:pt x="409861" y="243935"/>
                    <a:pt x="395954" y="220884"/>
                    <a:pt x="378714" y="201834"/>
                  </a:cubicBezTo>
                  <a:cubicBezTo>
                    <a:pt x="344100" y="163696"/>
                    <a:pt x="297151" y="138979"/>
                    <a:pt x="246126" y="132016"/>
                  </a:cubicBezTo>
                  <a:cubicBezTo>
                    <a:pt x="215170" y="127825"/>
                    <a:pt x="183452" y="130207"/>
                    <a:pt x="152400" y="126778"/>
                  </a:cubicBezTo>
                  <a:cubicBezTo>
                    <a:pt x="121349" y="123349"/>
                    <a:pt x="88868" y="112681"/>
                    <a:pt x="69914" y="88678"/>
                  </a:cubicBezTo>
                  <a:cubicBezTo>
                    <a:pt x="58198" y="73914"/>
                    <a:pt x="52673" y="55435"/>
                    <a:pt x="42005" y="39909"/>
                  </a:cubicBezTo>
                  <a:cubicBezTo>
                    <a:pt x="30242" y="24594"/>
                    <a:pt x="16250" y="11144"/>
                    <a:pt x="476" y="0"/>
                  </a:cubicBezTo>
                  <a:lnTo>
                    <a:pt x="0" y="0"/>
                  </a:lnTo>
                  <a:cubicBezTo>
                    <a:pt x="126111" y="39338"/>
                    <a:pt x="248412" y="87725"/>
                    <a:pt x="361283" y="154496"/>
                  </a:cubicBezTo>
                  <a:cubicBezTo>
                    <a:pt x="427958" y="193929"/>
                    <a:pt x="491871" y="240221"/>
                    <a:pt x="565880" y="264509"/>
                  </a:cubicBezTo>
                  <a:cubicBezTo>
                    <a:pt x="639889" y="288798"/>
                    <a:pt x="690658" y="287941"/>
                    <a:pt x="797528" y="306229"/>
                  </a:cubicBezTo>
                  <a:cubicBezTo>
                    <a:pt x="805139" y="306276"/>
                    <a:pt x="812740" y="306753"/>
                    <a:pt x="820293" y="307657"/>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58" name="任意多边形: 形状 257">
              <a:extLst>
                <a:ext uri="{FF2B5EF4-FFF2-40B4-BE49-F238E27FC236}">
                  <a16:creationId xmlns:a16="http://schemas.microsoft.com/office/drawing/2014/main" id="{A5A65B7F-79CD-DCA4-1D1B-5479F6FA1F18}"/>
                </a:ext>
              </a:extLst>
            </p:cNvPr>
            <p:cNvSpPr/>
            <p:nvPr/>
          </p:nvSpPr>
          <p:spPr>
            <a:xfrm>
              <a:off x="3739362" y="3104700"/>
              <a:ext cx="426669" cy="526732"/>
            </a:xfrm>
            <a:custGeom>
              <a:avLst/>
              <a:gdLst>
                <a:gd name="connsiteX0" fmla="*/ 425947 w 426669"/>
                <a:gd name="connsiteY0" fmla="*/ 95631 h 526732"/>
                <a:gd name="connsiteX1" fmla="*/ 422708 w 426669"/>
                <a:gd name="connsiteY1" fmla="*/ 130778 h 526732"/>
                <a:gd name="connsiteX2" fmla="*/ 323934 w 426669"/>
                <a:gd name="connsiteY2" fmla="*/ 231838 h 526732"/>
                <a:gd name="connsiteX3" fmla="*/ 224588 w 426669"/>
                <a:gd name="connsiteY3" fmla="*/ 321278 h 526732"/>
                <a:gd name="connsiteX4" fmla="*/ 202205 w 426669"/>
                <a:gd name="connsiteY4" fmla="*/ 374142 h 526732"/>
                <a:gd name="connsiteX5" fmla="*/ 127910 w 426669"/>
                <a:gd name="connsiteY5" fmla="*/ 421005 h 526732"/>
                <a:gd name="connsiteX6" fmla="*/ 16753 w 426669"/>
                <a:gd name="connsiteY6" fmla="*/ 514921 h 526732"/>
                <a:gd name="connsiteX7" fmla="*/ 1513 w 426669"/>
                <a:gd name="connsiteY7" fmla="*/ 526732 h 526732"/>
                <a:gd name="connsiteX8" fmla="*/ 4275 w 426669"/>
                <a:gd name="connsiteY8" fmla="*/ 373761 h 526732"/>
                <a:gd name="connsiteX9" fmla="*/ 24659 w 426669"/>
                <a:gd name="connsiteY9" fmla="*/ 265271 h 526732"/>
                <a:gd name="connsiteX10" fmla="*/ 170105 w 426669"/>
                <a:gd name="connsiteY10" fmla="*/ 163925 h 526732"/>
                <a:gd name="connsiteX11" fmla="*/ 231827 w 426669"/>
                <a:gd name="connsiteY11" fmla="*/ 108680 h 526732"/>
                <a:gd name="connsiteX12" fmla="*/ 303170 w 426669"/>
                <a:gd name="connsiteY12" fmla="*/ 50863 h 526732"/>
                <a:gd name="connsiteX13" fmla="*/ 338888 w 426669"/>
                <a:gd name="connsiteY13" fmla="*/ 34100 h 526732"/>
                <a:gd name="connsiteX14" fmla="*/ 418708 w 426669"/>
                <a:gd name="connsiteY14" fmla="*/ 0 h 526732"/>
                <a:gd name="connsiteX15" fmla="*/ 425947 w 426669"/>
                <a:gd name="connsiteY15" fmla="*/ 95631 h 52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6669" h="526732">
                  <a:moveTo>
                    <a:pt x="425947" y="95631"/>
                  </a:moveTo>
                  <a:cubicBezTo>
                    <a:pt x="426261" y="107432"/>
                    <a:pt x="425175" y="119234"/>
                    <a:pt x="422708" y="130778"/>
                  </a:cubicBezTo>
                  <a:cubicBezTo>
                    <a:pt x="411278" y="175546"/>
                    <a:pt x="362606" y="210026"/>
                    <a:pt x="323934" y="231838"/>
                  </a:cubicBezTo>
                  <a:cubicBezTo>
                    <a:pt x="285263" y="253651"/>
                    <a:pt x="242876" y="280416"/>
                    <a:pt x="224588" y="321278"/>
                  </a:cubicBezTo>
                  <a:cubicBezTo>
                    <a:pt x="216778" y="338804"/>
                    <a:pt x="213539" y="358521"/>
                    <a:pt x="202205" y="374142"/>
                  </a:cubicBezTo>
                  <a:cubicBezTo>
                    <a:pt x="185060" y="397859"/>
                    <a:pt x="154008" y="406908"/>
                    <a:pt x="127910" y="421005"/>
                  </a:cubicBezTo>
                  <a:cubicBezTo>
                    <a:pt x="84857" y="444246"/>
                    <a:pt x="53710" y="483298"/>
                    <a:pt x="16753" y="514921"/>
                  </a:cubicBezTo>
                  <a:cubicBezTo>
                    <a:pt x="11885" y="519122"/>
                    <a:pt x="6790" y="523065"/>
                    <a:pt x="1513" y="526732"/>
                  </a:cubicBezTo>
                  <a:cubicBezTo>
                    <a:pt x="-1192" y="475745"/>
                    <a:pt x="-268" y="424624"/>
                    <a:pt x="4275" y="373761"/>
                  </a:cubicBezTo>
                  <a:cubicBezTo>
                    <a:pt x="6742" y="336918"/>
                    <a:pt x="13581" y="300495"/>
                    <a:pt x="24659" y="265271"/>
                  </a:cubicBezTo>
                  <a:cubicBezTo>
                    <a:pt x="71617" y="229648"/>
                    <a:pt x="124195" y="200977"/>
                    <a:pt x="170105" y="163925"/>
                  </a:cubicBezTo>
                  <a:cubicBezTo>
                    <a:pt x="191632" y="146495"/>
                    <a:pt x="211539" y="127445"/>
                    <a:pt x="231827" y="108680"/>
                  </a:cubicBezTo>
                  <a:cubicBezTo>
                    <a:pt x="252116" y="89916"/>
                    <a:pt x="276595" y="64484"/>
                    <a:pt x="303170" y="50863"/>
                  </a:cubicBezTo>
                  <a:cubicBezTo>
                    <a:pt x="314600" y="44958"/>
                    <a:pt x="327077" y="39719"/>
                    <a:pt x="338888" y="34100"/>
                  </a:cubicBezTo>
                  <a:cubicBezTo>
                    <a:pt x="365111" y="21784"/>
                    <a:pt x="391724" y="10411"/>
                    <a:pt x="418708" y="0"/>
                  </a:cubicBezTo>
                  <a:cubicBezTo>
                    <a:pt x="425594" y="31375"/>
                    <a:pt x="428033" y="63570"/>
                    <a:pt x="425947" y="95631"/>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59" name="任意多边形: 形状 258">
              <a:extLst>
                <a:ext uri="{FF2B5EF4-FFF2-40B4-BE49-F238E27FC236}">
                  <a16:creationId xmlns:a16="http://schemas.microsoft.com/office/drawing/2014/main" id="{8B56ED32-8A4A-32DA-7FA7-F2929EF821F2}"/>
                </a:ext>
              </a:extLst>
            </p:cNvPr>
            <p:cNvSpPr/>
            <p:nvPr/>
          </p:nvSpPr>
          <p:spPr>
            <a:xfrm>
              <a:off x="4582178" y="3309392"/>
              <a:ext cx="617828" cy="483379"/>
            </a:xfrm>
            <a:custGeom>
              <a:avLst/>
              <a:gdLst>
                <a:gd name="connsiteX0" fmla="*/ 612307 w 617828"/>
                <a:gd name="connsiteY0" fmla="*/ 118205 h 483379"/>
                <a:gd name="connsiteX1" fmla="*/ 381040 w 617828"/>
                <a:gd name="connsiteY1" fmla="*/ 399860 h 483379"/>
                <a:gd name="connsiteX2" fmla="*/ 254929 w 617828"/>
                <a:gd name="connsiteY2" fmla="*/ 437960 h 483379"/>
                <a:gd name="connsiteX3" fmla="*/ 100719 w 617828"/>
                <a:gd name="connsiteY3" fmla="*/ 476060 h 483379"/>
                <a:gd name="connsiteX4" fmla="*/ 34044 w 617828"/>
                <a:gd name="connsiteY4" fmla="*/ 480536 h 483379"/>
                <a:gd name="connsiteX5" fmla="*/ 1755 w 617828"/>
                <a:gd name="connsiteY5" fmla="*/ 430911 h 483379"/>
                <a:gd name="connsiteX6" fmla="*/ 21567 w 617828"/>
                <a:gd name="connsiteY6" fmla="*/ 406622 h 483379"/>
                <a:gd name="connsiteX7" fmla="*/ 101481 w 617828"/>
                <a:gd name="connsiteY7" fmla="*/ 304705 h 483379"/>
                <a:gd name="connsiteX8" fmla="*/ 121008 w 617828"/>
                <a:gd name="connsiteY8" fmla="*/ 211169 h 483379"/>
                <a:gd name="connsiteX9" fmla="*/ 70144 w 617828"/>
                <a:gd name="connsiteY9" fmla="*/ 142304 h 483379"/>
                <a:gd name="connsiteX10" fmla="*/ 104910 w 617828"/>
                <a:gd name="connsiteY10" fmla="*/ 151829 h 483379"/>
                <a:gd name="connsiteX11" fmla="*/ 232069 w 617828"/>
                <a:gd name="connsiteY11" fmla="*/ 177165 h 483379"/>
                <a:gd name="connsiteX12" fmla="*/ 448953 w 617828"/>
                <a:gd name="connsiteY12" fmla="*/ 184404 h 483379"/>
                <a:gd name="connsiteX13" fmla="*/ 591828 w 617828"/>
                <a:gd name="connsiteY13" fmla="*/ 42863 h 483379"/>
                <a:gd name="connsiteX14" fmla="*/ 601353 w 617828"/>
                <a:gd name="connsiteY14" fmla="*/ 4763 h 483379"/>
                <a:gd name="connsiteX15" fmla="*/ 607926 w 617828"/>
                <a:gd name="connsiteY15" fmla="*/ 0 h 483379"/>
                <a:gd name="connsiteX16" fmla="*/ 612307 w 617828"/>
                <a:gd name="connsiteY16" fmla="*/ 118205 h 483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7828" h="483379">
                  <a:moveTo>
                    <a:pt x="612307" y="118205"/>
                  </a:moveTo>
                  <a:cubicBezTo>
                    <a:pt x="585647" y="244135"/>
                    <a:pt x="499369" y="349206"/>
                    <a:pt x="381040" y="399860"/>
                  </a:cubicBezTo>
                  <a:cubicBezTo>
                    <a:pt x="340111" y="415966"/>
                    <a:pt x="297934" y="428711"/>
                    <a:pt x="254929" y="437960"/>
                  </a:cubicBezTo>
                  <a:lnTo>
                    <a:pt x="100719" y="476060"/>
                  </a:lnTo>
                  <a:cubicBezTo>
                    <a:pt x="78812" y="481489"/>
                    <a:pt x="55571" y="486823"/>
                    <a:pt x="34044" y="480536"/>
                  </a:cubicBezTo>
                  <a:cubicBezTo>
                    <a:pt x="12518" y="474250"/>
                    <a:pt x="-5865" y="451485"/>
                    <a:pt x="1755" y="430911"/>
                  </a:cubicBezTo>
                  <a:cubicBezTo>
                    <a:pt x="6336" y="421357"/>
                    <a:pt x="13127" y="413033"/>
                    <a:pt x="21567" y="406622"/>
                  </a:cubicBezTo>
                  <a:cubicBezTo>
                    <a:pt x="53675" y="377323"/>
                    <a:pt x="80688" y="342881"/>
                    <a:pt x="101481" y="304705"/>
                  </a:cubicBezTo>
                  <a:cubicBezTo>
                    <a:pt x="117198" y="276130"/>
                    <a:pt x="129199" y="242697"/>
                    <a:pt x="121008" y="211169"/>
                  </a:cubicBezTo>
                  <a:cubicBezTo>
                    <a:pt x="113578" y="182594"/>
                    <a:pt x="91861" y="161735"/>
                    <a:pt x="70144" y="142304"/>
                  </a:cubicBezTo>
                  <a:cubicBezTo>
                    <a:pt x="81422" y="146533"/>
                    <a:pt x="93052" y="149723"/>
                    <a:pt x="104910" y="151829"/>
                  </a:cubicBezTo>
                  <a:cubicBezTo>
                    <a:pt x="147392" y="159163"/>
                    <a:pt x="189492" y="169926"/>
                    <a:pt x="232069" y="177165"/>
                  </a:cubicBezTo>
                  <a:cubicBezTo>
                    <a:pt x="303888" y="189357"/>
                    <a:pt x="378183" y="201454"/>
                    <a:pt x="448953" y="184404"/>
                  </a:cubicBezTo>
                  <a:cubicBezTo>
                    <a:pt x="519724" y="167354"/>
                    <a:pt x="586399" y="113157"/>
                    <a:pt x="591828" y="42863"/>
                  </a:cubicBezTo>
                  <a:cubicBezTo>
                    <a:pt x="592971" y="29623"/>
                    <a:pt x="592400" y="14859"/>
                    <a:pt x="601353" y="4763"/>
                  </a:cubicBezTo>
                  <a:cubicBezTo>
                    <a:pt x="603173" y="2724"/>
                    <a:pt x="605421" y="1095"/>
                    <a:pt x="607926" y="0"/>
                  </a:cubicBezTo>
                  <a:cubicBezTo>
                    <a:pt x="619432" y="38386"/>
                    <a:pt x="620937" y="79077"/>
                    <a:pt x="612307" y="118205"/>
                  </a:cubicBezTo>
                  <a:close/>
                </a:path>
              </a:pathLst>
            </a:custGeom>
            <a:solidFill>
              <a:schemeClr val="accent3">
                <a:lumMod val="60000"/>
                <a:lumOff val="40000"/>
              </a:schemeClr>
            </a:solidFill>
            <a:ln w="9525" cap="flat">
              <a:noFill/>
              <a:prstDash val="solid"/>
              <a:miter/>
            </a:ln>
          </p:spPr>
          <p:txBody>
            <a:bodyPr rtlCol="0" anchor="ctr">
              <a:noAutofit/>
            </a:bodyPr>
            <a:lstStyle/>
            <a:p>
              <a:endParaRPr lang="en-US">
                <a:cs typeface="+mn-ea"/>
                <a:sym typeface="+mn-lt"/>
              </a:endParaRPr>
            </a:p>
          </p:txBody>
        </p:sp>
        <p:sp>
          <p:nvSpPr>
            <p:cNvPr id="260" name="任意多边形: 形状 259">
              <a:extLst>
                <a:ext uri="{FF2B5EF4-FFF2-40B4-BE49-F238E27FC236}">
                  <a16:creationId xmlns:a16="http://schemas.microsoft.com/office/drawing/2014/main" id="{358BEF78-37C1-A753-135F-6FD57336F52B}"/>
                </a:ext>
              </a:extLst>
            </p:cNvPr>
            <p:cNvSpPr/>
            <p:nvPr/>
          </p:nvSpPr>
          <p:spPr>
            <a:xfrm>
              <a:off x="3905657" y="3951746"/>
              <a:ext cx="655641" cy="273665"/>
            </a:xfrm>
            <a:custGeom>
              <a:avLst/>
              <a:gdLst>
                <a:gd name="connsiteX0" fmla="*/ 655511 w 655641"/>
                <a:gd name="connsiteY0" fmla="*/ 273665 h 273665"/>
                <a:gd name="connsiteX1" fmla="*/ 535877 w 655641"/>
                <a:gd name="connsiteY1" fmla="*/ 208990 h 273665"/>
                <a:gd name="connsiteX2" fmla="*/ 266414 w 655641"/>
                <a:gd name="connsiteY2" fmla="*/ 110883 h 273665"/>
                <a:gd name="connsiteX3" fmla="*/ 206978 w 655641"/>
                <a:gd name="connsiteY3" fmla="*/ 97357 h 273665"/>
                <a:gd name="connsiteX4" fmla="*/ 121253 w 655641"/>
                <a:gd name="connsiteY4" fmla="*/ 82213 h 273665"/>
                <a:gd name="connsiteX5" fmla="*/ 106490 w 655641"/>
                <a:gd name="connsiteY5" fmla="*/ 82213 h 273665"/>
                <a:gd name="connsiteX6" fmla="*/ 89535 w 655641"/>
                <a:gd name="connsiteY6" fmla="*/ 80498 h 273665"/>
                <a:gd name="connsiteX7" fmla="*/ 47625 w 655641"/>
                <a:gd name="connsiteY7" fmla="*/ 77260 h 273665"/>
                <a:gd name="connsiteX8" fmla="*/ 0 w 655641"/>
                <a:gd name="connsiteY8" fmla="*/ 77260 h 273665"/>
                <a:gd name="connsiteX9" fmla="*/ 11430 w 655641"/>
                <a:gd name="connsiteY9" fmla="*/ 68592 h 273665"/>
                <a:gd name="connsiteX10" fmla="*/ 66199 w 655641"/>
                <a:gd name="connsiteY10" fmla="*/ 34873 h 273665"/>
                <a:gd name="connsiteX11" fmla="*/ 129826 w 655641"/>
                <a:gd name="connsiteY11" fmla="*/ 3631 h 273665"/>
                <a:gd name="connsiteX12" fmla="*/ 262128 w 655641"/>
                <a:gd name="connsiteY12" fmla="*/ 26968 h 273665"/>
                <a:gd name="connsiteX13" fmla="*/ 489395 w 655641"/>
                <a:gd name="connsiteY13" fmla="*/ 111835 h 273665"/>
                <a:gd name="connsiteX14" fmla="*/ 583025 w 655641"/>
                <a:gd name="connsiteY14" fmla="*/ 130885 h 273665"/>
                <a:gd name="connsiteX15" fmla="*/ 645128 w 655641"/>
                <a:gd name="connsiteY15" fmla="*/ 212800 h 273665"/>
                <a:gd name="connsiteX16" fmla="*/ 655511 w 655641"/>
                <a:gd name="connsiteY16" fmla="*/ 273665 h 27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5641" h="273665">
                  <a:moveTo>
                    <a:pt x="655511" y="273665"/>
                  </a:moveTo>
                  <a:cubicBezTo>
                    <a:pt x="615791" y="251281"/>
                    <a:pt x="576167" y="228897"/>
                    <a:pt x="535877" y="208990"/>
                  </a:cubicBezTo>
                  <a:cubicBezTo>
                    <a:pt x="449837" y="166718"/>
                    <a:pt x="359493" y="133829"/>
                    <a:pt x="266414" y="110883"/>
                  </a:cubicBezTo>
                  <a:cubicBezTo>
                    <a:pt x="246726" y="105930"/>
                    <a:pt x="226914" y="101424"/>
                    <a:pt x="206978" y="97357"/>
                  </a:cubicBezTo>
                  <a:cubicBezTo>
                    <a:pt x="178660" y="91576"/>
                    <a:pt x="150085" y="86527"/>
                    <a:pt x="121253" y="82213"/>
                  </a:cubicBezTo>
                  <a:cubicBezTo>
                    <a:pt x="116357" y="81498"/>
                    <a:pt x="111385" y="81498"/>
                    <a:pt x="106490" y="82213"/>
                  </a:cubicBezTo>
                  <a:cubicBezTo>
                    <a:pt x="100784" y="82346"/>
                    <a:pt x="95098" y="81774"/>
                    <a:pt x="89535" y="80498"/>
                  </a:cubicBezTo>
                  <a:cubicBezTo>
                    <a:pt x="75648" y="78507"/>
                    <a:pt x="61646" y="77431"/>
                    <a:pt x="47625" y="77260"/>
                  </a:cubicBezTo>
                  <a:cubicBezTo>
                    <a:pt x="31623" y="77260"/>
                    <a:pt x="15621" y="77260"/>
                    <a:pt x="0" y="77260"/>
                  </a:cubicBezTo>
                  <a:cubicBezTo>
                    <a:pt x="3572" y="74069"/>
                    <a:pt x="7391" y="71163"/>
                    <a:pt x="11430" y="68592"/>
                  </a:cubicBezTo>
                  <a:cubicBezTo>
                    <a:pt x="29528" y="57066"/>
                    <a:pt x="48196" y="46589"/>
                    <a:pt x="66199" y="34873"/>
                  </a:cubicBezTo>
                  <a:cubicBezTo>
                    <a:pt x="85573" y="21071"/>
                    <a:pt x="107061" y="10518"/>
                    <a:pt x="129826" y="3631"/>
                  </a:cubicBezTo>
                  <a:cubicBezTo>
                    <a:pt x="174212" y="-7418"/>
                    <a:pt x="220504" y="8584"/>
                    <a:pt x="262128" y="26968"/>
                  </a:cubicBezTo>
                  <a:cubicBezTo>
                    <a:pt x="336423" y="59638"/>
                    <a:pt x="408623" y="100977"/>
                    <a:pt x="489395" y="111835"/>
                  </a:cubicBezTo>
                  <a:cubicBezTo>
                    <a:pt x="521208" y="116122"/>
                    <a:pt x="554927" y="115740"/>
                    <a:pt x="583025" y="130885"/>
                  </a:cubicBezTo>
                  <a:cubicBezTo>
                    <a:pt x="614363" y="147554"/>
                    <a:pt x="632841" y="180225"/>
                    <a:pt x="645128" y="212800"/>
                  </a:cubicBezTo>
                  <a:cubicBezTo>
                    <a:pt x="652853" y="232127"/>
                    <a:pt x="656387" y="252872"/>
                    <a:pt x="655511" y="273665"/>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61" name="任意多边形: 形状 260">
              <a:extLst>
                <a:ext uri="{FF2B5EF4-FFF2-40B4-BE49-F238E27FC236}">
                  <a16:creationId xmlns:a16="http://schemas.microsoft.com/office/drawing/2014/main" id="{D5C14CC4-2A7E-E1E0-9D2B-A9A7B9F60BF2}"/>
                </a:ext>
              </a:extLst>
            </p:cNvPr>
            <p:cNvSpPr/>
            <p:nvPr/>
          </p:nvSpPr>
          <p:spPr>
            <a:xfrm>
              <a:off x="4151591" y="2555774"/>
              <a:ext cx="467679" cy="467679"/>
            </a:xfrm>
            <a:custGeom>
              <a:avLst/>
              <a:gdLst>
                <a:gd name="connsiteX0" fmla="*/ 10099 w 467679"/>
                <a:gd name="connsiteY0" fmla="*/ 423291 h 467679"/>
                <a:gd name="connsiteX1" fmla="*/ 67249 w 467679"/>
                <a:gd name="connsiteY1" fmla="*/ 374333 h 467679"/>
                <a:gd name="connsiteX2" fmla="*/ 121160 w 467679"/>
                <a:gd name="connsiteY2" fmla="*/ 318230 h 467679"/>
                <a:gd name="connsiteX3" fmla="*/ 223363 w 467679"/>
                <a:gd name="connsiteY3" fmla="*/ 198787 h 467679"/>
                <a:gd name="connsiteX4" fmla="*/ 248319 w 467679"/>
                <a:gd name="connsiteY4" fmla="*/ 168212 h 467679"/>
                <a:gd name="connsiteX5" fmla="*/ 273941 w 467679"/>
                <a:gd name="connsiteY5" fmla="*/ 137732 h 467679"/>
                <a:gd name="connsiteX6" fmla="*/ 331091 w 467679"/>
                <a:gd name="connsiteY6" fmla="*/ 80582 h 467679"/>
                <a:gd name="connsiteX7" fmla="*/ 396052 w 467679"/>
                <a:gd name="connsiteY7" fmla="*/ 33909 h 467679"/>
                <a:gd name="connsiteX8" fmla="*/ 467680 w 467679"/>
                <a:gd name="connsiteY8" fmla="*/ 0 h 467679"/>
                <a:gd name="connsiteX9" fmla="*/ 400052 w 467679"/>
                <a:gd name="connsiteY9" fmla="*/ 40100 h 467679"/>
                <a:gd name="connsiteX10" fmla="*/ 341283 w 467679"/>
                <a:gd name="connsiteY10" fmla="*/ 91345 h 467679"/>
                <a:gd name="connsiteX11" fmla="*/ 291658 w 467679"/>
                <a:gd name="connsiteY11" fmla="*/ 151257 h 467679"/>
                <a:gd name="connsiteX12" fmla="*/ 246128 w 467679"/>
                <a:gd name="connsiteY12" fmla="*/ 215551 h 467679"/>
                <a:gd name="connsiteX13" fmla="*/ 150878 w 467679"/>
                <a:gd name="connsiteY13" fmla="*/ 342900 h 467679"/>
                <a:gd name="connsiteX14" fmla="*/ 99253 w 467679"/>
                <a:gd name="connsiteY14" fmla="*/ 404336 h 467679"/>
                <a:gd name="connsiteX15" fmla="*/ 40102 w 467679"/>
                <a:gd name="connsiteY15" fmla="*/ 462153 h 467679"/>
                <a:gd name="connsiteX16" fmla="*/ 5527 w 467679"/>
                <a:gd name="connsiteY16" fmla="*/ 458629 h 467679"/>
                <a:gd name="connsiteX17" fmla="*/ 9051 w 467679"/>
                <a:gd name="connsiteY17" fmla="*/ 424053 h 467679"/>
                <a:gd name="connsiteX18" fmla="*/ 10289 w 467679"/>
                <a:gd name="connsiteY18" fmla="*/ 423100 h 467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7679" h="467679">
                  <a:moveTo>
                    <a:pt x="10099" y="423291"/>
                  </a:moveTo>
                  <a:cubicBezTo>
                    <a:pt x="30396" y="408489"/>
                    <a:pt x="49503" y="392116"/>
                    <a:pt x="67249" y="374333"/>
                  </a:cubicBezTo>
                  <a:cubicBezTo>
                    <a:pt x="85727" y="356425"/>
                    <a:pt x="103539" y="337471"/>
                    <a:pt x="121160" y="318230"/>
                  </a:cubicBezTo>
                  <a:cubicBezTo>
                    <a:pt x="156307" y="279654"/>
                    <a:pt x="190026" y="239459"/>
                    <a:pt x="223363" y="198787"/>
                  </a:cubicBezTo>
                  <a:lnTo>
                    <a:pt x="248319" y="168212"/>
                  </a:lnTo>
                  <a:cubicBezTo>
                    <a:pt x="256510" y="158020"/>
                    <a:pt x="264988" y="147733"/>
                    <a:pt x="273941" y="137732"/>
                  </a:cubicBezTo>
                  <a:cubicBezTo>
                    <a:pt x="291639" y="117377"/>
                    <a:pt x="310736" y="98279"/>
                    <a:pt x="331091" y="80582"/>
                  </a:cubicBezTo>
                  <a:cubicBezTo>
                    <a:pt x="351256" y="63055"/>
                    <a:pt x="373001" y="47425"/>
                    <a:pt x="396052" y="33909"/>
                  </a:cubicBezTo>
                  <a:cubicBezTo>
                    <a:pt x="418921" y="20583"/>
                    <a:pt x="442877" y="9239"/>
                    <a:pt x="467680" y="0"/>
                  </a:cubicBezTo>
                  <a:cubicBezTo>
                    <a:pt x="444048" y="11449"/>
                    <a:pt x="421426" y="24860"/>
                    <a:pt x="400052" y="40100"/>
                  </a:cubicBezTo>
                  <a:cubicBezTo>
                    <a:pt x="378992" y="55426"/>
                    <a:pt x="359333" y="72571"/>
                    <a:pt x="341283" y="91345"/>
                  </a:cubicBezTo>
                  <a:cubicBezTo>
                    <a:pt x="323405" y="110176"/>
                    <a:pt x="306831" y="130188"/>
                    <a:pt x="291658" y="151257"/>
                  </a:cubicBezTo>
                  <a:lnTo>
                    <a:pt x="246128" y="215551"/>
                  </a:lnTo>
                  <a:cubicBezTo>
                    <a:pt x="215458" y="258604"/>
                    <a:pt x="184120" y="301276"/>
                    <a:pt x="150878" y="342900"/>
                  </a:cubicBezTo>
                  <a:cubicBezTo>
                    <a:pt x="134305" y="363760"/>
                    <a:pt x="117255" y="384334"/>
                    <a:pt x="99253" y="404336"/>
                  </a:cubicBezTo>
                  <a:cubicBezTo>
                    <a:pt x="81022" y="425072"/>
                    <a:pt x="61248" y="444398"/>
                    <a:pt x="40102" y="462153"/>
                  </a:cubicBezTo>
                  <a:cubicBezTo>
                    <a:pt x="29577" y="470725"/>
                    <a:pt x="14099" y="469154"/>
                    <a:pt x="5527" y="458629"/>
                  </a:cubicBezTo>
                  <a:cubicBezTo>
                    <a:pt x="-3046" y="448104"/>
                    <a:pt x="-1474" y="432625"/>
                    <a:pt x="9051" y="424053"/>
                  </a:cubicBezTo>
                  <a:lnTo>
                    <a:pt x="10289" y="423100"/>
                  </a:ln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62" name="任意多边形: 形状 261">
              <a:extLst>
                <a:ext uri="{FF2B5EF4-FFF2-40B4-BE49-F238E27FC236}">
                  <a16:creationId xmlns:a16="http://schemas.microsoft.com/office/drawing/2014/main" id="{FAD64EF2-BAC0-9D9F-079D-2F523075100A}"/>
                </a:ext>
              </a:extLst>
            </p:cNvPr>
            <p:cNvSpPr/>
            <p:nvPr/>
          </p:nvSpPr>
          <p:spPr>
            <a:xfrm>
              <a:off x="3888118" y="4457182"/>
              <a:ext cx="1431296" cy="872006"/>
            </a:xfrm>
            <a:custGeom>
              <a:avLst/>
              <a:gdLst>
                <a:gd name="connsiteX0" fmla="*/ 1428477 w 1431296"/>
                <a:gd name="connsiteY0" fmla="*/ 183995 h 872006"/>
                <a:gd name="connsiteX1" fmla="*/ 1414761 w 1431296"/>
                <a:gd name="connsiteY1" fmla="*/ 287722 h 872006"/>
                <a:gd name="connsiteX2" fmla="*/ 1371994 w 1431296"/>
                <a:gd name="connsiteY2" fmla="*/ 416881 h 872006"/>
                <a:gd name="connsiteX3" fmla="*/ 1122344 w 1431296"/>
                <a:gd name="connsiteY3" fmla="*/ 675104 h 872006"/>
                <a:gd name="connsiteX4" fmla="*/ 1086435 w 1431296"/>
                <a:gd name="connsiteY4" fmla="*/ 694726 h 872006"/>
                <a:gd name="connsiteX5" fmla="*/ 854215 w 1431296"/>
                <a:gd name="connsiteY5" fmla="*/ 822075 h 872006"/>
                <a:gd name="connsiteX6" fmla="*/ 806590 w 1431296"/>
                <a:gd name="connsiteY6" fmla="*/ 840077 h 872006"/>
                <a:gd name="connsiteX7" fmla="*/ 486455 w 1431296"/>
                <a:gd name="connsiteY7" fmla="*/ 848173 h 872006"/>
                <a:gd name="connsiteX8" fmla="*/ 267951 w 1431296"/>
                <a:gd name="connsiteY8" fmla="*/ 734826 h 872006"/>
                <a:gd name="connsiteX9" fmla="*/ 154223 w 1431296"/>
                <a:gd name="connsiteY9" fmla="*/ 697297 h 872006"/>
                <a:gd name="connsiteX10" fmla="*/ 100788 w 1431296"/>
                <a:gd name="connsiteY10" fmla="*/ 672723 h 872006"/>
                <a:gd name="connsiteX11" fmla="*/ 77832 w 1431296"/>
                <a:gd name="connsiteY11" fmla="*/ 656054 h 872006"/>
                <a:gd name="connsiteX12" fmla="*/ 21349 w 1431296"/>
                <a:gd name="connsiteY12" fmla="*/ 606238 h 872006"/>
                <a:gd name="connsiteX13" fmla="*/ 3061 w 1431296"/>
                <a:gd name="connsiteY13" fmla="*/ 583474 h 872006"/>
                <a:gd name="connsiteX14" fmla="*/ 3918 w 1431296"/>
                <a:gd name="connsiteY14" fmla="*/ 569948 h 872006"/>
                <a:gd name="connsiteX15" fmla="*/ 6204 w 1431296"/>
                <a:gd name="connsiteY15" fmla="*/ 474698 h 872006"/>
                <a:gd name="connsiteX16" fmla="*/ 775 w 1431296"/>
                <a:gd name="connsiteY16" fmla="*/ 391164 h 872006"/>
                <a:gd name="connsiteX17" fmla="*/ 299 w 1431296"/>
                <a:gd name="connsiteY17" fmla="*/ 376114 h 872006"/>
                <a:gd name="connsiteX18" fmla="*/ 299 w 1431296"/>
                <a:gd name="connsiteY18" fmla="*/ 371923 h 872006"/>
                <a:gd name="connsiteX19" fmla="*/ 5919 w 1431296"/>
                <a:gd name="connsiteY19" fmla="*/ 333823 h 872006"/>
                <a:gd name="connsiteX20" fmla="*/ 10014 w 1431296"/>
                <a:gd name="connsiteY20" fmla="*/ 328680 h 872006"/>
                <a:gd name="connsiteX21" fmla="*/ 25540 w 1431296"/>
                <a:gd name="connsiteY21" fmla="*/ 337729 h 872006"/>
                <a:gd name="connsiteX22" fmla="*/ 38399 w 1431296"/>
                <a:gd name="connsiteY22" fmla="*/ 348968 h 872006"/>
                <a:gd name="connsiteX23" fmla="*/ 61640 w 1431296"/>
                <a:gd name="connsiteY23" fmla="*/ 374495 h 872006"/>
                <a:gd name="connsiteX24" fmla="*/ 102121 w 1431296"/>
                <a:gd name="connsiteY24" fmla="*/ 430502 h 872006"/>
                <a:gd name="connsiteX25" fmla="*/ 134030 w 1431296"/>
                <a:gd name="connsiteY25" fmla="*/ 474031 h 872006"/>
                <a:gd name="connsiteX26" fmla="*/ 236233 w 1431296"/>
                <a:gd name="connsiteY26" fmla="*/ 561185 h 872006"/>
                <a:gd name="connsiteX27" fmla="*/ 363106 w 1431296"/>
                <a:gd name="connsiteY27" fmla="*/ 607191 h 872006"/>
                <a:gd name="connsiteX28" fmla="*/ 396444 w 1431296"/>
                <a:gd name="connsiteY28" fmla="*/ 611096 h 872006"/>
                <a:gd name="connsiteX29" fmla="*/ 419113 w 1431296"/>
                <a:gd name="connsiteY29" fmla="*/ 613382 h 872006"/>
                <a:gd name="connsiteX30" fmla="*/ 444545 w 1431296"/>
                <a:gd name="connsiteY30" fmla="*/ 615763 h 872006"/>
                <a:gd name="connsiteX31" fmla="*/ 494647 w 1431296"/>
                <a:gd name="connsiteY31" fmla="*/ 620431 h 872006"/>
                <a:gd name="connsiteX32" fmla="*/ 558940 w 1431296"/>
                <a:gd name="connsiteY32" fmla="*/ 625574 h 872006"/>
                <a:gd name="connsiteX33" fmla="*/ 880028 w 1431296"/>
                <a:gd name="connsiteY33" fmla="*/ 577473 h 872006"/>
                <a:gd name="connsiteX34" fmla="*/ 934606 w 1431296"/>
                <a:gd name="connsiteY34" fmla="*/ 554803 h 872006"/>
                <a:gd name="connsiteX35" fmla="*/ 949560 w 1431296"/>
                <a:gd name="connsiteY35" fmla="*/ 546231 h 872006"/>
                <a:gd name="connsiteX36" fmla="*/ 979088 w 1431296"/>
                <a:gd name="connsiteY36" fmla="*/ 526514 h 872006"/>
                <a:gd name="connsiteX37" fmla="*/ 1128630 w 1431296"/>
                <a:gd name="connsiteY37" fmla="*/ 381639 h 872006"/>
                <a:gd name="connsiteX38" fmla="*/ 1161206 w 1431296"/>
                <a:gd name="connsiteY38" fmla="*/ 338681 h 872006"/>
                <a:gd name="connsiteX39" fmla="*/ 1189781 w 1431296"/>
                <a:gd name="connsiteY39" fmla="*/ 293437 h 872006"/>
                <a:gd name="connsiteX40" fmla="*/ 1198544 w 1431296"/>
                <a:gd name="connsiteY40" fmla="*/ 278674 h 872006"/>
                <a:gd name="connsiteX41" fmla="*/ 1239502 w 1431296"/>
                <a:gd name="connsiteY41" fmla="*/ 200568 h 872006"/>
                <a:gd name="connsiteX42" fmla="*/ 1268553 w 1431296"/>
                <a:gd name="connsiteY42" fmla="*/ 109891 h 872006"/>
                <a:gd name="connsiteX43" fmla="*/ 1278078 w 1431296"/>
                <a:gd name="connsiteY43" fmla="*/ 63123 h 872006"/>
                <a:gd name="connsiteX44" fmla="*/ 1280269 w 1431296"/>
                <a:gd name="connsiteY44" fmla="*/ 10068 h 872006"/>
                <a:gd name="connsiteX45" fmla="*/ 1280269 w 1431296"/>
                <a:gd name="connsiteY45" fmla="*/ 3115 h 872006"/>
                <a:gd name="connsiteX46" fmla="*/ 1288079 w 1431296"/>
                <a:gd name="connsiteY46" fmla="*/ 448 h 872006"/>
                <a:gd name="connsiteX47" fmla="*/ 1313796 w 1431296"/>
                <a:gd name="connsiteY47" fmla="*/ 3210 h 872006"/>
                <a:gd name="connsiteX48" fmla="*/ 1356659 w 1431296"/>
                <a:gd name="connsiteY48" fmla="*/ 55026 h 872006"/>
                <a:gd name="connsiteX49" fmla="*/ 1380281 w 1431296"/>
                <a:gd name="connsiteY49" fmla="*/ 72267 h 872006"/>
                <a:gd name="connsiteX50" fmla="*/ 1394759 w 1431296"/>
                <a:gd name="connsiteY50" fmla="*/ 76553 h 872006"/>
                <a:gd name="connsiteX51" fmla="*/ 1407522 w 1431296"/>
                <a:gd name="connsiteY51" fmla="*/ 83030 h 872006"/>
                <a:gd name="connsiteX52" fmla="*/ 1428477 w 1431296"/>
                <a:gd name="connsiteY52" fmla="*/ 183995 h 87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31296" h="872006">
                  <a:moveTo>
                    <a:pt x="1428477" y="183995"/>
                  </a:moveTo>
                  <a:cubicBezTo>
                    <a:pt x="1426296" y="218847"/>
                    <a:pt x="1421715" y="253499"/>
                    <a:pt x="1414761" y="287722"/>
                  </a:cubicBezTo>
                  <a:cubicBezTo>
                    <a:pt x="1405751" y="332337"/>
                    <a:pt x="1391387" y="375705"/>
                    <a:pt x="1371994" y="416881"/>
                  </a:cubicBezTo>
                  <a:cubicBezTo>
                    <a:pt x="1319416" y="526514"/>
                    <a:pt x="1227214" y="613763"/>
                    <a:pt x="1122344" y="675104"/>
                  </a:cubicBezTo>
                  <a:cubicBezTo>
                    <a:pt x="1110533" y="682057"/>
                    <a:pt x="1097865" y="687582"/>
                    <a:pt x="1086435" y="694726"/>
                  </a:cubicBezTo>
                  <a:cubicBezTo>
                    <a:pt x="1011568" y="741398"/>
                    <a:pt x="935749" y="788071"/>
                    <a:pt x="854215" y="822075"/>
                  </a:cubicBezTo>
                  <a:cubicBezTo>
                    <a:pt x="838594" y="828552"/>
                    <a:pt x="822687" y="834648"/>
                    <a:pt x="806590" y="840077"/>
                  </a:cubicBezTo>
                  <a:cubicBezTo>
                    <a:pt x="703530" y="875319"/>
                    <a:pt x="588563" y="886083"/>
                    <a:pt x="486455" y="848173"/>
                  </a:cubicBezTo>
                  <a:cubicBezTo>
                    <a:pt x="409493" y="819598"/>
                    <a:pt x="344247" y="765210"/>
                    <a:pt x="267951" y="734826"/>
                  </a:cubicBezTo>
                  <a:cubicBezTo>
                    <a:pt x="230804" y="719967"/>
                    <a:pt x="191751" y="710918"/>
                    <a:pt x="154223" y="697297"/>
                  </a:cubicBezTo>
                  <a:cubicBezTo>
                    <a:pt x="135659" y="690849"/>
                    <a:pt x="117761" y="682619"/>
                    <a:pt x="100788" y="672723"/>
                  </a:cubicBezTo>
                  <a:cubicBezTo>
                    <a:pt x="92377" y="668294"/>
                    <a:pt x="84652" y="662674"/>
                    <a:pt x="77832" y="656054"/>
                  </a:cubicBezTo>
                  <a:cubicBezTo>
                    <a:pt x="61068" y="637576"/>
                    <a:pt x="39256" y="623860"/>
                    <a:pt x="21349" y="606238"/>
                  </a:cubicBezTo>
                  <a:cubicBezTo>
                    <a:pt x="15063" y="600142"/>
                    <a:pt x="4585" y="592618"/>
                    <a:pt x="3061" y="583474"/>
                  </a:cubicBezTo>
                  <a:cubicBezTo>
                    <a:pt x="2823" y="578949"/>
                    <a:pt x="3118" y="574406"/>
                    <a:pt x="3918" y="569948"/>
                  </a:cubicBezTo>
                  <a:cubicBezTo>
                    <a:pt x="5728" y="538325"/>
                    <a:pt x="7062" y="506226"/>
                    <a:pt x="6204" y="474698"/>
                  </a:cubicBezTo>
                  <a:cubicBezTo>
                    <a:pt x="5442" y="446790"/>
                    <a:pt x="2109" y="419072"/>
                    <a:pt x="775" y="391164"/>
                  </a:cubicBezTo>
                  <a:cubicBezTo>
                    <a:pt x="775" y="386211"/>
                    <a:pt x="299" y="381163"/>
                    <a:pt x="299" y="376114"/>
                  </a:cubicBezTo>
                  <a:cubicBezTo>
                    <a:pt x="299" y="374685"/>
                    <a:pt x="299" y="373352"/>
                    <a:pt x="299" y="371923"/>
                  </a:cubicBezTo>
                  <a:cubicBezTo>
                    <a:pt x="-796" y="358960"/>
                    <a:pt x="1128" y="345920"/>
                    <a:pt x="5919" y="333823"/>
                  </a:cubicBezTo>
                  <a:cubicBezTo>
                    <a:pt x="6547" y="331633"/>
                    <a:pt x="8024" y="329785"/>
                    <a:pt x="10014" y="328680"/>
                  </a:cubicBezTo>
                  <a:cubicBezTo>
                    <a:pt x="14967" y="327060"/>
                    <a:pt x="22111" y="334871"/>
                    <a:pt x="25540" y="337729"/>
                  </a:cubicBezTo>
                  <a:cubicBezTo>
                    <a:pt x="28969" y="340586"/>
                    <a:pt x="34208" y="345063"/>
                    <a:pt x="38399" y="348968"/>
                  </a:cubicBezTo>
                  <a:cubicBezTo>
                    <a:pt x="46657" y="356998"/>
                    <a:pt x="54410" y="365523"/>
                    <a:pt x="61640" y="374495"/>
                  </a:cubicBezTo>
                  <a:cubicBezTo>
                    <a:pt x="76213" y="392402"/>
                    <a:pt x="89072" y="411452"/>
                    <a:pt x="102121" y="430502"/>
                  </a:cubicBezTo>
                  <a:cubicBezTo>
                    <a:pt x="112313" y="445266"/>
                    <a:pt x="122600" y="460030"/>
                    <a:pt x="134030" y="474031"/>
                  </a:cubicBezTo>
                  <a:cubicBezTo>
                    <a:pt x="162538" y="509036"/>
                    <a:pt x="197171" y="538563"/>
                    <a:pt x="236233" y="561185"/>
                  </a:cubicBezTo>
                  <a:cubicBezTo>
                    <a:pt x="275429" y="583988"/>
                    <a:pt x="318405" y="599571"/>
                    <a:pt x="363106" y="607191"/>
                  </a:cubicBezTo>
                  <a:cubicBezTo>
                    <a:pt x="374060" y="609582"/>
                    <a:pt x="385233" y="610886"/>
                    <a:pt x="396444" y="611096"/>
                  </a:cubicBezTo>
                  <a:cubicBezTo>
                    <a:pt x="404045" y="611382"/>
                    <a:pt x="411608" y="612153"/>
                    <a:pt x="419113" y="613382"/>
                  </a:cubicBezTo>
                  <a:lnTo>
                    <a:pt x="444545" y="615763"/>
                  </a:lnTo>
                  <a:lnTo>
                    <a:pt x="494647" y="620431"/>
                  </a:lnTo>
                  <a:cubicBezTo>
                    <a:pt x="516078" y="622431"/>
                    <a:pt x="537509" y="624431"/>
                    <a:pt x="558940" y="625574"/>
                  </a:cubicBezTo>
                  <a:cubicBezTo>
                    <a:pt x="668125" y="631432"/>
                    <a:pt x="777358" y="615068"/>
                    <a:pt x="880028" y="577473"/>
                  </a:cubicBezTo>
                  <a:cubicBezTo>
                    <a:pt x="899078" y="570710"/>
                    <a:pt x="916128" y="560994"/>
                    <a:pt x="934606" y="554803"/>
                  </a:cubicBezTo>
                  <a:cubicBezTo>
                    <a:pt x="939893" y="552508"/>
                    <a:pt x="944912" y="549631"/>
                    <a:pt x="949560" y="546231"/>
                  </a:cubicBezTo>
                  <a:cubicBezTo>
                    <a:pt x="959657" y="539944"/>
                    <a:pt x="969468" y="533372"/>
                    <a:pt x="979088" y="526514"/>
                  </a:cubicBezTo>
                  <a:cubicBezTo>
                    <a:pt x="1035266" y="485223"/>
                    <a:pt x="1085577" y="436484"/>
                    <a:pt x="1128630" y="381639"/>
                  </a:cubicBezTo>
                  <a:cubicBezTo>
                    <a:pt x="1139870" y="367637"/>
                    <a:pt x="1150824" y="353064"/>
                    <a:pt x="1161206" y="338681"/>
                  </a:cubicBezTo>
                  <a:cubicBezTo>
                    <a:pt x="1172760" y="324984"/>
                    <a:pt x="1182380" y="309763"/>
                    <a:pt x="1189781" y="293437"/>
                  </a:cubicBezTo>
                  <a:cubicBezTo>
                    <a:pt x="1192086" y="288179"/>
                    <a:pt x="1195029" y="283217"/>
                    <a:pt x="1198544" y="278674"/>
                  </a:cubicBezTo>
                  <a:cubicBezTo>
                    <a:pt x="1214622" y="253985"/>
                    <a:pt x="1228329" y="227829"/>
                    <a:pt x="1239502" y="200568"/>
                  </a:cubicBezTo>
                  <a:cubicBezTo>
                    <a:pt x="1251494" y="171136"/>
                    <a:pt x="1261209" y="140818"/>
                    <a:pt x="1268553" y="109891"/>
                  </a:cubicBezTo>
                  <a:cubicBezTo>
                    <a:pt x="1272172" y="94365"/>
                    <a:pt x="1275411" y="78744"/>
                    <a:pt x="1278078" y="63123"/>
                  </a:cubicBezTo>
                  <a:cubicBezTo>
                    <a:pt x="1280745" y="47502"/>
                    <a:pt x="1287603" y="26261"/>
                    <a:pt x="1280269" y="10068"/>
                  </a:cubicBezTo>
                  <a:cubicBezTo>
                    <a:pt x="1279221" y="7687"/>
                    <a:pt x="1277316" y="5782"/>
                    <a:pt x="1280269" y="3115"/>
                  </a:cubicBezTo>
                  <a:cubicBezTo>
                    <a:pt x="1282497" y="1363"/>
                    <a:pt x="1285250" y="429"/>
                    <a:pt x="1288079" y="448"/>
                  </a:cubicBezTo>
                  <a:cubicBezTo>
                    <a:pt x="1296747" y="-656"/>
                    <a:pt x="1305557" y="286"/>
                    <a:pt x="1313796" y="3210"/>
                  </a:cubicBezTo>
                  <a:cubicBezTo>
                    <a:pt x="1334847" y="11783"/>
                    <a:pt x="1341800" y="37786"/>
                    <a:pt x="1356659" y="55026"/>
                  </a:cubicBezTo>
                  <a:cubicBezTo>
                    <a:pt x="1363127" y="62485"/>
                    <a:pt x="1371204" y="68381"/>
                    <a:pt x="1380281" y="72267"/>
                  </a:cubicBezTo>
                  <a:cubicBezTo>
                    <a:pt x="1384948" y="74181"/>
                    <a:pt x="1389796" y="75620"/>
                    <a:pt x="1394759" y="76553"/>
                  </a:cubicBezTo>
                  <a:cubicBezTo>
                    <a:pt x="1399474" y="77658"/>
                    <a:pt x="1403846" y="79877"/>
                    <a:pt x="1407522" y="83030"/>
                  </a:cubicBezTo>
                  <a:cubicBezTo>
                    <a:pt x="1439050" y="106557"/>
                    <a:pt x="1431049" y="149991"/>
                    <a:pt x="1428477" y="183995"/>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63" name="任意多边形: 形状 262">
              <a:extLst>
                <a:ext uri="{FF2B5EF4-FFF2-40B4-BE49-F238E27FC236}">
                  <a16:creationId xmlns:a16="http://schemas.microsoft.com/office/drawing/2014/main" id="{4D74989B-4A98-4E7D-4577-503C53F565D6}"/>
                </a:ext>
              </a:extLst>
            </p:cNvPr>
            <p:cNvSpPr/>
            <p:nvPr/>
          </p:nvSpPr>
          <p:spPr>
            <a:xfrm>
              <a:off x="3888798" y="4833392"/>
              <a:ext cx="853916" cy="495892"/>
            </a:xfrm>
            <a:custGeom>
              <a:avLst/>
              <a:gdLst>
                <a:gd name="connsiteX0" fmla="*/ 853916 w 853916"/>
                <a:gd name="connsiteY0" fmla="*/ 445961 h 495892"/>
                <a:gd name="connsiteX1" fmla="*/ 806291 w 853916"/>
                <a:gd name="connsiteY1" fmla="*/ 463963 h 495892"/>
                <a:gd name="connsiteX2" fmla="*/ 486156 w 853916"/>
                <a:gd name="connsiteY2" fmla="*/ 472059 h 495892"/>
                <a:gd name="connsiteX3" fmla="*/ 267652 w 853916"/>
                <a:gd name="connsiteY3" fmla="*/ 358712 h 495892"/>
                <a:gd name="connsiteX4" fmla="*/ 153924 w 853916"/>
                <a:gd name="connsiteY4" fmla="*/ 321183 h 495892"/>
                <a:gd name="connsiteX5" fmla="*/ 100489 w 853916"/>
                <a:gd name="connsiteY5" fmla="*/ 296609 h 495892"/>
                <a:gd name="connsiteX6" fmla="*/ 77533 w 853916"/>
                <a:gd name="connsiteY6" fmla="*/ 279940 h 495892"/>
                <a:gd name="connsiteX7" fmla="*/ 21050 w 853916"/>
                <a:gd name="connsiteY7" fmla="*/ 230124 h 495892"/>
                <a:gd name="connsiteX8" fmla="*/ 2762 w 853916"/>
                <a:gd name="connsiteY8" fmla="*/ 207359 h 495892"/>
                <a:gd name="connsiteX9" fmla="*/ 3619 w 853916"/>
                <a:gd name="connsiteY9" fmla="*/ 193834 h 495892"/>
                <a:gd name="connsiteX10" fmla="*/ 5905 w 853916"/>
                <a:gd name="connsiteY10" fmla="*/ 98584 h 495892"/>
                <a:gd name="connsiteX11" fmla="*/ 476 w 853916"/>
                <a:gd name="connsiteY11" fmla="*/ 15050 h 495892"/>
                <a:gd name="connsiteX12" fmla="*/ 0 w 853916"/>
                <a:gd name="connsiteY12" fmla="*/ 0 h 495892"/>
                <a:gd name="connsiteX13" fmla="*/ 2191 w 853916"/>
                <a:gd name="connsiteY13" fmla="*/ 953 h 495892"/>
                <a:gd name="connsiteX14" fmla="*/ 65722 w 853916"/>
                <a:gd name="connsiteY14" fmla="*/ 55436 h 495892"/>
                <a:gd name="connsiteX15" fmla="*/ 106394 w 853916"/>
                <a:gd name="connsiteY15" fmla="*/ 124587 h 495892"/>
                <a:gd name="connsiteX16" fmla="*/ 186976 w 853916"/>
                <a:gd name="connsiteY16" fmla="*/ 197358 h 495892"/>
                <a:gd name="connsiteX17" fmla="*/ 395764 w 853916"/>
                <a:gd name="connsiteY17" fmla="*/ 348139 h 495892"/>
                <a:gd name="connsiteX18" fmla="*/ 502348 w 853916"/>
                <a:gd name="connsiteY18" fmla="*/ 414338 h 495892"/>
                <a:gd name="connsiteX19" fmla="*/ 853916 w 853916"/>
                <a:gd name="connsiteY19" fmla="*/ 445961 h 49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3916" h="495892">
                  <a:moveTo>
                    <a:pt x="853916" y="445961"/>
                  </a:moveTo>
                  <a:cubicBezTo>
                    <a:pt x="838295" y="452438"/>
                    <a:pt x="822388" y="458534"/>
                    <a:pt x="806291" y="463963"/>
                  </a:cubicBezTo>
                  <a:cubicBezTo>
                    <a:pt x="703231" y="499205"/>
                    <a:pt x="588264" y="509969"/>
                    <a:pt x="486156" y="472059"/>
                  </a:cubicBezTo>
                  <a:cubicBezTo>
                    <a:pt x="409194" y="443484"/>
                    <a:pt x="343948" y="389096"/>
                    <a:pt x="267652" y="358712"/>
                  </a:cubicBezTo>
                  <a:cubicBezTo>
                    <a:pt x="230505" y="343853"/>
                    <a:pt x="191452" y="334804"/>
                    <a:pt x="153924" y="321183"/>
                  </a:cubicBezTo>
                  <a:cubicBezTo>
                    <a:pt x="135360" y="314735"/>
                    <a:pt x="117462" y="306505"/>
                    <a:pt x="100489" y="296609"/>
                  </a:cubicBezTo>
                  <a:cubicBezTo>
                    <a:pt x="92078" y="292170"/>
                    <a:pt x="84353" y="286560"/>
                    <a:pt x="77533" y="279940"/>
                  </a:cubicBezTo>
                  <a:cubicBezTo>
                    <a:pt x="60769" y="261461"/>
                    <a:pt x="38957" y="247745"/>
                    <a:pt x="21050" y="230124"/>
                  </a:cubicBezTo>
                  <a:cubicBezTo>
                    <a:pt x="14764" y="224028"/>
                    <a:pt x="4286" y="216503"/>
                    <a:pt x="2762" y="207359"/>
                  </a:cubicBezTo>
                  <a:cubicBezTo>
                    <a:pt x="2524" y="202835"/>
                    <a:pt x="2819" y="198291"/>
                    <a:pt x="3619" y="193834"/>
                  </a:cubicBezTo>
                  <a:cubicBezTo>
                    <a:pt x="5429" y="162211"/>
                    <a:pt x="6763" y="130112"/>
                    <a:pt x="5905" y="98584"/>
                  </a:cubicBezTo>
                  <a:cubicBezTo>
                    <a:pt x="5143" y="70676"/>
                    <a:pt x="1810" y="42958"/>
                    <a:pt x="476" y="15050"/>
                  </a:cubicBezTo>
                  <a:cubicBezTo>
                    <a:pt x="476" y="10096"/>
                    <a:pt x="0" y="5048"/>
                    <a:pt x="0" y="0"/>
                  </a:cubicBezTo>
                  <a:lnTo>
                    <a:pt x="2191" y="953"/>
                  </a:lnTo>
                  <a:cubicBezTo>
                    <a:pt x="27651" y="13430"/>
                    <a:pt x="49511" y="32176"/>
                    <a:pt x="65722" y="55436"/>
                  </a:cubicBezTo>
                  <a:cubicBezTo>
                    <a:pt x="81058" y="77343"/>
                    <a:pt x="91059" y="103061"/>
                    <a:pt x="106394" y="124587"/>
                  </a:cubicBezTo>
                  <a:cubicBezTo>
                    <a:pt x="127444" y="154305"/>
                    <a:pt x="157448" y="176117"/>
                    <a:pt x="186976" y="197358"/>
                  </a:cubicBezTo>
                  <a:lnTo>
                    <a:pt x="395764" y="348139"/>
                  </a:lnTo>
                  <a:cubicBezTo>
                    <a:pt x="428939" y="373790"/>
                    <a:pt x="464649" y="395974"/>
                    <a:pt x="502348" y="414338"/>
                  </a:cubicBezTo>
                  <a:cubicBezTo>
                    <a:pt x="610743" y="462248"/>
                    <a:pt x="734663" y="443579"/>
                    <a:pt x="853916" y="445961"/>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264" name="任意多边形: 形状 263">
              <a:extLst>
                <a:ext uri="{FF2B5EF4-FFF2-40B4-BE49-F238E27FC236}">
                  <a16:creationId xmlns:a16="http://schemas.microsoft.com/office/drawing/2014/main" id="{352FF484-8E28-F34B-011A-086C58FB4130}"/>
                </a:ext>
              </a:extLst>
            </p:cNvPr>
            <p:cNvSpPr/>
            <p:nvPr/>
          </p:nvSpPr>
          <p:spPr>
            <a:xfrm>
              <a:off x="3991096" y="5630539"/>
              <a:ext cx="1415553" cy="354044"/>
            </a:xfrm>
            <a:custGeom>
              <a:avLst/>
              <a:gdLst>
                <a:gd name="connsiteX0" fmla="*/ 1380173 w 1415553"/>
                <a:gd name="connsiteY0" fmla="*/ 353663 h 354044"/>
                <a:gd name="connsiteX1" fmla="*/ 1388173 w 1415553"/>
                <a:gd name="connsiteY1" fmla="*/ 346139 h 354044"/>
                <a:gd name="connsiteX2" fmla="*/ 1391317 w 1415553"/>
                <a:gd name="connsiteY2" fmla="*/ 342615 h 354044"/>
                <a:gd name="connsiteX3" fmla="*/ 1394841 w 1415553"/>
                <a:gd name="connsiteY3" fmla="*/ 338518 h 354044"/>
                <a:gd name="connsiteX4" fmla="*/ 1396937 w 1415553"/>
                <a:gd name="connsiteY4" fmla="*/ 335852 h 354044"/>
                <a:gd name="connsiteX5" fmla="*/ 1399413 w 1415553"/>
                <a:gd name="connsiteY5" fmla="*/ 332518 h 354044"/>
                <a:gd name="connsiteX6" fmla="*/ 1402271 w 1415553"/>
                <a:gd name="connsiteY6" fmla="*/ 328517 h 354044"/>
                <a:gd name="connsiteX7" fmla="*/ 1403509 w 1415553"/>
                <a:gd name="connsiteY7" fmla="*/ 326707 h 354044"/>
                <a:gd name="connsiteX8" fmla="*/ 1405604 w 1415553"/>
                <a:gd name="connsiteY8" fmla="*/ 323374 h 354044"/>
                <a:gd name="connsiteX9" fmla="*/ 1409129 w 1415553"/>
                <a:gd name="connsiteY9" fmla="*/ 317278 h 354044"/>
                <a:gd name="connsiteX10" fmla="*/ 1411891 w 1415553"/>
                <a:gd name="connsiteY10" fmla="*/ 311944 h 354044"/>
                <a:gd name="connsiteX11" fmla="*/ 1414463 w 1415553"/>
                <a:gd name="connsiteY11" fmla="*/ 306419 h 354044"/>
                <a:gd name="connsiteX12" fmla="*/ 1348550 w 1415553"/>
                <a:gd name="connsiteY12" fmla="*/ 260795 h 354044"/>
                <a:gd name="connsiteX13" fmla="*/ 1346359 w 1415553"/>
                <a:gd name="connsiteY13" fmla="*/ 243459 h 354044"/>
                <a:gd name="connsiteX14" fmla="*/ 1343692 w 1415553"/>
                <a:gd name="connsiteY14" fmla="*/ 239935 h 354044"/>
                <a:gd name="connsiteX15" fmla="*/ 1325880 w 1415553"/>
                <a:gd name="connsiteY15" fmla="*/ 234696 h 354044"/>
                <a:gd name="connsiteX16" fmla="*/ 1318355 w 1415553"/>
                <a:gd name="connsiteY16" fmla="*/ 233553 h 354044"/>
                <a:gd name="connsiteX17" fmla="*/ 1313593 w 1415553"/>
                <a:gd name="connsiteY17" fmla="*/ 232220 h 354044"/>
                <a:gd name="connsiteX18" fmla="*/ 1311402 w 1415553"/>
                <a:gd name="connsiteY18" fmla="*/ 231267 h 354044"/>
                <a:gd name="connsiteX19" fmla="*/ 1306354 w 1415553"/>
                <a:gd name="connsiteY19" fmla="*/ 227648 h 354044"/>
                <a:gd name="connsiteX20" fmla="*/ 1303687 w 1415553"/>
                <a:gd name="connsiteY20" fmla="*/ 224124 h 354044"/>
                <a:gd name="connsiteX21" fmla="*/ 1302925 w 1415553"/>
                <a:gd name="connsiteY21" fmla="*/ 222790 h 354044"/>
                <a:gd name="connsiteX22" fmla="*/ 1301687 w 1415553"/>
                <a:gd name="connsiteY22" fmla="*/ 220123 h 354044"/>
                <a:gd name="connsiteX23" fmla="*/ 1300639 w 1415553"/>
                <a:gd name="connsiteY23" fmla="*/ 217170 h 354044"/>
                <a:gd name="connsiteX24" fmla="*/ 1298543 w 1415553"/>
                <a:gd name="connsiteY24" fmla="*/ 204311 h 354044"/>
                <a:gd name="connsiteX25" fmla="*/ 1296734 w 1415553"/>
                <a:gd name="connsiteY25" fmla="*/ 184023 h 354044"/>
                <a:gd name="connsiteX26" fmla="*/ 1279684 w 1415553"/>
                <a:gd name="connsiteY26" fmla="*/ 153353 h 354044"/>
                <a:gd name="connsiteX27" fmla="*/ 1264253 w 1415553"/>
                <a:gd name="connsiteY27" fmla="*/ 141637 h 354044"/>
                <a:gd name="connsiteX28" fmla="*/ 1254728 w 1415553"/>
                <a:gd name="connsiteY28" fmla="*/ 135922 h 354044"/>
                <a:gd name="connsiteX29" fmla="*/ 1249680 w 1415553"/>
                <a:gd name="connsiteY29" fmla="*/ 133160 h 354044"/>
                <a:gd name="connsiteX30" fmla="*/ 1240155 w 1415553"/>
                <a:gd name="connsiteY30" fmla="*/ 127921 h 354044"/>
                <a:gd name="connsiteX31" fmla="*/ 1235297 w 1415553"/>
                <a:gd name="connsiteY31" fmla="*/ 125254 h 354044"/>
                <a:gd name="connsiteX32" fmla="*/ 1216247 w 1415553"/>
                <a:gd name="connsiteY32" fmla="*/ 116872 h 354044"/>
                <a:gd name="connsiteX33" fmla="*/ 1188720 w 1415553"/>
                <a:gd name="connsiteY33" fmla="*/ 112490 h 354044"/>
                <a:gd name="connsiteX34" fmla="*/ 1155954 w 1415553"/>
                <a:gd name="connsiteY34" fmla="*/ 106394 h 354044"/>
                <a:gd name="connsiteX35" fmla="*/ 1135856 w 1415553"/>
                <a:gd name="connsiteY35" fmla="*/ 98488 h 354044"/>
                <a:gd name="connsiteX36" fmla="*/ 1107948 w 1415553"/>
                <a:gd name="connsiteY36" fmla="*/ 80677 h 354044"/>
                <a:gd name="connsiteX37" fmla="*/ 1101852 w 1415553"/>
                <a:gd name="connsiteY37" fmla="*/ 75629 h 354044"/>
                <a:gd name="connsiteX38" fmla="*/ 1084421 w 1415553"/>
                <a:gd name="connsiteY38" fmla="*/ 60103 h 354044"/>
                <a:gd name="connsiteX39" fmla="*/ 1066800 w 1415553"/>
                <a:gd name="connsiteY39" fmla="*/ 44672 h 354044"/>
                <a:gd name="connsiteX40" fmla="*/ 1060609 w 1415553"/>
                <a:gd name="connsiteY40" fmla="*/ 39910 h 354044"/>
                <a:gd name="connsiteX41" fmla="*/ 1054418 w 1415553"/>
                <a:gd name="connsiteY41" fmla="*/ 35528 h 354044"/>
                <a:gd name="connsiteX42" fmla="*/ 1051084 w 1415553"/>
                <a:gd name="connsiteY42" fmla="*/ 33528 h 354044"/>
                <a:gd name="connsiteX43" fmla="*/ 1044512 w 1415553"/>
                <a:gd name="connsiteY43" fmla="*/ 29623 h 354044"/>
                <a:gd name="connsiteX44" fmla="*/ 1034987 w 1415553"/>
                <a:gd name="connsiteY44" fmla="*/ 23146 h 354044"/>
                <a:gd name="connsiteX45" fmla="*/ 1031938 w 1415553"/>
                <a:gd name="connsiteY45" fmla="*/ 20955 h 354044"/>
                <a:gd name="connsiteX46" fmla="*/ 1029081 w 1415553"/>
                <a:gd name="connsiteY46" fmla="*/ 19145 h 354044"/>
                <a:gd name="connsiteX47" fmla="*/ 1019556 w 1415553"/>
                <a:gd name="connsiteY47" fmla="*/ 14288 h 354044"/>
                <a:gd name="connsiteX48" fmla="*/ 1016698 w 1415553"/>
                <a:gd name="connsiteY48" fmla="*/ 13145 h 354044"/>
                <a:gd name="connsiteX49" fmla="*/ 1014698 w 1415553"/>
                <a:gd name="connsiteY49" fmla="*/ 12383 h 354044"/>
                <a:gd name="connsiteX50" fmla="*/ 1011079 w 1415553"/>
                <a:gd name="connsiteY50" fmla="*/ 11239 h 354044"/>
                <a:gd name="connsiteX51" fmla="*/ 995553 w 1415553"/>
                <a:gd name="connsiteY51" fmla="*/ 7906 h 354044"/>
                <a:gd name="connsiteX52" fmla="*/ 991553 w 1415553"/>
                <a:gd name="connsiteY52" fmla="*/ 7429 h 354044"/>
                <a:gd name="connsiteX53" fmla="*/ 985076 w 1415553"/>
                <a:gd name="connsiteY53" fmla="*/ 6763 h 354044"/>
                <a:gd name="connsiteX54" fmla="*/ 981265 w 1415553"/>
                <a:gd name="connsiteY54" fmla="*/ 6763 h 354044"/>
                <a:gd name="connsiteX55" fmla="*/ 979456 w 1415553"/>
                <a:gd name="connsiteY55" fmla="*/ 6763 h 354044"/>
                <a:gd name="connsiteX56" fmla="*/ 975455 w 1415553"/>
                <a:gd name="connsiteY56" fmla="*/ 6763 h 354044"/>
                <a:gd name="connsiteX57" fmla="*/ 952500 w 1415553"/>
                <a:gd name="connsiteY57" fmla="*/ 6763 h 354044"/>
                <a:gd name="connsiteX58" fmla="*/ 875252 w 1415553"/>
                <a:gd name="connsiteY58" fmla="*/ 24384 h 354044"/>
                <a:gd name="connsiteX59" fmla="*/ 840581 w 1415553"/>
                <a:gd name="connsiteY59" fmla="*/ 43434 h 354044"/>
                <a:gd name="connsiteX60" fmla="*/ 825151 w 1415553"/>
                <a:gd name="connsiteY60" fmla="*/ 54959 h 354044"/>
                <a:gd name="connsiteX61" fmla="*/ 792194 w 1415553"/>
                <a:gd name="connsiteY61" fmla="*/ 79534 h 354044"/>
                <a:gd name="connsiteX62" fmla="*/ 773144 w 1415553"/>
                <a:gd name="connsiteY62" fmla="*/ 92869 h 354044"/>
                <a:gd name="connsiteX63" fmla="*/ 718661 w 1415553"/>
                <a:gd name="connsiteY63" fmla="*/ 109061 h 354044"/>
                <a:gd name="connsiteX64" fmla="*/ 529400 w 1415553"/>
                <a:gd name="connsiteY64" fmla="*/ 97441 h 354044"/>
                <a:gd name="connsiteX65" fmla="*/ 386525 w 1415553"/>
                <a:gd name="connsiteY65" fmla="*/ 45244 h 354044"/>
                <a:gd name="connsiteX66" fmla="*/ 144113 w 1415553"/>
                <a:gd name="connsiteY66" fmla="*/ 0 h 354044"/>
                <a:gd name="connsiteX67" fmla="*/ 141446 w 1415553"/>
                <a:gd name="connsiteY67" fmla="*/ 3905 h 354044"/>
                <a:gd name="connsiteX68" fmla="*/ 135255 w 1415553"/>
                <a:gd name="connsiteY68" fmla="*/ 19336 h 354044"/>
                <a:gd name="connsiteX69" fmla="*/ 104775 w 1415553"/>
                <a:gd name="connsiteY69" fmla="*/ 61627 h 354044"/>
                <a:gd name="connsiteX70" fmla="*/ 0 w 1415553"/>
                <a:gd name="connsiteY70" fmla="*/ 354044 h 35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415553" h="354044">
                  <a:moveTo>
                    <a:pt x="1380173" y="353663"/>
                  </a:moveTo>
                  <a:cubicBezTo>
                    <a:pt x="1382839" y="351187"/>
                    <a:pt x="1385697" y="348805"/>
                    <a:pt x="1388173" y="346139"/>
                  </a:cubicBezTo>
                  <a:cubicBezTo>
                    <a:pt x="1389221" y="344996"/>
                    <a:pt x="1390364" y="343852"/>
                    <a:pt x="1391317" y="342615"/>
                  </a:cubicBezTo>
                  <a:cubicBezTo>
                    <a:pt x="1392269" y="341376"/>
                    <a:pt x="1393698" y="339947"/>
                    <a:pt x="1394841" y="338518"/>
                  </a:cubicBezTo>
                  <a:cubicBezTo>
                    <a:pt x="1395984" y="337090"/>
                    <a:pt x="1396270" y="336804"/>
                    <a:pt x="1396937" y="335852"/>
                  </a:cubicBezTo>
                  <a:cubicBezTo>
                    <a:pt x="1397603" y="334899"/>
                    <a:pt x="1398651" y="333661"/>
                    <a:pt x="1399413" y="332518"/>
                  </a:cubicBezTo>
                  <a:cubicBezTo>
                    <a:pt x="1400442" y="331241"/>
                    <a:pt x="1401394" y="329908"/>
                    <a:pt x="1402271" y="328517"/>
                  </a:cubicBezTo>
                  <a:cubicBezTo>
                    <a:pt x="1402737" y="327956"/>
                    <a:pt x="1403147" y="327346"/>
                    <a:pt x="1403509" y="326707"/>
                  </a:cubicBezTo>
                  <a:cubicBezTo>
                    <a:pt x="1404271" y="325660"/>
                    <a:pt x="1404938" y="324517"/>
                    <a:pt x="1405604" y="323374"/>
                  </a:cubicBezTo>
                  <a:cubicBezTo>
                    <a:pt x="1406271" y="322231"/>
                    <a:pt x="1408081" y="319374"/>
                    <a:pt x="1409129" y="317278"/>
                  </a:cubicBezTo>
                  <a:cubicBezTo>
                    <a:pt x="1410176" y="315183"/>
                    <a:pt x="1411034" y="313754"/>
                    <a:pt x="1411891" y="311944"/>
                  </a:cubicBezTo>
                  <a:lnTo>
                    <a:pt x="1414463" y="306419"/>
                  </a:lnTo>
                  <a:cubicBezTo>
                    <a:pt x="1425131" y="281750"/>
                    <a:pt x="1354169" y="287369"/>
                    <a:pt x="1348550" y="260795"/>
                  </a:cubicBezTo>
                  <a:cubicBezTo>
                    <a:pt x="1347311" y="255080"/>
                    <a:pt x="1349121" y="248698"/>
                    <a:pt x="1346359" y="243459"/>
                  </a:cubicBezTo>
                  <a:cubicBezTo>
                    <a:pt x="1345682" y="242135"/>
                    <a:pt x="1344778" y="240945"/>
                    <a:pt x="1343692" y="239935"/>
                  </a:cubicBezTo>
                  <a:cubicBezTo>
                    <a:pt x="1338367" y="236554"/>
                    <a:pt x="1332195" y="234734"/>
                    <a:pt x="1325880" y="234696"/>
                  </a:cubicBezTo>
                  <a:cubicBezTo>
                    <a:pt x="1323356" y="234458"/>
                    <a:pt x="1320841" y="234077"/>
                    <a:pt x="1318355" y="233553"/>
                  </a:cubicBezTo>
                  <a:cubicBezTo>
                    <a:pt x="1316727" y="233258"/>
                    <a:pt x="1315136" y="232810"/>
                    <a:pt x="1313593" y="232220"/>
                  </a:cubicBezTo>
                  <a:lnTo>
                    <a:pt x="1311402" y="231267"/>
                  </a:lnTo>
                  <a:cubicBezTo>
                    <a:pt x="1309573" y="230277"/>
                    <a:pt x="1307878" y="229058"/>
                    <a:pt x="1306354" y="227648"/>
                  </a:cubicBezTo>
                  <a:cubicBezTo>
                    <a:pt x="1305354" y="226562"/>
                    <a:pt x="1304458" y="225380"/>
                    <a:pt x="1303687" y="224124"/>
                  </a:cubicBezTo>
                  <a:cubicBezTo>
                    <a:pt x="1303687" y="224124"/>
                    <a:pt x="1303687" y="223266"/>
                    <a:pt x="1302925" y="222790"/>
                  </a:cubicBezTo>
                  <a:cubicBezTo>
                    <a:pt x="1302439" y="221942"/>
                    <a:pt x="1302020" y="221047"/>
                    <a:pt x="1301687" y="220123"/>
                  </a:cubicBezTo>
                  <a:cubicBezTo>
                    <a:pt x="1301277" y="219161"/>
                    <a:pt x="1300934" y="218170"/>
                    <a:pt x="1300639" y="217170"/>
                  </a:cubicBezTo>
                  <a:cubicBezTo>
                    <a:pt x="1299515" y="212960"/>
                    <a:pt x="1298820" y="208655"/>
                    <a:pt x="1298543" y="204311"/>
                  </a:cubicBezTo>
                  <a:cubicBezTo>
                    <a:pt x="1297877" y="197548"/>
                    <a:pt x="1297781" y="190405"/>
                    <a:pt x="1296734" y="184023"/>
                  </a:cubicBezTo>
                  <a:cubicBezTo>
                    <a:pt x="1294724" y="172155"/>
                    <a:pt x="1288704" y="161325"/>
                    <a:pt x="1279684" y="153353"/>
                  </a:cubicBezTo>
                  <a:cubicBezTo>
                    <a:pt x="1274893" y="149009"/>
                    <a:pt x="1269730" y="145085"/>
                    <a:pt x="1264253" y="141637"/>
                  </a:cubicBezTo>
                  <a:lnTo>
                    <a:pt x="1254728" y="135922"/>
                  </a:lnTo>
                  <a:lnTo>
                    <a:pt x="1249680" y="133160"/>
                  </a:lnTo>
                  <a:lnTo>
                    <a:pt x="1240155" y="127921"/>
                  </a:lnTo>
                  <a:lnTo>
                    <a:pt x="1235297" y="125254"/>
                  </a:lnTo>
                  <a:cubicBezTo>
                    <a:pt x="1229211" y="121901"/>
                    <a:pt x="1222839" y="119091"/>
                    <a:pt x="1216247" y="116872"/>
                  </a:cubicBezTo>
                  <a:cubicBezTo>
                    <a:pt x="1207294" y="114262"/>
                    <a:pt x="1198045" y="112795"/>
                    <a:pt x="1188720" y="112490"/>
                  </a:cubicBezTo>
                  <a:cubicBezTo>
                    <a:pt x="1177604" y="111652"/>
                    <a:pt x="1166622" y="109614"/>
                    <a:pt x="1155954" y="106394"/>
                  </a:cubicBezTo>
                  <a:cubicBezTo>
                    <a:pt x="1149058" y="104280"/>
                    <a:pt x="1142343" y="101641"/>
                    <a:pt x="1135856" y="98488"/>
                  </a:cubicBezTo>
                  <a:cubicBezTo>
                    <a:pt x="1125903" y="93631"/>
                    <a:pt x="1116540" y="87659"/>
                    <a:pt x="1107948" y="80677"/>
                  </a:cubicBezTo>
                  <a:lnTo>
                    <a:pt x="1101852" y="75629"/>
                  </a:lnTo>
                  <a:cubicBezTo>
                    <a:pt x="1095947" y="70580"/>
                    <a:pt x="1090231" y="65342"/>
                    <a:pt x="1084421" y="60103"/>
                  </a:cubicBezTo>
                  <a:cubicBezTo>
                    <a:pt x="1078611" y="54864"/>
                    <a:pt x="1072801" y="49625"/>
                    <a:pt x="1066800" y="44672"/>
                  </a:cubicBezTo>
                  <a:lnTo>
                    <a:pt x="1060609" y="39910"/>
                  </a:lnTo>
                  <a:cubicBezTo>
                    <a:pt x="1058647" y="38310"/>
                    <a:pt x="1056580" y="36843"/>
                    <a:pt x="1054418" y="35528"/>
                  </a:cubicBezTo>
                  <a:lnTo>
                    <a:pt x="1051084" y="33528"/>
                  </a:lnTo>
                  <a:lnTo>
                    <a:pt x="1044512" y="29623"/>
                  </a:lnTo>
                  <a:cubicBezTo>
                    <a:pt x="1041207" y="27670"/>
                    <a:pt x="1038025" y="25498"/>
                    <a:pt x="1034987" y="23146"/>
                  </a:cubicBezTo>
                  <a:lnTo>
                    <a:pt x="1031938" y="20955"/>
                  </a:lnTo>
                  <a:lnTo>
                    <a:pt x="1029081" y="19145"/>
                  </a:lnTo>
                  <a:cubicBezTo>
                    <a:pt x="1026071" y="17221"/>
                    <a:pt x="1022880" y="15602"/>
                    <a:pt x="1019556" y="14288"/>
                  </a:cubicBezTo>
                  <a:lnTo>
                    <a:pt x="1016698" y="13145"/>
                  </a:lnTo>
                  <a:lnTo>
                    <a:pt x="1014698" y="12383"/>
                  </a:lnTo>
                  <a:lnTo>
                    <a:pt x="1011079" y="11239"/>
                  </a:lnTo>
                  <a:cubicBezTo>
                    <a:pt x="1005974" y="9840"/>
                    <a:pt x="1000782" y="8725"/>
                    <a:pt x="995553" y="7906"/>
                  </a:cubicBezTo>
                  <a:lnTo>
                    <a:pt x="991553" y="7429"/>
                  </a:lnTo>
                  <a:lnTo>
                    <a:pt x="985076" y="6763"/>
                  </a:lnTo>
                  <a:lnTo>
                    <a:pt x="981265" y="6763"/>
                  </a:lnTo>
                  <a:lnTo>
                    <a:pt x="979456" y="6763"/>
                  </a:lnTo>
                  <a:lnTo>
                    <a:pt x="975455" y="6763"/>
                  </a:lnTo>
                  <a:cubicBezTo>
                    <a:pt x="967550" y="6763"/>
                    <a:pt x="959739" y="6763"/>
                    <a:pt x="952500" y="6763"/>
                  </a:cubicBezTo>
                  <a:cubicBezTo>
                    <a:pt x="925868" y="7715"/>
                    <a:pt x="899665" y="13697"/>
                    <a:pt x="875252" y="24384"/>
                  </a:cubicBezTo>
                  <a:cubicBezTo>
                    <a:pt x="863108" y="29594"/>
                    <a:pt x="851497" y="35976"/>
                    <a:pt x="840581" y="43434"/>
                  </a:cubicBezTo>
                  <a:cubicBezTo>
                    <a:pt x="835247" y="47054"/>
                    <a:pt x="830104" y="50959"/>
                    <a:pt x="825151" y="54959"/>
                  </a:cubicBezTo>
                  <a:cubicBezTo>
                    <a:pt x="814483" y="63818"/>
                    <a:pt x="803815" y="71533"/>
                    <a:pt x="792194" y="79534"/>
                  </a:cubicBezTo>
                  <a:lnTo>
                    <a:pt x="773144" y="92869"/>
                  </a:lnTo>
                  <a:cubicBezTo>
                    <a:pt x="756456" y="102365"/>
                    <a:pt x="737826" y="107899"/>
                    <a:pt x="718661" y="109061"/>
                  </a:cubicBezTo>
                  <a:cubicBezTo>
                    <a:pt x="655434" y="118034"/>
                    <a:pt x="591055" y="114081"/>
                    <a:pt x="529400" y="97441"/>
                  </a:cubicBezTo>
                  <a:cubicBezTo>
                    <a:pt x="480632" y="83629"/>
                    <a:pt x="434721" y="61531"/>
                    <a:pt x="386525" y="45244"/>
                  </a:cubicBezTo>
                  <a:cubicBezTo>
                    <a:pt x="308610" y="18669"/>
                    <a:pt x="226504" y="7144"/>
                    <a:pt x="144113" y="0"/>
                  </a:cubicBezTo>
                  <a:lnTo>
                    <a:pt x="141446" y="3905"/>
                  </a:lnTo>
                  <a:cubicBezTo>
                    <a:pt x="140713" y="9487"/>
                    <a:pt x="138579" y="14792"/>
                    <a:pt x="135255" y="19336"/>
                  </a:cubicBezTo>
                  <a:cubicBezTo>
                    <a:pt x="124778" y="33242"/>
                    <a:pt x="114586" y="47244"/>
                    <a:pt x="104775" y="61627"/>
                  </a:cubicBezTo>
                  <a:cubicBezTo>
                    <a:pt x="50692" y="151133"/>
                    <a:pt x="15069" y="250555"/>
                    <a:pt x="0" y="354044"/>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65" name="任意多边形: 形状 264">
              <a:extLst>
                <a:ext uri="{FF2B5EF4-FFF2-40B4-BE49-F238E27FC236}">
                  <a16:creationId xmlns:a16="http://schemas.microsoft.com/office/drawing/2014/main" id="{3FA03AA7-9C67-6D06-AD6D-7D65EF29A195}"/>
                </a:ext>
              </a:extLst>
            </p:cNvPr>
            <p:cNvSpPr/>
            <p:nvPr/>
          </p:nvSpPr>
          <p:spPr>
            <a:xfrm>
              <a:off x="4951475" y="5637616"/>
              <a:ext cx="455173" cy="336013"/>
            </a:xfrm>
            <a:custGeom>
              <a:avLst/>
              <a:gdLst>
                <a:gd name="connsiteX0" fmla="*/ 454084 w 455173"/>
                <a:gd name="connsiteY0" fmla="*/ 299819 h 336013"/>
                <a:gd name="connsiteX1" fmla="*/ 430939 w 455173"/>
                <a:gd name="connsiteY1" fmla="*/ 336014 h 336013"/>
                <a:gd name="connsiteX2" fmla="*/ 307114 w 455173"/>
                <a:gd name="connsiteY2" fmla="*/ 260766 h 336013"/>
                <a:gd name="connsiteX3" fmla="*/ 290635 w 455173"/>
                <a:gd name="connsiteY3" fmla="*/ 229810 h 336013"/>
                <a:gd name="connsiteX4" fmla="*/ 266156 w 455173"/>
                <a:gd name="connsiteY4" fmla="*/ 210760 h 336013"/>
                <a:gd name="connsiteX5" fmla="*/ 265489 w 455173"/>
                <a:gd name="connsiteY5" fmla="*/ 183614 h 336013"/>
                <a:gd name="connsiteX6" fmla="*/ 211101 w 455173"/>
                <a:gd name="connsiteY6" fmla="*/ 129321 h 336013"/>
                <a:gd name="connsiteX7" fmla="*/ 127567 w 455173"/>
                <a:gd name="connsiteY7" fmla="*/ 139418 h 336013"/>
                <a:gd name="connsiteX8" fmla="*/ 44128 w 455173"/>
                <a:gd name="connsiteY8" fmla="*/ 142370 h 336013"/>
                <a:gd name="connsiteX9" fmla="*/ 31936 w 455173"/>
                <a:gd name="connsiteY9" fmla="*/ 134941 h 336013"/>
                <a:gd name="connsiteX10" fmla="*/ 38128 w 455173"/>
                <a:gd name="connsiteY10" fmla="*/ 80648 h 336013"/>
                <a:gd name="connsiteX11" fmla="*/ 2695 w 455173"/>
                <a:gd name="connsiteY11" fmla="*/ 40834 h 336013"/>
                <a:gd name="connsiteX12" fmla="*/ 14601 w 455173"/>
                <a:gd name="connsiteY12" fmla="*/ 67 h 336013"/>
                <a:gd name="connsiteX13" fmla="*/ 74227 w 455173"/>
                <a:gd name="connsiteY13" fmla="*/ 17021 h 336013"/>
                <a:gd name="connsiteX14" fmla="*/ 99850 w 455173"/>
                <a:gd name="connsiteY14" fmla="*/ 33595 h 336013"/>
                <a:gd name="connsiteX15" fmla="*/ 147475 w 455173"/>
                <a:gd name="connsiteY15" fmla="*/ 74457 h 336013"/>
                <a:gd name="connsiteX16" fmla="*/ 228247 w 455173"/>
                <a:gd name="connsiteY16" fmla="*/ 106270 h 336013"/>
                <a:gd name="connsiteX17" fmla="*/ 255774 w 455173"/>
                <a:gd name="connsiteY17" fmla="*/ 110652 h 336013"/>
                <a:gd name="connsiteX18" fmla="*/ 274824 w 455173"/>
                <a:gd name="connsiteY18" fmla="*/ 119034 h 336013"/>
                <a:gd name="connsiteX19" fmla="*/ 336832 w 455173"/>
                <a:gd name="connsiteY19" fmla="*/ 177804 h 336013"/>
                <a:gd name="connsiteX20" fmla="*/ 351500 w 455173"/>
                <a:gd name="connsiteY20" fmla="*/ 225429 h 336013"/>
                <a:gd name="connsiteX21" fmla="*/ 386457 w 455173"/>
                <a:gd name="connsiteY21" fmla="*/ 237620 h 336013"/>
                <a:gd name="connsiteX22" fmla="*/ 388648 w 455173"/>
                <a:gd name="connsiteY22" fmla="*/ 254956 h 336013"/>
                <a:gd name="connsiteX23" fmla="*/ 454084 w 455173"/>
                <a:gd name="connsiteY23" fmla="*/ 299819 h 33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173" h="336013">
                  <a:moveTo>
                    <a:pt x="454084" y="299819"/>
                  </a:moveTo>
                  <a:cubicBezTo>
                    <a:pt x="448293" y="313010"/>
                    <a:pt x="440483" y="325222"/>
                    <a:pt x="430939" y="336014"/>
                  </a:cubicBezTo>
                  <a:cubicBezTo>
                    <a:pt x="379027" y="335442"/>
                    <a:pt x="326735" y="307439"/>
                    <a:pt x="307114" y="260766"/>
                  </a:cubicBezTo>
                  <a:cubicBezTo>
                    <a:pt x="304009" y="249346"/>
                    <a:pt x="298379" y="238763"/>
                    <a:pt x="290635" y="229810"/>
                  </a:cubicBezTo>
                  <a:cubicBezTo>
                    <a:pt x="282825" y="222761"/>
                    <a:pt x="270823" y="219618"/>
                    <a:pt x="266156" y="210760"/>
                  </a:cubicBezTo>
                  <a:cubicBezTo>
                    <a:pt x="261489" y="201902"/>
                    <a:pt x="265204" y="192853"/>
                    <a:pt x="265489" y="183614"/>
                  </a:cubicBezTo>
                  <a:cubicBezTo>
                    <a:pt x="266156" y="156086"/>
                    <a:pt x="238915" y="134084"/>
                    <a:pt x="211101" y="129321"/>
                  </a:cubicBezTo>
                  <a:cubicBezTo>
                    <a:pt x="183289" y="124559"/>
                    <a:pt x="154999" y="132655"/>
                    <a:pt x="127567" y="139418"/>
                  </a:cubicBezTo>
                  <a:cubicBezTo>
                    <a:pt x="100135" y="146180"/>
                    <a:pt x="70417" y="151705"/>
                    <a:pt x="44128" y="142370"/>
                  </a:cubicBezTo>
                  <a:cubicBezTo>
                    <a:pt x="39433" y="141122"/>
                    <a:pt x="35194" y="138541"/>
                    <a:pt x="31936" y="134941"/>
                  </a:cubicBezTo>
                  <a:cubicBezTo>
                    <a:pt x="19840" y="120177"/>
                    <a:pt x="41461" y="99317"/>
                    <a:pt x="38128" y="80648"/>
                  </a:cubicBezTo>
                  <a:cubicBezTo>
                    <a:pt x="34794" y="61979"/>
                    <a:pt x="11267" y="56645"/>
                    <a:pt x="2695" y="40834"/>
                  </a:cubicBezTo>
                  <a:cubicBezTo>
                    <a:pt x="-3583" y="26146"/>
                    <a:pt x="1399" y="9068"/>
                    <a:pt x="14601" y="67"/>
                  </a:cubicBezTo>
                  <a:cubicBezTo>
                    <a:pt x="35765" y="-705"/>
                    <a:pt x="56635" y="5229"/>
                    <a:pt x="74227" y="17021"/>
                  </a:cubicBezTo>
                  <a:cubicBezTo>
                    <a:pt x="82038" y="23212"/>
                    <a:pt x="91753" y="27403"/>
                    <a:pt x="99850" y="33595"/>
                  </a:cubicBezTo>
                  <a:cubicBezTo>
                    <a:pt x="116328" y="46358"/>
                    <a:pt x="130806" y="61312"/>
                    <a:pt x="147475" y="74457"/>
                  </a:cubicBezTo>
                  <a:cubicBezTo>
                    <a:pt x="170449" y="93183"/>
                    <a:pt x="198671" y="104299"/>
                    <a:pt x="228247" y="106270"/>
                  </a:cubicBezTo>
                  <a:cubicBezTo>
                    <a:pt x="237572" y="106575"/>
                    <a:pt x="246820" y="108042"/>
                    <a:pt x="255774" y="110652"/>
                  </a:cubicBezTo>
                  <a:cubicBezTo>
                    <a:pt x="262356" y="112890"/>
                    <a:pt x="268728" y="115700"/>
                    <a:pt x="274824" y="119034"/>
                  </a:cubicBezTo>
                  <a:cubicBezTo>
                    <a:pt x="300351" y="132941"/>
                    <a:pt x="331974" y="146180"/>
                    <a:pt x="336832" y="177804"/>
                  </a:cubicBezTo>
                  <a:cubicBezTo>
                    <a:pt x="339594" y="194853"/>
                    <a:pt x="335974" y="216951"/>
                    <a:pt x="351500" y="225429"/>
                  </a:cubicBezTo>
                  <a:cubicBezTo>
                    <a:pt x="362835" y="231239"/>
                    <a:pt x="380647" y="226381"/>
                    <a:pt x="386457" y="237620"/>
                  </a:cubicBezTo>
                  <a:cubicBezTo>
                    <a:pt x="389219" y="242859"/>
                    <a:pt x="387409" y="249241"/>
                    <a:pt x="388648" y="254956"/>
                  </a:cubicBezTo>
                  <a:cubicBezTo>
                    <a:pt x="393696" y="280387"/>
                    <a:pt x="464752" y="275053"/>
                    <a:pt x="454084" y="299819"/>
                  </a:cubicBezTo>
                  <a:close/>
                </a:path>
              </a:pathLst>
            </a:custGeom>
            <a:solidFill>
              <a:srgbClr val="E8C09E">
                <a:alpha val="50000"/>
              </a:srgbClr>
            </a:solidFill>
            <a:ln w="9525" cap="flat">
              <a:noFill/>
              <a:prstDash val="solid"/>
              <a:miter/>
            </a:ln>
          </p:spPr>
          <p:txBody>
            <a:bodyPr rtlCol="0" anchor="ctr">
              <a:noAutofit/>
            </a:bodyPr>
            <a:lstStyle/>
            <a:p>
              <a:endParaRPr lang="en-US">
                <a:cs typeface="+mn-ea"/>
                <a:sym typeface="+mn-lt"/>
              </a:endParaRPr>
            </a:p>
          </p:txBody>
        </p:sp>
        <p:sp>
          <p:nvSpPr>
            <p:cNvPr id="266" name="任意多边形: 形状 265">
              <a:extLst>
                <a:ext uri="{FF2B5EF4-FFF2-40B4-BE49-F238E27FC236}">
                  <a16:creationId xmlns:a16="http://schemas.microsoft.com/office/drawing/2014/main" id="{EEC49730-8AE4-FC58-8233-42BE3B42DFB4}"/>
                </a:ext>
              </a:extLst>
            </p:cNvPr>
            <p:cNvSpPr/>
            <p:nvPr/>
          </p:nvSpPr>
          <p:spPr>
            <a:xfrm>
              <a:off x="5233537" y="5969346"/>
              <a:ext cx="145732" cy="14856"/>
            </a:xfrm>
            <a:custGeom>
              <a:avLst/>
              <a:gdLst>
                <a:gd name="connsiteX0" fmla="*/ 137731 w 145732"/>
                <a:gd name="connsiteY0" fmla="*/ 14857 h 14856"/>
                <a:gd name="connsiteX1" fmla="*/ 145732 w 145732"/>
                <a:gd name="connsiteY1" fmla="*/ 7332 h 14856"/>
                <a:gd name="connsiteX2" fmla="*/ 46958 w 145732"/>
                <a:gd name="connsiteY2" fmla="*/ 4570 h 14856"/>
                <a:gd name="connsiteX3" fmla="*/ 0 w 145732"/>
                <a:gd name="connsiteY3" fmla="*/ 14857 h 14856"/>
              </a:gdLst>
              <a:ahLst/>
              <a:cxnLst>
                <a:cxn ang="0">
                  <a:pos x="connsiteX0" y="connsiteY0"/>
                </a:cxn>
                <a:cxn ang="0">
                  <a:pos x="connsiteX1" y="connsiteY1"/>
                </a:cxn>
                <a:cxn ang="0">
                  <a:pos x="connsiteX2" y="connsiteY2"/>
                </a:cxn>
                <a:cxn ang="0">
                  <a:pos x="connsiteX3" y="connsiteY3"/>
                </a:cxn>
              </a:cxnLst>
              <a:rect l="l" t="t" r="r" b="b"/>
              <a:pathLst>
                <a:path w="145732" h="14856">
                  <a:moveTo>
                    <a:pt x="137731" y="14857"/>
                  </a:moveTo>
                  <a:cubicBezTo>
                    <a:pt x="140398" y="12380"/>
                    <a:pt x="143256" y="9999"/>
                    <a:pt x="145732" y="7332"/>
                  </a:cubicBezTo>
                  <a:cubicBezTo>
                    <a:pt x="113490" y="-1402"/>
                    <a:pt x="79638" y="-2346"/>
                    <a:pt x="46958" y="4570"/>
                  </a:cubicBezTo>
                  <a:cubicBezTo>
                    <a:pt x="31147" y="7332"/>
                    <a:pt x="15621" y="11142"/>
                    <a:pt x="0" y="14857"/>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267" name="任意多边形: 形状 266">
              <a:extLst>
                <a:ext uri="{FF2B5EF4-FFF2-40B4-BE49-F238E27FC236}">
                  <a16:creationId xmlns:a16="http://schemas.microsoft.com/office/drawing/2014/main" id="{34E4FAE9-DCDF-92E0-88C1-BC750EC6D206}"/>
                </a:ext>
              </a:extLst>
            </p:cNvPr>
            <p:cNvSpPr/>
            <p:nvPr/>
          </p:nvSpPr>
          <p:spPr>
            <a:xfrm>
              <a:off x="4515543" y="5894345"/>
              <a:ext cx="547687" cy="89857"/>
            </a:xfrm>
            <a:custGeom>
              <a:avLst/>
              <a:gdLst>
                <a:gd name="connsiteX0" fmla="*/ 547688 w 547687"/>
                <a:gd name="connsiteY0" fmla="*/ 89857 h 89857"/>
                <a:gd name="connsiteX1" fmla="*/ 510540 w 547687"/>
                <a:gd name="connsiteY1" fmla="*/ 57853 h 89857"/>
                <a:gd name="connsiteX2" fmla="*/ 453962 w 547687"/>
                <a:gd name="connsiteY2" fmla="*/ 36 h 89857"/>
                <a:gd name="connsiteX3" fmla="*/ 408432 w 547687"/>
                <a:gd name="connsiteY3" fmla="*/ 23754 h 89857"/>
                <a:gd name="connsiteX4" fmla="*/ 307848 w 547687"/>
                <a:gd name="connsiteY4" fmla="*/ 22801 h 89857"/>
                <a:gd name="connsiteX5" fmla="*/ 192881 w 547687"/>
                <a:gd name="connsiteY5" fmla="*/ 65759 h 89857"/>
                <a:gd name="connsiteX6" fmla="*/ 67437 w 547687"/>
                <a:gd name="connsiteY6" fmla="*/ 71283 h 89857"/>
                <a:gd name="connsiteX7" fmla="*/ 0 w 547687"/>
                <a:gd name="connsiteY7" fmla="*/ 89857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687" h="89857">
                  <a:moveTo>
                    <a:pt x="547688" y="89857"/>
                  </a:moveTo>
                  <a:cubicBezTo>
                    <a:pt x="532819" y="82475"/>
                    <a:pt x="520037" y="71474"/>
                    <a:pt x="510540" y="57853"/>
                  </a:cubicBezTo>
                  <a:cubicBezTo>
                    <a:pt x="494633" y="34326"/>
                    <a:pt x="482822" y="-1297"/>
                    <a:pt x="453962" y="36"/>
                  </a:cubicBezTo>
                  <a:cubicBezTo>
                    <a:pt x="436626" y="893"/>
                    <a:pt x="424148" y="16324"/>
                    <a:pt x="408432" y="23754"/>
                  </a:cubicBezTo>
                  <a:cubicBezTo>
                    <a:pt x="377952" y="38327"/>
                    <a:pt x="341757" y="20896"/>
                    <a:pt x="307848" y="22801"/>
                  </a:cubicBezTo>
                  <a:cubicBezTo>
                    <a:pt x="266605" y="25087"/>
                    <a:pt x="232791" y="55377"/>
                    <a:pt x="192881" y="65759"/>
                  </a:cubicBezTo>
                  <a:cubicBezTo>
                    <a:pt x="152972" y="76141"/>
                    <a:pt x="109061" y="65759"/>
                    <a:pt x="67437" y="71283"/>
                  </a:cubicBezTo>
                  <a:cubicBezTo>
                    <a:pt x="44453" y="75484"/>
                    <a:pt x="21888" y="81694"/>
                    <a:pt x="0" y="89857"/>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268" name="任意多边形: 形状 267">
              <a:extLst>
                <a:ext uri="{FF2B5EF4-FFF2-40B4-BE49-F238E27FC236}">
                  <a16:creationId xmlns:a16="http://schemas.microsoft.com/office/drawing/2014/main" id="{C549981C-5610-DFF2-A4DE-16B6E1DBA785}"/>
                </a:ext>
              </a:extLst>
            </p:cNvPr>
            <p:cNvSpPr/>
            <p:nvPr/>
          </p:nvSpPr>
          <p:spPr>
            <a:xfrm>
              <a:off x="3991763" y="5967343"/>
              <a:ext cx="115157" cy="16859"/>
            </a:xfrm>
            <a:custGeom>
              <a:avLst/>
              <a:gdLst>
                <a:gd name="connsiteX0" fmla="*/ 115157 w 115157"/>
                <a:gd name="connsiteY0" fmla="*/ 16859 h 16859"/>
                <a:gd name="connsiteX1" fmla="*/ 70294 w 115157"/>
                <a:gd name="connsiteY1" fmla="*/ 10954 h 16859"/>
                <a:gd name="connsiteX2" fmla="*/ 2286 w 115157"/>
                <a:gd name="connsiteY2" fmla="*/ 0 h 16859"/>
                <a:gd name="connsiteX3" fmla="*/ 0 w 115157"/>
                <a:gd name="connsiteY3" fmla="*/ 16859 h 16859"/>
              </a:gdLst>
              <a:ahLst/>
              <a:cxnLst>
                <a:cxn ang="0">
                  <a:pos x="connsiteX0" y="connsiteY0"/>
                </a:cxn>
                <a:cxn ang="0">
                  <a:pos x="connsiteX1" y="connsiteY1"/>
                </a:cxn>
                <a:cxn ang="0">
                  <a:pos x="connsiteX2" y="connsiteY2"/>
                </a:cxn>
                <a:cxn ang="0">
                  <a:pos x="connsiteX3" y="connsiteY3"/>
                </a:cxn>
              </a:cxnLst>
              <a:rect l="l" t="t" r="r" b="b"/>
              <a:pathLst>
                <a:path w="115157" h="16859">
                  <a:moveTo>
                    <a:pt x="115157" y="16859"/>
                  </a:moveTo>
                  <a:cubicBezTo>
                    <a:pt x="100203" y="15145"/>
                    <a:pt x="85249" y="13145"/>
                    <a:pt x="70294" y="10954"/>
                  </a:cubicBezTo>
                  <a:cubicBezTo>
                    <a:pt x="47720" y="7525"/>
                    <a:pt x="25146" y="2191"/>
                    <a:pt x="2286" y="0"/>
                  </a:cubicBezTo>
                  <a:cubicBezTo>
                    <a:pt x="1429" y="5620"/>
                    <a:pt x="762" y="11239"/>
                    <a:pt x="0" y="16859"/>
                  </a:cubicBezTo>
                  <a:close/>
                </a:path>
              </a:pathLst>
            </a:custGeom>
            <a:solidFill>
              <a:srgbClr val="8A6249"/>
            </a:solidFill>
            <a:ln w="9525" cap="flat">
              <a:noFill/>
              <a:prstDash val="solid"/>
              <a:miter/>
            </a:ln>
          </p:spPr>
          <p:txBody>
            <a:bodyPr rtlCol="0" anchor="ctr">
              <a:noAutofit/>
            </a:bodyPr>
            <a:lstStyle/>
            <a:p>
              <a:endParaRPr lang="en-US">
                <a:cs typeface="+mn-ea"/>
                <a:sym typeface="+mn-lt"/>
              </a:endParaRPr>
            </a:p>
          </p:txBody>
        </p:sp>
        <p:sp>
          <p:nvSpPr>
            <p:cNvPr id="269" name="任意多边形: 形状 268">
              <a:extLst>
                <a:ext uri="{FF2B5EF4-FFF2-40B4-BE49-F238E27FC236}">
                  <a16:creationId xmlns:a16="http://schemas.microsoft.com/office/drawing/2014/main" id="{57093E86-D4E9-CD7C-7EDF-FD992432DB8E}"/>
                </a:ext>
              </a:extLst>
            </p:cNvPr>
            <p:cNvSpPr/>
            <p:nvPr/>
          </p:nvSpPr>
          <p:spPr>
            <a:xfrm>
              <a:off x="4930152" y="5723441"/>
              <a:ext cx="412147" cy="180165"/>
            </a:xfrm>
            <a:custGeom>
              <a:avLst/>
              <a:gdLst>
                <a:gd name="connsiteX0" fmla="*/ 210327 w 412147"/>
                <a:gd name="connsiteY0" fmla="*/ 15874 h 180165"/>
                <a:gd name="connsiteX1" fmla="*/ 275096 w 412147"/>
                <a:gd name="connsiteY1" fmla="*/ 2253 h 180165"/>
                <a:gd name="connsiteX2" fmla="*/ 363012 w 412147"/>
                <a:gd name="connsiteY2" fmla="*/ 25303 h 180165"/>
                <a:gd name="connsiteX3" fmla="*/ 409970 w 412147"/>
                <a:gd name="connsiteY3" fmla="*/ 84073 h 180165"/>
                <a:gd name="connsiteX4" fmla="*/ 385491 w 412147"/>
                <a:gd name="connsiteY4" fmla="*/ 151414 h 180165"/>
                <a:gd name="connsiteX5" fmla="*/ 340247 w 412147"/>
                <a:gd name="connsiteY5" fmla="*/ 163511 h 180165"/>
                <a:gd name="connsiteX6" fmla="*/ 234901 w 412147"/>
                <a:gd name="connsiteY6" fmla="*/ 175512 h 180165"/>
                <a:gd name="connsiteX7" fmla="*/ 219089 w 412147"/>
                <a:gd name="connsiteY7" fmla="*/ 175512 h 180165"/>
                <a:gd name="connsiteX8" fmla="*/ 182990 w 412147"/>
                <a:gd name="connsiteY8" fmla="*/ 179132 h 180165"/>
                <a:gd name="connsiteX9" fmla="*/ 96312 w 412147"/>
                <a:gd name="connsiteY9" fmla="*/ 166559 h 180165"/>
                <a:gd name="connsiteX10" fmla="*/ 9635 w 412147"/>
                <a:gd name="connsiteY10" fmla="*/ 83501 h 180165"/>
                <a:gd name="connsiteX11" fmla="*/ 4872 w 412147"/>
                <a:gd name="connsiteY11" fmla="*/ 22446 h 180165"/>
                <a:gd name="connsiteX12" fmla="*/ 58403 w 412147"/>
                <a:gd name="connsiteY12" fmla="*/ 5967 h 180165"/>
                <a:gd name="connsiteX13" fmla="*/ 69833 w 412147"/>
                <a:gd name="connsiteY13" fmla="*/ 17683 h 180165"/>
                <a:gd name="connsiteX14" fmla="*/ 120791 w 412147"/>
                <a:gd name="connsiteY14" fmla="*/ 27684 h 180165"/>
                <a:gd name="connsiteX15" fmla="*/ 162606 w 412147"/>
                <a:gd name="connsiteY15" fmla="*/ 24446 h 180165"/>
                <a:gd name="connsiteX16" fmla="*/ 202040 w 412147"/>
                <a:gd name="connsiteY16" fmla="*/ 19398 h 18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2147" h="180165">
                  <a:moveTo>
                    <a:pt x="210327" y="15874"/>
                  </a:moveTo>
                  <a:cubicBezTo>
                    <a:pt x="231053" y="7911"/>
                    <a:pt x="252922" y="3319"/>
                    <a:pt x="275096" y="2253"/>
                  </a:cubicBezTo>
                  <a:cubicBezTo>
                    <a:pt x="306043" y="1024"/>
                    <a:pt x="336647" y="9054"/>
                    <a:pt x="363012" y="25303"/>
                  </a:cubicBezTo>
                  <a:cubicBezTo>
                    <a:pt x="385558" y="38219"/>
                    <a:pt x="402351" y="59231"/>
                    <a:pt x="409970" y="84073"/>
                  </a:cubicBezTo>
                  <a:cubicBezTo>
                    <a:pt x="416857" y="109437"/>
                    <a:pt x="407056" y="136393"/>
                    <a:pt x="385491" y="151414"/>
                  </a:cubicBezTo>
                  <a:cubicBezTo>
                    <a:pt x="371480" y="158711"/>
                    <a:pt x="356030" y="162835"/>
                    <a:pt x="340247" y="163511"/>
                  </a:cubicBezTo>
                  <a:cubicBezTo>
                    <a:pt x="305195" y="167512"/>
                    <a:pt x="270048" y="173036"/>
                    <a:pt x="234901" y="175512"/>
                  </a:cubicBezTo>
                  <a:cubicBezTo>
                    <a:pt x="229643" y="176036"/>
                    <a:pt x="224347" y="176036"/>
                    <a:pt x="219089" y="175512"/>
                  </a:cubicBezTo>
                  <a:cubicBezTo>
                    <a:pt x="206964" y="175484"/>
                    <a:pt x="194867" y="176694"/>
                    <a:pt x="182990" y="179132"/>
                  </a:cubicBezTo>
                  <a:cubicBezTo>
                    <a:pt x="153500" y="182351"/>
                    <a:pt x="123677" y="178017"/>
                    <a:pt x="96312" y="166559"/>
                  </a:cubicBezTo>
                  <a:cubicBezTo>
                    <a:pt x="58241" y="150405"/>
                    <a:pt x="27399" y="120848"/>
                    <a:pt x="9635" y="83501"/>
                  </a:cubicBezTo>
                  <a:cubicBezTo>
                    <a:pt x="681" y="64451"/>
                    <a:pt x="-4272" y="41496"/>
                    <a:pt x="4872" y="22446"/>
                  </a:cubicBezTo>
                  <a:cubicBezTo>
                    <a:pt x="14016" y="3396"/>
                    <a:pt x="41829" y="-7463"/>
                    <a:pt x="58403" y="5967"/>
                  </a:cubicBezTo>
                  <a:cubicBezTo>
                    <a:pt x="62689" y="9396"/>
                    <a:pt x="65832" y="13968"/>
                    <a:pt x="69833" y="17683"/>
                  </a:cubicBezTo>
                  <a:cubicBezTo>
                    <a:pt x="83072" y="29399"/>
                    <a:pt x="102980" y="29018"/>
                    <a:pt x="120791" y="27684"/>
                  </a:cubicBezTo>
                  <a:cubicBezTo>
                    <a:pt x="134698" y="26732"/>
                    <a:pt x="148700" y="25684"/>
                    <a:pt x="162606" y="24446"/>
                  </a:cubicBezTo>
                  <a:cubicBezTo>
                    <a:pt x="175922" y="24694"/>
                    <a:pt x="189210" y="22989"/>
                    <a:pt x="202040" y="19398"/>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70" name="任意多边形: 形状 269">
              <a:extLst>
                <a:ext uri="{FF2B5EF4-FFF2-40B4-BE49-F238E27FC236}">
                  <a16:creationId xmlns:a16="http://schemas.microsoft.com/office/drawing/2014/main" id="{94697CEC-A5DE-EF70-989F-63ED0E79288D}"/>
                </a:ext>
              </a:extLst>
            </p:cNvPr>
            <p:cNvSpPr/>
            <p:nvPr/>
          </p:nvSpPr>
          <p:spPr>
            <a:xfrm>
              <a:off x="5069415" y="5821590"/>
              <a:ext cx="406628" cy="162993"/>
            </a:xfrm>
            <a:custGeom>
              <a:avLst/>
              <a:gdLst>
                <a:gd name="connsiteX0" fmla="*/ 85255 w 406628"/>
                <a:gd name="connsiteY0" fmla="*/ 157088 h 162993"/>
                <a:gd name="connsiteX1" fmla="*/ 92875 w 406628"/>
                <a:gd name="connsiteY1" fmla="*/ 162993 h 162993"/>
                <a:gd name="connsiteX2" fmla="*/ 406629 w 406628"/>
                <a:gd name="connsiteY2" fmla="*/ 162993 h 162993"/>
                <a:gd name="connsiteX3" fmla="*/ 399866 w 406628"/>
                <a:gd name="connsiteY3" fmla="*/ 151278 h 162993"/>
                <a:gd name="connsiteX4" fmla="*/ 356908 w 406628"/>
                <a:gd name="connsiteY4" fmla="*/ 122036 h 162993"/>
                <a:gd name="connsiteX5" fmla="*/ 356908 w 406628"/>
                <a:gd name="connsiteY5" fmla="*/ 93461 h 162993"/>
                <a:gd name="connsiteX6" fmla="*/ 295663 w 406628"/>
                <a:gd name="connsiteY6" fmla="*/ 77554 h 162993"/>
                <a:gd name="connsiteX7" fmla="*/ 291281 w 406628"/>
                <a:gd name="connsiteY7" fmla="*/ 38121 h 162993"/>
                <a:gd name="connsiteX8" fmla="*/ 253181 w 406628"/>
                <a:gd name="connsiteY8" fmla="*/ 17547 h 162993"/>
                <a:gd name="connsiteX9" fmla="*/ 204604 w 406628"/>
                <a:gd name="connsiteY9" fmla="*/ 25738 h 162993"/>
                <a:gd name="connsiteX10" fmla="*/ 164884 w 406628"/>
                <a:gd name="connsiteY10" fmla="*/ 16976 h 162993"/>
                <a:gd name="connsiteX11" fmla="*/ 49822 w 406628"/>
                <a:gd name="connsiteY11" fmla="*/ 2878 h 162993"/>
                <a:gd name="connsiteX12" fmla="*/ 16771 w 406628"/>
                <a:gd name="connsiteY12" fmla="*/ 16213 h 162993"/>
                <a:gd name="connsiteX13" fmla="*/ 14675 w 406628"/>
                <a:gd name="connsiteY13" fmla="*/ 98890 h 162993"/>
                <a:gd name="connsiteX14" fmla="*/ 85255 w 406628"/>
                <a:gd name="connsiteY14" fmla="*/ 157088 h 162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6628" h="162993">
                  <a:moveTo>
                    <a:pt x="85255" y="157088"/>
                  </a:moveTo>
                  <a:lnTo>
                    <a:pt x="92875" y="162993"/>
                  </a:lnTo>
                  <a:lnTo>
                    <a:pt x="406629" y="162993"/>
                  </a:lnTo>
                  <a:cubicBezTo>
                    <a:pt x="405486" y="158545"/>
                    <a:pt x="403152" y="154488"/>
                    <a:pt x="399866" y="151278"/>
                  </a:cubicBezTo>
                  <a:cubicBezTo>
                    <a:pt x="387007" y="138991"/>
                    <a:pt x="361766" y="138991"/>
                    <a:pt x="356908" y="122036"/>
                  </a:cubicBezTo>
                  <a:cubicBezTo>
                    <a:pt x="354432" y="112511"/>
                    <a:pt x="360623" y="101938"/>
                    <a:pt x="356908" y="93461"/>
                  </a:cubicBezTo>
                  <a:cubicBezTo>
                    <a:pt x="347383" y="73649"/>
                    <a:pt x="309283" y="94509"/>
                    <a:pt x="295663" y="77554"/>
                  </a:cubicBezTo>
                  <a:cubicBezTo>
                    <a:pt x="286900" y="67077"/>
                    <a:pt x="294996" y="51170"/>
                    <a:pt x="291281" y="38121"/>
                  </a:cubicBezTo>
                  <a:cubicBezTo>
                    <a:pt x="286900" y="22500"/>
                    <a:pt x="268135" y="17356"/>
                    <a:pt x="253181" y="17547"/>
                  </a:cubicBezTo>
                  <a:cubicBezTo>
                    <a:pt x="236703" y="17547"/>
                    <a:pt x="220987" y="24119"/>
                    <a:pt x="204604" y="25738"/>
                  </a:cubicBezTo>
                  <a:cubicBezTo>
                    <a:pt x="190849" y="26129"/>
                    <a:pt x="177200" y="23119"/>
                    <a:pt x="164884" y="16976"/>
                  </a:cubicBezTo>
                  <a:cubicBezTo>
                    <a:pt x="128727" y="1145"/>
                    <a:pt x="88732" y="-3760"/>
                    <a:pt x="49822" y="2878"/>
                  </a:cubicBezTo>
                  <a:cubicBezTo>
                    <a:pt x="37878" y="4555"/>
                    <a:pt x="26534" y="9137"/>
                    <a:pt x="16771" y="16213"/>
                  </a:cubicBezTo>
                  <a:cubicBezTo>
                    <a:pt x="-7137" y="35263"/>
                    <a:pt x="-3327" y="74220"/>
                    <a:pt x="14675" y="98890"/>
                  </a:cubicBezTo>
                  <a:cubicBezTo>
                    <a:pt x="32677" y="123560"/>
                    <a:pt x="60586" y="138609"/>
                    <a:pt x="85255" y="157088"/>
                  </a:cubicBezTo>
                  <a:close/>
                </a:path>
              </a:pathLst>
            </a:custGeom>
            <a:solidFill>
              <a:srgbClr val="C4997A"/>
            </a:solidFill>
            <a:ln w="9525" cap="flat">
              <a:noFill/>
              <a:prstDash val="solid"/>
              <a:miter/>
            </a:ln>
          </p:spPr>
          <p:txBody>
            <a:bodyPr rtlCol="0" anchor="ctr">
              <a:noAutofit/>
            </a:bodyPr>
            <a:lstStyle/>
            <a:p>
              <a:endParaRPr lang="en-US">
                <a:cs typeface="+mn-ea"/>
                <a:sym typeface="+mn-lt"/>
              </a:endParaRPr>
            </a:p>
          </p:txBody>
        </p:sp>
        <p:sp>
          <p:nvSpPr>
            <p:cNvPr id="271" name="任意多边形: 形状 270">
              <a:extLst>
                <a:ext uri="{FF2B5EF4-FFF2-40B4-BE49-F238E27FC236}">
                  <a16:creationId xmlns:a16="http://schemas.microsoft.com/office/drawing/2014/main" id="{64AE91ED-7EDD-1C41-07EA-448A2A477CD9}"/>
                </a:ext>
              </a:extLst>
            </p:cNvPr>
            <p:cNvSpPr/>
            <p:nvPr/>
          </p:nvSpPr>
          <p:spPr>
            <a:xfrm>
              <a:off x="3673751" y="5343718"/>
              <a:ext cx="878181" cy="325199"/>
            </a:xfrm>
            <a:custGeom>
              <a:avLst/>
              <a:gdLst>
                <a:gd name="connsiteX0" fmla="*/ 115034 w 878181"/>
                <a:gd name="connsiteY0" fmla="*/ 66223 h 325199"/>
                <a:gd name="connsiteX1" fmla="*/ 169993 w 878181"/>
                <a:gd name="connsiteY1" fmla="*/ 29265 h 325199"/>
                <a:gd name="connsiteX2" fmla="*/ 390974 w 878181"/>
                <a:gd name="connsiteY2" fmla="*/ 21836 h 325199"/>
                <a:gd name="connsiteX3" fmla="*/ 608525 w 878181"/>
                <a:gd name="connsiteY3" fmla="*/ 96512 h 325199"/>
                <a:gd name="connsiteX4" fmla="*/ 691487 w 878181"/>
                <a:gd name="connsiteY4" fmla="*/ 107085 h 325199"/>
                <a:gd name="connsiteX5" fmla="*/ 869605 w 878181"/>
                <a:gd name="connsiteY5" fmla="*/ 267010 h 325199"/>
                <a:gd name="connsiteX6" fmla="*/ 875415 w 878181"/>
                <a:gd name="connsiteY6" fmla="*/ 307110 h 325199"/>
                <a:gd name="connsiteX7" fmla="*/ 851984 w 878181"/>
                <a:gd name="connsiteY7" fmla="*/ 321588 h 325199"/>
                <a:gd name="connsiteX8" fmla="*/ 733493 w 878181"/>
                <a:gd name="connsiteY8" fmla="*/ 313111 h 325199"/>
                <a:gd name="connsiteX9" fmla="*/ 365732 w 878181"/>
                <a:gd name="connsiteY9" fmla="*/ 219765 h 325199"/>
                <a:gd name="connsiteX10" fmla="*/ 292295 w 878181"/>
                <a:gd name="connsiteY10" fmla="*/ 207573 h 325199"/>
                <a:gd name="connsiteX11" fmla="*/ 221238 w 878181"/>
                <a:gd name="connsiteY11" fmla="*/ 182809 h 325199"/>
                <a:gd name="connsiteX12" fmla="*/ 66838 w 878181"/>
                <a:gd name="connsiteY12" fmla="*/ 120896 h 325199"/>
                <a:gd name="connsiteX13" fmla="*/ 27880 w 878181"/>
                <a:gd name="connsiteY13" fmla="*/ 105275 h 325199"/>
                <a:gd name="connsiteX14" fmla="*/ 4925 w 878181"/>
                <a:gd name="connsiteY14" fmla="*/ 88892 h 325199"/>
                <a:gd name="connsiteX15" fmla="*/ 1592 w 878181"/>
                <a:gd name="connsiteY15" fmla="*/ 70985 h 325199"/>
                <a:gd name="connsiteX16" fmla="*/ 33405 w 878181"/>
                <a:gd name="connsiteY16" fmla="*/ 73843 h 325199"/>
                <a:gd name="connsiteX17" fmla="*/ 75410 w 878181"/>
                <a:gd name="connsiteY17" fmla="*/ 75462 h 325199"/>
                <a:gd name="connsiteX18" fmla="*/ 115034 w 878181"/>
                <a:gd name="connsiteY18" fmla="*/ 66223 h 32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8181" h="325199">
                  <a:moveTo>
                    <a:pt x="115034" y="66223"/>
                  </a:moveTo>
                  <a:cubicBezTo>
                    <a:pt x="134751" y="57174"/>
                    <a:pt x="151515" y="41267"/>
                    <a:pt x="169993" y="29265"/>
                  </a:cubicBezTo>
                  <a:cubicBezTo>
                    <a:pt x="236097" y="-13692"/>
                    <a:pt x="318393" y="-3310"/>
                    <a:pt x="390974" y="21836"/>
                  </a:cubicBezTo>
                  <a:cubicBezTo>
                    <a:pt x="463554" y="46982"/>
                    <a:pt x="533849" y="85558"/>
                    <a:pt x="608525" y="96512"/>
                  </a:cubicBezTo>
                  <a:cubicBezTo>
                    <a:pt x="636147" y="100513"/>
                    <a:pt x="664246" y="100703"/>
                    <a:pt x="691487" y="107085"/>
                  </a:cubicBezTo>
                  <a:cubicBezTo>
                    <a:pt x="767211" y="124897"/>
                    <a:pt x="829981" y="189857"/>
                    <a:pt x="869605" y="267010"/>
                  </a:cubicBezTo>
                  <a:cubicBezTo>
                    <a:pt x="875987" y="279297"/>
                    <a:pt x="881797" y="294918"/>
                    <a:pt x="875415" y="307110"/>
                  </a:cubicBezTo>
                  <a:cubicBezTo>
                    <a:pt x="870243" y="315282"/>
                    <a:pt x="861604" y="320626"/>
                    <a:pt x="851984" y="321588"/>
                  </a:cubicBezTo>
                  <a:cubicBezTo>
                    <a:pt x="812836" y="329970"/>
                    <a:pt x="772545" y="322350"/>
                    <a:pt x="733493" y="313111"/>
                  </a:cubicBezTo>
                  <a:cubicBezTo>
                    <a:pt x="610430" y="283964"/>
                    <a:pt x="490224" y="238149"/>
                    <a:pt x="365732" y="219765"/>
                  </a:cubicBezTo>
                  <a:cubicBezTo>
                    <a:pt x="341158" y="216146"/>
                    <a:pt x="316488" y="213574"/>
                    <a:pt x="292295" y="207573"/>
                  </a:cubicBezTo>
                  <a:cubicBezTo>
                    <a:pt x="268063" y="200973"/>
                    <a:pt x="244317" y="192705"/>
                    <a:pt x="221238" y="182809"/>
                  </a:cubicBezTo>
                  <a:lnTo>
                    <a:pt x="66838" y="120896"/>
                  </a:lnTo>
                  <a:lnTo>
                    <a:pt x="27880" y="105275"/>
                  </a:lnTo>
                  <a:cubicBezTo>
                    <a:pt x="18508" y="102760"/>
                    <a:pt x="10354" y="96941"/>
                    <a:pt x="4925" y="88892"/>
                  </a:cubicBezTo>
                  <a:cubicBezTo>
                    <a:pt x="2544" y="84987"/>
                    <a:pt x="-2600" y="75462"/>
                    <a:pt x="1592" y="70985"/>
                  </a:cubicBezTo>
                  <a:cubicBezTo>
                    <a:pt x="5783" y="66508"/>
                    <a:pt x="27023" y="73081"/>
                    <a:pt x="33405" y="73843"/>
                  </a:cubicBezTo>
                  <a:cubicBezTo>
                    <a:pt x="47331" y="75624"/>
                    <a:pt x="61389" y="76157"/>
                    <a:pt x="75410" y="75462"/>
                  </a:cubicBezTo>
                  <a:cubicBezTo>
                    <a:pt x="79411" y="75176"/>
                    <a:pt x="115034" y="71461"/>
                    <a:pt x="115034" y="66223"/>
                  </a:cubicBezTo>
                  <a:close/>
                </a:path>
              </a:pathLst>
            </a:custGeom>
            <a:solidFill>
              <a:schemeClr val="accent1"/>
            </a:solidFill>
            <a:ln w="9525" cap="flat">
              <a:noFill/>
              <a:prstDash val="solid"/>
              <a:miter/>
            </a:ln>
          </p:spPr>
          <p:txBody>
            <a:bodyPr rtlCol="0" anchor="ctr">
              <a:noAutofit/>
            </a:bodyPr>
            <a:lstStyle/>
            <a:p>
              <a:endParaRPr lang="en-US">
                <a:cs typeface="+mn-ea"/>
                <a:sym typeface="+mn-lt"/>
              </a:endParaRPr>
            </a:p>
          </p:txBody>
        </p:sp>
        <p:sp>
          <p:nvSpPr>
            <p:cNvPr id="272" name="任意多边形: 形状 271">
              <a:extLst>
                <a:ext uri="{FF2B5EF4-FFF2-40B4-BE49-F238E27FC236}">
                  <a16:creationId xmlns:a16="http://schemas.microsoft.com/office/drawing/2014/main" id="{124DF8D0-5DCD-3858-0B49-86C9105E67EE}"/>
                </a:ext>
              </a:extLst>
            </p:cNvPr>
            <p:cNvSpPr/>
            <p:nvPr/>
          </p:nvSpPr>
          <p:spPr>
            <a:xfrm>
              <a:off x="2816334" y="5328552"/>
              <a:ext cx="2046359" cy="416334"/>
            </a:xfrm>
            <a:custGeom>
              <a:avLst/>
              <a:gdLst>
                <a:gd name="connsiteX0" fmla="*/ 2024012 w 2046359"/>
                <a:gd name="connsiteY0" fmla="*/ 287509 h 416334"/>
                <a:gd name="connsiteX1" fmla="*/ 2043062 w 2046359"/>
                <a:gd name="connsiteY1" fmla="*/ 306559 h 416334"/>
                <a:gd name="connsiteX2" fmla="*/ 2044776 w 2046359"/>
                <a:gd name="connsiteY2" fmla="*/ 335134 h 416334"/>
                <a:gd name="connsiteX3" fmla="*/ 2004295 w 2046359"/>
                <a:gd name="connsiteY3" fmla="*/ 379997 h 416334"/>
                <a:gd name="connsiteX4" fmla="*/ 1956670 w 2046359"/>
                <a:gd name="connsiteY4" fmla="*/ 401238 h 416334"/>
                <a:gd name="connsiteX5" fmla="*/ 1812938 w 2046359"/>
                <a:gd name="connsiteY5" fmla="*/ 415811 h 416334"/>
                <a:gd name="connsiteX6" fmla="*/ 1685303 w 2046359"/>
                <a:gd name="connsiteY6" fmla="*/ 406286 h 416334"/>
                <a:gd name="connsiteX7" fmla="*/ 1356500 w 2046359"/>
                <a:gd name="connsiteY7" fmla="*/ 316941 h 416334"/>
                <a:gd name="connsiteX8" fmla="*/ 1242962 w 2046359"/>
                <a:gd name="connsiteY8" fmla="*/ 273793 h 416334"/>
                <a:gd name="connsiteX9" fmla="*/ 1263346 w 2046359"/>
                <a:gd name="connsiteY9" fmla="*/ 279508 h 416334"/>
                <a:gd name="connsiteX10" fmla="*/ 1268489 w 2046359"/>
                <a:gd name="connsiteY10" fmla="*/ 279508 h 416334"/>
                <a:gd name="connsiteX11" fmla="*/ 1242962 w 2046359"/>
                <a:gd name="connsiteY11" fmla="*/ 274650 h 416334"/>
                <a:gd name="connsiteX12" fmla="*/ 1178192 w 2046359"/>
                <a:gd name="connsiteY12" fmla="*/ 254076 h 416334"/>
                <a:gd name="connsiteX13" fmla="*/ 907491 w 2046359"/>
                <a:gd name="connsiteY13" fmla="*/ 172352 h 416334"/>
                <a:gd name="connsiteX14" fmla="*/ 33287 w 2046359"/>
                <a:gd name="connsiteY14" fmla="*/ 99962 h 416334"/>
                <a:gd name="connsiteX15" fmla="*/ 902 w 2046359"/>
                <a:gd name="connsiteY15" fmla="*/ 87579 h 416334"/>
                <a:gd name="connsiteX16" fmla="*/ 69768 w 2046359"/>
                <a:gd name="connsiteY16" fmla="*/ 59004 h 416334"/>
                <a:gd name="connsiteX17" fmla="*/ 80912 w 2046359"/>
                <a:gd name="connsiteY17" fmla="*/ 37763 h 416334"/>
                <a:gd name="connsiteX18" fmla="*/ 97200 w 2046359"/>
                <a:gd name="connsiteY18" fmla="*/ 31667 h 416334"/>
                <a:gd name="connsiteX19" fmla="*/ 268174 w 2046359"/>
                <a:gd name="connsiteY19" fmla="*/ 32334 h 416334"/>
                <a:gd name="connsiteX20" fmla="*/ 316656 w 2046359"/>
                <a:gd name="connsiteY20" fmla="*/ 13284 h 416334"/>
                <a:gd name="connsiteX21" fmla="*/ 492201 w 2046359"/>
                <a:gd name="connsiteY21" fmla="*/ 7664 h 416334"/>
                <a:gd name="connsiteX22" fmla="*/ 752710 w 2046359"/>
                <a:gd name="connsiteY22" fmla="*/ 50813 h 416334"/>
                <a:gd name="connsiteX23" fmla="*/ 1395553 w 2046359"/>
                <a:gd name="connsiteY23" fmla="*/ 239217 h 416334"/>
                <a:gd name="connsiteX24" fmla="*/ 1470895 w 2046359"/>
                <a:gd name="connsiteY24" fmla="*/ 236836 h 416334"/>
                <a:gd name="connsiteX25" fmla="*/ 1515853 w 2046359"/>
                <a:gd name="connsiteY25" fmla="*/ 220358 h 416334"/>
                <a:gd name="connsiteX26" fmla="*/ 1646917 w 2046359"/>
                <a:gd name="connsiteY26" fmla="*/ 222358 h 416334"/>
                <a:gd name="connsiteX27" fmla="*/ 1946955 w 2046359"/>
                <a:gd name="connsiteY27" fmla="*/ 275507 h 416334"/>
                <a:gd name="connsiteX28" fmla="*/ 1948574 w 2046359"/>
                <a:gd name="connsiteY28" fmla="*/ 275507 h 416334"/>
                <a:gd name="connsiteX29" fmla="*/ 1990294 w 2046359"/>
                <a:gd name="connsiteY29" fmla="*/ 283032 h 416334"/>
                <a:gd name="connsiteX30" fmla="*/ 2011058 w 2046359"/>
                <a:gd name="connsiteY30" fmla="*/ 287033 h 416334"/>
                <a:gd name="connsiteX31" fmla="*/ 2023536 w 2046359"/>
                <a:gd name="connsiteY31" fmla="*/ 287033 h 41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46359" h="416334">
                  <a:moveTo>
                    <a:pt x="2024012" y="287509"/>
                  </a:moveTo>
                  <a:cubicBezTo>
                    <a:pt x="2032975" y="290557"/>
                    <a:pt x="2040014" y="297596"/>
                    <a:pt x="2043062" y="306559"/>
                  </a:cubicBezTo>
                  <a:cubicBezTo>
                    <a:pt x="2046767" y="315636"/>
                    <a:pt x="2047367" y="325676"/>
                    <a:pt x="2044776" y="335134"/>
                  </a:cubicBezTo>
                  <a:cubicBezTo>
                    <a:pt x="2037299" y="354584"/>
                    <a:pt x="2022879" y="370567"/>
                    <a:pt x="2004295" y="379997"/>
                  </a:cubicBezTo>
                  <a:cubicBezTo>
                    <a:pt x="1989284" y="388864"/>
                    <a:pt x="1973301" y="395989"/>
                    <a:pt x="1956670" y="401238"/>
                  </a:cubicBezTo>
                  <a:cubicBezTo>
                    <a:pt x="1910379" y="416001"/>
                    <a:pt x="1861420" y="417430"/>
                    <a:pt x="1812938" y="415811"/>
                  </a:cubicBezTo>
                  <a:cubicBezTo>
                    <a:pt x="1770237" y="415163"/>
                    <a:pt x="1727623" y="411982"/>
                    <a:pt x="1685303" y="406286"/>
                  </a:cubicBezTo>
                  <a:cubicBezTo>
                    <a:pt x="1573099" y="389046"/>
                    <a:pt x="1463275" y="354946"/>
                    <a:pt x="1356500" y="316941"/>
                  </a:cubicBezTo>
                  <a:cubicBezTo>
                    <a:pt x="1291444" y="293891"/>
                    <a:pt x="1246677" y="275317"/>
                    <a:pt x="1242962" y="273793"/>
                  </a:cubicBezTo>
                  <a:cubicBezTo>
                    <a:pt x="1249601" y="276203"/>
                    <a:pt x="1256421" y="278117"/>
                    <a:pt x="1263346" y="279508"/>
                  </a:cubicBezTo>
                  <a:cubicBezTo>
                    <a:pt x="1265060" y="279651"/>
                    <a:pt x="1266775" y="279651"/>
                    <a:pt x="1268489" y="279508"/>
                  </a:cubicBezTo>
                  <a:lnTo>
                    <a:pt x="1242962" y="274650"/>
                  </a:lnTo>
                  <a:lnTo>
                    <a:pt x="1178192" y="254076"/>
                  </a:lnTo>
                  <a:cubicBezTo>
                    <a:pt x="1088371" y="225501"/>
                    <a:pt x="998360" y="197498"/>
                    <a:pt x="907491" y="172352"/>
                  </a:cubicBezTo>
                  <a:cubicBezTo>
                    <a:pt x="622885" y="93675"/>
                    <a:pt x="322656" y="43193"/>
                    <a:pt x="33287" y="99962"/>
                  </a:cubicBezTo>
                  <a:cubicBezTo>
                    <a:pt x="25572" y="110725"/>
                    <a:pt x="-5670" y="99104"/>
                    <a:pt x="902" y="87579"/>
                  </a:cubicBezTo>
                  <a:cubicBezTo>
                    <a:pt x="27782" y="96895"/>
                    <a:pt x="57377" y="84607"/>
                    <a:pt x="69768" y="59004"/>
                  </a:cubicBezTo>
                  <a:cubicBezTo>
                    <a:pt x="71812" y="51165"/>
                    <a:pt x="75625" y="43897"/>
                    <a:pt x="80912" y="37763"/>
                  </a:cubicBezTo>
                  <a:cubicBezTo>
                    <a:pt x="85670" y="34258"/>
                    <a:pt x="91309" y="32144"/>
                    <a:pt x="97200" y="31667"/>
                  </a:cubicBezTo>
                  <a:cubicBezTo>
                    <a:pt x="154350" y="23000"/>
                    <a:pt x="213024" y="47955"/>
                    <a:pt x="268174" y="32334"/>
                  </a:cubicBezTo>
                  <a:cubicBezTo>
                    <a:pt x="284842" y="27667"/>
                    <a:pt x="300368" y="19380"/>
                    <a:pt x="316656" y="13284"/>
                  </a:cubicBezTo>
                  <a:cubicBezTo>
                    <a:pt x="372186" y="-7099"/>
                    <a:pt x="433527" y="140"/>
                    <a:pt x="492201" y="7664"/>
                  </a:cubicBezTo>
                  <a:cubicBezTo>
                    <a:pt x="579746" y="17351"/>
                    <a:pt x="666709" y="31763"/>
                    <a:pt x="752710" y="50813"/>
                  </a:cubicBezTo>
                  <a:cubicBezTo>
                    <a:pt x="970261" y="103010"/>
                    <a:pt x="1173144" y="214833"/>
                    <a:pt x="1395553" y="239217"/>
                  </a:cubicBezTo>
                  <a:cubicBezTo>
                    <a:pt x="1420594" y="243151"/>
                    <a:pt x="1446149" y="242341"/>
                    <a:pt x="1470895" y="236836"/>
                  </a:cubicBezTo>
                  <a:cubicBezTo>
                    <a:pt x="1486326" y="232550"/>
                    <a:pt x="1500613" y="225120"/>
                    <a:pt x="1515853" y="220358"/>
                  </a:cubicBezTo>
                  <a:cubicBezTo>
                    <a:pt x="1557954" y="207118"/>
                    <a:pt x="1603483" y="214643"/>
                    <a:pt x="1646917" y="222358"/>
                  </a:cubicBezTo>
                  <a:lnTo>
                    <a:pt x="1946955" y="275507"/>
                  </a:lnTo>
                  <a:lnTo>
                    <a:pt x="1948574" y="275507"/>
                  </a:lnTo>
                  <a:cubicBezTo>
                    <a:pt x="1962480" y="277889"/>
                    <a:pt x="1976387" y="280365"/>
                    <a:pt x="1990294" y="283032"/>
                  </a:cubicBezTo>
                  <a:cubicBezTo>
                    <a:pt x="1997247" y="284366"/>
                    <a:pt x="2004105" y="285985"/>
                    <a:pt x="2011058" y="287033"/>
                  </a:cubicBezTo>
                  <a:cubicBezTo>
                    <a:pt x="2015344" y="287699"/>
                    <a:pt x="2019345" y="287033"/>
                    <a:pt x="2023536" y="287033"/>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sp>
          <p:nvSpPr>
            <p:cNvPr id="273" name="任意多边形: 形状 272">
              <a:extLst>
                <a:ext uri="{FF2B5EF4-FFF2-40B4-BE49-F238E27FC236}">
                  <a16:creationId xmlns:a16="http://schemas.microsoft.com/office/drawing/2014/main" id="{D9BF18AE-A92B-2373-BEB3-856551BD6E3F}"/>
                </a:ext>
              </a:extLst>
            </p:cNvPr>
            <p:cNvSpPr/>
            <p:nvPr/>
          </p:nvSpPr>
          <p:spPr>
            <a:xfrm>
              <a:off x="3894608" y="5046943"/>
              <a:ext cx="1119378" cy="610857"/>
            </a:xfrm>
            <a:custGeom>
              <a:avLst/>
              <a:gdLst>
                <a:gd name="connsiteX0" fmla="*/ 1119378 w 1119378"/>
                <a:gd name="connsiteY0" fmla="*/ 517303 h 610857"/>
                <a:gd name="connsiteX1" fmla="*/ 1078897 w 1119378"/>
                <a:gd name="connsiteY1" fmla="*/ 555403 h 610857"/>
                <a:gd name="connsiteX2" fmla="*/ 990981 w 1119378"/>
                <a:gd name="connsiteY2" fmla="*/ 588836 h 610857"/>
                <a:gd name="connsiteX3" fmla="*/ 796004 w 1119378"/>
                <a:gd name="connsiteY3" fmla="*/ 603028 h 610857"/>
                <a:gd name="connsiteX4" fmla="*/ 564737 w 1119378"/>
                <a:gd name="connsiteY4" fmla="*/ 401383 h 610857"/>
                <a:gd name="connsiteX5" fmla="*/ 376618 w 1119378"/>
                <a:gd name="connsiteY5" fmla="*/ 253270 h 610857"/>
                <a:gd name="connsiteX6" fmla="*/ 65818 w 1119378"/>
                <a:gd name="connsiteY6" fmla="*/ 115348 h 610857"/>
                <a:gd name="connsiteX7" fmla="*/ 0 w 1119378"/>
                <a:gd name="connsiteY7" fmla="*/ 37529 h 610857"/>
                <a:gd name="connsiteX8" fmla="*/ 9049 w 1119378"/>
                <a:gd name="connsiteY8" fmla="*/ 0 h 610857"/>
                <a:gd name="connsiteX9" fmla="*/ 111061 w 1119378"/>
                <a:gd name="connsiteY9" fmla="*/ 80581 h 610857"/>
                <a:gd name="connsiteX10" fmla="*/ 245935 w 1119378"/>
                <a:gd name="connsiteY10" fmla="*/ 142780 h 610857"/>
                <a:gd name="connsiteX11" fmla="*/ 390715 w 1119378"/>
                <a:gd name="connsiteY11" fmla="*/ 177451 h 610857"/>
                <a:gd name="connsiteX12" fmla="*/ 409289 w 1119378"/>
                <a:gd name="connsiteY12" fmla="*/ 180022 h 610857"/>
                <a:gd name="connsiteX13" fmla="*/ 459962 w 1119378"/>
                <a:gd name="connsiteY13" fmla="*/ 203454 h 610857"/>
                <a:gd name="connsiteX14" fmla="*/ 468725 w 1119378"/>
                <a:gd name="connsiteY14" fmla="*/ 234029 h 610857"/>
                <a:gd name="connsiteX15" fmla="*/ 509492 w 1119378"/>
                <a:gd name="connsiteY15" fmla="*/ 271653 h 610857"/>
                <a:gd name="connsiteX16" fmla="*/ 604742 w 1119378"/>
                <a:gd name="connsiteY16" fmla="*/ 369761 h 610857"/>
                <a:gd name="connsiteX17" fmla="*/ 804196 w 1119378"/>
                <a:gd name="connsiteY17" fmla="*/ 441388 h 610857"/>
                <a:gd name="connsiteX18" fmla="*/ 904494 w 1119378"/>
                <a:gd name="connsiteY18" fmla="*/ 435483 h 610857"/>
                <a:gd name="connsiteX19" fmla="*/ 1119378 w 1119378"/>
                <a:gd name="connsiteY19" fmla="*/ 517303 h 6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9378" h="610857">
                  <a:moveTo>
                    <a:pt x="1119378" y="517303"/>
                  </a:moveTo>
                  <a:cubicBezTo>
                    <a:pt x="1108710" y="532705"/>
                    <a:pt x="1094918" y="545687"/>
                    <a:pt x="1078897" y="555403"/>
                  </a:cubicBezTo>
                  <a:cubicBezTo>
                    <a:pt x="1051398" y="570805"/>
                    <a:pt x="1021766" y="582073"/>
                    <a:pt x="990981" y="588836"/>
                  </a:cubicBezTo>
                  <a:cubicBezTo>
                    <a:pt x="927163" y="605695"/>
                    <a:pt x="859631" y="620458"/>
                    <a:pt x="796004" y="603028"/>
                  </a:cubicBezTo>
                  <a:cubicBezTo>
                    <a:pt x="695897" y="575310"/>
                    <a:pt x="634936" y="478250"/>
                    <a:pt x="564737" y="401383"/>
                  </a:cubicBezTo>
                  <a:cubicBezTo>
                    <a:pt x="510711" y="341890"/>
                    <a:pt x="447132" y="291827"/>
                    <a:pt x="376618" y="253270"/>
                  </a:cubicBezTo>
                  <a:cubicBezTo>
                    <a:pt x="277177" y="198882"/>
                    <a:pt x="166021" y="168402"/>
                    <a:pt x="65818" y="115348"/>
                  </a:cubicBezTo>
                  <a:cubicBezTo>
                    <a:pt x="34195" y="98679"/>
                    <a:pt x="0" y="73342"/>
                    <a:pt x="0" y="37529"/>
                  </a:cubicBezTo>
                  <a:cubicBezTo>
                    <a:pt x="838" y="24594"/>
                    <a:pt x="3896" y="11897"/>
                    <a:pt x="9049" y="0"/>
                  </a:cubicBezTo>
                  <a:cubicBezTo>
                    <a:pt x="40024" y="30489"/>
                    <a:pt x="74228" y="57502"/>
                    <a:pt x="111061" y="80581"/>
                  </a:cubicBezTo>
                  <a:cubicBezTo>
                    <a:pt x="153600" y="106204"/>
                    <a:pt x="198834" y="127063"/>
                    <a:pt x="245935" y="142780"/>
                  </a:cubicBezTo>
                  <a:cubicBezTo>
                    <a:pt x="293056" y="158648"/>
                    <a:pt x="341519" y="170250"/>
                    <a:pt x="390715" y="177451"/>
                  </a:cubicBezTo>
                  <a:lnTo>
                    <a:pt x="409289" y="180022"/>
                  </a:lnTo>
                  <a:cubicBezTo>
                    <a:pt x="428339" y="182499"/>
                    <a:pt x="450913" y="186404"/>
                    <a:pt x="459962" y="203454"/>
                  </a:cubicBezTo>
                  <a:cubicBezTo>
                    <a:pt x="465106" y="212979"/>
                    <a:pt x="464725" y="224219"/>
                    <a:pt x="468725" y="234029"/>
                  </a:cubicBezTo>
                  <a:cubicBezTo>
                    <a:pt x="475678" y="251460"/>
                    <a:pt x="494062" y="260890"/>
                    <a:pt x="509492" y="271653"/>
                  </a:cubicBezTo>
                  <a:cubicBezTo>
                    <a:pt x="546830" y="297847"/>
                    <a:pt x="571214" y="338328"/>
                    <a:pt x="604742" y="369761"/>
                  </a:cubicBezTo>
                  <a:cubicBezTo>
                    <a:pt x="657511" y="419481"/>
                    <a:pt x="731806" y="443294"/>
                    <a:pt x="804196" y="441388"/>
                  </a:cubicBezTo>
                  <a:cubicBezTo>
                    <a:pt x="837724" y="440531"/>
                    <a:pt x="870871" y="434626"/>
                    <a:pt x="904494" y="435483"/>
                  </a:cubicBezTo>
                  <a:cubicBezTo>
                    <a:pt x="982218" y="437579"/>
                    <a:pt x="1052893" y="475774"/>
                    <a:pt x="1119378" y="517303"/>
                  </a:cubicBezTo>
                  <a:close/>
                </a:path>
              </a:pathLst>
            </a:custGeom>
            <a:solidFill>
              <a:schemeClr val="accent1">
                <a:lumMod val="75000"/>
              </a:schemeClr>
            </a:solidFill>
            <a:ln w="9525" cap="flat">
              <a:noFill/>
              <a:prstDash val="solid"/>
              <a:miter/>
            </a:ln>
          </p:spPr>
          <p:txBody>
            <a:bodyPr rtlCol="0" anchor="ctr">
              <a:noAutofit/>
            </a:bodyPr>
            <a:lstStyle/>
            <a:p>
              <a:endParaRPr lang="en-US">
                <a:cs typeface="+mn-ea"/>
                <a:sym typeface="+mn-lt"/>
              </a:endParaRPr>
            </a:p>
          </p:txBody>
        </p:sp>
      </p:grpSp>
      <p:cxnSp>
        <p:nvCxnSpPr>
          <p:cNvPr id="352" name="直接连接符 351">
            <a:extLst>
              <a:ext uri="{FF2B5EF4-FFF2-40B4-BE49-F238E27FC236}">
                <a16:creationId xmlns:a16="http://schemas.microsoft.com/office/drawing/2014/main" id="{E67EB83A-8D80-D774-C1AD-032B5B5BB204}"/>
              </a:ext>
            </a:extLst>
          </p:cNvPr>
          <p:cNvCxnSpPr>
            <a:cxnSpLocks/>
          </p:cNvCxnSpPr>
          <p:nvPr/>
        </p:nvCxnSpPr>
        <p:spPr>
          <a:xfrm>
            <a:off x="7014777" y="5660909"/>
            <a:ext cx="3137062"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2865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8B37D78-AF80-7C9D-5C4B-0996EA9123D9}"/>
              </a:ext>
            </a:extLst>
          </p:cNvPr>
          <p:cNvGrpSpPr/>
          <p:nvPr/>
        </p:nvGrpSpPr>
        <p:grpSpPr>
          <a:xfrm>
            <a:off x="685082" y="1519605"/>
            <a:ext cx="5410918" cy="4691114"/>
            <a:chOff x="685082" y="1519605"/>
            <a:chExt cx="5410918" cy="4691114"/>
          </a:xfrm>
        </p:grpSpPr>
        <p:sp>
          <p:nvSpPr>
            <p:cNvPr id="8" name="矩形: 圆角 7">
              <a:extLst>
                <a:ext uri="{FF2B5EF4-FFF2-40B4-BE49-F238E27FC236}">
                  <a16:creationId xmlns:a16="http://schemas.microsoft.com/office/drawing/2014/main" id="{4EF7DC4C-C23D-7D7B-1000-F94CDF1748E4}"/>
                </a:ext>
              </a:extLst>
            </p:cNvPr>
            <p:cNvSpPr/>
            <p:nvPr/>
          </p:nvSpPr>
          <p:spPr>
            <a:xfrm>
              <a:off x="685082" y="1519605"/>
              <a:ext cx="5410918" cy="4691114"/>
            </a:xfrm>
            <a:prstGeom prst="roundRect">
              <a:avLst>
                <a:gd name="adj" fmla="val 1950"/>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dirty="0">
                <a:cs typeface="+mn-ea"/>
                <a:sym typeface="+mn-lt"/>
              </a:endParaRPr>
            </a:p>
          </p:txBody>
        </p:sp>
        <p:sp>
          <p:nvSpPr>
            <p:cNvPr id="5" name="文本框 4">
              <a:extLst>
                <a:ext uri="{FF2B5EF4-FFF2-40B4-BE49-F238E27FC236}">
                  <a16:creationId xmlns:a16="http://schemas.microsoft.com/office/drawing/2014/main" id="{E78D450B-1DC1-411C-0DF3-A9F52D9CDB2B}"/>
                </a:ext>
              </a:extLst>
            </p:cNvPr>
            <p:cNvSpPr txBox="1"/>
            <p:nvPr/>
          </p:nvSpPr>
          <p:spPr>
            <a:xfrm>
              <a:off x="1523529" y="2150079"/>
              <a:ext cx="4437235" cy="619721"/>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85000"/>
                      <a:lumOff val="15000"/>
                    </a:schemeClr>
                  </a:solidFill>
                  <a:effectLst/>
                  <a:latin typeface="+mn-ea"/>
                </a:rPr>
                <a:t>瑜伽治疗对于提高患者整个肌骨系统内的力量和柔韧性有着一贯性的显著功效；</a:t>
              </a:r>
              <a:endParaRPr lang="en-US" altLang="zh-CN" sz="1600" dirty="0">
                <a:solidFill>
                  <a:schemeClr val="tx1">
                    <a:lumMod val="85000"/>
                    <a:lumOff val="15000"/>
                  </a:schemeClr>
                </a:solidFill>
                <a:effectLst/>
                <a:latin typeface="+mn-ea"/>
              </a:endParaRPr>
            </a:p>
          </p:txBody>
        </p:sp>
        <p:sp>
          <p:nvSpPr>
            <p:cNvPr id="6" name="文本框 5">
              <a:extLst>
                <a:ext uri="{FF2B5EF4-FFF2-40B4-BE49-F238E27FC236}">
                  <a16:creationId xmlns:a16="http://schemas.microsoft.com/office/drawing/2014/main" id="{11B9840E-FB3C-09C4-7A3F-89B5014F4CF7}"/>
                </a:ext>
              </a:extLst>
            </p:cNvPr>
            <p:cNvSpPr txBox="1"/>
            <p:nvPr/>
          </p:nvSpPr>
          <p:spPr>
            <a:xfrm>
              <a:off x="1523529" y="3097959"/>
              <a:ext cx="4437235" cy="1259897"/>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85000"/>
                      <a:lumOff val="15000"/>
                    </a:schemeClr>
                  </a:solidFill>
                  <a:effectLst/>
                  <a:latin typeface="+mn-ea"/>
                </a:rPr>
                <a:t>在一个对老年妇女高度脊柱后凸症患者（日常口语所说的“老妇驼背”）进行瑜伽治疗的研究中， 瑜伽疗法使得整组患者的机体力量和柔韧性都得到改善。</a:t>
              </a:r>
              <a:endParaRPr lang="en-US" altLang="zh-CN" sz="1600" dirty="0">
                <a:solidFill>
                  <a:schemeClr val="tx1">
                    <a:lumMod val="85000"/>
                    <a:lumOff val="15000"/>
                  </a:schemeClr>
                </a:solidFill>
                <a:effectLst/>
                <a:latin typeface="+mn-ea"/>
              </a:endParaRPr>
            </a:p>
          </p:txBody>
        </p:sp>
        <p:sp>
          <p:nvSpPr>
            <p:cNvPr id="7" name="文本框 6">
              <a:extLst>
                <a:ext uri="{FF2B5EF4-FFF2-40B4-BE49-F238E27FC236}">
                  <a16:creationId xmlns:a16="http://schemas.microsoft.com/office/drawing/2014/main" id="{F6933559-6FC8-A6D9-08A2-2B45E591D8EC}"/>
                </a:ext>
              </a:extLst>
            </p:cNvPr>
            <p:cNvSpPr txBox="1"/>
            <p:nvPr/>
          </p:nvSpPr>
          <p:spPr>
            <a:xfrm>
              <a:off x="1523529" y="4686015"/>
              <a:ext cx="4437235" cy="1259897"/>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85000"/>
                      <a:lumOff val="15000"/>
                    </a:schemeClr>
                  </a:solidFill>
                  <a:effectLst/>
                  <a:latin typeface="+mn-ea"/>
                </a:rPr>
                <a:t>一些以研究年龄趋向的身体硬化现象所建立的大数量样本集中，瑜伽疗法也同样显示出了舒缓臀部肌肉和拉长步幅的卓越功效，进一步证实了瑜伽改善肉骨机能的效果。</a:t>
              </a:r>
              <a:endParaRPr lang="en-US" altLang="zh-CN" sz="1600" dirty="0">
                <a:solidFill>
                  <a:schemeClr val="tx1">
                    <a:lumMod val="85000"/>
                    <a:lumOff val="15000"/>
                  </a:schemeClr>
                </a:solidFill>
                <a:effectLst/>
                <a:latin typeface="+mn-ea"/>
              </a:endParaRPr>
            </a:p>
          </p:txBody>
        </p:sp>
        <p:sp>
          <p:nvSpPr>
            <p:cNvPr id="12" name="椭圆 11">
              <a:extLst>
                <a:ext uri="{FF2B5EF4-FFF2-40B4-BE49-F238E27FC236}">
                  <a16:creationId xmlns:a16="http://schemas.microsoft.com/office/drawing/2014/main" id="{6491EAD9-0CF7-E5B7-D47E-3FF4FB363549}"/>
                </a:ext>
              </a:extLst>
            </p:cNvPr>
            <p:cNvSpPr/>
            <p:nvPr/>
          </p:nvSpPr>
          <p:spPr>
            <a:xfrm>
              <a:off x="1349886" y="2244059"/>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3" name="椭圆 12">
              <a:extLst>
                <a:ext uri="{FF2B5EF4-FFF2-40B4-BE49-F238E27FC236}">
                  <a16:creationId xmlns:a16="http://schemas.microsoft.com/office/drawing/2014/main" id="{16B50770-8A1A-1348-68C4-1A8921698191}"/>
                </a:ext>
              </a:extLst>
            </p:cNvPr>
            <p:cNvSpPr/>
            <p:nvPr/>
          </p:nvSpPr>
          <p:spPr>
            <a:xfrm>
              <a:off x="1349886" y="3185547"/>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4" name="椭圆 13">
              <a:extLst>
                <a:ext uri="{FF2B5EF4-FFF2-40B4-BE49-F238E27FC236}">
                  <a16:creationId xmlns:a16="http://schemas.microsoft.com/office/drawing/2014/main" id="{E17F29D0-CA4F-310D-2F76-A86867699693}"/>
                </a:ext>
              </a:extLst>
            </p:cNvPr>
            <p:cNvSpPr/>
            <p:nvPr/>
          </p:nvSpPr>
          <p:spPr>
            <a:xfrm>
              <a:off x="1349886" y="4802641"/>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2" name="标题 1">
            <a:extLst>
              <a:ext uri="{FF2B5EF4-FFF2-40B4-BE49-F238E27FC236}">
                <a16:creationId xmlns:a16="http://schemas.microsoft.com/office/drawing/2014/main" id="{6E94F60B-A9C2-D407-0122-550D93CC90A2}"/>
              </a:ext>
            </a:extLst>
          </p:cNvPr>
          <p:cNvSpPr>
            <a:spLocks noGrp="1"/>
          </p:cNvSpPr>
          <p:nvPr>
            <p:ph type="title"/>
          </p:nvPr>
        </p:nvSpPr>
        <p:spPr/>
        <p:txBody>
          <a:bodyPr>
            <a:noAutofit/>
          </a:bodyPr>
          <a:lstStyle/>
          <a:p>
            <a:r>
              <a:rPr lang="zh-CN" altLang="en-US" dirty="0"/>
              <a:t>肌肉骨骼疾病</a:t>
            </a:r>
            <a:endParaRPr lang="en-US" dirty="0"/>
          </a:p>
        </p:txBody>
      </p:sp>
      <p:grpSp>
        <p:nvGrpSpPr>
          <p:cNvPr id="11" name="组合 10">
            <a:extLst>
              <a:ext uri="{FF2B5EF4-FFF2-40B4-BE49-F238E27FC236}">
                <a16:creationId xmlns:a16="http://schemas.microsoft.com/office/drawing/2014/main" id="{427C990D-7FAB-1F25-8D2F-AB58C04C34BD}"/>
              </a:ext>
            </a:extLst>
          </p:cNvPr>
          <p:cNvGrpSpPr/>
          <p:nvPr/>
        </p:nvGrpSpPr>
        <p:grpSpPr>
          <a:xfrm>
            <a:off x="451167" y="1459809"/>
            <a:ext cx="1299037" cy="1084630"/>
            <a:chOff x="623888" y="1106391"/>
            <a:chExt cx="1299037" cy="1084630"/>
          </a:xfrm>
        </p:grpSpPr>
        <p:sp>
          <p:nvSpPr>
            <p:cNvPr id="9" name="直角三角形 71">
              <a:extLst>
                <a:ext uri="{FF2B5EF4-FFF2-40B4-BE49-F238E27FC236}">
                  <a16:creationId xmlns:a16="http://schemas.microsoft.com/office/drawing/2014/main" id="{2D6E8C34-5C15-A19D-015C-F16370FCCFC7}"/>
                </a:ext>
              </a:extLst>
            </p:cNvPr>
            <p:cNvSpPr/>
            <p:nvPr/>
          </p:nvSpPr>
          <p:spPr>
            <a:xfrm>
              <a:off x="780608" y="1106391"/>
              <a:ext cx="1142317" cy="1084630"/>
            </a:xfrm>
            <a:custGeom>
              <a:avLst/>
              <a:gdLst>
                <a:gd name="connsiteX0" fmla="*/ 144000 w 947943"/>
                <a:gd name="connsiteY0" fmla="*/ 0 h 900072"/>
                <a:gd name="connsiteX1" fmla="*/ 803596 w 947943"/>
                <a:gd name="connsiteY1" fmla="*/ 0 h 900072"/>
                <a:gd name="connsiteX2" fmla="*/ 901520 w 947943"/>
                <a:gd name="connsiteY2" fmla="*/ 249578 h 900072"/>
                <a:gd name="connsiteX3" fmla="*/ 241924 w 947943"/>
                <a:gd name="connsiteY3" fmla="*/ 861356 h 900072"/>
                <a:gd name="connsiteX4" fmla="*/ 0 w 947943"/>
                <a:gd name="connsiteY4" fmla="*/ 755778 h 900072"/>
                <a:gd name="connsiteX5" fmla="*/ 0 w 947943"/>
                <a:gd name="connsiteY5" fmla="*/ 144000 h 900072"/>
                <a:gd name="connsiteX6" fmla="*/ 144000 w 947943"/>
                <a:gd name="connsiteY6" fmla="*/ 0 h 90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943" h="900072">
                  <a:moveTo>
                    <a:pt x="144000" y="0"/>
                  </a:moveTo>
                  <a:lnTo>
                    <a:pt x="803596" y="0"/>
                  </a:lnTo>
                  <a:cubicBezTo>
                    <a:pt x="934618" y="0"/>
                    <a:pt x="997584" y="160479"/>
                    <a:pt x="901520" y="249578"/>
                  </a:cubicBezTo>
                  <a:lnTo>
                    <a:pt x="241924" y="861356"/>
                  </a:lnTo>
                  <a:cubicBezTo>
                    <a:pt x="149751" y="946847"/>
                    <a:pt x="0" y="881494"/>
                    <a:pt x="0" y="755778"/>
                  </a:cubicBezTo>
                  <a:lnTo>
                    <a:pt x="0" y="144000"/>
                  </a:lnTo>
                  <a:cubicBezTo>
                    <a:pt x="0" y="64512"/>
                    <a:pt x="64512" y="0"/>
                    <a:pt x="144000" y="0"/>
                  </a:cubicBezTo>
                </a:path>
              </a:pathLst>
            </a:custGeom>
            <a:solidFill>
              <a:schemeClr val="accent1"/>
            </a:solidFill>
            <a:ln w="0" cap="flat" cmpd="sng" algn="ctr">
              <a:noFill/>
              <a:prstDash val="solid"/>
              <a:miter lim="800000"/>
            </a:ln>
            <a:effectLst>
              <a:outerShdw blurRad="241300" dist="1016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 name="文本框 9">
              <a:extLst>
                <a:ext uri="{FF2B5EF4-FFF2-40B4-BE49-F238E27FC236}">
                  <a16:creationId xmlns:a16="http://schemas.microsoft.com/office/drawing/2014/main" id="{4238ED00-B757-4CE5-6F82-CA96D908499B}"/>
                </a:ext>
              </a:extLst>
            </p:cNvPr>
            <p:cNvSpPr txBox="1"/>
            <p:nvPr/>
          </p:nvSpPr>
          <p:spPr>
            <a:xfrm>
              <a:off x="623888" y="1279374"/>
              <a:ext cx="1178560"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疗效</a:t>
              </a:r>
              <a:endParaRPr lang="en-US" sz="2400" dirty="0">
                <a:solidFill>
                  <a:schemeClr val="bg1"/>
                </a:solidFill>
                <a:latin typeface="+mj-ea"/>
                <a:ea typeface="+mj-ea"/>
              </a:endParaRPr>
            </a:p>
          </p:txBody>
        </p:sp>
      </p:grpSp>
      <p:sp>
        <p:nvSpPr>
          <p:cNvPr id="18" name="文本框 17">
            <a:extLst>
              <a:ext uri="{FF2B5EF4-FFF2-40B4-BE49-F238E27FC236}">
                <a16:creationId xmlns:a16="http://schemas.microsoft.com/office/drawing/2014/main" id="{7D8857D0-B526-2889-CFCF-11A5FDBA0A7B}"/>
              </a:ext>
            </a:extLst>
          </p:cNvPr>
          <p:cNvSpPr txBox="1"/>
          <p:nvPr/>
        </p:nvSpPr>
        <p:spPr>
          <a:xfrm>
            <a:off x="6553157" y="2763971"/>
            <a:ext cx="555689" cy="369332"/>
          </a:xfrm>
          <a:prstGeom prst="rect">
            <a:avLst/>
          </a:prstGeom>
          <a:noFill/>
        </p:spPr>
        <p:txBody>
          <a:bodyPr wrap="square" lIns="0" tIns="0" rIns="0" bIns="0" rtlCol="0" anchor="t">
            <a:noAutofit/>
          </a:bodyPr>
          <a:lstStyle/>
          <a:p>
            <a:pPr algn="l"/>
            <a:r>
              <a:rPr lang="en-US" sz="2400" dirty="0">
                <a:solidFill>
                  <a:schemeClr val="accent1"/>
                </a:solidFill>
                <a:latin typeface="+mj-lt"/>
                <a:cs typeface="+mn-ea"/>
                <a:sym typeface="+mn-lt"/>
              </a:rPr>
              <a:t>101</a:t>
            </a:r>
          </a:p>
        </p:txBody>
      </p:sp>
      <p:sp>
        <p:nvSpPr>
          <p:cNvPr id="19" name="文本框 18">
            <a:extLst>
              <a:ext uri="{FF2B5EF4-FFF2-40B4-BE49-F238E27FC236}">
                <a16:creationId xmlns:a16="http://schemas.microsoft.com/office/drawing/2014/main" id="{3FC21005-279F-4B52-D286-8FC374CF33AC}"/>
              </a:ext>
            </a:extLst>
          </p:cNvPr>
          <p:cNvSpPr txBox="1"/>
          <p:nvPr/>
        </p:nvSpPr>
        <p:spPr>
          <a:xfrm>
            <a:off x="7080054" y="2864222"/>
            <a:ext cx="555689" cy="246221"/>
          </a:xfrm>
          <a:prstGeom prst="rect">
            <a:avLst/>
          </a:prstGeom>
          <a:noFill/>
        </p:spPr>
        <p:txBody>
          <a:bodyPr wrap="square" lIns="0" tIns="0" rIns="0" bIns="0" rtlCol="0" anchor="t">
            <a:noAutofit/>
          </a:bodyPr>
          <a:lstStyle/>
          <a:p>
            <a:pPr algn="l"/>
            <a:r>
              <a:rPr lang="zh-CN" altLang="en-US" sz="1600" dirty="0">
                <a:solidFill>
                  <a:schemeClr val="accent1"/>
                </a:solidFill>
                <a:latin typeface="+mj-lt"/>
                <a:ea typeface="+mj-ea"/>
              </a:rPr>
              <a:t>位</a:t>
            </a:r>
            <a:endParaRPr lang="en-US" sz="1600" dirty="0">
              <a:solidFill>
                <a:schemeClr val="accent1"/>
              </a:solidFill>
              <a:latin typeface="+mj-lt"/>
              <a:ea typeface="+mj-ea"/>
            </a:endParaRPr>
          </a:p>
        </p:txBody>
      </p:sp>
      <p:sp>
        <p:nvSpPr>
          <p:cNvPr id="20" name="文本框 19">
            <a:extLst>
              <a:ext uri="{FF2B5EF4-FFF2-40B4-BE49-F238E27FC236}">
                <a16:creationId xmlns:a16="http://schemas.microsoft.com/office/drawing/2014/main" id="{E596C92D-DDF1-A93C-EE13-23FB9979599B}"/>
              </a:ext>
            </a:extLst>
          </p:cNvPr>
          <p:cNvSpPr txBox="1"/>
          <p:nvPr/>
        </p:nvSpPr>
        <p:spPr>
          <a:xfrm>
            <a:off x="7303807" y="2864222"/>
            <a:ext cx="528759" cy="246221"/>
          </a:xfrm>
          <a:prstGeom prst="rect">
            <a:avLst/>
          </a:prstGeom>
          <a:noFill/>
        </p:spPr>
        <p:txBody>
          <a:bodyPr wrap="square" lIns="0" tIns="0" rIns="0" bIns="0" rtlCol="0" anchor="t">
            <a:noAutofit/>
          </a:bodyPr>
          <a:lstStyle/>
          <a:p>
            <a:pPr algn="l"/>
            <a:r>
              <a:rPr lang="zh-CN" altLang="en-US" sz="1600" dirty="0"/>
              <a:t>患者</a:t>
            </a:r>
            <a:endParaRPr lang="en-US" sz="1600" dirty="0"/>
          </a:p>
        </p:txBody>
      </p:sp>
      <p:sp>
        <p:nvSpPr>
          <p:cNvPr id="22" name="文本框 21">
            <a:extLst>
              <a:ext uri="{FF2B5EF4-FFF2-40B4-BE49-F238E27FC236}">
                <a16:creationId xmlns:a16="http://schemas.microsoft.com/office/drawing/2014/main" id="{6B8FD533-9AD7-52CC-D48B-E64E6CA44CCA}"/>
              </a:ext>
            </a:extLst>
          </p:cNvPr>
          <p:cNvSpPr txBox="1"/>
          <p:nvPr/>
        </p:nvSpPr>
        <p:spPr>
          <a:xfrm>
            <a:off x="6553157" y="3315325"/>
            <a:ext cx="555689" cy="369332"/>
          </a:xfrm>
          <a:prstGeom prst="rect">
            <a:avLst/>
          </a:prstGeom>
          <a:noFill/>
        </p:spPr>
        <p:txBody>
          <a:bodyPr wrap="square" lIns="0" tIns="0" rIns="0" bIns="0" rtlCol="0" anchor="t">
            <a:noAutofit/>
          </a:bodyPr>
          <a:lstStyle/>
          <a:p>
            <a:pPr algn="l"/>
            <a:r>
              <a:rPr lang="en-US" sz="2400" dirty="0">
                <a:solidFill>
                  <a:schemeClr val="accent1"/>
                </a:solidFill>
                <a:latin typeface="+mj-lt"/>
                <a:cs typeface="+mn-ea"/>
                <a:sym typeface="+mn-lt"/>
              </a:rPr>
              <a:t>26</a:t>
            </a:r>
          </a:p>
        </p:txBody>
      </p:sp>
      <p:sp>
        <p:nvSpPr>
          <p:cNvPr id="23" name="文本框 22">
            <a:extLst>
              <a:ext uri="{FF2B5EF4-FFF2-40B4-BE49-F238E27FC236}">
                <a16:creationId xmlns:a16="http://schemas.microsoft.com/office/drawing/2014/main" id="{D293A81E-76BE-8151-F5CC-A106AA6AF4A5}"/>
              </a:ext>
            </a:extLst>
          </p:cNvPr>
          <p:cNvSpPr txBox="1"/>
          <p:nvPr/>
        </p:nvSpPr>
        <p:spPr>
          <a:xfrm>
            <a:off x="6979957" y="3415576"/>
            <a:ext cx="555689" cy="246221"/>
          </a:xfrm>
          <a:prstGeom prst="rect">
            <a:avLst/>
          </a:prstGeom>
          <a:noFill/>
        </p:spPr>
        <p:txBody>
          <a:bodyPr wrap="square" lIns="0" tIns="0" rIns="0" bIns="0" rtlCol="0" anchor="t">
            <a:noAutofit/>
          </a:bodyPr>
          <a:lstStyle/>
          <a:p>
            <a:pPr algn="l"/>
            <a:r>
              <a:rPr lang="zh-CN" altLang="en-US" sz="1600" dirty="0">
                <a:solidFill>
                  <a:schemeClr val="accent1"/>
                </a:solidFill>
                <a:latin typeface="+mj-lt"/>
                <a:ea typeface="+mj-ea"/>
              </a:rPr>
              <a:t>个月</a:t>
            </a:r>
            <a:endParaRPr lang="en-US" sz="1600" dirty="0">
              <a:solidFill>
                <a:schemeClr val="accent1"/>
              </a:solidFill>
              <a:latin typeface="+mj-lt"/>
              <a:ea typeface="+mj-ea"/>
            </a:endParaRPr>
          </a:p>
        </p:txBody>
      </p:sp>
      <p:sp>
        <p:nvSpPr>
          <p:cNvPr id="24" name="文本框 23">
            <a:extLst>
              <a:ext uri="{FF2B5EF4-FFF2-40B4-BE49-F238E27FC236}">
                <a16:creationId xmlns:a16="http://schemas.microsoft.com/office/drawing/2014/main" id="{AF3CFDD6-CF00-3BFB-4331-F5983DFB6522}"/>
              </a:ext>
            </a:extLst>
          </p:cNvPr>
          <p:cNvSpPr txBox="1"/>
          <p:nvPr/>
        </p:nvSpPr>
        <p:spPr>
          <a:xfrm>
            <a:off x="7389273" y="3415576"/>
            <a:ext cx="741224" cy="246221"/>
          </a:xfrm>
          <a:prstGeom prst="rect">
            <a:avLst/>
          </a:prstGeom>
          <a:noFill/>
        </p:spPr>
        <p:txBody>
          <a:bodyPr wrap="square" lIns="0" tIns="0" rIns="0" bIns="0" rtlCol="0" anchor="t">
            <a:noAutofit/>
          </a:bodyPr>
          <a:lstStyle/>
          <a:p>
            <a:pPr algn="l"/>
            <a:r>
              <a:rPr lang="zh-CN" altLang="en-US" sz="1600" dirty="0"/>
              <a:t>观察期</a:t>
            </a:r>
            <a:endParaRPr lang="en-US" sz="1600" dirty="0"/>
          </a:p>
        </p:txBody>
      </p:sp>
      <p:sp>
        <p:nvSpPr>
          <p:cNvPr id="25" name="文本框 24">
            <a:extLst>
              <a:ext uri="{FF2B5EF4-FFF2-40B4-BE49-F238E27FC236}">
                <a16:creationId xmlns:a16="http://schemas.microsoft.com/office/drawing/2014/main" id="{174EB8F0-0650-EE00-BFAD-44A3A29E3798}"/>
              </a:ext>
            </a:extLst>
          </p:cNvPr>
          <p:cNvSpPr txBox="1"/>
          <p:nvPr/>
        </p:nvSpPr>
        <p:spPr>
          <a:xfrm>
            <a:off x="8369651" y="2731829"/>
            <a:ext cx="3062657" cy="939809"/>
          </a:xfrm>
          <a:prstGeom prst="rect">
            <a:avLst/>
          </a:prstGeom>
          <a:noFill/>
        </p:spPr>
        <p:txBody>
          <a:bodyPr wrap="square" lIns="0" tIns="0" rIns="0" bIns="0" rtlCol="0" anchor="t">
            <a:noAutofit/>
          </a:bodyPr>
          <a:lstStyle/>
          <a:p>
            <a:pPr algn="l">
              <a:lnSpc>
                <a:spcPct val="130000"/>
              </a:lnSpc>
            </a:pPr>
            <a:r>
              <a:rPr lang="zh-CN" altLang="en-US" sz="1600" dirty="0"/>
              <a:t>瑜伽疗法的患者组较之教育疗法患者组，显示出了更佳痛症缓解效果和身体机能恢复程度。</a:t>
            </a:r>
          </a:p>
        </p:txBody>
      </p:sp>
      <p:cxnSp>
        <p:nvCxnSpPr>
          <p:cNvPr id="27" name="直接连接符 26">
            <a:extLst>
              <a:ext uri="{FF2B5EF4-FFF2-40B4-BE49-F238E27FC236}">
                <a16:creationId xmlns:a16="http://schemas.microsoft.com/office/drawing/2014/main" id="{CA8BF768-2D0A-7AE1-32D5-ED86D623379D}"/>
              </a:ext>
            </a:extLst>
          </p:cNvPr>
          <p:cNvCxnSpPr>
            <a:cxnSpLocks/>
          </p:cNvCxnSpPr>
          <p:nvPr/>
        </p:nvCxnSpPr>
        <p:spPr>
          <a:xfrm>
            <a:off x="8148320" y="2763971"/>
            <a:ext cx="0" cy="897826"/>
          </a:xfrm>
          <a:prstGeom prst="line">
            <a:avLst/>
          </a:prstGeom>
          <a:ln w="825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id="{9198FBCA-2728-1FC4-569A-DCF96EEC4EE5}"/>
              </a:ext>
            </a:extLst>
          </p:cNvPr>
          <p:cNvGrpSpPr/>
          <p:nvPr/>
        </p:nvGrpSpPr>
        <p:grpSpPr>
          <a:xfrm>
            <a:off x="6185954" y="4472088"/>
            <a:ext cx="2103120" cy="1473824"/>
            <a:chOff x="6757777" y="2905013"/>
            <a:chExt cx="2103120" cy="1473824"/>
          </a:xfrm>
        </p:grpSpPr>
        <p:graphicFrame>
          <p:nvGraphicFramePr>
            <p:cNvPr id="31" name="图表 30">
              <a:extLst>
                <a:ext uri="{FF2B5EF4-FFF2-40B4-BE49-F238E27FC236}">
                  <a16:creationId xmlns:a16="http://schemas.microsoft.com/office/drawing/2014/main" id="{5A8612CD-8786-6EFC-E11C-D48401C26D7B}"/>
                </a:ext>
              </a:extLst>
            </p:cNvPr>
            <p:cNvGraphicFramePr/>
            <p:nvPr>
              <p:extLst>
                <p:ext uri="{D42A27DB-BD31-4B8C-83A1-F6EECF244321}">
                  <p14:modId xmlns:p14="http://schemas.microsoft.com/office/powerpoint/2010/main" val="1104916766"/>
                </p:ext>
              </p:extLst>
            </p:nvPr>
          </p:nvGraphicFramePr>
          <p:xfrm>
            <a:off x="6757777" y="2976757"/>
            <a:ext cx="2103120" cy="1402080"/>
          </p:xfrm>
          <a:graphic>
            <a:graphicData uri="http://schemas.openxmlformats.org/drawingml/2006/chart">
              <c:chart xmlns:c="http://schemas.openxmlformats.org/drawingml/2006/chart" xmlns:r="http://schemas.openxmlformats.org/officeDocument/2006/relationships" r:id="rId4"/>
            </a:graphicData>
          </a:graphic>
        </p:graphicFrame>
        <p:sp>
          <p:nvSpPr>
            <p:cNvPr id="32" name="文本框 31">
              <a:extLst>
                <a:ext uri="{FF2B5EF4-FFF2-40B4-BE49-F238E27FC236}">
                  <a16:creationId xmlns:a16="http://schemas.microsoft.com/office/drawing/2014/main" id="{5D50514F-C7AD-71F7-916F-49923B20A675}"/>
                </a:ext>
              </a:extLst>
            </p:cNvPr>
            <p:cNvSpPr txBox="1"/>
            <p:nvPr/>
          </p:nvSpPr>
          <p:spPr>
            <a:xfrm>
              <a:off x="7407404" y="3449938"/>
              <a:ext cx="624840" cy="492443"/>
            </a:xfrm>
            <a:prstGeom prst="rect">
              <a:avLst/>
            </a:prstGeom>
            <a:noFill/>
          </p:spPr>
          <p:txBody>
            <a:bodyPr wrap="square" lIns="0" tIns="0" rIns="0" bIns="0" rtlCol="0" anchor="t">
              <a:noAutofit/>
            </a:bodyPr>
            <a:lstStyle/>
            <a:p>
              <a:pPr algn="ctr"/>
              <a:r>
                <a:rPr lang="en-US" sz="3200" dirty="0">
                  <a:solidFill>
                    <a:schemeClr val="bg1"/>
                  </a:solidFill>
                  <a:latin typeface="+mj-lt"/>
                  <a:ea typeface="+mj-ea"/>
                </a:rPr>
                <a:t>50</a:t>
              </a:r>
            </a:p>
          </p:txBody>
        </p:sp>
        <p:sp>
          <p:nvSpPr>
            <p:cNvPr id="33" name="文本框 32">
              <a:extLst>
                <a:ext uri="{FF2B5EF4-FFF2-40B4-BE49-F238E27FC236}">
                  <a16:creationId xmlns:a16="http://schemas.microsoft.com/office/drawing/2014/main" id="{9D0A4C75-BE22-46B3-FACF-0FD396531E7D}"/>
                </a:ext>
              </a:extLst>
            </p:cNvPr>
            <p:cNvSpPr txBox="1"/>
            <p:nvPr/>
          </p:nvSpPr>
          <p:spPr>
            <a:xfrm>
              <a:off x="7798564" y="3594063"/>
              <a:ext cx="624840" cy="276999"/>
            </a:xfrm>
            <a:prstGeom prst="rect">
              <a:avLst/>
            </a:prstGeom>
            <a:noFill/>
          </p:spPr>
          <p:txBody>
            <a:bodyPr wrap="square" lIns="0" tIns="0" rIns="0" bIns="0" rtlCol="0" anchor="t">
              <a:noAutofit/>
            </a:bodyPr>
            <a:lstStyle/>
            <a:p>
              <a:pPr algn="ctr"/>
              <a:r>
                <a:rPr lang="en-US" dirty="0">
                  <a:solidFill>
                    <a:schemeClr val="bg1"/>
                  </a:solidFill>
                  <a:latin typeface="+mj-lt"/>
                  <a:ea typeface="+mj-ea"/>
                </a:rPr>
                <a:t>%</a:t>
              </a:r>
            </a:p>
          </p:txBody>
        </p:sp>
        <p:sp>
          <p:nvSpPr>
            <p:cNvPr id="34" name="箭头: 右 33">
              <a:extLst>
                <a:ext uri="{FF2B5EF4-FFF2-40B4-BE49-F238E27FC236}">
                  <a16:creationId xmlns:a16="http://schemas.microsoft.com/office/drawing/2014/main" id="{84379CDB-A8D2-662E-F7AE-A5733ED32F6E}"/>
                </a:ext>
              </a:extLst>
            </p:cNvPr>
            <p:cNvSpPr/>
            <p:nvPr/>
          </p:nvSpPr>
          <p:spPr>
            <a:xfrm rot="16200000">
              <a:off x="7885187" y="3025438"/>
              <a:ext cx="722549" cy="481699"/>
            </a:xfrm>
            <a:prstGeom prst="rightArrow">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sp>
        <p:nvSpPr>
          <p:cNvPr id="36" name="文本框 35">
            <a:extLst>
              <a:ext uri="{FF2B5EF4-FFF2-40B4-BE49-F238E27FC236}">
                <a16:creationId xmlns:a16="http://schemas.microsoft.com/office/drawing/2014/main" id="{68A3EE36-498A-EFE6-1752-C4C6E71A8DE6}"/>
              </a:ext>
            </a:extLst>
          </p:cNvPr>
          <p:cNvSpPr txBox="1"/>
          <p:nvPr/>
        </p:nvSpPr>
        <p:spPr>
          <a:xfrm>
            <a:off x="6543756" y="4133841"/>
            <a:ext cx="1387516" cy="246221"/>
          </a:xfrm>
          <a:prstGeom prst="rect">
            <a:avLst/>
          </a:prstGeom>
          <a:noFill/>
        </p:spPr>
        <p:txBody>
          <a:bodyPr wrap="square" lIns="0" tIns="0" rIns="0" bIns="0" rtlCol="0" anchor="t">
            <a:noAutofit/>
          </a:bodyPr>
          <a:lstStyle/>
          <a:p>
            <a:pPr algn="ctr"/>
            <a:r>
              <a:rPr lang="zh-CN" altLang="en-US" sz="1600" dirty="0">
                <a:solidFill>
                  <a:schemeClr val="accent2"/>
                </a:solidFill>
              </a:rPr>
              <a:t>显著痛症缓解</a:t>
            </a:r>
            <a:endParaRPr lang="en-US" sz="1600" dirty="0">
              <a:solidFill>
                <a:schemeClr val="accent2"/>
              </a:solidFill>
            </a:endParaRPr>
          </a:p>
        </p:txBody>
      </p:sp>
      <p:sp>
        <p:nvSpPr>
          <p:cNvPr id="37" name="文本框 36">
            <a:extLst>
              <a:ext uri="{FF2B5EF4-FFF2-40B4-BE49-F238E27FC236}">
                <a16:creationId xmlns:a16="http://schemas.microsoft.com/office/drawing/2014/main" id="{A74B1CC8-7D8B-EB98-FAF1-0F6D2E5BCDB4}"/>
              </a:ext>
            </a:extLst>
          </p:cNvPr>
          <p:cNvSpPr txBox="1"/>
          <p:nvPr/>
        </p:nvSpPr>
        <p:spPr>
          <a:xfrm>
            <a:off x="8052965" y="4133841"/>
            <a:ext cx="1839552" cy="246221"/>
          </a:xfrm>
          <a:prstGeom prst="rect">
            <a:avLst/>
          </a:prstGeom>
          <a:noFill/>
        </p:spPr>
        <p:txBody>
          <a:bodyPr wrap="square" lIns="0" tIns="0" rIns="0" bIns="0" rtlCol="0" anchor="t">
            <a:noAutofit/>
          </a:bodyPr>
          <a:lstStyle/>
          <a:p>
            <a:pPr algn="ctr"/>
            <a:r>
              <a:rPr lang="zh-CN" altLang="en-US" sz="1600" dirty="0">
                <a:solidFill>
                  <a:schemeClr val="accent2"/>
                </a:solidFill>
              </a:rPr>
              <a:t>身体机能恢复改善</a:t>
            </a:r>
            <a:endParaRPr lang="en-US" sz="1600" dirty="0">
              <a:solidFill>
                <a:schemeClr val="accent2"/>
              </a:solidFill>
            </a:endParaRPr>
          </a:p>
        </p:txBody>
      </p:sp>
      <p:grpSp>
        <p:nvGrpSpPr>
          <p:cNvPr id="38" name="组合 37">
            <a:extLst>
              <a:ext uri="{FF2B5EF4-FFF2-40B4-BE49-F238E27FC236}">
                <a16:creationId xmlns:a16="http://schemas.microsoft.com/office/drawing/2014/main" id="{50512B47-F2B8-E16D-4DC7-79C912EFE392}"/>
              </a:ext>
            </a:extLst>
          </p:cNvPr>
          <p:cNvGrpSpPr/>
          <p:nvPr/>
        </p:nvGrpSpPr>
        <p:grpSpPr>
          <a:xfrm>
            <a:off x="7921181" y="4472088"/>
            <a:ext cx="2103120" cy="1473824"/>
            <a:chOff x="6757777" y="2905013"/>
            <a:chExt cx="2103120" cy="1473824"/>
          </a:xfrm>
        </p:grpSpPr>
        <p:graphicFrame>
          <p:nvGraphicFramePr>
            <p:cNvPr id="39" name="图表 38">
              <a:extLst>
                <a:ext uri="{FF2B5EF4-FFF2-40B4-BE49-F238E27FC236}">
                  <a16:creationId xmlns:a16="http://schemas.microsoft.com/office/drawing/2014/main" id="{8618565F-FB6E-17C7-FD8D-9E81049D3D33}"/>
                </a:ext>
              </a:extLst>
            </p:cNvPr>
            <p:cNvGraphicFramePr/>
            <p:nvPr>
              <p:extLst>
                <p:ext uri="{D42A27DB-BD31-4B8C-83A1-F6EECF244321}">
                  <p14:modId xmlns:p14="http://schemas.microsoft.com/office/powerpoint/2010/main" val="858368374"/>
                </p:ext>
              </p:extLst>
            </p:nvPr>
          </p:nvGraphicFramePr>
          <p:xfrm>
            <a:off x="6757777" y="2976757"/>
            <a:ext cx="2103120" cy="1402080"/>
          </p:xfrm>
          <a:graphic>
            <a:graphicData uri="http://schemas.openxmlformats.org/drawingml/2006/chart">
              <c:chart xmlns:c="http://schemas.openxmlformats.org/drawingml/2006/chart" xmlns:r="http://schemas.openxmlformats.org/officeDocument/2006/relationships" r:id="rId5"/>
            </a:graphicData>
          </a:graphic>
        </p:graphicFrame>
        <p:sp>
          <p:nvSpPr>
            <p:cNvPr id="40" name="文本框 39">
              <a:extLst>
                <a:ext uri="{FF2B5EF4-FFF2-40B4-BE49-F238E27FC236}">
                  <a16:creationId xmlns:a16="http://schemas.microsoft.com/office/drawing/2014/main" id="{50001C03-B661-C88A-E4D4-6D61216E8C47}"/>
                </a:ext>
              </a:extLst>
            </p:cNvPr>
            <p:cNvSpPr txBox="1"/>
            <p:nvPr/>
          </p:nvSpPr>
          <p:spPr>
            <a:xfrm>
              <a:off x="7407404" y="3449938"/>
              <a:ext cx="624840" cy="492443"/>
            </a:xfrm>
            <a:prstGeom prst="rect">
              <a:avLst/>
            </a:prstGeom>
            <a:noFill/>
          </p:spPr>
          <p:txBody>
            <a:bodyPr wrap="square" lIns="0" tIns="0" rIns="0" bIns="0" rtlCol="0" anchor="t">
              <a:noAutofit/>
            </a:bodyPr>
            <a:lstStyle/>
            <a:p>
              <a:pPr algn="ctr"/>
              <a:r>
                <a:rPr lang="en-US" sz="3200" dirty="0">
                  <a:solidFill>
                    <a:schemeClr val="bg1"/>
                  </a:solidFill>
                  <a:latin typeface="+mj-lt"/>
                  <a:ea typeface="+mj-ea"/>
                </a:rPr>
                <a:t>75</a:t>
              </a:r>
            </a:p>
          </p:txBody>
        </p:sp>
        <p:sp>
          <p:nvSpPr>
            <p:cNvPr id="41" name="文本框 40">
              <a:extLst>
                <a:ext uri="{FF2B5EF4-FFF2-40B4-BE49-F238E27FC236}">
                  <a16:creationId xmlns:a16="http://schemas.microsoft.com/office/drawing/2014/main" id="{2654460A-FB34-C979-ADEC-9201DDCE8AB0}"/>
                </a:ext>
              </a:extLst>
            </p:cNvPr>
            <p:cNvSpPr txBox="1"/>
            <p:nvPr/>
          </p:nvSpPr>
          <p:spPr>
            <a:xfrm>
              <a:off x="7798564" y="3594063"/>
              <a:ext cx="624840" cy="276999"/>
            </a:xfrm>
            <a:prstGeom prst="rect">
              <a:avLst/>
            </a:prstGeom>
            <a:noFill/>
          </p:spPr>
          <p:txBody>
            <a:bodyPr wrap="square" lIns="0" tIns="0" rIns="0" bIns="0" rtlCol="0" anchor="t">
              <a:noAutofit/>
            </a:bodyPr>
            <a:lstStyle/>
            <a:p>
              <a:pPr algn="ctr"/>
              <a:r>
                <a:rPr lang="en-US" dirty="0">
                  <a:solidFill>
                    <a:schemeClr val="bg1"/>
                  </a:solidFill>
                  <a:latin typeface="+mj-lt"/>
                  <a:ea typeface="+mj-ea"/>
                </a:rPr>
                <a:t>%</a:t>
              </a:r>
            </a:p>
          </p:txBody>
        </p:sp>
        <p:sp>
          <p:nvSpPr>
            <p:cNvPr id="42" name="箭头: 右 41">
              <a:extLst>
                <a:ext uri="{FF2B5EF4-FFF2-40B4-BE49-F238E27FC236}">
                  <a16:creationId xmlns:a16="http://schemas.microsoft.com/office/drawing/2014/main" id="{ACB0F4CE-6C99-007D-2BFF-E093D833A7FD}"/>
                </a:ext>
              </a:extLst>
            </p:cNvPr>
            <p:cNvSpPr/>
            <p:nvPr/>
          </p:nvSpPr>
          <p:spPr>
            <a:xfrm rot="16200000">
              <a:off x="7885187" y="3025438"/>
              <a:ext cx="722549" cy="481699"/>
            </a:xfrm>
            <a:prstGeom prst="rightArrow">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sp>
        <p:nvSpPr>
          <p:cNvPr id="43" name="文本框 42">
            <a:extLst>
              <a:ext uri="{FF2B5EF4-FFF2-40B4-BE49-F238E27FC236}">
                <a16:creationId xmlns:a16="http://schemas.microsoft.com/office/drawing/2014/main" id="{00E7A4A4-F5AC-A465-DF23-2D372E16FC78}"/>
              </a:ext>
            </a:extLst>
          </p:cNvPr>
          <p:cNvSpPr txBox="1"/>
          <p:nvPr/>
        </p:nvSpPr>
        <p:spPr>
          <a:xfrm>
            <a:off x="9788192" y="4133841"/>
            <a:ext cx="1839552" cy="246221"/>
          </a:xfrm>
          <a:prstGeom prst="rect">
            <a:avLst/>
          </a:prstGeom>
          <a:noFill/>
        </p:spPr>
        <p:txBody>
          <a:bodyPr wrap="square" lIns="0" tIns="0" rIns="0" bIns="0" rtlCol="0" anchor="t">
            <a:noAutofit/>
          </a:bodyPr>
          <a:lstStyle/>
          <a:p>
            <a:pPr algn="ctr"/>
            <a:r>
              <a:rPr lang="zh-CN" altLang="en-US" sz="1600" dirty="0">
                <a:solidFill>
                  <a:schemeClr val="accent2"/>
                </a:solidFill>
              </a:rPr>
              <a:t>减少药物使用</a:t>
            </a:r>
            <a:endParaRPr lang="en-US" sz="1600" dirty="0">
              <a:solidFill>
                <a:schemeClr val="accent2"/>
              </a:solidFill>
            </a:endParaRPr>
          </a:p>
        </p:txBody>
      </p:sp>
      <p:grpSp>
        <p:nvGrpSpPr>
          <p:cNvPr id="50" name="组合 49">
            <a:extLst>
              <a:ext uri="{FF2B5EF4-FFF2-40B4-BE49-F238E27FC236}">
                <a16:creationId xmlns:a16="http://schemas.microsoft.com/office/drawing/2014/main" id="{B821BE5E-4BE2-7DE3-9BD0-A924A81C24C9}"/>
              </a:ext>
            </a:extLst>
          </p:cNvPr>
          <p:cNvGrpSpPr/>
          <p:nvPr/>
        </p:nvGrpSpPr>
        <p:grpSpPr>
          <a:xfrm>
            <a:off x="9656408" y="4543832"/>
            <a:ext cx="2103120" cy="1402080"/>
            <a:chOff x="7891526" y="5278181"/>
            <a:chExt cx="2103120" cy="1402080"/>
          </a:xfrm>
        </p:grpSpPr>
        <p:grpSp>
          <p:nvGrpSpPr>
            <p:cNvPr id="44" name="组合 43">
              <a:extLst>
                <a:ext uri="{FF2B5EF4-FFF2-40B4-BE49-F238E27FC236}">
                  <a16:creationId xmlns:a16="http://schemas.microsoft.com/office/drawing/2014/main" id="{7E8C94C0-79D4-64F2-9DC2-6B800BA0CB68}"/>
                </a:ext>
              </a:extLst>
            </p:cNvPr>
            <p:cNvGrpSpPr/>
            <p:nvPr/>
          </p:nvGrpSpPr>
          <p:grpSpPr>
            <a:xfrm>
              <a:off x="7891526" y="5278181"/>
              <a:ext cx="2103120" cy="1402080"/>
              <a:chOff x="6757777" y="2976757"/>
              <a:chExt cx="2103120" cy="1402080"/>
            </a:xfrm>
          </p:grpSpPr>
          <p:graphicFrame>
            <p:nvGraphicFramePr>
              <p:cNvPr id="45" name="图表 44">
                <a:extLst>
                  <a:ext uri="{FF2B5EF4-FFF2-40B4-BE49-F238E27FC236}">
                    <a16:creationId xmlns:a16="http://schemas.microsoft.com/office/drawing/2014/main" id="{3AE7C728-37E9-B9F4-3053-22DB1AB5B46B}"/>
                  </a:ext>
                </a:extLst>
              </p:cNvPr>
              <p:cNvGraphicFramePr/>
              <p:nvPr>
                <p:extLst>
                  <p:ext uri="{D42A27DB-BD31-4B8C-83A1-F6EECF244321}">
                    <p14:modId xmlns:p14="http://schemas.microsoft.com/office/powerpoint/2010/main" val="1278773267"/>
                  </p:ext>
                </p:extLst>
              </p:nvPr>
            </p:nvGraphicFramePr>
            <p:xfrm>
              <a:off x="6757777" y="2976757"/>
              <a:ext cx="2103120" cy="1402080"/>
            </p:xfrm>
            <a:graphic>
              <a:graphicData uri="http://schemas.openxmlformats.org/drawingml/2006/chart">
                <c:chart xmlns:c="http://schemas.openxmlformats.org/drawingml/2006/chart" xmlns:r="http://schemas.openxmlformats.org/officeDocument/2006/relationships" r:id="rId6"/>
              </a:graphicData>
            </a:graphic>
          </p:graphicFrame>
          <p:sp>
            <p:nvSpPr>
              <p:cNvPr id="46" name="文本框 45">
                <a:extLst>
                  <a:ext uri="{FF2B5EF4-FFF2-40B4-BE49-F238E27FC236}">
                    <a16:creationId xmlns:a16="http://schemas.microsoft.com/office/drawing/2014/main" id="{EF7991D3-F47A-23B9-96D4-85749C82D0B2}"/>
                  </a:ext>
                </a:extLst>
              </p:cNvPr>
              <p:cNvSpPr txBox="1"/>
              <p:nvPr/>
            </p:nvSpPr>
            <p:spPr>
              <a:xfrm>
                <a:off x="7407404" y="3449938"/>
                <a:ext cx="624840" cy="492443"/>
              </a:xfrm>
              <a:prstGeom prst="rect">
                <a:avLst/>
              </a:prstGeom>
              <a:noFill/>
            </p:spPr>
            <p:txBody>
              <a:bodyPr wrap="square" lIns="0" tIns="0" rIns="0" bIns="0" rtlCol="0" anchor="t">
                <a:noAutofit/>
              </a:bodyPr>
              <a:lstStyle/>
              <a:p>
                <a:pPr algn="ctr"/>
                <a:r>
                  <a:rPr lang="en-US" sz="3200" dirty="0">
                    <a:solidFill>
                      <a:schemeClr val="bg1"/>
                    </a:solidFill>
                    <a:latin typeface="+mj-lt"/>
                    <a:ea typeface="+mj-ea"/>
                  </a:rPr>
                  <a:t>90</a:t>
                </a:r>
              </a:p>
            </p:txBody>
          </p:sp>
          <p:sp>
            <p:nvSpPr>
              <p:cNvPr id="47" name="文本框 46">
                <a:extLst>
                  <a:ext uri="{FF2B5EF4-FFF2-40B4-BE49-F238E27FC236}">
                    <a16:creationId xmlns:a16="http://schemas.microsoft.com/office/drawing/2014/main" id="{5A99057E-A843-72DA-7FD5-72C19D0A8876}"/>
                  </a:ext>
                </a:extLst>
              </p:cNvPr>
              <p:cNvSpPr txBox="1"/>
              <p:nvPr/>
            </p:nvSpPr>
            <p:spPr>
              <a:xfrm>
                <a:off x="7798564" y="3594063"/>
                <a:ext cx="624840" cy="276999"/>
              </a:xfrm>
              <a:prstGeom prst="rect">
                <a:avLst/>
              </a:prstGeom>
              <a:noFill/>
            </p:spPr>
            <p:txBody>
              <a:bodyPr wrap="square" lIns="0" tIns="0" rIns="0" bIns="0" rtlCol="0" anchor="t">
                <a:noAutofit/>
              </a:bodyPr>
              <a:lstStyle/>
              <a:p>
                <a:pPr algn="ctr"/>
                <a:r>
                  <a:rPr lang="en-US" dirty="0">
                    <a:solidFill>
                      <a:schemeClr val="bg1"/>
                    </a:solidFill>
                    <a:latin typeface="+mj-lt"/>
                    <a:ea typeface="+mj-ea"/>
                  </a:rPr>
                  <a:t>%</a:t>
                </a:r>
              </a:p>
            </p:txBody>
          </p:sp>
        </p:grpSp>
        <p:sp>
          <p:nvSpPr>
            <p:cNvPr id="49" name="任意多边形: 形状 48">
              <a:extLst>
                <a:ext uri="{FF2B5EF4-FFF2-40B4-BE49-F238E27FC236}">
                  <a16:creationId xmlns:a16="http://schemas.microsoft.com/office/drawing/2014/main" id="{2ECD90E8-D370-F9B0-C4CF-8C9594A4A09A}"/>
                </a:ext>
              </a:extLst>
            </p:cNvPr>
            <p:cNvSpPr/>
            <p:nvPr/>
          </p:nvSpPr>
          <p:spPr>
            <a:xfrm>
              <a:off x="8481952" y="5340029"/>
              <a:ext cx="778993" cy="557345"/>
            </a:xfrm>
            <a:custGeom>
              <a:avLst/>
              <a:gdLst>
                <a:gd name="connsiteX0" fmla="*/ 575267 w 895671"/>
                <a:gd name="connsiteY0" fmla="*/ 0 h 640825"/>
                <a:gd name="connsiteX1" fmla="*/ 621606 w 895671"/>
                <a:gd name="connsiteY1" fmla="*/ 19203 h 640825"/>
                <a:gd name="connsiteX2" fmla="*/ 876468 w 895671"/>
                <a:gd name="connsiteY2" fmla="*/ 274066 h 640825"/>
                <a:gd name="connsiteX3" fmla="*/ 876468 w 895671"/>
                <a:gd name="connsiteY3" fmla="*/ 366744 h 640825"/>
                <a:gd name="connsiteX4" fmla="*/ 621606 w 895671"/>
                <a:gd name="connsiteY4" fmla="*/ 621607 h 640825"/>
                <a:gd name="connsiteX5" fmla="*/ 575267 w 895671"/>
                <a:gd name="connsiteY5" fmla="*/ 640825 h 640825"/>
                <a:gd name="connsiteX6" fmla="*/ 528929 w 895671"/>
                <a:gd name="connsiteY6" fmla="*/ 621607 h 640825"/>
                <a:gd name="connsiteX7" fmla="*/ 528929 w 895671"/>
                <a:gd name="connsiteY7" fmla="*/ 528928 h 640825"/>
                <a:gd name="connsiteX8" fmla="*/ 737453 w 895671"/>
                <a:gd name="connsiteY8" fmla="*/ 320404 h 640825"/>
                <a:gd name="connsiteX9" fmla="*/ 528929 w 895671"/>
                <a:gd name="connsiteY9" fmla="*/ 111880 h 640825"/>
                <a:gd name="connsiteX10" fmla="*/ 528929 w 895671"/>
                <a:gd name="connsiteY10" fmla="*/ 19203 h 640825"/>
                <a:gd name="connsiteX11" fmla="*/ 575267 w 895671"/>
                <a:gd name="connsiteY11" fmla="*/ 0 h 640825"/>
                <a:gd name="connsiteX12" fmla="*/ 320404 w 895671"/>
                <a:gd name="connsiteY12" fmla="*/ 0 h 640825"/>
                <a:gd name="connsiteX13" fmla="*/ 366744 w 895671"/>
                <a:gd name="connsiteY13" fmla="*/ 19203 h 640825"/>
                <a:gd name="connsiteX14" fmla="*/ 621607 w 895671"/>
                <a:gd name="connsiteY14" fmla="*/ 274066 h 640825"/>
                <a:gd name="connsiteX15" fmla="*/ 621607 w 895671"/>
                <a:gd name="connsiteY15" fmla="*/ 366744 h 640825"/>
                <a:gd name="connsiteX16" fmla="*/ 366744 w 895671"/>
                <a:gd name="connsiteY16" fmla="*/ 621607 h 640825"/>
                <a:gd name="connsiteX17" fmla="*/ 320404 w 895671"/>
                <a:gd name="connsiteY17" fmla="*/ 640825 h 640825"/>
                <a:gd name="connsiteX18" fmla="*/ 274066 w 895671"/>
                <a:gd name="connsiteY18" fmla="*/ 621607 h 640825"/>
                <a:gd name="connsiteX19" fmla="*/ 274066 w 895671"/>
                <a:gd name="connsiteY19" fmla="*/ 528928 h 640825"/>
                <a:gd name="connsiteX20" fmla="*/ 482590 w 895671"/>
                <a:gd name="connsiteY20" fmla="*/ 320404 h 640825"/>
                <a:gd name="connsiteX21" fmla="*/ 274066 w 895671"/>
                <a:gd name="connsiteY21" fmla="*/ 111880 h 640825"/>
                <a:gd name="connsiteX22" fmla="*/ 274066 w 895671"/>
                <a:gd name="connsiteY22" fmla="*/ 19203 h 640825"/>
                <a:gd name="connsiteX23" fmla="*/ 320404 w 895671"/>
                <a:gd name="connsiteY23" fmla="*/ 0 h 640825"/>
                <a:gd name="connsiteX24" fmla="*/ 65541 w 895671"/>
                <a:gd name="connsiteY24" fmla="*/ 0 h 640825"/>
                <a:gd name="connsiteX25" fmla="*/ 111879 w 895671"/>
                <a:gd name="connsiteY25" fmla="*/ 19203 h 640825"/>
                <a:gd name="connsiteX26" fmla="*/ 366744 w 895671"/>
                <a:gd name="connsiteY26" fmla="*/ 274066 h 640825"/>
                <a:gd name="connsiteX27" fmla="*/ 366744 w 895671"/>
                <a:gd name="connsiteY27" fmla="*/ 366744 h 640825"/>
                <a:gd name="connsiteX28" fmla="*/ 111879 w 895671"/>
                <a:gd name="connsiteY28" fmla="*/ 621607 h 640825"/>
                <a:gd name="connsiteX29" fmla="*/ 65541 w 895671"/>
                <a:gd name="connsiteY29" fmla="*/ 640825 h 640825"/>
                <a:gd name="connsiteX30" fmla="*/ 19203 w 895671"/>
                <a:gd name="connsiteY30" fmla="*/ 621607 h 640825"/>
                <a:gd name="connsiteX31" fmla="*/ 19203 w 895671"/>
                <a:gd name="connsiteY31" fmla="*/ 528928 h 640825"/>
                <a:gd name="connsiteX32" fmla="*/ 227727 w 895671"/>
                <a:gd name="connsiteY32" fmla="*/ 320404 h 640825"/>
                <a:gd name="connsiteX33" fmla="*/ 19203 w 895671"/>
                <a:gd name="connsiteY33" fmla="*/ 111880 h 640825"/>
                <a:gd name="connsiteX34" fmla="*/ 19203 w 895671"/>
                <a:gd name="connsiteY34" fmla="*/ 19203 h 640825"/>
                <a:gd name="connsiteX35" fmla="*/ 65541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575267" y="0"/>
                  </a:moveTo>
                  <a:cubicBezTo>
                    <a:pt x="592035" y="0"/>
                    <a:pt x="608803" y="6401"/>
                    <a:pt x="621606" y="19203"/>
                  </a:cubicBezTo>
                  <a:lnTo>
                    <a:pt x="876468" y="274066"/>
                  </a:lnTo>
                  <a:cubicBezTo>
                    <a:pt x="902073" y="299670"/>
                    <a:pt x="902073" y="341138"/>
                    <a:pt x="876468" y="366744"/>
                  </a:cubicBezTo>
                  <a:lnTo>
                    <a:pt x="621606" y="621607"/>
                  </a:lnTo>
                  <a:cubicBezTo>
                    <a:pt x="608836" y="634441"/>
                    <a:pt x="592052"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1" y="6401"/>
                    <a:pt x="558499" y="0"/>
                    <a:pt x="575267"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path>
              </a:pathLst>
            </a:custGeom>
            <a:gradFill>
              <a:gsLst>
                <a:gs pos="0">
                  <a:schemeClr val="accent3">
                    <a:lumMod val="20000"/>
                    <a:lumOff val="80000"/>
                    <a:alpha val="0"/>
                  </a:schemeClr>
                </a:gs>
                <a:gs pos="100000">
                  <a:schemeClr val="accent3">
                    <a:lumMod val="20000"/>
                    <a:lumOff val="80000"/>
                  </a:schemeClr>
                </a:gs>
              </a:gsLst>
              <a:lin ang="0" scaled="0"/>
            </a:gradFill>
            <a:ln w="3575" cap="flat">
              <a:noFill/>
              <a:prstDash val="solid"/>
              <a:miter/>
            </a:ln>
          </p:spPr>
          <p:txBody>
            <a:bodyPr wrap="square" rtlCol="0" anchor="ctr">
              <a:noAutofit/>
            </a:bodyPr>
            <a:lstStyle/>
            <a:p>
              <a:endParaRPr lang="zh-CN" altLang="en-US"/>
            </a:p>
          </p:txBody>
        </p:sp>
      </p:grpSp>
      <p:cxnSp>
        <p:nvCxnSpPr>
          <p:cNvPr id="55" name="直接连接符 54">
            <a:extLst>
              <a:ext uri="{FF2B5EF4-FFF2-40B4-BE49-F238E27FC236}">
                <a16:creationId xmlns:a16="http://schemas.microsoft.com/office/drawing/2014/main" id="{9F9EE4D2-7616-57D3-5D13-585C55960ECD}"/>
              </a:ext>
            </a:extLst>
          </p:cNvPr>
          <p:cNvCxnSpPr/>
          <p:nvPr/>
        </p:nvCxnSpPr>
        <p:spPr>
          <a:xfrm>
            <a:off x="6426200" y="1545005"/>
            <a:ext cx="5141913"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E4672551-79F9-A3D6-09B6-B5AFDA97775D}"/>
              </a:ext>
            </a:extLst>
          </p:cNvPr>
          <p:cNvCxnSpPr/>
          <p:nvPr/>
        </p:nvCxnSpPr>
        <p:spPr>
          <a:xfrm>
            <a:off x="6426200" y="6210719"/>
            <a:ext cx="5141913" cy="0"/>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A159A6C3-367C-AB5A-CCF0-B560B0D7A835}"/>
              </a:ext>
            </a:extLst>
          </p:cNvPr>
          <p:cNvGrpSpPr/>
          <p:nvPr/>
        </p:nvGrpSpPr>
        <p:grpSpPr>
          <a:xfrm>
            <a:off x="6460422" y="1791873"/>
            <a:ext cx="2328130" cy="505794"/>
            <a:chOff x="6598913" y="1509340"/>
            <a:chExt cx="2328130" cy="505794"/>
          </a:xfrm>
        </p:grpSpPr>
        <p:grpSp>
          <p:nvGrpSpPr>
            <p:cNvPr id="57" name="组合 56">
              <a:extLst>
                <a:ext uri="{FF2B5EF4-FFF2-40B4-BE49-F238E27FC236}">
                  <a16:creationId xmlns:a16="http://schemas.microsoft.com/office/drawing/2014/main" id="{249D7143-2986-2F69-EB3E-58EC323401A9}"/>
                </a:ext>
              </a:extLst>
            </p:cNvPr>
            <p:cNvGrpSpPr/>
            <p:nvPr/>
          </p:nvGrpSpPr>
          <p:grpSpPr>
            <a:xfrm>
              <a:off x="6598913" y="1509340"/>
              <a:ext cx="2328130" cy="505794"/>
              <a:chOff x="5573708" y="1381605"/>
              <a:chExt cx="1711334" cy="505794"/>
            </a:xfrm>
          </p:grpSpPr>
          <p:sp>
            <p:nvSpPr>
              <p:cNvPr id="58" name="矩形: 圆角 57">
                <a:extLst>
                  <a:ext uri="{FF2B5EF4-FFF2-40B4-BE49-F238E27FC236}">
                    <a16:creationId xmlns:a16="http://schemas.microsoft.com/office/drawing/2014/main" id="{5A77E031-A866-5280-4AAB-FA499C7AE71E}"/>
                  </a:ext>
                </a:extLst>
              </p:cNvPr>
              <p:cNvSpPr/>
              <p:nvPr/>
            </p:nvSpPr>
            <p:spPr>
              <a:xfrm>
                <a:off x="5573708" y="1381605"/>
                <a:ext cx="1670647" cy="505794"/>
              </a:xfrm>
              <a:prstGeom prst="roundRect">
                <a:avLst>
                  <a:gd name="adj" fmla="val 9531"/>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sp>
            <p:nvSpPr>
              <p:cNvPr id="59" name="文本框 58">
                <a:extLst>
                  <a:ext uri="{FF2B5EF4-FFF2-40B4-BE49-F238E27FC236}">
                    <a16:creationId xmlns:a16="http://schemas.microsoft.com/office/drawing/2014/main" id="{5543F459-5C35-6FA8-74A4-7AC391B7E3B2}"/>
                  </a:ext>
                </a:extLst>
              </p:cNvPr>
              <p:cNvSpPr txBox="1"/>
              <p:nvPr/>
            </p:nvSpPr>
            <p:spPr>
              <a:xfrm>
                <a:off x="5907566" y="1449836"/>
                <a:ext cx="137747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研究试验</a:t>
                </a:r>
                <a:endParaRPr lang="en-US" sz="2400" dirty="0">
                  <a:solidFill>
                    <a:schemeClr val="bg1"/>
                  </a:solidFill>
                  <a:latin typeface="+mj-ea"/>
                  <a:ea typeface="+mj-ea"/>
                </a:endParaRPr>
              </a:p>
            </p:txBody>
          </p:sp>
        </p:grpSp>
        <p:sp>
          <p:nvSpPr>
            <p:cNvPr id="16" name="iconfont-1124-720264">
              <a:extLst>
                <a:ext uri="{FF2B5EF4-FFF2-40B4-BE49-F238E27FC236}">
                  <a16:creationId xmlns:a16="http://schemas.microsoft.com/office/drawing/2014/main" id="{E56AA928-2728-5083-19AE-148EE8D83473}"/>
                </a:ext>
              </a:extLst>
            </p:cNvPr>
            <p:cNvSpPr/>
            <p:nvPr/>
          </p:nvSpPr>
          <p:spPr>
            <a:xfrm>
              <a:off x="6793496" y="1600891"/>
              <a:ext cx="453842" cy="317690"/>
            </a:xfrm>
            <a:custGeom>
              <a:avLst/>
              <a:gdLst>
                <a:gd name="T0" fmla="*/ 7733 w 10666"/>
                <a:gd name="T1" fmla="*/ 3733 h 7466"/>
                <a:gd name="T2" fmla="*/ 9061 w 10666"/>
                <a:gd name="T3" fmla="*/ 2400 h 7466"/>
                <a:gd name="T4" fmla="*/ 7733 w 10666"/>
                <a:gd name="T5" fmla="*/ 1066 h 7466"/>
                <a:gd name="T6" fmla="*/ 6400 w 10666"/>
                <a:gd name="T7" fmla="*/ 2400 h 7466"/>
                <a:gd name="T8" fmla="*/ 7733 w 10666"/>
                <a:gd name="T9" fmla="*/ 3733 h 7466"/>
                <a:gd name="T10" fmla="*/ 3733 w 10666"/>
                <a:gd name="T11" fmla="*/ 3200 h 7466"/>
                <a:gd name="T12" fmla="*/ 5328 w 10666"/>
                <a:gd name="T13" fmla="*/ 1600 h 7466"/>
                <a:gd name="T14" fmla="*/ 3733 w 10666"/>
                <a:gd name="T15" fmla="*/ 0 h 7466"/>
                <a:gd name="T16" fmla="*/ 2133 w 10666"/>
                <a:gd name="T17" fmla="*/ 1600 h 7466"/>
                <a:gd name="T18" fmla="*/ 3733 w 10666"/>
                <a:gd name="T19" fmla="*/ 3200 h 7466"/>
                <a:gd name="T20" fmla="*/ 7733 w 10666"/>
                <a:gd name="T21" fmla="*/ 4800 h 7466"/>
                <a:gd name="T22" fmla="*/ 4800 w 10666"/>
                <a:gd name="T23" fmla="*/ 6266 h 7466"/>
                <a:gd name="T24" fmla="*/ 4800 w 10666"/>
                <a:gd name="T25" fmla="*/ 7466 h 7466"/>
                <a:gd name="T26" fmla="*/ 10666 w 10666"/>
                <a:gd name="T27" fmla="*/ 7466 h 7466"/>
                <a:gd name="T28" fmla="*/ 10666 w 10666"/>
                <a:gd name="T29" fmla="*/ 6266 h 7466"/>
                <a:gd name="T30" fmla="*/ 7733 w 10666"/>
                <a:gd name="T31" fmla="*/ 4800 h 7466"/>
                <a:gd name="T32" fmla="*/ 3733 w 10666"/>
                <a:gd name="T33" fmla="*/ 4266 h 7466"/>
                <a:gd name="T34" fmla="*/ 0 w 10666"/>
                <a:gd name="T35" fmla="*/ 6133 h 7466"/>
                <a:gd name="T36" fmla="*/ 0 w 10666"/>
                <a:gd name="T37" fmla="*/ 7466 h 7466"/>
                <a:gd name="T38" fmla="*/ 3733 w 10666"/>
                <a:gd name="T39" fmla="*/ 7466 h 7466"/>
                <a:gd name="T40" fmla="*/ 3733 w 10666"/>
                <a:gd name="T41" fmla="*/ 6266 h 7466"/>
                <a:gd name="T42" fmla="*/ 4997 w 10666"/>
                <a:gd name="T43" fmla="*/ 4416 h 7466"/>
                <a:gd name="T44" fmla="*/ 3733 w 10666"/>
                <a:gd name="T45" fmla="*/ 4266 h 7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66" h="7466">
                  <a:moveTo>
                    <a:pt x="7733" y="3733"/>
                  </a:moveTo>
                  <a:cubicBezTo>
                    <a:pt x="8469" y="3733"/>
                    <a:pt x="9061" y="3136"/>
                    <a:pt x="9061" y="2400"/>
                  </a:cubicBezTo>
                  <a:cubicBezTo>
                    <a:pt x="9061" y="1664"/>
                    <a:pt x="8469" y="1066"/>
                    <a:pt x="7733" y="1066"/>
                  </a:cubicBezTo>
                  <a:cubicBezTo>
                    <a:pt x="6997" y="1066"/>
                    <a:pt x="6400" y="1664"/>
                    <a:pt x="6400" y="2400"/>
                  </a:cubicBezTo>
                  <a:cubicBezTo>
                    <a:pt x="6400" y="3136"/>
                    <a:pt x="6997" y="3733"/>
                    <a:pt x="7733" y="3733"/>
                  </a:cubicBezTo>
                  <a:close/>
                  <a:moveTo>
                    <a:pt x="3733" y="3200"/>
                  </a:moveTo>
                  <a:cubicBezTo>
                    <a:pt x="4618" y="3200"/>
                    <a:pt x="5328" y="2485"/>
                    <a:pt x="5328" y="1600"/>
                  </a:cubicBezTo>
                  <a:cubicBezTo>
                    <a:pt x="5328" y="714"/>
                    <a:pt x="4618" y="0"/>
                    <a:pt x="3733" y="0"/>
                  </a:cubicBezTo>
                  <a:cubicBezTo>
                    <a:pt x="2848" y="0"/>
                    <a:pt x="2133" y="714"/>
                    <a:pt x="2133" y="1600"/>
                  </a:cubicBezTo>
                  <a:cubicBezTo>
                    <a:pt x="2133" y="2485"/>
                    <a:pt x="2848" y="3200"/>
                    <a:pt x="3733" y="3200"/>
                  </a:cubicBezTo>
                  <a:close/>
                  <a:moveTo>
                    <a:pt x="7733" y="4800"/>
                  </a:moveTo>
                  <a:cubicBezTo>
                    <a:pt x="6757" y="4800"/>
                    <a:pt x="4800" y="5290"/>
                    <a:pt x="4800" y="6266"/>
                  </a:cubicBezTo>
                  <a:lnTo>
                    <a:pt x="4800" y="7466"/>
                  </a:lnTo>
                  <a:lnTo>
                    <a:pt x="10666" y="7466"/>
                  </a:lnTo>
                  <a:lnTo>
                    <a:pt x="10666" y="6266"/>
                  </a:lnTo>
                  <a:cubicBezTo>
                    <a:pt x="10666" y="5290"/>
                    <a:pt x="8709" y="4800"/>
                    <a:pt x="7733" y="4800"/>
                  </a:cubicBezTo>
                  <a:close/>
                  <a:moveTo>
                    <a:pt x="3733" y="4266"/>
                  </a:moveTo>
                  <a:cubicBezTo>
                    <a:pt x="2490" y="4266"/>
                    <a:pt x="0" y="4890"/>
                    <a:pt x="0" y="6133"/>
                  </a:cubicBezTo>
                  <a:lnTo>
                    <a:pt x="0" y="7466"/>
                  </a:lnTo>
                  <a:lnTo>
                    <a:pt x="3733" y="7466"/>
                  </a:lnTo>
                  <a:lnTo>
                    <a:pt x="3733" y="6266"/>
                  </a:lnTo>
                  <a:cubicBezTo>
                    <a:pt x="3733" y="5813"/>
                    <a:pt x="3909" y="5018"/>
                    <a:pt x="4997" y="4416"/>
                  </a:cubicBezTo>
                  <a:cubicBezTo>
                    <a:pt x="4533" y="4320"/>
                    <a:pt x="4085" y="4266"/>
                    <a:pt x="3733"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Tree>
    <p:custDataLst>
      <p:tags r:id="rId1"/>
    </p:custDataLst>
    <p:extLst>
      <p:ext uri="{BB962C8B-B14F-4D97-AF65-F5344CB8AC3E}">
        <p14:creationId xmlns:p14="http://schemas.microsoft.com/office/powerpoint/2010/main" val="2293828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81045D5E-6821-C840-2BBD-7961A348A6B6}"/>
              </a:ext>
            </a:extLst>
          </p:cNvPr>
          <p:cNvGrpSpPr/>
          <p:nvPr/>
        </p:nvGrpSpPr>
        <p:grpSpPr>
          <a:xfrm>
            <a:off x="540630" y="1623972"/>
            <a:ext cx="3689322" cy="4951064"/>
            <a:chOff x="1020595" y="1334689"/>
            <a:chExt cx="3689322" cy="4951064"/>
          </a:xfrm>
        </p:grpSpPr>
        <p:pic>
          <p:nvPicPr>
            <p:cNvPr id="8" name="图片 7" descr="卡通人物&#10;&#10;中度可信度描述已自动生成">
              <a:extLst>
                <a:ext uri="{FF2B5EF4-FFF2-40B4-BE49-F238E27FC236}">
                  <a16:creationId xmlns:a16="http://schemas.microsoft.com/office/drawing/2014/main" id="{B0055F8E-3968-9A9C-312E-D1428ED644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2519769" y="1334689"/>
              <a:ext cx="1877278" cy="4951064"/>
            </a:xfrm>
            <a:prstGeom prst="rect">
              <a:avLst/>
            </a:prstGeom>
            <a:effectLst/>
          </p:spPr>
        </p:pic>
        <p:sp>
          <p:nvSpPr>
            <p:cNvPr id="12" name="椭圆 11">
              <a:extLst>
                <a:ext uri="{FF2B5EF4-FFF2-40B4-BE49-F238E27FC236}">
                  <a16:creationId xmlns:a16="http://schemas.microsoft.com/office/drawing/2014/main" id="{5869A0D2-2E0C-E350-9626-2CC379E93849}"/>
                </a:ext>
              </a:extLst>
            </p:cNvPr>
            <p:cNvSpPr/>
            <p:nvPr/>
          </p:nvSpPr>
          <p:spPr>
            <a:xfrm>
              <a:off x="2206899" y="5795772"/>
              <a:ext cx="2503018" cy="390144"/>
            </a:xfrm>
            <a:prstGeom prst="ellipse">
              <a:avLst/>
            </a:prstGeom>
            <a:gradFill flip="none" rotWithShape="1">
              <a:gsLst>
                <a:gs pos="0">
                  <a:schemeClr val="accent1">
                    <a:alpha val="27000"/>
                  </a:schemeClr>
                </a:gs>
                <a:gs pos="100000">
                  <a:schemeClr val="accent1">
                    <a:alpha val="0"/>
                  </a:schemeClr>
                </a:gs>
              </a:gsLst>
              <a:path path="shap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noAutofit/>
            </a:bodyPr>
            <a:lstStyle/>
            <a:p>
              <a:pPr algn="ctr"/>
              <a:endParaRPr lang="en-US" sz="1728"/>
            </a:p>
          </p:txBody>
        </p:sp>
        <p:sp>
          <p:nvSpPr>
            <p:cNvPr id="13" name="文本框 12">
              <a:extLst>
                <a:ext uri="{FF2B5EF4-FFF2-40B4-BE49-F238E27FC236}">
                  <a16:creationId xmlns:a16="http://schemas.microsoft.com/office/drawing/2014/main" id="{594058E2-66F9-9DB2-A881-6779BDDCD759}"/>
                </a:ext>
              </a:extLst>
            </p:cNvPr>
            <p:cNvSpPr txBox="1"/>
            <p:nvPr/>
          </p:nvSpPr>
          <p:spPr>
            <a:xfrm>
              <a:off x="1020595" y="3171512"/>
              <a:ext cx="914400" cy="246221"/>
            </a:xfrm>
            <a:prstGeom prst="rect">
              <a:avLst/>
            </a:prstGeom>
            <a:noFill/>
            <a:effectLst/>
          </p:spPr>
          <p:txBody>
            <a:bodyPr wrap="square" lIns="0" tIns="0" rIns="0" bIns="0" rtlCol="0" anchor="t">
              <a:noAutofit/>
            </a:bodyPr>
            <a:lstStyle/>
            <a:p>
              <a:pPr algn="r"/>
              <a:r>
                <a:rPr lang="zh-CN" altLang="en-US" sz="1600" dirty="0"/>
                <a:t>肋骨前凸</a:t>
              </a:r>
              <a:endParaRPr lang="en-US" sz="1600" dirty="0"/>
            </a:p>
          </p:txBody>
        </p:sp>
        <p:sp>
          <p:nvSpPr>
            <p:cNvPr id="14" name="任意多边形: 形状 13">
              <a:extLst>
                <a:ext uri="{FF2B5EF4-FFF2-40B4-BE49-F238E27FC236}">
                  <a16:creationId xmlns:a16="http://schemas.microsoft.com/office/drawing/2014/main" id="{9775BF8D-180C-EA5D-D794-64A95BBC4E72}"/>
                </a:ext>
              </a:extLst>
            </p:cNvPr>
            <p:cNvSpPr/>
            <p:nvPr/>
          </p:nvSpPr>
          <p:spPr>
            <a:xfrm>
              <a:off x="2034671" y="3292279"/>
              <a:ext cx="1121664" cy="0"/>
            </a:xfrm>
            <a:custGeom>
              <a:avLst/>
              <a:gdLst>
                <a:gd name="connsiteX0" fmla="*/ 0 w 1168400"/>
                <a:gd name="connsiteY0" fmla="*/ 0 h 0"/>
                <a:gd name="connsiteX1" fmla="*/ 1168400 w 1168400"/>
                <a:gd name="connsiteY1" fmla="*/ 0 h 0"/>
              </a:gdLst>
              <a:ahLst/>
              <a:cxnLst>
                <a:cxn ang="0">
                  <a:pos x="connsiteX0" y="connsiteY0"/>
                </a:cxn>
                <a:cxn ang="0">
                  <a:pos x="connsiteX1" y="connsiteY1"/>
                </a:cxn>
              </a:cxnLst>
              <a:rect l="l" t="t" r="r" b="b"/>
              <a:pathLst>
                <a:path w="1168400">
                  <a:moveTo>
                    <a:pt x="0" y="0"/>
                  </a:moveTo>
                  <a:lnTo>
                    <a:pt x="1168400" y="0"/>
                  </a:lnTo>
                </a:path>
              </a:pathLst>
            </a:custGeom>
            <a:noFill/>
            <a:ln w="21336" cap="flat" cmpd="sng" algn="ctr">
              <a:solidFill>
                <a:schemeClr val="accent2"/>
              </a:solidFill>
              <a:prstDash val="lgDash"/>
              <a:miter lim="800000"/>
              <a:tailEnd type="oval"/>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noAutofit/>
            </a:bodyPr>
            <a:lstStyle/>
            <a:p>
              <a:pPr algn="ctr"/>
              <a:endParaRPr lang="en-US" sz="1728"/>
            </a:p>
          </p:txBody>
        </p:sp>
        <p:sp>
          <p:nvSpPr>
            <p:cNvPr id="15" name="文本框 14">
              <a:extLst>
                <a:ext uri="{FF2B5EF4-FFF2-40B4-BE49-F238E27FC236}">
                  <a16:creationId xmlns:a16="http://schemas.microsoft.com/office/drawing/2014/main" id="{A5CA4D9D-4A5E-8DB3-F0DC-52B679C3EB14}"/>
                </a:ext>
              </a:extLst>
            </p:cNvPr>
            <p:cNvSpPr txBox="1"/>
            <p:nvPr/>
          </p:nvSpPr>
          <p:spPr>
            <a:xfrm>
              <a:off x="1020595" y="2855347"/>
              <a:ext cx="914400" cy="246221"/>
            </a:xfrm>
            <a:prstGeom prst="rect">
              <a:avLst/>
            </a:prstGeom>
            <a:noFill/>
            <a:effectLst/>
          </p:spPr>
          <p:txBody>
            <a:bodyPr wrap="square" lIns="0" tIns="0" rIns="0" bIns="0" rtlCol="0" anchor="t">
              <a:noAutofit/>
            </a:bodyPr>
            <a:lstStyle/>
            <a:p>
              <a:pPr algn="r"/>
              <a:r>
                <a:rPr lang="zh-CN" altLang="en-US" sz="1600" dirty="0"/>
                <a:t>含胸</a:t>
              </a:r>
              <a:endParaRPr lang="en-US" sz="1600" dirty="0"/>
            </a:p>
          </p:txBody>
        </p:sp>
        <p:sp>
          <p:nvSpPr>
            <p:cNvPr id="16" name="任意多边形: 形状 15">
              <a:extLst>
                <a:ext uri="{FF2B5EF4-FFF2-40B4-BE49-F238E27FC236}">
                  <a16:creationId xmlns:a16="http://schemas.microsoft.com/office/drawing/2014/main" id="{B05C3D65-A1FB-14B5-4762-8FFFFEF736DF}"/>
                </a:ext>
              </a:extLst>
            </p:cNvPr>
            <p:cNvSpPr/>
            <p:nvPr/>
          </p:nvSpPr>
          <p:spPr>
            <a:xfrm>
              <a:off x="2034671" y="2988307"/>
              <a:ext cx="1121664" cy="0"/>
            </a:xfrm>
            <a:custGeom>
              <a:avLst/>
              <a:gdLst>
                <a:gd name="connsiteX0" fmla="*/ 0 w 1168400"/>
                <a:gd name="connsiteY0" fmla="*/ 0 h 0"/>
                <a:gd name="connsiteX1" fmla="*/ 1168400 w 1168400"/>
                <a:gd name="connsiteY1" fmla="*/ 0 h 0"/>
              </a:gdLst>
              <a:ahLst/>
              <a:cxnLst>
                <a:cxn ang="0">
                  <a:pos x="connsiteX0" y="connsiteY0"/>
                </a:cxn>
                <a:cxn ang="0">
                  <a:pos x="connsiteX1" y="connsiteY1"/>
                </a:cxn>
              </a:cxnLst>
              <a:rect l="l" t="t" r="r" b="b"/>
              <a:pathLst>
                <a:path w="1168400">
                  <a:moveTo>
                    <a:pt x="0" y="0"/>
                  </a:moveTo>
                  <a:lnTo>
                    <a:pt x="1168400" y="0"/>
                  </a:lnTo>
                </a:path>
              </a:pathLst>
            </a:custGeom>
            <a:noFill/>
            <a:ln w="21336" cap="flat" cmpd="sng" algn="ctr">
              <a:solidFill>
                <a:schemeClr val="accent2"/>
              </a:solidFill>
              <a:prstDash val="lgDash"/>
              <a:miter lim="800000"/>
              <a:tailEnd type="oval"/>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noAutofit/>
            </a:bodyPr>
            <a:lstStyle/>
            <a:p>
              <a:pPr algn="ctr"/>
              <a:endParaRPr lang="en-US" sz="1728"/>
            </a:p>
          </p:txBody>
        </p:sp>
        <p:sp>
          <p:nvSpPr>
            <p:cNvPr id="17" name="文本框 16">
              <a:extLst>
                <a:ext uri="{FF2B5EF4-FFF2-40B4-BE49-F238E27FC236}">
                  <a16:creationId xmlns:a16="http://schemas.microsoft.com/office/drawing/2014/main" id="{1DF125EB-EA77-B3EC-4088-6F1098D9C667}"/>
                </a:ext>
              </a:extLst>
            </p:cNvPr>
            <p:cNvSpPr txBox="1"/>
            <p:nvPr/>
          </p:nvSpPr>
          <p:spPr>
            <a:xfrm flipH="1">
              <a:off x="1020595" y="3487676"/>
              <a:ext cx="914400" cy="246221"/>
            </a:xfrm>
            <a:prstGeom prst="rect">
              <a:avLst/>
            </a:prstGeom>
            <a:noFill/>
            <a:effectLst/>
          </p:spPr>
          <p:txBody>
            <a:bodyPr wrap="square" lIns="0" tIns="0" rIns="0" bIns="0" rtlCol="0" anchor="t">
              <a:noAutofit/>
            </a:bodyPr>
            <a:lstStyle/>
            <a:p>
              <a:pPr algn="r"/>
              <a:r>
                <a:rPr lang="zh-CN" altLang="en-US" sz="1600" dirty="0"/>
                <a:t>塌腰</a:t>
              </a:r>
              <a:endParaRPr lang="en-US" sz="1600" dirty="0"/>
            </a:p>
          </p:txBody>
        </p:sp>
        <p:sp>
          <p:nvSpPr>
            <p:cNvPr id="18" name="任意多边形: 形状 17">
              <a:extLst>
                <a:ext uri="{FF2B5EF4-FFF2-40B4-BE49-F238E27FC236}">
                  <a16:creationId xmlns:a16="http://schemas.microsoft.com/office/drawing/2014/main" id="{9DFC7368-1D47-2B31-931C-328A92EAAF9E}"/>
                </a:ext>
              </a:extLst>
            </p:cNvPr>
            <p:cNvSpPr/>
            <p:nvPr/>
          </p:nvSpPr>
          <p:spPr>
            <a:xfrm>
              <a:off x="2034671" y="3596253"/>
              <a:ext cx="1121664" cy="0"/>
            </a:xfrm>
            <a:custGeom>
              <a:avLst/>
              <a:gdLst>
                <a:gd name="connsiteX0" fmla="*/ 0 w 1168400"/>
                <a:gd name="connsiteY0" fmla="*/ 0 h 0"/>
                <a:gd name="connsiteX1" fmla="*/ 1168400 w 1168400"/>
                <a:gd name="connsiteY1" fmla="*/ 0 h 0"/>
              </a:gdLst>
              <a:ahLst/>
              <a:cxnLst>
                <a:cxn ang="0">
                  <a:pos x="connsiteX0" y="connsiteY0"/>
                </a:cxn>
                <a:cxn ang="0">
                  <a:pos x="connsiteX1" y="connsiteY1"/>
                </a:cxn>
              </a:cxnLst>
              <a:rect l="l" t="t" r="r" b="b"/>
              <a:pathLst>
                <a:path w="1168400">
                  <a:moveTo>
                    <a:pt x="0" y="0"/>
                  </a:moveTo>
                  <a:lnTo>
                    <a:pt x="1168400" y="0"/>
                  </a:lnTo>
                </a:path>
              </a:pathLst>
            </a:custGeom>
            <a:noFill/>
            <a:ln w="21336" cap="flat" cmpd="sng" algn="ctr">
              <a:solidFill>
                <a:schemeClr val="accent2"/>
              </a:solidFill>
              <a:prstDash val="lgDash"/>
              <a:miter lim="800000"/>
              <a:tailEnd type="oval"/>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noAutofit/>
            </a:bodyPr>
            <a:lstStyle/>
            <a:p>
              <a:pPr algn="ctr"/>
              <a:endParaRPr lang="en-US" sz="1728"/>
            </a:p>
          </p:txBody>
        </p:sp>
        <p:sp>
          <p:nvSpPr>
            <p:cNvPr id="21" name="文本框 20">
              <a:extLst>
                <a:ext uri="{FF2B5EF4-FFF2-40B4-BE49-F238E27FC236}">
                  <a16:creationId xmlns:a16="http://schemas.microsoft.com/office/drawing/2014/main" id="{C17592FC-38B7-C321-0755-82FB03B878CD}"/>
                </a:ext>
              </a:extLst>
            </p:cNvPr>
            <p:cNvSpPr txBox="1"/>
            <p:nvPr/>
          </p:nvSpPr>
          <p:spPr>
            <a:xfrm flipH="1">
              <a:off x="1020595" y="3803840"/>
              <a:ext cx="914400" cy="246221"/>
            </a:xfrm>
            <a:prstGeom prst="rect">
              <a:avLst/>
            </a:prstGeom>
            <a:noFill/>
            <a:effectLst/>
          </p:spPr>
          <p:txBody>
            <a:bodyPr wrap="square" lIns="0" tIns="0" rIns="0" bIns="0" rtlCol="0" anchor="t">
              <a:noAutofit/>
            </a:bodyPr>
            <a:lstStyle/>
            <a:p>
              <a:pPr algn="r"/>
              <a:r>
                <a:rPr lang="zh-CN" altLang="en-US" sz="1600" dirty="0"/>
                <a:t>撅臀</a:t>
              </a:r>
              <a:endParaRPr lang="en-US" sz="1600" dirty="0"/>
            </a:p>
          </p:txBody>
        </p:sp>
        <p:sp>
          <p:nvSpPr>
            <p:cNvPr id="22" name="任意多边形: 形状 21">
              <a:extLst>
                <a:ext uri="{FF2B5EF4-FFF2-40B4-BE49-F238E27FC236}">
                  <a16:creationId xmlns:a16="http://schemas.microsoft.com/office/drawing/2014/main" id="{84E32955-4D1F-2ADD-A192-680EA1BCC32F}"/>
                </a:ext>
              </a:extLst>
            </p:cNvPr>
            <p:cNvSpPr/>
            <p:nvPr/>
          </p:nvSpPr>
          <p:spPr>
            <a:xfrm>
              <a:off x="2034671" y="3900224"/>
              <a:ext cx="1121664" cy="0"/>
            </a:xfrm>
            <a:custGeom>
              <a:avLst/>
              <a:gdLst>
                <a:gd name="connsiteX0" fmla="*/ 0 w 1168400"/>
                <a:gd name="connsiteY0" fmla="*/ 0 h 0"/>
                <a:gd name="connsiteX1" fmla="*/ 1168400 w 1168400"/>
                <a:gd name="connsiteY1" fmla="*/ 0 h 0"/>
              </a:gdLst>
              <a:ahLst/>
              <a:cxnLst>
                <a:cxn ang="0">
                  <a:pos x="connsiteX0" y="connsiteY0"/>
                </a:cxn>
                <a:cxn ang="0">
                  <a:pos x="connsiteX1" y="connsiteY1"/>
                </a:cxn>
              </a:cxnLst>
              <a:rect l="l" t="t" r="r" b="b"/>
              <a:pathLst>
                <a:path w="1168400">
                  <a:moveTo>
                    <a:pt x="0" y="0"/>
                  </a:moveTo>
                  <a:lnTo>
                    <a:pt x="1168400" y="0"/>
                  </a:lnTo>
                </a:path>
              </a:pathLst>
            </a:custGeom>
            <a:noFill/>
            <a:ln w="21336" cap="flat" cmpd="sng" algn="ctr">
              <a:solidFill>
                <a:schemeClr val="accent2"/>
              </a:solidFill>
              <a:prstDash val="lgDash"/>
              <a:miter lim="800000"/>
              <a:tailEnd type="oval"/>
            </a:ln>
            <a:effectLst/>
          </p:spPr>
          <p:style>
            <a:lnRef idx="2">
              <a:schemeClr val="accent1">
                <a:shade val="50000"/>
              </a:schemeClr>
            </a:lnRef>
            <a:fillRef idx="1">
              <a:schemeClr val="accent1"/>
            </a:fillRef>
            <a:effectRef idx="0">
              <a:schemeClr val="accent1"/>
            </a:effectRef>
            <a:fontRef idx="minor">
              <a:schemeClr val="lt1"/>
            </a:fontRef>
          </p:style>
          <p:txBody>
            <a:bodyPr lIns="87782" tIns="43891" rIns="87782" bIns="43891" rtlCol="0" anchor="ctr">
              <a:noAutofit/>
            </a:bodyPr>
            <a:lstStyle/>
            <a:p>
              <a:pPr algn="ctr"/>
              <a:endParaRPr lang="en-US" sz="1728"/>
            </a:p>
          </p:txBody>
        </p:sp>
        <p:sp>
          <p:nvSpPr>
            <p:cNvPr id="23" name="文本框 22">
              <a:extLst>
                <a:ext uri="{FF2B5EF4-FFF2-40B4-BE49-F238E27FC236}">
                  <a16:creationId xmlns:a16="http://schemas.microsoft.com/office/drawing/2014/main" id="{33D96B8E-778B-2919-6783-8EEFA910F2B5}"/>
                </a:ext>
              </a:extLst>
            </p:cNvPr>
            <p:cNvSpPr txBox="1"/>
            <p:nvPr/>
          </p:nvSpPr>
          <p:spPr>
            <a:xfrm flipH="1">
              <a:off x="1509607" y="4114916"/>
              <a:ext cx="1121663" cy="492443"/>
            </a:xfrm>
            <a:prstGeom prst="rect">
              <a:avLst/>
            </a:prstGeom>
            <a:noFill/>
            <a:effectLst/>
          </p:spPr>
          <p:txBody>
            <a:bodyPr wrap="square" lIns="0" tIns="0" rIns="0" bIns="0" rtlCol="0" anchor="t">
              <a:noAutofit/>
            </a:bodyPr>
            <a:lstStyle/>
            <a:p>
              <a:r>
                <a:rPr lang="zh-CN" altLang="en-US" sz="1600" b="0" i="0" dirty="0">
                  <a:solidFill>
                    <a:schemeClr val="accent2"/>
                  </a:solidFill>
                  <a:effectLst/>
                  <a:latin typeface="+mn-ea"/>
                  <a:cs typeface="OPPOSans R" panose="00020600040101010101" pitchFamily="18" charset="-122"/>
                  <a:sym typeface="OPPOSans R" panose="00020600040101010101" pitchFamily="18" charset="-122"/>
                </a:rPr>
                <a:t>容易造成暂发性的腰痛</a:t>
              </a:r>
              <a:endParaRPr lang="en-US" sz="1600" dirty="0">
                <a:solidFill>
                  <a:schemeClr val="accent2"/>
                </a:solidFill>
                <a:latin typeface="+mn-ea"/>
                <a:cs typeface="OPPOSans R" panose="00020600040101010101" pitchFamily="18" charset="-122"/>
                <a:sym typeface="OPPOSans R" panose="00020600040101010101" pitchFamily="18" charset="-122"/>
              </a:endParaRPr>
            </a:p>
          </p:txBody>
        </p:sp>
      </p:grpSp>
      <p:sp>
        <p:nvSpPr>
          <p:cNvPr id="2" name="标题 1">
            <a:extLst>
              <a:ext uri="{FF2B5EF4-FFF2-40B4-BE49-F238E27FC236}">
                <a16:creationId xmlns:a16="http://schemas.microsoft.com/office/drawing/2014/main" id="{4F6E163E-1245-37D4-F40B-4AB674B63BF4}"/>
              </a:ext>
            </a:extLst>
          </p:cNvPr>
          <p:cNvSpPr>
            <a:spLocks noGrp="1"/>
          </p:cNvSpPr>
          <p:nvPr>
            <p:ph type="title"/>
          </p:nvPr>
        </p:nvSpPr>
        <p:spPr>
          <a:xfrm>
            <a:off x="863322" y="435559"/>
            <a:ext cx="7952024" cy="690270"/>
          </a:xfrm>
        </p:spPr>
        <p:txBody>
          <a:bodyPr>
            <a:noAutofit/>
          </a:bodyPr>
          <a:lstStyle/>
          <a:p>
            <a:r>
              <a:rPr lang="zh-CN" altLang="en-US" dirty="0"/>
              <a:t>山式的精进</a:t>
            </a:r>
            <a:endParaRPr lang="en-US" dirty="0"/>
          </a:p>
        </p:txBody>
      </p:sp>
      <p:grpSp>
        <p:nvGrpSpPr>
          <p:cNvPr id="9" name="组合 8">
            <a:extLst>
              <a:ext uri="{FF2B5EF4-FFF2-40B4-BE49-F238E27FC236}">
                <a16:creationId xmlns:a16="http://schemas.microsoft.com/office/drawing/2014/main" id="{F645D9C6-0F45-89AD-498C-5983B946E703}"/>
              </a:ext>
            </a:extLst>
          </p:cNvPr>
          <p:cNvGrpSpPr/>
          <p:nvPr/>
        </p:nvGrpSpPr>
        <p:grpSpPr>
          <a:xfrm>
            <a:off x="899622" y="1506642"/>
            <a:ext cx="2971338" cy="628924"/>
            <a:chOff x="5573708" y="1320040"/>
            <a:chExt cx="2971338" cy="628924"/>
          </a:xfrm>
        </p:grpSpPr>
        <p:sp>
          <p:nvSpPr>
            <p:cNvPr id="10" name="矩形: 圆角 9">
              <a:extLst>
                <a:ext uri="{FF2B5EF4-FFF2-40B4-BE49-F238E27FC236}">
                  <a16:creationId xmlns:a16="http://schemas.microsoft.com/office/drawing/2014/main" id="{ACADD84C-F8EA-5C06-23D9-77B430D6D6A7}"/>
                </a:ext>
              </a:extLst>
            </p:cNvPr>
            <p:cNvSpPr/>
            <p:nvPr/>
          </p:nvSpPr>
          <p:spPr>
            <a:xfrm>
              <a:off x="5573708" y="1320040"/>
              <a:ext cx="2971338" cy="628924"/>
            </a:xfrm>
            <a:prstGeom prst="roundRect">
              <a:avLst>
                <a:gd name="adj" fmla="val 9531"/>
              </a:avLst>
            </a:prstGeom>
            <a:solidFill>
              <a:schemeClr val="accent1"/>
            </a:solidFill>
            <a:ln w="0" cap="flat" cmpd="sng" algn="ctr">
              <a:noFill/>
              <a:prstDash val="solid"/>
              <a:miter lim="800000"/>
            </a:ln>
            <a:effectLst>
              <a:outerShdw blurRad="444500" dist="1778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mn-ea"/>
              </a:endParaRPr>
            </a:p>
          </p:txBody>
        </p:sp>
        <p:sp>
          <p:nvSpPr>
            <p:cNvPr id="11" name="文本框 10">
              <a:extLst>
                <a:ext uri="{FF2B5EF4-FFF2-40B4-BE49-F238E27FC236}">
                  <a16:creationId xmlns:a16="http://schemas.microsoft.com/office/drawing/2014/main" id="{96D9FBCD-BCA3-ACAE-4A5E-4143CD3EA159}"/>
                </a:ext>
              </a:extLst>
            </p:cNvPr>
            <p:cNvSpPr txBox="1"/>
            <p:nvPr/>
          </p:nvSpPr>
          <p:spPr>
            <a:xfrm>
              <a:off x="5683563" y="1449836"/>
              <a:ext cx="2751628"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错误体式与常见问题</a:t>
              </a:r>
              <a:endParaRPr lang="en-US" sz="2400" dirty="0">
                <a:solidFill>
                  <a:schemeClr val="bg1"/>
                </a:solidFill>
                <a:latin typeface="+mj-ea"/>
                <a:ea typeface="+mj-ea"/>
              </a:endParaRPr>
            </a:p>
          </p:txBody>
        </p:sp>
      </p:grpSp>
      <p:grpSp>
        <p:nvGrpSpPr>
          <p:cNvPr id="33" name="组合 32">
            <a:extLst>
              <a:ext uri="{FF2B5EF4-FFF2-40B4-BE49-F238E27FC236}">
                <a16:creationId xmlns:a16="http://schemas.microsoft.com/office/drawing/2014/main" id="{95C4601E-CC3A-0793-DC6F-C38F9F4C79BE}"/>
              </a:ext>
            </a:extLst>
          </p:cNvPr>
          <p:cNvGrpSpPr/>
          <p:nvPr/>
        </p:nvGrpSpPr>
        <p:grpSpPr>
          <a:xfrm>
            <a:off x="4413755" y="1494844"/>
            <a:ext cx="2751628" cy="628924"/>
            <a:chOff x="5683563" y="1320040"/>
            <a:chExt cx="2751628" cy="628924"/>
          </a:xfrm>
        </p:grpSpPr>
        <p:sp>
          <p:nvSpPr>
            <p:cNvPr id="34" name="矩形: 圆角 33">
              <a:extLst>
                <a:ext uri="{FF2B5EF4-FFF2-40B4-BE49-F238E27FC236}">
                  <a16:creationId xmlns:a16="http://schemas.microsoft.com/office/drawing/2014/main" id="{650AF854-93E0-EDB3-65A2-B8BA1B740781}"/>
                </a:ext>
              </a:extLst>
            </p:cNvPr>
            <p:cNvSpPr/>
            <p:nvPr/>
          </p:nvSpPr>
          <p:spPr>
            <a:xfrm>
              <a:off x="6109142" y="1320040"/>
              <a:ext cx="1900470" cy="628924"/>
            </a:xfrm>
            <a:prstGeom prst="roundRect">
              <a:avLst>
                <a:gd name="adj" fmla="val 9531"/>
              </a:avLst>
            </a:prstGeom>
            <a:solidFill>
              <a:schemeClr val="accent1"/>
            </a:solidFill>
            <a:ln w="0" cap="flat" cmpd="sng" algn="ctr">
              <a:noFill/>
              <a:prstDash val="solid"/>
              <a:miter lim="800000"/>
            </a:ln>
            <a:effectLst>
              <a:outerShdw blurRad="444500" dist="1778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mn-ea"/>
              </a:endParaRPr>
            </a:p>
          </p:txBody>
        </p:sp>
        <p:sp>
          <p:nvSpPr>
            <p:cNvPr id="35" name="文本框 34">
              <a:extLst>
                <a:ext uri="{FF2B5EF4-FFF2-40B4-BE49-F238E27FC236}">
                  <a16:creationId xmlns:a16="http://schemas.microsoft.com/office/drawing/2014/main" id="{8BDC6F54-C563-5BAA-9EC8-711191BAE276}"/>
                </a:ext>
              </a:extLst>
            </p:cNvPr>
            <p:cNvSpPr txBox="1"/>
            <p:nvPr/>
          </p:nvSpPr>
          <p:spPr>
            <a:xfrm>
              <a:off x="5683563" y="1449836"/>
              <a:ext cx="2751628"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改善与精进</a:t>
              </a:r>
              <a:endParaRPr lang="en-US" sz="2400" dirty="0">
                <a:solidFill>
                  <a:schemeClr val="bg1"/>
                </a:solidFill>
                <a:latin typeface="+mj-ea"/>
                <a:ea typeface="+mj-ea"/>
              </a:endParaRPr>
            </a:p>
          </p:txBody>
        </p:sp>
      </p:grpSp>
      <p:sp>
        <p:nvSpPr>
          <p:cNvPr id="41" name="任意多边形: 形状 40">
            <a:extLst>
              <a:ext uri="{FF2B5EF4-FFF2-40B4-BE49-F238E27FC236}">
                <a16:creationId xmlns:a16="http://schemas.microsoft.com/office/drawing/2014/main" id="{88E3EB18-C05F-63C7-2886-4F5133F3C63D}"/>
              </a:ext>
            </a:extLst>
          </p:cNvPr>
          <p:cNvSpPr/>
          <p:nvPr/>
        </p:nvSpPr>
        <p:spPr>
          <a:xfrm>
            <a:off x="3668014" y="3677557"/>
            <a:ext cx="778993" cy="557345"/>
          </a:xfrm>
          <a:custGeom>
            <a:avLst/>
            <a:gdLst>
              <a:gd name="connsiteX0" fmla="*/ 575267 w 895671"/>
              <a:gd name="connsiteY0" fmla="*/ 0 h 640825"/>
              <a:gd name="connsiteX1" fmla="*/ 621606 w 895671"/>
              <a:gd name="connsiteY1" fmla="*/ 19203 h 640825"/>
              <a:gd name="connsiteX2" fmla="*/ 876468 w 895671"/>
              <a:gd name="connsiteY2" fmla="*/ 274066 h 640825"/>
              <a:gd name="connsiteX3" fmla="*/ 876468 w 895671"/>
              <a:gd name="connsiteY3" fmla="*/ 366744 h 640825"/>
              <a:gd name="connsiteX4" fmla="*/ 621606 w 895671"/>
              <a:gd name="connsiteY4" fmla="*/ 621607 h 640825"/>
              <a:gd name="connsiteX5" fmla="*/ 575267 w 895671"/>
              <a:gd name="connsiteY5" fmla="*/ 640825 h 640825"/>
              <a:gd name="connsiteX6" fmla="*/ 528929 w 895671"/>
              <a:gd name="connsiteY6" fmla="*/ 621607 h 640825"/>
              <a:gd name="connsiteX7" fmla="*/ 528929 w 895671"/>
              <a:gd name="connsiteY7" fmla="*/ 528928 h 640825"/>
              <a:gd name="connsiteX8" fmla="*/ 737453 w 895671"/>
              <a:gd name="connsiteY8" fmla="*/ 320404 h 640825"/>
              <a:gd name="connsiteX9" fmla="*/ 528929 w 895671"/>
              <a:gd name="connsiteY9" fmla="*/ 111880 h 640825"/>
              <a:gd name="connsiteX10" fmla="*/ 528929 w 895671"/>
              <a:gd name="connsiteY10" fmla="*/ 19203 h 640825"/>
              <a:gd name="connsiteX11" fmla="*/ 575267 w 895671"/>
              <a:gd name="connsiteY11" fmla="*/ 0 h 640825"/>
              <a:gd name="connsiteX12" fmla="*/ 320404 w 895671"/>
              <a:gd name="connsiteY12" fmla="*/ 0 h 640825"/>
              <a:gd name="connsiteX13" fmla="*/ 366744 w 895671"/>
              <a:gd name="connsiteY13" fmla="*/ 19203 h 640825"/>
              <a:gd name="connsiteX14" fmla="*/ 621607 w 895671"/>
              <a:gd name="connsiteY14" fmla="*/ 274066 h 640825"/>
              <a:gd name="connsiteX15" fmla="*/ 621607 w 895671"/>
              <a:gd name="connsiteY15" fmla="*/ 366744 h 640825"/>
              <a:gd name="connsiteX16" fmla="*/ 366744 w 895671"/>
              <a:gd name="connsiteY16" fmla="*/ 621607 h 640825"/>
              <a:gd name="connsiteX17" fmla="*/ 320404 w 895671"/>
              <a:gd name="connsiteY17" fmla="*/ 640825 h 640825"/>
              <a:gd name="connsiteX18" fmla="*/ 274066 w 895671"/>
              <a:gd name="connsiteY18" fmla="*/ 621607 h 640825"/>
              <a:gd name="connsiteX19" fmla="*/ 274066 w 895671"/>
              <a:gd name="connsiteY19" fmla="*/ 528928 h 640825"/>
              <a:gd name="connsiteX20" fmla="*/ 482590 w 895671"/>
              <a:gd name="connsiteY20" fmla="*/ 320404 h 640825"/>
              <a:gd name="connsiteX21" fmla="*/ 274066 w 895671"/>
              <a:gd name="connsiteY21" fmla="*/ 111880 h 640825"/>
              <a:gd name="connsiteX22" fmla="*/ 274066 w 895671"/>
              <a:gd name="connsiteY22" fmla="*/ 19203 h 640825"/>
              <a:gd name="connsiteX23" fmla="*/ 320404 w 895671"/>
              <a:gd name="connsiteY23" fmla="*/ 0 h 640825"/>
              <a:gd name="connsiteX24" fmla="*/ 65541 w 895671"/>
              <a:gd name="connsiteY24" fmla="*/ 0 h 640825"/>
              <a:gd name="connsiteX25" fmla="*/ 111879 w 895671"/>
              <a:gd name="connsiteY25" fmla="*/ 19203 h 640825"/>
              <a:gd name="connsiteX26" fmla="*/ 366744 w 895671"/>
              <a:gd name="connsiteY26" fmla="*/ 274066 h 640825"/>
              <a:gd name="connsiteX27" fmla="*/ 366744 w 895671"/>
              <a:gd name="connsiteY27" fmla="*/ 366744 h 640825"/>
              <a:gd name="connsiteX28" fmla="*/ 111879 w 895671"/>
              <a:gd name="connsiteY28" fmla="*/ 621607 h 640825"/>
              <a:gd name="connsiteX29" fmla="*/ 65541 w 895671"/>
              <a:gd name="connsiteY29" fmla="*/ 640825 h 640825"/>
              <a:gd name="connsiteX30" fmla="*/ 19203 w 895671"/>
              <a:gd name="connsiteY30" fmla="*/ 621607 h 640825"/>
              <a:gd name="connsiteX31" fmla="*/ 19203 w 895671"/>
              <a:gd name="connsiteY31" fmla="*/ 528928 h 640825"/>
              <a:gd name="connsiteX32" fmla="*/ 227727 w 895671"/>
              <a:gd name="connsiteY32" fmla="*/ 320404 h 640825"/>
              <a:gd name="connsiteX33" fmla="*/ 19203 w 895671"/>
              <a:gd name="connsiteY33" fmla="*/ 111880 h 640825"/>
              <a:gd name="connsiteX34" fmla="*/ 19203 w 895671"/>
              <a:gd name="connsiteY34" fmla="*/ 19203 h 640825"/>
              <a:gd name="connsiteX35" fmla="*/ 65541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575267" y="0"/>
                </a:moveTo>
                <a:cubicBezTo>
                  <a:pt x="592035" y="0"/>
                  <a:pt x="608803" y="6401"/>
                  <a:pt x="621606" y="19203"/>
                </a:cubicBezTo>
                <a:lnTo>
                  <a:pt x="876468" y="274066"/>
                </a:lnTo>
                <a:cubicBezTo>
                  <a:pt x="902073" y="299670"/>
                  <a:pt x="902073" y="341138"/>
                  <a:pt x="876468" y="366744"/>
                </a:cubicBezTo>
                <a:lnTo>
                  <a:pt x="621606" y="621607"/>
                </a:lnTo>
                <a:cubicBezTo>
                  <a:pt x="608836" y="634441"/>
                  <a:pt x="592052"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1" y="6401"/>
                  <a:pt x="558499" y="0"/>
                  <a:pt x="575267"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path>
            </a:pathLst>
          </a:custGeom>
          <a:gradFill>
            <a:gsLst>
              <a:gs pos="0">
                <a:schemeClr val="accent1">
                  <a:alpha val="0"/>
                </a:schemeClr>
              </a:gs>
              <a:gs pos="100000">
                <a:schemeClr val="accent1"/>
              </a:gs>
            </a:gsLst>
            <a:lin ang="0" scaled="0"/>
          </a:gradFill>
          <a:ln w="3575" cap="flat">
            <a:noFill/>
            <a:prstDash val="solid"/>
            <a:miter/>
          </a:ln>
        </p:spPr>
        <p:txBody>
          <a:bodyPr wrap="square" rtlCol="0" anchor="ctr">
            <a:noAutofit/>
          </a:bodyPr>
          <a:lstStyle/>
          <a:p>
            <a:endParaRPr lang="zh-CN" altLang="en-US"/>
          </a:p>
        </p:txBody>
      </p:sp>
      <p:grpSp>
        <p:nvGrpSpPr>
          <p:cNvPr id="3" name="组合 2">
            <a:extLst>
              <a:ext uri="{FF2B5EF4-FFF2-40B4-BE49-F238E27FC236}">
                <a16:creationId xmlns:a16="http://schemas.microsoft.com/office/drawing/2014/main" id="{AF1E80D7-1786-AB6A-A594-64CB10651643}"/>
              </a:ext>
            </a:extLst>
          </p:cNvPr>
          <p:cNvGrpSpPr/>
          <p:nvPr/>
        </p:nvGrpSpPr>
        <p:grpSpPr>
          <a:xfrm>
            <a:off x="4873375" y="2250342"/>
            <a:ext cx="6469815" cy="619721"/>
            <a:chOff x="4873375" y="2250342"/>
            <a:chExt cx="6469815" cy="619721"/>
          </a:xfrm>
        </p:grpSpPr>
        <p:sp>
          <p:nvSpPr>
            <p:cNvPr id="43" name="文本框 42">
              <a:extLst>
                <a:ext uri="{FF2B5EF4-FFF2-40B4-BE49-F238E27FC236}">
                  <a16:creationId xmlns:a16="http://schemas.microsoft.com/office/drawing/2014/main" id="{8F6D63E3-58CB-3CB3-8E84-ED94A2CB95BB}"/>
                </a:ext>
              </a:extLst>
            </p:cNvPr>
            <p:cNvSpPr txBox="1"/>
            <p:nvPr/>
          </p:nvSpPr>
          <p:spPr>
            <a:xfrm>
              <a:off x="5124952" y="2250342"/>
              <a:ext cx="6218238"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双脚的位置：脚后跟的中点，脚枕两端的中点，三个点连成一个“三角”下压地面，将足弓提起，注意双脚分开与髋同宽，脚的外缘保持平行。</a:t>
              </a:r>
              <a:endParaRPr lang="en-US" sz="1600" dirty="0">
                <a:solidFill>
                  <a:schemeClr val="tx1">
                    <a:lumMod val="100000"/>
                  </a:schemeClr>
                </a:solidFill>
                <a:effectLst/>
                <a:latin typeface="+mn-ea"/>
              </a:endParaRPr>
            </a:p>
          </p:txBody>
        </p:sp>
        <p:sp>
          <p:nvSpPr>
            <p:cNvPr id="49" name="椭圆 48">
              <a:extLst>
                <a:ext uri="{FF2B5EF4-FFF2-40B4-BE49-F238E27FC236}">
                  <a16:creationId xmlns:a16="http://schemas.microsoft.com/office/drawing/2014/main" id="{84E9A9CE-9760-12C0-1B7F-0021F4579BE7}"/>
                </a:ext>
              </a:extLst>
            </p:cNvPr>
            <p:cNvSpPr/>
            <p:nvPr/>
          </p:nvSpPr>
          <p:spPr>
            <a:xfrm>
              <a:off x="4873375" y="2333736"/>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a:endParaRPr lang="zh-CN" altLang="en-US" dirty="0"/>
            </a:p>
          </p:txBody>
        </p:sp>
      </p:grpSp>
      <p:grpSp>
        <p:nvGrpSpPr>
          <p:cNvPr id="4" name="组合 3">
            <a:extLst>
              <a:ext uri="{FF2B5EF4-FFF2-40B4-BE49-F238E27FC236}">
                <a16:creationId xmlns:a16="http://schemas.microsoft.com/office/drawing/2014/main" id="{C55703A0-1DF0-3C70-8C29-324068D78145}"/>
              </a:ext>
            </a:extLst>
          </p:cNvPr>
          <p:cNvGrpSpPr/>
          <p:nvPr/>
        </p:nvGrpSpPr>
        <p:grpSpPr>
          <a:xfrm>
            <a:off x="4873375" y="3008639"/>
            <a:ext cx="6700729" cy="299634"/>
            <a:chOff x="4841031" y="2238426"/>
            <a:chExt cx="6700729" cy="299634"/>
          </a:xfrm>
        </p:grpSpPr>
        <p:sp>
          <p:nvSpPr>
            <p:cNvPr id="44" name="文本框 43">
              <a:extLst>
                <a:ext uri="{FF2B5EF4-FFF2-40B4-BE49-F238E27FC236}">
                  <a16:creationId xmlns:a16="http://schemas.microsoft.com/office/drawing/2014/main" id="{B2D480C0-1FB1-FD61-1C19-1CFA895491A9}"/>
                </a:ext>
              </a:extLst>
            </p:cNvPr>
            <p:cNvSpPr txBox="1"/>
            <p:nvPr/>
          </p:nvSpPr>
          <p:spPr>
            <a:xfrm>
              <a:off x="5092608" y="2238426"/>
              <a:ext cx="6449152" cy="299634"/>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膝盖的位置：正朝前方，膝盖最前端对准第二脚趾和中趾的中点。</a:t>
              </a:r>
              <a:endParaRPr lang="en-US" sz="1600" dirty="0">
                <a:solidFill>
                  <a:schemeClr val="tx1">
                    <a:lumMod val="100000"/>
                  </a:schemeClr>
                </a:solidFill>
                <a:effectLst/>
                <a:latin typeface="+mn-ea"/>
              </a:endParaRPr>
            </a:p>
          </p:txBody>
        </p:sp>
        <p:sp>
          <p:nvSpPr>
            <p:cNvPr id="50" name="椭圆 49">
              <a:extLst>
                <a:ext uri="{FF2B5EF4-FFF2-40B4-BE49-F238E27FC236}">
                  <a16:creationId xmlns:a16="http://schemas.microsoft.com/office/drawing/2014/main" id="{718C1A4E-A1DB-209F-5A80-41142658A32E}"/>
                </a:ext>
              </a:extLst>
            </p:cNvPr>
            <p:cNvSpPr/>
            <p:nvPr/>
          </p:nvSpPr>
          <p:spPr>
            <a:xfrm>
              <a:off x="4841031" y="2327312"/>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a:endParaRPr lang="zh-CN" altLang="en-US" dirty="0">
                <a:latin typeface="+mn-ea"/>
              </a:endParaRPr>
            </a:p>
          </p:txBody>
        </p:sp>
      </p:grpSp>
      <p:grpSp>
        <p:nvGrpSpPr>
          <p:cNvPr id="5" name="组合 4">
            <a:extLst>
              <a:ext uri="{FF2B5EF4-FFF2-40B4-BE49-F238E27FC236}">
                <a16:creationId xmlns:a16="http://schemas.microsoft.com/office/drawing/2014/main" id="{7006F6A2-4913-97D7-DD51-29C59E9C147D}"/>
              </a:ext>
            </a:extLst>
          </p:cNvPr>
          <p:cNvGrpSpPr/>
          <p:nvPr/>
        </p:nvGrpSpPr>
        <p:grpSpPr>
          <a:xfrm>
            <a:off x="4873375" y="3446849"/>
            <a:ext cx="6469815" cy="1259897"/>
            <a:chOff x="4873375" y="3446849"/>
            <a:chExt cx="6469815" cy="1259897"/>
          </a:xfrm>
        </p:grpSpPr>
        <p:sp>
          <p:nvSpPr>
            <p:cNvPr id="45" name="文本框 44">
              <a:extLst>
                <a:ext uri="{FF2B5EF4-FFF2-40B4-BE49-F238E27FC236}">
                  <a16:creationId xmlns:a16="http://schemas.microsoft.com/office/drawing/2014/main" id="{FF024B02-5E19-389F-33E8-0B249DB303FB}"/>
                </a:ext>
              </a:extLst>
            </p:cNvPr>
            <p:cNvSpPr txBox="1"/>
            <p:nvPr/>
          </p:nvSpPr>
          <p:spPr>
            <a:xfrm>
              <a:off x="5124952" y="3446849"/>
              <a:ext cx="6218238" cy="1259897"/>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髋部、骨盆位置：检测髋部位置，从侧面看，髋关节的中点、膝关节中点以及踝关节中点连接，大约在同一条线上，髋外侧内收；骨盆位置，从前面看两髂骨髂前上棘的棘突位置在同一水平和耻骨点位置成一个“正三角”，耻骨位置微微靠后一点，为整个骨盆的稳定位。</a:t>
              </a:r>
              <a:endParaRPr lang="en-US" sz="1600" dirty="0">
                <a:solidFill>
                  <a:schemeClr val="tx1">
                    <a:lumMod val="100000"/>
                  </a:schemeClr>
                </a:solidFill>
                <a:effectLst/>
                <a:latin typeface="+mn-ea"/>
              </a:endParaRPr>
            </a:p>
          </p:txBody>
        </p:sp>
        <p:sp>
          <p:nvSpPr>
            <p:cNvPr id="51" name="椭圆 50">
              <a:extLst>
                <a:ext uri="{FF2B5EF4-FFF2-40B4-BE49-F238E27FC236}">
                  <a16:creationId xmlns:a16="http://schemas.microsoft.com/office/drawing/2014/main" id="{68EF6840-B1F0-5E47-693D-34225BB01604}"/>
                </a:ext>
              </a:extLst>
            </p:cNvPr>
            <p:cNvSpPr/>
            <p:nvPr/>
          </p:nvSpPr>
          <p:spPr>
            <a:xfrm>
              <a:off x="4873375" y="3548935"/>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a:endParaRPr lang="zh-CN" altLang="en-US" dirty="0"/>
            </a:p>
          </p:txBody>
        </p:sp>
      </p:grpSp>
      <p:grpSp>
        <p:nvGrpSpPr>
          <p:cNvPr id="6" name="组合 5">
            <a:extLst>
              <a:ext uri="{FF2B5EF4-FFF2-40B4-BE49-F238E27FC236}">
                <a16:creationId xmlns:a16="http://schemas.microsoft.com/office/drawing/2014/main" id="{93A7FEAC-FFA3-80D2-60A2-BED24DDD4CFF}"/>
              </a:ext>
            </a:extLst>
          </p:cNvPr>
          <p:cNvGrpSpPr/>
          <p:nvPr/>
        </p:nvGrpSpPr>
        <p:grpSpPr>
          <a:xfrm>
            <a:off x="4841031" y="4845322"/>
            <a:ext cx="6502159" cy="619721"/>
            <a:chOff x="4841031" y="4845322"/>
            <a:chExt cx="6502159" cy="619721"/>
          </a:xfrm>
        </p:grpSpPr>
        <p:sp>
          <p:nvSpPr>
            <p:cNvPr id="46" name="文本框 45">
              <a:extLst>
                <a:ext uri="{FF2B5EF4-FFF2-40B4-BE49-F238E27FC236}">
                  <a16:creationId xmlns:a16="http://schemas.microsoft.com/office/drawing/2014/main" id="{6DB69E86-81B1-3946-CDD3-C5853BAD52AA}"/>
                </a:ext>
              </a:extLst>
            </p:cNvPr>
            <p:cNvSpPr txBox="1"/>
            <p:nvPr/>
          </p:nvSpPr>
          <p:spPr>
            <a:xfrm>
              <a:off x="5092608" y="4845322"/>
              <a:ext cx="6250582"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躯干整体位置：腰椎延展，肋骨微收，锁骨外展，胸骨上提，从侧面看肩髂一条线。</a:t>
              </a:r>
              <a:endParaRPr lang="en-US" sz="1600" dirty="0">
                <a:solidFill>
                  <a:schemeClr val="tx1">
                    <a:lumMod val="100000"/>
                  </a:schemeClr>
                </a:solidFill>
                <a:effectLst/>
                <a:latin typeface="+mn-ea"/>
              </a:endParaRPr>
            </a:p>
          </p:txBody>
        </p:sp>
        <p:sp>
          <p:nvSpPr>
            <p:cNvPr id="52" name="椭圆 51">
              <a:extLst>
                <a:ext uri="{FF2B5EF4-FFF2-40B4-BE49-F238E27FC236}">
                  <a16:creationId xmlns:a16="http://schemas.microsoft.com/office/drawing/2014/main" id="{CE187C56-2EF4-EDC4-2038-2A160D2C8326}"/>
                </a:ext>
              </a:extLst>
            </p:cNvPr>
            <p:cNvSpPr/>
            <p:nvPr/>
          </p:nvSpPr>
          <p:spPr>
            <a:xfrm>
              <a:off x="4841031" y="4942384"/>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a:endParaRPr lang="zh-CN" altLang="en-US" dirty="0"/>
            </a:p>
          </p:txBody>
        </p:sp>
      </p:grpSp>
      <p:grpSp>
        <p:nvGrpSpPr>
          <p:cNvPr id="7" name="组合 6">
            <a:extLst>
              <a:ext uri="{FF2B5EF4-FFF2-40B4-BE49-F238E27FC236}">
                <a16:creationId xmlns:a16="http://schemas.microsoft.com/office/drawing/2014/main" id="{500BB6E2-5A45-A976-6504-C4B701F7B700}"/>
              </a:ext>
            </a:extLst>
          </p:cNvPr>
          <p:cNvGrpSpPr/>
          <p:nvPr/>
        </p:nvGrpSpPr>
        <p:grpSpPr>
          <a:xfrm>
            <a:off x="4841031" y="5603617"/>
            <a:ext cx="6502159" cy="619721"/>
            <a:chOff x="4841031" y="5603617"/>
            <a:chExt cx="6502159" cy="619721"/>
          </a:xfrm>
        </p:grpSpPr>
        <p:sp>
          <p:nvSpPr>
            <p:cNvPr id="47" name="文本框 46">
              <a:extLst>
                <a:ext uri="{FF2B5EF4-FFF2-40B4-BE49-F238E27FC236}">
                  <a16:creationId xmlns:a16="http://schemas.microsoft.com/office/drawing/2014/main" id="{CE8A7CDA-A143-BBA0-FFD3-5CA5FBBD92DC}"/>
                </a:ext>
              </a:extLst>
            </p:cNvPr>
            <p:cNvSpPr txBox="1"/>
            <p:nvPr/>
          </p:nvSpPr>
          <p:spPr>
            <a:xfrm>
              <a:off x="5092608" y="5603617"/>
              <a:ext cx="6250582"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上肢位置：肩膀上方最凸点指向天花板，手臂垂直向下，双手掌心朝前，十指张开，手指向下延伸，双肩微微后展，双肩胛微微内收。</a:t>
              </a:r>
              <a:endParaRPr lang="en-US" sz="1600" dirty="0">
                <a:solidFill>
                  <a:schemeClr val="tx1">
                    <a:lumMod val="100000"/>
                  </a:schemeClr>
                </a:solidFill>
                <a:effectLst/>
                <a:latin typeface="+mn-ea"/>
              </a:endParaRPr>
            </a:p>
          </p:txBody>
        </p:sp>
        <p:sp>
          <p:nvSpPr>
            <p:cNvPr id="53" name="椭圆 52">
              <a:extLst>
                <a:ext uri="{FF2B5EF4-FFF2-40B4-BE49-F238E27FC236}">
                  <a16:creationId xmlns:a16="http://schemas.microsoft.com/office/drawing/2014/main" id="{68B208BB-73B1-CEEA-FCCD-65111DF990AB}"/>
                </a:ext>
              </a:extLst>
            </p:cNvPr>
            <p:cNvSpPr/>
            <p:nvPr/>
          </p:nvSpPr>
          <p:spPr>
            <a:xfrm>
              <a:off x="4841031" y="5710460"/>
              <a:ext cx="135046" cy="135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a:endParaRPr lang="zh-CN" altLang="en-US" dirty="0"/>
            </a:p>
          </p:txBody>
        </p:sp>
      </p:grpSp>
      <p:sp>
        <p:nvSpPr>
          <p:cNvPr id="48" name="文本框 47">
            <a:extLst>
              <a:ext uri="{FF2B5EF4-FFF2-40B4-BE49-F238E27FC236}">
                <a16:creationId xmlns:a16="http://schemas.microsoft.com/office/drawing/2014/main" id="{253CBC99-7AD8-1388-7724-DC186473D4A7}"/>
              </a:ext>
            </a:extLst>
          </p:cNvPr>
          <p:cNvSpPr txBox="1"/>
          <p:nvPr/>
        </p:nvSpPr>
        <p:spPr>
          <a:xfrm>
            <a:off x="3564920" y="4973668"/>
            <a:ext cx="971052" cy="1259897"/>
          </a:xfrm>
          <a:prstGeom prst="rect">
            <a:avLst/>
          </a:prstGeom>
          <a:noFill/>
        </p:spPr>
        <p:txBody>
          <a:bodyPr wrap="square" lIns="0" tIns="0" rIns="0" bIns="0" rtlCol="0" anchor="t">
            <a:noAutofit/>
          </a:bodyPr>
          <a:lstStyle/>
          <a:p>
            <a:pPr algn="just">
              <a:lnSpc>
                <a:spcPct val="130000"/>
              </a:lnSpc>
            </a:pPr>
            <a:r>
              <a:rPr lang="zh-CN" altLang="en-US" sz="1600" dirty="0">
                <a:solidFill>
                  <a:schemeClr val="accent1">
                    <a:lumMod val="60000"/>
                    <a:lumOff val="40000"/>
                  </a:schemeClr>
                </a:solidFill>
                <a:effectLst/>
                <a:latin typeface="+mn-ea"/>
              </a:rPr>
              <a:t>从双脚到头部依次调整，不失掉根基。</a:t>
            </a:r>
            <a:endParaRPr lang="en-US" sz="1600" dirty="0">
              <a:solidFill>
                <a:schemeClr val="accent1">
                  <a:lumMod val="60000"/>
                  <a:lumOff val="40000"/>
                </a:schemeClr>
              </a:solidFill>
              <a:effectLst/>
              <a:latin typeface="+mn-ea"/>
            </a:endParaRPr>
          </a:p>
        </p:txBody>
      </p:sp>
      <p:cxnSp>
        <p:nvCxnSpPr>
          <p:cNvPr id="27" name="直接箭头连接符 26">
            <a:extLst>
              <a:ext uri="{FF2B5EF4-FFF2-40B4-BE49-F238E27FC236}">
                <a16:creationId xmlns:a16="http://schemas.microsoft.com/office/drawing/2014/main" id="{C8425668-41B9-A9C3-28DC-996642C0C85E}"/>
              </a:ext>
            </a:extLst>
          </p:cNvPr>
          <p:cNvCxnSpPr/>
          <p:nvPr/>
        </p:nvCxnSpPr>
        <p:spPr>
          <a:xfrm flipV="1">
            <a:off x="2937239" y="3124394"/>
            <a:ext cx="0" cy="2960661"/>
          </a:xfrm>
          <a:prstGeom prst="straightConnector1">
            <a:avLst/>
          </a:prstGeom>
          <a:ln w="38100">
            <a:gradFill>
              <a:gsLst>
                <a:gs pos="38000">
                  <a:schemeClr val="accent1">
                    <a:alpha val="63000"/>
                  </a:schemeClr>
                </a:gs>
                <a:gs pos="0">
                  <a:schemeClr val="accent1">
                    <a:alpha val="0"/>
                  </a:schemeClr>
                </a:gs>
                <a:gs pos="100000">
                  <a:schemeClr val="accent1"/>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2901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546813B0-AB30-54B4-7BD1-C0A69AD1C483}"/>
              </a:ext>
            </a:extLst>
          </p:cNvPr>
          <p:cNvGrpSpPr/>
          <p:nvPr/>
        </p:nvGrpSpPr>
        <p:grpSpPr>
          <a:xfrm>
            <a:off x="895109" y="3600800"/>
            <a:ext cx="5154654" cy="2969074"/>
            <a:chOff x="658813" y="3425376"/>
            <a:chExt cx="5154654" cy="2969074"/>
          </a:xfrm>
        </p:grpSpPr>
        <p:sp>
          <p:nvSpPr>
            <p:cNvPr id="33" name="矩形: 圆角 32">
              <a:extLst>
                <a:ext uri="{FF2B5EF4-FFF2-40B4-BE49-F238E27FC236}">
                  <a16:creationId xmlns:a16="http://schemas.microsoft.com/office/drawing/2014/main" id="{7738DCFF-359D-CC58-0510-C9D56DCA04CD}"/>
                </a:ext>
              </a:extLst>
            </p:cNvPr>
            <p:cNvSpPr/>
            <p:nvPr/>
          </p:nvSpPr>
          <p:spPr>
            <a:xfrm>
              <a:off x="658813" y="3425376"/>
              <a:ext cx="5154654" cy="2956374"/>
            </a:xfrm>
            <a:prstGeom prst="roundRect">
              <a:avLst>
                <a:gd name="adj" fmla="val 1950"/>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dirty="0">
                <a:cs typeface="+mn-ea"/>
                <a:sym typeface="+mn-lt"/>
              </a:endParaRPr>
            </a:p>
          </p:txBody>
        </p:sp>
        <p:sp>
          <p:nvSpPr>
            <p:cNvPr id="10" name="文本框 9">
              <a:extLst>
                <a:ext uri="{FF2B5EF4-FFF2-40B4-BE49-F238E27FC236}">
                  <a16:creationId xmlns:a16="http://schemas.microsoft.com/office/drawing/2014/main" id="{F92E04F8-1307-2446-17B0-D5BEC2F32F37}"/>
                </a:ext>
              </a:extLst>
            </p:cNvPr>
            <p:cNvSpPr txBox="1"/>
            <p:nvPr/>
          </p:nvSpPr>
          <p:spPr>
            <a:xfrm>
              <a:off x="983637" y="4047538"/>
              <a:ext cx="4523891"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某某根据自己</a:t>
              </a:r>
              <a:r>
                <a:rPr lang="en-US" altLang="zh-CN" sz="1600" dirty="0">
                  <a:solidFill>
                    <a:schemeClr val="tx1">
                      <a:lumMod val="100000"/>
                    </a:schemeClr>
                  </a:solidFill>
                  <a:effectLst/>
                  <a:latin typeface="+mn-ea"/>
                </a:rPr>
                <a:t>25</a:t>
              </a:r>
              <a:r>
                <a:rPr lang="zh-CN" altLang="en-US" sz="1600" dirty="0">
                  <a:solidFill>
                    <a:schemeClr val="tx1">
                      <a:lumMod val="100000"/>
                    </a:schemeClr>
                  </a:solidFill>
                  <a:effectLst/>
                  <a:latin typeface="+mn-ea"/>
                </a:rPr>
                <a:t>年的教学经验，总结出「针对不同疾病的治疗性体式」。</a:t>
              </a:r>
              <a:endParaRPr lang="en-US" sz="1600" dirty="0">
                <a:solidFill>
                  <a:schemeClr val="tx1">
                    <a:lumMod val="100000"/>
                  </a:schemeClr>
                </a:solidFill>
                <a:effectLst/>
                <a:latin typeface="+mn-ea"/>
              </a:endParaRPr>
            </a:p>
          </p:txBody>
        </p:sp>
        <p:sp>
          <p:nvSpPr>
            <p:cNvPr id="11" name="文本框 10">
              <a:extLst>
                <a:ext uri="{FF2B5EF4-FFF2-40B4-BE49-F238E27FC236}">
                  <a16:creationId xmlns:a16="http://schemas.microsoft.com/office/drawing/2014/main" id="{B632DE98-35AB-F260-FDBE-E29B4B4F6430}"/>
                </a:ext>
              </a:extLst>
            </p:cNvPr>
            <p:cNvSpPr txBox="1"/>
            <p:nvPr/>
          </p:nvSpPr>
          <p:spPr>
            <a:xfrm>
              <a:off x="983637" y="4816868"/>
              <a:ext cx="4523891"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他为呼吸道不适进行分类：哮喘、呼吸不畅、支气管炎、支气管肺炎、咳嗽、鼻粘膜炎、肺结核等。</a:t>
              </a:r>
              <a:endParaRPr lang="en-US" sz="1600" dirty="0">
                <a:solidFill>
                  <a:schemeClr val="tx1">
                    <a:lumMod val="100000"/>
                  </a:schemeClr>
                </a:solidFill>
                <a:effectLst/>
                <a:latin typeface="+mn-ea"/>
              </a:endParaRPr>
            </a:p>
          </p:txBody>
        </p:sp>
        <p:sp>
          <p:nvSpPr>
            <p:cNvPr id="12" name="文本框 11">
              <a:extLst>
                <a:ext uri="{FF2B5EF4-FFF2-40B4-BE49-F238E27FC236}">
                  <a16:creationId xmlns:a16="http://schemas.microsoft.com/office/drawing/2014/main" id="{C8D5C51A-8ECE-E3A3-55F9-81F3EFB462E8}"/>
                </a:ext>
              </a:extLst>
            </p:cNvPr>
            <p:cNvSpPr txBox="1"/>
            <p:nvPr/>
          </p:nvSpPr>
          <p:spPr>
            <a:xfrm>
              <a:off x="983637" y="5609348"/>
              <a:ext cx="4523891"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他把「胸膜炎和肺炎」组合成单独一类，而给出的体式，全部都与脊背的活化相关！</a:t>
              </a:r>
              <a:endParaRPr lang="en-US" sz="1600" dirty="0">
                <a:solidFill>
                  <a:schemeClr val="tx1">
                    <a:lumMod val="100000"/>
                  </a:schemeClr>
                </a:solidFill>
                <a:effectLst/>
                <a:latin typeface="+mn-ea"/>
              </a:endParaRPr>
            </a:p>
          </p:txBody>
        </p:sp>
        <p:cxnSp>
          <p:nvCxnSpPr>
            <p:cNvPr id="34" name="直接连接符 33">
              <a:extLst>
                <a:ext uri="{FF2B5EF4-FFF2-40B4-BE49-F238E27FC236}">
                  <a16:creationId xmlns:a16="http://schemas.microsoft.com/office/drawing/2014/main" id="{69BD4B9F-BE7E-24A3-A483-5E573A523A9D}"/>
                </a:ext>
              </a:extLst>
            </p:cNvPr>
            <p:cNvCxnSpPr>
              <a:cxnSpLocks/>
            </p:cNvCxnSpPr>
            <p:nvPr/>
          </p:nvCxnSpPr>
          <p:spPr>
            <a:xfrm flipV="1">
              <a:off x="704563" y="3441700"/>
              <a:ext cx="0" cy="2952750"/>
            </a:xfrm>
            <a:prstGeom prst="line">
              <a:avLst/>
            </a:prstGeom>
            <a:ln w="57150"/>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516DB6B1-856A-266E-2FB5-A2DF998035B4}"/>
              </a:ext>
            </a:extLst>
          </p:cNvPr>
          <p:cNvSpPr>
            <a:spLocks noGrp="1"/>
          </p:cNvSpPr>
          <p:nvPr>
            <p:ph type="title"/>
          </p:nvPr>
        </p:nvSpPr>
        <p:spPr/>
        <p:txBody>
          <a:bodyPr>
            <a:noAutofit/>
          </a:bodyPr>
          <a:lstStyle/>
          <a:p>
            <a:r>
              <a:rPr lang="zh-CN" altLang="en-US" dirty="0"/>
              <a:t>防御“新冠“加强脊背保护</a:t>
            </a:r>
            <a:endParaRPr lang="en-US" dirty="0"/>
          </a:p>
        </p:txBody>
      </p:sp>
      <p:sp>
        <p:nvSpPr>
          <p:cNvPr id="3" name="文本框 2">
            <a:extLst>
              <a:ext uri="{FF2B5EF4-FFF2-40B4-BE49-F238E27FC236}">
                <a16:creationId xmlns:a16="http://schemas.microsoft.com/office/drawing/2014/main" id="{0D2F6A0D-6D00-BB9D-9741-0B7BD6765C65}"/>
              </a:ext>
            </a:extLst>
          </p:cNvPr>
          <p:cNvSpPr txBox="1"/>
          <p:nvPr/>
        </p:nvSpPr>
        <p:spPr>
          <a:xfrm>
            <a:off x="1219933" y="2036464"/>
            <a:ext cx="4450080" cy="1259897"/>
          </a:xfrm>
          <a:prstGeom prst="rect">
            <a:avLst/>
          </a:prstGeom>
          <a:noFill/>
        </p:spPr>
        <p:txBody>
          <a:bodyPr wrap="square" lIns="0" tIns="0" rIns="0" bIns="0" rtlCol="0" anchor="t">
            <a:noAutofit/>
          </a:bodyPr>
          <a:lstStyle/>
          <a:p>
            <a:pPr algn="just">
              <a:lnSpc>
                <a:spcPct val="130000"/>
              </a:lnSpc>
            </a:pPr>
            <a:r>
              <a:rPr lang="zh-CN" altLang="en-US" sz="1600" dirty="0">
                <a:latin typeface="+mn-ea"/>
              </a:rPr>
              <a:t>由</a:t>
            </a:r>
            <a:r>
              <a:rPr lang="en-US" altLang="zh-CN" sz="1600" dirty="0">
                <a:latin typeface="+mn-ea"/>
              </a:rPr>
              <a:t>11</a:t>
            </a:r>
            <a:r>
              <a:rPr lang="zh-CN" altLang="en-US" sz="1600" dirty="0">
                <a:latin typeface="+mn-ea"/>
              </a:rPr>
              <a:t>种单基因组构成，感染包括人在内的一切脊椎动物。虽然只有脊椎动物拥适应性免疫机制，但潜在危险是，脊椎的存在为各类新型冠状病毒提供了夺命的机会。</a:t>
            </a:r>
            <a:endParaRPr lang="en-US" sz="1600" dirty="0">
              <a:latin typeface="+mn-ea"/>
            </a:endParaRPr>
          </a:p>
        </p:txBody>
      </p:sp>
      <p:sp>
        <p:nvSpPr>
          <p:cNvPr id="5" name="文本框 4">
            <a:extLst>
              <a:ext uri="{FF2B5EF4-FFF2-40B4-BE49-F238E27FC236}">
                <a16:creationId xmlns:a16="http://schemas.microsoft.com/office/drawing/2014/main" id="{3593D5EF-219D-8455-69ED-03B1E421697D}"/>
              </a:ext>
            </a:extLst>
          </p:cNvPr>
          <p:cNvSpPr txBox="1"/>
          <p:nvPr/>
        </p:nvSpPr>
        <p:spPr>
          <a:xfrm>
            <a:off x="6931350" y="2193687"/>
            <a:ext cx="4450080" cy="1259897"/>
          </a:xfrm>
          <a:prstGeom prst="rect">
            <a:avLst/>
          </a:prstGeom>
          <a:noFill/>
        </p:spPr>
        <p:txBody>
          <a:bodyPr wrap="square" lIns="0" tIns="0" rIns="0" bIns="0" rtlCol="0" anchor="t">
            <a:noAutofit/>
          </a:bodyPr>
          <a:lstStyle/>
          <a:p>
            <a:pPr algn="l">
              <a:lnSpc>
                <a:spcPct val="130000"/>
              </a:lnSpc>
            </a:pPr>
            <a:r>
              <a:rPr lang="zh-CN" altLang="en-US" sz="1600" dirty="0"/>
              <a:t>倒置体式：头倒立第一式、肩倒立第一式、犁式</a:t>
            </a:r>
          </a:p>
          <a:p>
            <a:pPr algn="l">
              <a:lnSpc>
                <a:spcPct val="130000"/>
              </a:lnSpc>
            </a:pPr>
            <a:r>
              <a:rPr lang="zh-CN" altLang="en-US" sz="1600" dirty="0"/>
              <a:t>前屈体式：背部伸展式、加强脊柱伸展式</a:t>
            </a:r>
          </a:p>
          <a:p>
            <a:pPr algn="l">
              <a:lnSpc>
                <a:spcPct val="130000"/>
              </a:lnSpc>
            </a:pPr>
            <a:r>
              <a:rPr lang="zh-CN" altLang="en-US" sz="1600" dirty="0"/>
              <a:t>坐立体式：英雄式、坐山式</a:t>
            </a:r>
          </a:p>
          <a:p>
            <a:pPr algn="l">
              <a:lnSpc>
                <a:spcPct val="130000"/>
              </a:lnSpc>
            </a:pPr>
            <a:r>
              <a:rPr lang="zh-CN" altLang="en-US" sz="1600" dirty="0"/>
              <a:t>后弯体式：鱼式</a:t>
            </a:r>
            <a:endParaRPr lang="en-US" sz="1600" dirty="0"/>
          </a:p>
        </p:txBody>
      </p:sp>
      <p:grpSp>
        <p:nvGrpSpPr>
          <p:cNvPr id="16" name="组合 15">
            <a:extLst>
              <a:ext uri="{FF2B5EF4-FFF2-40B4-BE49-F238E27FC236}">
                <a16:creationId xmlns:a16="http://schemas.microsoft.com/office/drawing/2014/main" id="{B9AC1A9E-8237-5D08-6AB2-62B65C79B298}"/>
              </a:ext>
            </a:extLst>
          </p:cNvPr>
          <p:cNvGrpSpPr/>
          <p:nvPr/>
        </p:nvGrpSpPr>
        <p:grpSpPr>
          <a:xfrm>
            <a:off x="986611" y="1619748"/>
            <a:ext cx="2751628" cy="369332"/>
            <a:chOff x="516994" y="1565588"/>
            <a:chExt cx="2751628" cy="369332"/>
          </a:xfrm>
        </p:grpSpPr>
        <p:sp>
          <p:nvSpPr>
            <p:cNvPr id="9" name="文本框 8">
              <a:extLst>
                <a:ext uri="{FF2B5EF4-FFF2-40B4-BE49-F238E27FC236}">
                  <a16:creationId xmlns:a16="http://schemas.microsoft.com/office/drawing/2014/main" id="{C0FD6590-DD38-88BA-4FA6-505611FA3321}"/>
                </a:ext>
              </a:extLst>
            </p:cNvPr>
            <p:cNvSpPr txBox="1"/>
            <p:nvPr/>
          </p:nvSpPr>
          <p:spPr>
            <a:xfrm>
              <a:off x="516994" y="1565588"/>
              <a:ext cx="2751628" cy="369332"/>
            </a:xfrm>
            <a:prstGeom prst="rect">
              <a:avLst/>
            </a:prstGeom>
            <a:noFill/>
          </p:spPr>
          <p:txBody>
            <a:bodyPr wrap="square" lIns="0" tIns="0" rIns="0" bIns="0" rtlCol="0" anchor="t">
              <a:noAutofit/>
            </a:bodyPr>
            <a:lstStyle/>
            <a:p>
              <a:pPr algn="ctr"/>
              <a:r>
                <a:rPr lang="zh-CN" altLang="en-US" sz="2400" dirty="0">
                  <a:solidFill>
                    <a:schemeClr val="accent1"/>
                  </a:solidFill>
                  <a:latin typeface="+mj-ea"/>
                  <a:ea typeface="+mj-ea"/>
                </a:rPr>
                <a:t>新型冠状病毒</a:t>
              </a:r>
              <a:endParaRPr lang="en-US" sz="2400" dirty="0">
                <a:solidFill>
                  <a:schemeClr val="accent1"/>
                </a:solidFill>
                <a:latin typeface="+mj-ea"/>
                <a:ea typeface="+mj-ea"/>
              </a:endParaRPr>
            </a:p>
          </p:txBody>
        </p:sp>
        <p:grpSp>
          <p:nvGrpSpPr>
            <p:cNvPr id="13" name="组合 12">
              <a:extLst>
                <a:ext uri="{FF2B5EF4-FFF2-40B4-BE49-F238E27FC236}">
                  <a16:creationId xmlns:a16="http://schemas.microsoft.com/office/drawing/2014/main" id="{642B7470-0AC6-AE29-4EEF-E8924B4EC98A}"/>
                </a:ext>
              </a:extLst>
            </p:cNvPr>
            <p:cNvGrpSpPr/>
            <p:nvPr/>
          </p:nvGrpSpPr>
          <p:grpSpPr>
            <a:xfrm>
              <a:off x="750316" y="1684411"/>
              <a:ext cx="131686" cy="131686"/>
              <a:chOff x="2688927" y="3794228"/>
              <a:chExt cx="131686" cy="131686"/>
            </a:xfrm>
          </p:grpSpPr>
          <p:sp>
            <p:nvSpPr>
              <p:cNvPr id="14" name="椭圆 13">
                <a:extLst>
                  <a:ext uri="{FF2B5EF4-FFF2-40B4-BE49-F238E27FC236}">
                    <a16:creationId xmlns:a16="http://schemas.microsoft.com/office/drawing/2014/main" id="{A5686858-00B1-C1B6-F832-9EA2E225AB66}"/>
                  </a:ext>
                </a:extLst>
              </p:cNvPr>
              <p:cNvSpPr/>
              <p:nvPr/>
            </p:nvSpPr>
            <p:spPr>
              <a:xfrm>
                <a:off x="2688927" y="3794228"/>
                <a:ext cx="131686" cy="131686"/>
              </a:xfrm>
              <a:prstGeom prst="ellipse">
                <a:avLst/>
              </a:prstGeom>
              <a:solidFill>
                <a:schemeClr val="accent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5" name="椭圆 14">
                <a:extLst>
                  <a:ext uri="{FF2B5EF4-FFF2-40B4-BE49-F238E27FC236}">
                    <a16:creationId xmlns:a16="http://schemas.microsoft.com/office/drawing/2014/main" id="{7F9728F3-C5E1-3165-7751-1F2D9FB0488A}"/>
                  </a:ext>
                </a:extLst>
              </p:cNvPr>
              <p:cNvSpPr/>
              <p:nvPr/>
            </p:nvSpPr>
            <p:spPr>
              <a:xfrm>
                <a:off x="2712739" y="3818040"/>
                <a:ext cx="84062" cy="84062"/>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grpSp>
        <p:nvGrpSpPr>
          <p:cNvPr id="17" name="组合 16">
            <a:extLst>
              <a:ext uri="{FF2B5EF4-FFF2-40B4-BE49-F238E27FC236}">
                <a16:creationId xmlns:a16="http://schemas.microsoft.com/office/drawing/2014/main" id="{268AB280-4884-D96F-54FA-32F3466F74CA}"/>
              </a:ext>
            </a:extLst>
          </p:cNvPr>
          <p:cNvGrpSpPr/>
          <p:nvPr/>
        </p:nvGrpSpPr>
        <p:grpSpPr>
          <a:xfrm>
            <a:off x="1219934" y="3668010"/>
            <a:ext cx="3553928" cy="369332"/>
            <a:chOff x="750316" y="1565588"/>
            <a:chExt cx="3553928" cy="369332"/>
          </a:xfrm>
        </p:grpSpPr>
        <p:sp>
          <p:nvSpPr>
            <p:cNvPr id="18" name="文本框 17">
              <a:extLst>
                <a:ext uri="{FF2B5EF4-FFF2-40B4-BE49-F238E27FC236}">
                  <a16:creationId xmlns:a16="http://schemas.microsoft.com/office/drawing/2014/main" id="{B7E75171-2B38-94FC-4F57-428FEAC3E67D}"/>
                </a:ext>
              </a:extLst>
            </p:cNvPr>
            <p:cNvSpPr txBox="1"/>
            <p:nvPr/>
          </p:nvSpPr>
          <p:spPr>
            <a:xfrm>
              <a:off x="947738" y="1565588"/>
              <a:ext cx="3356506"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rPr>
                <a:t>肺炎和脊柱活化的关系</a:t>
              </a:r>
              <a:endParaRPr lang="en-US" sz="2400" dirty="0">
                <a:solidFill>
                  <a:schemeClr val="accent1"/>
                </a:solidFill>
                <a:latin typeface="+mj-ea"/>
                <a:ea typeface="+mj-ea"/>
              </a:endParaRPr>
            </a:p>
          </p:txBody>
        </p:sp>
        <p:grpSp>
          <p:nvGrpSpPr>
            <p:cNvPr id="19" name="组合 18">
              <a:extLst>
                <a:ext uri="{FF2B5EF4-FFF2-40B4-BE49-F238E27FC236}">
                  <a16:creationId xmlns:a16="http://schemas.microsoft.com/office/drawing/2014/main" id="{2F1919E2-CC4E-C932-6BC4-E8FE384F89F2}"/>
                </a:ext>
              </a:extLst>
            </p:cNvPr>
            <p:cNvGrpSpPr/>
            <p:nvPr/>
          </p:nvGrpSpPr>
          <p:grpSpPr>
            <a:xfrm>
              <a:off x="750316" y="1684411"/>
              <a:ext cx="131686" cy="131686"/>
              <a:chOff x="2688927" y="3794228"/>
              <a:chExt cx="131686" cy="131686"/>
            </a:xfrm>
          </p:grpSpPr>
          <p:sp>
            <p:nvSpPr>
              <p:cNvPr id="20" name="椭圆 19">
                <a:extLst>
                  <a:ext uri="{FF2B5EF4-FFF2-40B4-BE49-F238E27FC236}">
                    <a16:creationId xmlns:a16="http://schemas.microsoft.com/office/drawing/2014/main" id="{7847F755-C0F5-574E-5D5C-F8C4DD48A3C0}"/>
                  </a:ext>
                </a:extLst>
              </p:cNvPr>
              <p:cNvSpPr/>
              <p:nvPr/>
            </p:nvSpPr>
            <p:spPr>
              <a:xfrm>
                <a:off x="2688927" y="3794228"/>
                <a:ext cx="131686" cy="131686"/>
              </a:xfrm>
              <a:prstGeom prst="ellipse">
                <a:avLst/>
              </a:prstGeom>
              <a:solidFill>
                <a:schemeClr val="accent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1" name="椭圆 20">
                <a:extLst>
                  <a:ext uri="{FF2B5EF4-FFF2-40B4-BE49-F238E27FC236}">
                    <a16:creationId xmlns:a16="http://schemas.microsoft.com/office/drawing/2014/main" id="{6135CC87-3AFE-7A10-CB47-A9E3FA63AA24}"/>
                  </a:ext>
                </a:extLst>
              </p:cNvPr>
              <p:cNvSpPr/>
              <p:nvPr/>
            </p:nvSpPr>
            <p:spPr>
              <a:xfrm>
                <a:off x="2712739" y="3818040"/>
                <a:ext cx="84062" cy="84062"/>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sp>
        <p:nvSpPr>
          <p:cNvPr id="23" name="文本框 22">
            <a:extLst>
              <a:ext uri="{FF2B5EF4-FFF2-40B4-BE49-F238E27FC236}">
                <a16:creationId xmlns:a16="http://schemas.microsoft.com/office/drawing/2014/main" id="{0D8A78D2-C6EC-1178-CCE8-F1E7FC438A92}"/>
              </a:ext>
            </a:extLst>
          </p:cNvPr>
          <p:cNvSpPr txBox="1"/>
          <p:nvPr/>
        </p:nvSpPr>
        <p:spPr>
          <a:xfrm>
            <a:off x="7475949" y="1690377"/>
            <a:ext cx="1270194"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rPr>
              <a:t>包含体式</a:t>
            </a:r>
            <a:endParaRPr lang="en-US" sz="2400" dirty="0">
              <a:solidFill>
                <a:schemeClr val="accent1"/>
              </a:solidFill>
              <a:latin typeface="+mj-ea"/>
              <a:ea typeface="+mj-ea"/>
            </a:endParaRPr>
          </a:p>
        </p:txBody>
      </p:sp>
      <p:sp>
        <p:nvSpPr>
          <p:cNvPr id="28" name="文本框 27">
            <a:extLst>
              <a:ext uri="{FF2B5EF4-FFF2-40B4-BE49-F238E27FC236}">
                <a16:creationId xmlns:a16="http://schemas.microsoft.com/office/drawing/2014/main" id="{C5CDAA91-7720-D1CC-184E-883ECC27721B}"/>
              </a:ext>
            </a:extLst>
          </p:cNvPr>
          <p:cNvSpPr txBox="1"/>
          <p:nvPr/>
        </p:nvSpPr>
        <p:spPr>
          <a:xfrm>
            <a:off x="7475949" y="3668010"/>
            <a:ext cx="1541580"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rPr>
              <a:t>体式的作用</a:t>
            </a:r>
            <a:endParaRPr lang="en-US" sz="2400" dirty="0">
              <a:solidFill>
                <a:schemeClr val="accent1"/>
              </a:solidFill>
              <a:latin typeface="+mj-ea"/>
              <a:ea typeface="+mj-ea"/>
            </a:endParaRPr>
          </a:p>
        </p:txBody>
      </p:sp>
      <p:sp>
        <p:nvSpPr>
          <p:cNvPr id="32" name="矩形: 圆角 31">
            <a:extLst>
              <a:ext uri="{FF2B5EF4-FFF2-40B4-BE49-F238E27FC236}">
                <a16:creationId xmlns:a16="http://schemas.microsoft.com/office/drawing/2014/main" id="{CB35EDF8-F5CC-B101-AD34-93DDCE0217DE}"/>
              </a:ext>
            </a:extLst>
          </p:cNvPr>
          <p:cNvSpPr/>
          <p:nvPr/>
        </p:nvSpPr>
        <p:spPr>
          <a:xfrm>
            <a:off x="895109" y="1466585"/>
            <a:ext cx="5178466" cy="1923882"/>
          </a:xfrm>
          <a:prstGeom prst="roundRect">
            <a:avLst>
              <a:gd name="adj" fmla="val 4650"/>
            </a:avLst>
          </a:prstGeom>
          <a:noFill/>
          <a:ln w="158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grpSp>
        <p:nvGrpSpPr>
          <p:cNvPr id="39" name="组合 38">
            <a:extLst>
              <a:ext uri="{FF2B5EF4-FFF2-40B4-BE49-F238E27FC236}">
                <a16:creationId xmlns:a16="http://schemas.microsoft.com/office/drawing/2014/main" id="{96A9616F-B83F-A959-31FC-2DBDC0EBD953}"/>
              </a:ext>
            </a:extLst>
          </p:cNvPr>
          <p:cNvGrpSpPr/>
          <p:nvPr/>
        </p:nvGrpSpPr>
        <p:grpSpPr>
          <a:xfrm>
            <a:off x="6934639" y="1593498"/>
            <a:ext cx="431557" cy="551000"/>
            <a:chOff x="7690047" y="860400"/>
            <a:chExt cx="431557" cy="551000"/>
          </a:xfrm>
        </p:grpSpPr>
        <p:sp>
          <p:nvSpPr>
            <p:cNvPr id="37" name="任意多边形: 形状 36">
              <a:extLst>
                <a:ext uri="{FF2B5EF4-FFF2-40B4-BE49-F238E27FC236}">
                  <a16:creationId xmlns:a16="http://schemas.microsoft.com/office/drawing/2014/main" id="{FAF2660A-0D8B-0657-B055-506CC1D94C93}"/>
                </a:ext>
              </a:extLst>
            </p:cNvPr>
            <p:cNvSpPr/>
            <p:nvPr/>
          </p:nvSpPr>
          <p:spPr>
            <a:xfrm>
              <a:off x="7819323" y="860400"/>
              <a:ext cx="173066" cy="173066"/>
            </a:xfrm>
            <a:custGeom>
              <a:avLst/>
              <a:gdLst>
                <a:gd name="connsiteX0" fmla="*/ 0 w 435322"/>
                <a:gd name="connsiteY0" fmla="*/ 217661 h 435322"/>
                <a:gd name="connsiteX1" fmla="*/ 217661 w 435322"/>
                <a:gd name="connsiteY1" fmla="*/ 435322 h 435322"/>
                <a:gd name="connsiteX2" fmla="*/ 435322 w 435322"/>
                <a:gd name="connsiteY2" fmla="*/ 217661 h 435322"/>
                <a:gd name="connsiteX3" fmla="*/ 217661 w 435322"/>
                <a:gd name="connsiteY3" fmla="*/ 0 h 435322"/>
                <a:gd name="connsiteX4" fmla="*/ 0 w 435322"/>
                <a:gd name="connsiteY4" fmla="*/ 217661 h 435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322" h="435322">
                  <a:moveTo>
                    <a:pt x="0" y="217661"/>
                  </a:moveTo>
                  <a:cubicBezTo>
                    <a:pt x="0" y="337872"/>
                    <a:pt x="97450" y="435322"/>
                    <a:pt x="217661" y="435322"/>
                  </a:cubicBezTo>
                  <a:cubicBezTo>
                    <a:pt x="337872" y="435322"/>
                    <a:pt x="435322" y="337872"/>
                    <a:pt x="435322" y="217661"/>
                  </a:cubicBezTo>
                  <a:cubicBezTo>
                    <a:pt x="435322" y="97450"/>
                    <a:pt x="337872" y="0"/>
                    <a:pt x="217661" y="0"/>
                  </a:cubicBezTo>
                  <a:cubicBezTo>
                    <a:pt x="97450" y="0"/>
                    <a:pt x="0" y="97450"/>
                    <a:pt x="0" y="217661"/>
                  </a:cubicBezTo>
                  <a:close/>
                </a:path>
              </a:pathLst>
            </a:custGeom>
            <a:solidFill>
              <a:schemeClr val="accent1"/>
            </a:solidFill>
            <a:ln w="1860" cap="flat">
              <a:noFill/>
              <a:prstDash val="solid"/>
              <a:miter/>
            </a:ln>
          </p:spPr>
          <p:txBody>
            <a:bodyPr rtlCol="0" anchor="ctr">
              <a:noAutofit/>
            </a:bodyPr>
            <a:lstStyle/>
            <a:p>
              <a:endParaRPr lang="en-US">
                <a:cs typeface="+mn-ea"/>
                <a:sym typeface="+mn-lt"/>
              </a:endParaRPr>
            </a:p>
          </p:txBody>
        </p:sp>
        <p:sp>
          <p:nvSpPr>
            <p:cNvPr id="38" name="任意多边形: 形状 37">
              <a:extLst>
                <a:ext uri="{FF2B5EF4-FFF2-40B4-BE49-F238E27FC236}">
                  <a16:creationId xmlns:a16="http://schemas.microsoft.com/office/drawing/2014/main" id="{8DBC5CA5-1A9A-113B-DCCB-6ECA3042F41A}"/>
                </a:ext>
              </a:extLst>
            </p:cNvPr>
            <p:cNvSpPr/>
            <p:nvPr/>
          </p:nvSpPr>
          <p:spPr>
            <a:xfrm>
              <a:off x="7690047" y="1050255"/>
              <a:ext cx="431557" cy="361145"/>
            </a:xfrm>
            <a:custGeom>
              <a:avLst/>
              <a:gdLst>
                <a:gd name="connsiteX0" fmla="*/ 1056852 w 1085519"/>
                <a:gd name="connsiteY0" fmla="*/ 449275 h 908409"/>
                <a:gd name="connsiteX1" fmla="*/ 952114 w 1085519"/>
                <a:gd name="connsiteY1" fmla="*/ 360164 h 908409"/>
                <a:gd name="connsiteX2" fmla="*/ 943929 w 1085519"/>
                <a:gd name="connsiteY2" fmla="*/ 349746 h 908409"/>
                <a:gd name="connsiteX3" fmla="*/ 782450 w 1085519"/>
                <a:gd name="connsiteY3" fmla="*/ 20464 h 908409"/>
                <a:gd name="connsiteX4" fmla="*/ 749522 w 1085519"/>
                <a:gd name="connsiteY4" fmla="*/ 0 h 908409"/>
                <a:gd name="connsiteX5" fmla="*/ 335966 w 1085519"/>
                <a:gd name="connsiteY5" fmla="*/ 0 h 908409"/>
                <a:gd name="connsiteX6" fmla="*/ 303038 w 1085519"/>
                <a:gd name="connsiteY6" fmla="*/ 20464 h 908409"/>
                <a:gd name="connsiteX7" fmla="*/ 141559 w 1085519"/>
                <a:gd name="connsiteY7" fmla="*/ 349746 h 908409"/>
                <a:gd name="connsiteX8" fmla="*/ 133374 w 1085519"/>
                <a:gd name="connsiteY8" fmla="*/ 360164 h 908409"/>
                <a:gd name="connsiteX9" fmla="*/ 28636 w 1085519"/>
                <a:gd name="connsiteY9" fmla="*/ 449275 h 908409"/>
                <a:gd name="connsiteX10" fmla="*/ 19334 w 1085519"/>
                <a:gd name="connsiteY10" fmla="*/ 564059 h 908409"/>
                <a:gd name="connsiteX11" fmla="*/ 134118 w 1085519"/>
                <a:gd name="connsiteY11" fmla="*/ 573360 h 908409"/>
                <a:gd name="connsiteX12" fmla="*/ 264714 w 1085519"/>
                <a:gd name="connsiteY12" fmla="*/ 462297 h 908409"/>
                <a:gd name="connsiteX13" fmla="*/ 272900 w 1085519"/>
                <a:gd name="connsiteY13" fmla="*/ 451879 h 908409"/>
                <a:gd name="connsiteX14" fmla="*/ 313084 w 1085519"/>
                <a:gd name="connsiteY14" fmla="*/ 369838 h 908409"/>
                <a:gd name="connsiteX15" fmla="*/ 313084 w 1085519"/>
                <a:gd name="connsiteY15" fmla="*/ 559408 h 908409"/>
                <a:gd name="connsiteX16" fmla="*/ 302480 w 1085519"/>
                <a:gd name="connsiteY16" fmla="*/ 585267 h 908409"/>
                <a:gd name="connsiteX17" fmla="*/ 151977 w 1085519"/>
                <a:gd name="connsiteY17" fmla="*/ 736141 h 908409"/>
                <a:gd name="connsiteX18" fmla="*/ 223415 w 1085519"/>
                <a:gd name="connsiteY18" fmla="*/ 908224 h 908409"/>
                <a:gd name="connsiteX19" fmla="*/ 408148 w 1085519"/>
                <a:gd name="connsiteY19" fmla="*/ 908224 h 908409"/>
                <a:gd name="connsiteX20" fmla="*/ 377080 w 1085519"/>
                <a:gd name="connsiteY20" fmla="*/ 768511 h 908409"/>
                <a:gd name="connsiteX21" fmla="*/ 518839 w 1085519"/>
                <a:gd name="connsiteY21" fmla="*/ 668796 h 908409"/>
                <a:gd name="connsiteX22" fmla="*/ 657435 w 1085519"/>
                <a:gd name="connsiteY22" fmla="*/ 668796 h 908409"/>
                <a:gd name="connsiteX23" fmla="*/ 680317 w 1085519"/>
                <a:gd name="connsiteY23" fmla="*/ 691679 h 908409"/>
                <a:gd name="connsiteX24" fmla="*/ 657435 w 1085519"/>
                <a:gd name="connsiteY24" fmla="*/ 714561 h 908409"/>
                <a:gd name="connsiteX25" fmla="*/ 513816 w 1085519"/>
                <a:gd name="connsiteY25" fmla="*/ 714561 h 908409"/>
                <a:gd name="connsiteX26" fmla="*/ 416147 w 1085519"/>
                <a:gd name="connsiteY26" fmla="*/ 812230 h 908409"/>
                <a:gd name="connsiteX27" fmla="*/ 506002 w 1085519"/>
                <a:gd name="connsiteY27" fmla="*/ 908410 h 908409"/>
                <a:gd name="connsiteX28" fmla="*/ 862259 w 1085519"/>
                <a:gd name="connsiteY28" fmla="*/ 908410 h 908409"/>
                <a:gd name="connsiteX29" fmla="*/ 933697 w 1085519"/>
                <a:gd name="connsiteY29" fmla="*/ 736327 h 908409"/>
                <a:gd name="connsiteX30" fmla="*/ 783194 w 1085519"/>
                <a:gd name="connsiteY30" fmla="*/ 585453 h 908409"/>
                <a:gd name="connsiteX31" fmla="*/ 772590 w 1085519"/>
                <a:gd name="connsiteY31" fmla="*/ 559594 h 908409"/>
                <a:gd name="connsiteX32" fmla="*/ 772590 w 1085519"/>
                <a:gd name="connsiteY32" fmla="*/ 369652 h 908409"/>
                <a:gd name="connsiteX33" fmla="*/ 812774 w 1085519"/>
                <a:gd name="connsiteY33" fmla="*/ 451693 h 908409"/>
                <a:gd name="connsiteX34" fmla="*/ 820960 w 1085519"/>
                <a:gd name="connsiteY34" fmla="*/ 462111 h 908409"/>
                <a:gd name="connsiteX35" fmla="*/ 951556 w 1085519"/>
                <a:gd name="connsiteY35" fmla="*/ 573174 h 908409"/>
                <a:gd name="connsiteX36" fmla="*/ 1066340 w 1085519"/>
                <a:gd name="connsiteY36" fmla="*/ 563873 h 908409"/>
                <a:gd name="connsiteX37" fmla="*/ 1056852 w 1085519"/>
                <a:gd name="connsiteY37" fmla="*/ 449275 h 90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85519" h="908409">
                  <a:moveTo>
                    <a:pt x="1056852" y="449275"/>
                  </a:moveTo>
                  <a:lnTo>
                    <a:pt x="952114" y="360164"/>
                  </a:lnTo>
                  <a:cubicBezTo>
                    <a:pt x="949324" y="356629"/>
                    <a:pt x="946719" y="353281"/>
                    <a:pt x="943929" y="349746"/>
                  </a:cubicBezTo>
                  <a:lnTo>
                    <a:pt x="782450" y="20464"/>
                  </a:lnTo>
                  <a:cubicBezTo>
                    <a:pt x="776311" y="8000"/>
                    <a:pt x="763661" y="0"/>
                    <a:pt x="749522" y="0"/>
                  </a:cubicBezTo>
                  <a:lnTo>
                    <a:pt x="335966" y="0"/>
                  </a:lnTo>
                  <a:cubicBezTo>
                    <a:pt x="322013" y="0"/>
                    <a:pt x="309363" y="8000"/>
                    <a:pt x="303038" y="20464"/>
                  </a:cubicBezTo>
                  <a:lnTo>
                    <a:pt x="141559" y="349746"/>
                  </a:lnTo>
                  <a:cubicBezTo>
                    <a:pt x="138769" y="353281"/>
                    <a:pt x="136164" y="356629"/>
                    <a:pt x="133374" y="360164"/>
                  </a:cubicBezTo>
                  <a:lnTo>
                    <a:pt x="28636" y="449275"/>
                  </a:lnTo>
                  <a:cubicBezTo>
                    <a:pt x="-5595" y="478482"/>
                    <a:pt x="-9687" y="529828"/>
                    <a:pt x="19334" y="564059"/>
                  </a:cubicBezTo>
                  <a:cubicBezTo>
                    <a:pt x="48542" y="598289"/>
                    <a:pt x="99887" y="602382"/>
                    <a:pt x="134118" y="573360"/>
                  </a:cubicBezTo>
                  <a:lnTo>
                    <a:pt x="264714" y="462297"/>
                  </a:lnTo>
                  <a:cubicBezTo>
                    <a:pt x="267505" y="458763"/>
                    <a:pt x="270109" y="455414"/>
                    <a:pt x="272900" y="451879"/>
                  </a:cubicBezTo>
                  <a:lnTo>
                    <a:pt x="313084" y="369838"/>
                  </a:lnTo>
                  <a:lnTo>
                    <a:pt x="313084" y="559408"/>
                  </a:lnTo>
                  <a:cubicBezTo>
                    <a:pt x="313084" y="569082"/>
                    <a:pt x="309177" y="578383"/>
                    <a:pt x="302480" y="585267"/>
                  </a:cubicBezTo>
                  <a:lnTo>
                    <a:pt x="151977" y="736141"/>
                  </a:lnTo>
                  <a:cubicBezTo>
                    <a:pt x="88539" y="799765"/>
                    <a:pt x="133560" y="908224"/>
                    <a:pt x="223415" y="908224"/>
                  </a:cubicBezTo>
                  <a:lnTo>
                    <a:pt x="408148" y="908224"/>
                  </a:lnTo>
                  <a:cubicBezTo>
                    <a:pt x="376150" y="873063"/>
                    <a:pt x="360709" y="822648"/>
                    <a:pt x="377080" y="768511"/>
                  </a:cubicBezTo>
                  <a:cubicBezTo>
                    <a:pt x="395497" y="707678"/>
                    <a:pt x="455401" y="668796"/>
                    <a:pt x="518839" y="668796"/>
                  </a:cubicBezTo>
                  <a:lnTo>
                    <a:pt x="657435" y="668796"/>
                  </a:lnTo>
                  <a:cubicBezTo>
                    <a:pt x="670085" y="668796"/>
                    <a:pt x="680317" y="679028"/>
                    <a:pt x="680317" y="691679"/>
                  </a:cubicBezTo>
                  <a:cubicBezTo>
                    <a:pt x="680317" y="704329"/>
                    <a:pt x="670085" y="714561"/>
                    <a:pt x="657435" y="714561"/>
                  </a:cubicBezTo>
                  <a:lnTo>
                    <a:pt x="513816" y="714561"/>
                  </a:lnTo>
                  <a:cubicBezTo>
                    <a:pt x="460051" y="714561"/>
                    <a:pt x="416147" y="758465"/>
                    <a:pt x="416147" y="812230"/>
                  </a:cubicBezTo>
                  <a:cubicBezTo>
                    <a:pt x="416147" y="863203"/>
                    <a:pt x="455959" y="904131"/>
                    <a:pt x="506002" y="908410"/>
                  </a:cubicBezTo>
                  <a:lnTo>
                    <a:pt x="862259" y="908410"/>
                  </a:lnTo>
                  <a:cubicBezTo>
                    <a:pt x="952114" y="908410"/>
                    <a:pt x="997135" y="799951"/>
                    <a:pt x="933697" y="736327"/>
                  </a:cubicBezTo>
                  <a:lnTo>
                    <a:pt x="783194" y="585453"/>
                  </a:lnTo>
                  <a:cubicBezTo>
                    <a:pt x="776311" y="578569"/>
                    <a:pt x="772590" y="569268"/>
                    <a:pt x="772590" y="559594"/>
                  </a:cubicBezTo>
                  <a:lnTo>
                    <a:pt x="772590" y="369652"/>
                  </a:lnTo>
                  <a:lnTo>
                    <a:pt x="812774" y="451693"/>
                  </a:lnTo>
                  <a:cubicBezTo>
                    <a:pt x="815565" y="455228"/>
                    <a:pt x="818169" y="458577"/>
                    <a:pt x="820960" y="462111"/>
                  </a:cubicBezTo>
                  <a:lnTo>
                    <a:pt x="951556" y="573174"/>
                  </a:lnTo>
                  <a:cubicBezTo>
                    <a:pt x="985787" y="602196"/>
                    <a:pt x="1037132" y="598103"/>
                    <a:pt x="1066340" y="563873"/>
                  </a:cubicBezTo>
                  <a:cubicBezTo>
                    <a:pt x="1095175" y="529828"/>
                    <a:pt x="1091083" y="478482"/>
                    <a:pt x="1056852" y="449275"/>
                  </a:cubicBezTo>
                  <a:close/>
                </a:path>
              </a:pathLst>
            </a:custGeom>
            <a:solidFill>
              <a:schemeClr val="accent1"/>
            </a:solidFill>
            <a:ln w="1860" cap="flat">
              <a:noFill/>
              <a:prstDash val="solid"/>
              <a:miter/>
            </a:ln>
          </p:spPr>
          <p:txBody>
            <a:bodyPr rtlCol="0" anchor="ctr">
              <a:noAutofit/>
            </a:bodyPr>
            <a:lstStyle/>
            <a:p>
              <a:endParaRPr lang="en-US" dirty="0">
                <a:cs typeface="+mn-ea"/>
                <a:sym typeface="+mn-lt"/>
              </a:endParaRPr>
            </a:p>
          </p:txBody>
        </p:sp>
      </p:grpSp>
      <p:pic>
        <p:nvPicPr>
          <p:cNvPr id="41" name="图形 40" descr="盒子 纯色填充">
            <a:extLst>
              <a:ext uri="{FF2B5EF4-FFF2-40B4-BE49-F238E27FC236}">
                <a16:creationId xmlns:a16="http://schemas.microsoft.com/office/drawing/2014/main" id="{F83BCCC4-B908-439E-D9DA-73E44EB919C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843132" y="3446332"/>
            <a:ext cx="707170" cy="707170"/>
          </a:xfrm>
          <a:prstGeom prst="rect">
            <a:avLst/>
          </a:prstGeom>
        </p:spPr>
      </p:pic>
      <p:sp>
        <p:nvSpPr>
          <p:cNvPr id="42" name="文本框 41">
            <a:extLst>
              <a:ext uri="{FF2B5EF4-FFF2-40B4-BE49-F238E27FC236}">
                <a16:creationId xmlns:a16="http://schemas.microsoft.com/office/drawing/2014/main" id="{57E502EC-4845-3171-6617-8002A91BE64A}"/>
              </a:ext>
            </a:extLst>
          </p:cNvPr>
          <p:cNvSpPr txBox="1"/>
          <p:nvPr/>
        </p:nvSpPr>
        <p:spPr>
          <a:xfrm>
            <a:off x="6931350" y="4145096"/>
            <a:ext cx="4238666" cy="1579984"/>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这套动作的伸展和疏导是全方位的，让脑脊髓液畅通无阻、充分流经背部不同方向的所有区域，加强循环，把废杂物质从中枢神经系统中代谢出来，更好地保护我们的体内环境，强健脊柱。</a:t>
            </a:r>
            <a:endParaRPr lang="en-US" sz="1600" dirty="0">
              <a:solidFill>
                <a:schemeClr val="tx1">
                  <a:lumMod val="100000"/>
                </a:schemeClr>
              </a:solidFill>
              <a:effectLst/>
              <a:latin typeface="+mn-ea"/>
            </a:endParaRPr>
          </a:p>
        </p:txBody>
      </p:sp>
      <p:sp>
        <p:nvSpPr>
          <p:cNvPr id="43" name="文本框 42">
            <a:extLst>
              <a:ext uri="{FF2B5EF4-FFF2-40B4-BE49-F238E27FC236}">
                <a16:creationId xmlns:a16="http://schemas.microsoft.com/office/drawing/2014/main" id="{BAEC6EED-77A6-8290-DC36-F36772980549}"/>
              </a:ext>
            </a:extLst>
          </p:cNvPr>
          <p:cNvSpPr txBox="1"/>
          <p:nvPr/>
        </p:nvSpPr>
        <p:spPr>
          <a:xfrm>
            <a:off x="6931350" y="5730056"/>
            <a:ext cx="4238666" cy="619721"/>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100000"/>
                  </a:schemeClr>
                </a:solidFill>
                <a:effectLst/>
                <a:latin typeface="+mn-ea"/>
              </a:rPr>
              <a:t>激活的脊柱还会有效促进内啡肽，让我们的心情更愉悦。</a:t>
            </a:r>
            <a:endParaRPr lang="en-US" sz="1600" dirty="0">
              <a:solidFill>
                <a:schemeClr val="tx1">
                  <a:lumMod val="100000"/>
                </a:schemeClr>
              </a:solidFill>
              <a:effectLst/>
              <a:latin typeface="+mn-ea"/>
            </a:endParaRPr>
          </a:p>
        </p:txBody>
      </p:sp>
      <p:cxnSp>
        <p:nvCxnSpPr>
          <p:cNvPr id="47" name="直接连接符 46">
            <a:extLst>
              <a:ext uri="{FF2B5EF4-FFF2-40B4-BE49-F238E27FC236}">
                <a16:creationId xmlns:a16="http://schemas.microsoft.com/office/drawing/2014/main" id="{D7B3DF10-DABD-10BA-B114-C14E9F782AA9}"/>
              </a:ext>
            </a:extLst>
          </p:cNvPr>
          <p:cNvCxnSpPr>
            <a:cxnSpLocks/>
          </p:cNvCxnSpPr>
          <p:nvPr/>
        </p:nvCxnSpPr>
        <p:spPr>
          <a:xfrm>
            <a:off x="6931350" y="1466584"/>
            <a:ext cx="436554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32023888-8965-5A06-0C68-F0348A14234E}"/>
              </a:ext>
            </a:extLst>
          </p:cNvPr>
          <p:cNvCxnSpPr>
            <a:cxnSpLocks/>
          </p:cNvCxnSpPr>
          <p:nvPr/>
        </p:nvCxnSpPr>
        <p:spPr>
          <a:xfrm>
            <a:off x="6843132" y="6468494"/>
            <a:ext cx="4453759"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835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C3E0F8-77EB-5FE3-0D87-153EA07FF667}"/>
              </a:ext>
            </a:extLst>
          </p:cNvPr>
          <p:cNvSpPr>
            <a:spLocks noGrp="1"/>
          </p:cNvSpPr>
          <p:nvPr>
            <p:ph type="title"/>
          </p:nvPr>
        </p:nvSpPr>
        <p:spPr/>
        <p:txBody>
          <a:bodyPr>
            <a:noAutofit/>
          </a:bodyPr>
          <a:lstStyle/>
          <a:p>
            <a:r>
              <a:rPr lang="zh-CN" altLang="en-US" dirty="0"/>
              <a:t>练习过程中如何避免受伤</a:t>
            </a:r>
            <a:endParaRPr lang="en-US" dirty="0"/>
          </a:p>
        </p:txBody>
      </p:sp>
      <p:sp>
        <p:nvSpPr>
          <p:cNvPr id="6" name="任意多边形: 形状 5">
            <a:extLst>
              <a:ext uri="{FF2B5EF4-FFF2-40B4-BE49-F238E27FC236}">
                <a16:creationId xmlns:a16="http://schemas.microsoft.com/office/drawing/2014/main" id="{6E3F40B0-4B08-09B3-6C53-AD15E8DBBAEA}"/>
              </a:ext>
            </a:extLst>
          </p:cNvPr>
          <p:cNvSpPr/>
          <p:nvPr/>
        </p:nvSpPr>
        <p:spPr>
          <a:xfrm>
            <a:off x="3327990" y="5066849"/>
            <a:ext cx="7952024" cy="1187634"/>
          </a:xfrm>
          <a:custGeom>
            <a:avLst/>
            <a:gdLst>
              <a:gd name="connsiteX0" fmla="*/ 5603066 w 5603065"/>
              <a:gd name="connsiteY0" fmla="*/ 1187635 h 1187634"/>
              <a:gd name="connsiteX1" fmla="*/ 0 w 5603065"/>
              <a:gd name="connsiteY1" fmla="*/ 1187635 h 1187634"/>
              <a:gd name="connsiteX2" fmla="*/ 543379 w 5603065"/>
              <a:gd name="connsiteY2" fmla="*/ 0 h 1187634"/>
              <a:gd name="connsiteX3" fmla="*/ 5132146 w 5603065"/>
              <a:gd name="connsiteY3" fmla="*/ 0 h 1187634"/>
              <a:gd name="connsiteX4" fmla="*/ 5603066 w 5603065"/>
              <a:gd name="connsiteY4" fmla="*/ 1187635 h 118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065" h="1187634">
                <a:moveTo>
                  <a:pt x="5603066" y="1187635"/>
                </a:moveTo>
                <a:lnTo>
                  <a:pt x="0" y="1187635"/>
                </a:lnTo>
                <a:lnTo>
                  <a:pt x="543379" y="0"/>
                </a:lnTo>
                <a:lnTo>
                  <a:pt x="5132146" y="0"/>
                </a:lnTo>
                <a:lnTo>
                  <a:pt x="5603066" y="1187635"/>
                </a:lnTo>
                <a:close/>
              </a:path>
            </a:pathLst>
          </a:custGeom>
          <a:gradFill flip="none" rotWithShape="1">
            <a:gsLst>
              <a:gs pos="0">
                <a:schemeClr val="accent1">
                  <a:lumMod val="20000"/>
                  <a:lumOff val="80000"/>
                </a:schemeClr>
              </a:gs>
              <a:gs pos="100000">
                <a:schemeClr val="accent1">
                  <a:lumMod val="60000"/>
                  <a:lumOff val="40000"/>
                </a:schemeClr>
              </a:gs>
            </a:gsLst>
            <a:lin ang="5400000" scaled="1"/>
            <a:tileRect/>
          </a:gradFill>
          <a:ln w="6148" cap="flat">
            <a:noFill/>
            <a:prstDash val="solid"/>
            <a:miter/>
          </a:ln>
        </p:spPr>
        <p:txBody>
          <a:bodyPr rtlCol="0" anchor="ctr">
            <a:noAutofit/>
          </a:bodyPr>
          <a:lstStyle/>
          <a:p>
            <a:endParaRPr lang="en-US" dirty="0"/>
          </a:p>
        </p:txBody>
      </p:sp>
      <p:grpSp>
        <p:nvGrpSpPr>
          <p:cNvPr id="55" name="组合 54">
            <a:extLst>
              <a:ext uri="{FF2B5EF4-FFF2-40B4-BE49-F238E27FC236}">
                <a16:creationId xmlns:a16="http://schemas.microsoft.com/office/drawing/2014/main" id="{FF42E29A-FA9B-3BB1-583E-5D155AF76D6F}"/>
              </a:ext>
            </a:extLst>
          </p:cNvPr>
          <p:cNvGrpSpPr/>
          <p:nvPr/>
        </p:nvGrpSpPr>
        <p:grpSpPr>
          <a:xfrm>
            <a:off x="5174058" y="3858033"/>
            <a:ext cx="3882101" cy="1997687"/>
            <a:chOff x="5237287" y="3956444"/>
            <a:chExt cx="3882101" cy="1997687"/>
          </a:xfrm>
          <a:effectLst>
            <a:outerShdw blurRad="355600" dist="76200" sx="102000" sy="102000" algn="ctr" rotWithShape="0">
              <a:schemeClr val="accent1">
                <a:alpha val="12000"/>
              </a:schemeClr>
            </a:outerShdw>
          </a:effectLst>
        </p:grpSpPr>
        <p:sp>
          <p:nvSpPr>
            <p:cNvPr id="7" name="任意多边形: 形状 6">
              <a:extLst>
                <a:ext uri="{FF2B5EF4-FFF2-40B4-BE49-F238E27FC236}">
                  <a16:creationId xmlns:a16="http://schemas.microsoft.com/office/drawing/2014/main" id="{2373E829-E475-8941-505B-521CA3D02403}"/>
                </a:ext>
              </a:extLst>
            </p:cNvPr>
            <p:cNvSpPr/>
            <p:nvPr/>
          </p:nvSpPr>
          <p:spPr>
            <a:xfrm>
              <a:off x="6150363" y="5039426"/>
              <a:ext cx="941904" cy="741430"/>
            </a:xfrm>
            <a:custGeom>
              <a:avLst/>
              <a:gdLst>
                <a:gd name="connsiteX0" fmla="*/ 765611 w 941904"/>
                <a:gd name="connsiteY0" fmla="*/ 741431 h 741430"/>
                <a:gd name="connsiteX1" fmla="*/ 270825 w 941904"/>
                <a:gd name="connsiteY1" fmla="*/ 465312 h 741430"/>
                <a:gd name="connsiteX2" fmla="*/ 45022 w 941904"/>
                <a:gd name="connsiteY2" fmla="*/ 255440 h 741430"/>
                <a:gd name="connsiteX3" fmla="*/ 2580 w 941904"/>
                <a:gd name="connsiteY3" fmla="*/ 105048 h 741430"/>
                <a:gd name="connsiteX4" fmla="*/ 230167 w 941904"/>
                <a:gd name="connsiteY4" fmla="*/ 4356 h 741430"/>
                <a:gd name="connsiteX5" fmla="*/ 937532 w 941904"/>
                <a:gd name="connsiteY5" fmla="*/ 285765 h 741430"/>
                <a:gd name="connsiteX6" fmla="*/ 765611 w 941904"/>
                <a:gd name="connsiteY6" fmla="*/ 741431 h 741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904" h="741430">
                  <a:moveTo>
                    <a:pt x="765611" y="741431"/>
                  </a:moveTo>
                  <a:cubicBezTo>
                    <a:pt x="765611" y="741431"/>
                    <a:pt x="491154" y="620871"/>
                    <a:pt x="270825" y="465312"/>
                  </a:cubicBezTo>
                  <a:cubicBezTo>
                    <a:pt x="177514" y="399435"/>
                    <a:pt x="93799" y="327345"/>
                    <a:pt x="45022" y="255440"/>
                  </a:cubicBezTo>
                  <a:cubicBezTo>
                    <a:pt x="10269" y="204448"/>
                    <a:pt x="-6893" y="153457"/>
                    <a:pt x="2580" y="105048"/>
                  </a:cubicBezTo>
                  <a:cubicBezTo>
                    <a:pt x="2580" y="105048"/>
                    <a:pt x="43054" y="-25168"/>
                    <a:pt x="230167" y="4356"/>
                  </a:cubicBezTo>
                  <a:cubicBezTo>
                    <a:pt x="417280" y="33881"/>
                    <a:pt x="900626" y="145829"/>
                    <a:pt x="937532" y="285765"/>
                  </a:cubicBezTo>
                  <a:cubicBezTo>
                    <a:pt x="974438" y="425700"/>
                    <a:pt x="765611" y="741431"/>
                    <a:pt x="765611" y="741431"/>
                  </a:cubicBezTo>
                  <a:close/>
                </a:path>
              </a:pathLst>
            </a:custGeom>
            <a:solidFill>
              <a:srgbClr val="FFB27D"/>
            </a:solidFill>
            <a:ln w="6148" cap="flat">
              <a:noFill/>
              <a:prstDash val="solid"/>
              <a:miter/>
            </a:ln>
          </p:spPr>
          <p:txBody>
            <a:bodyPr rtlCol="0" anchor="ctr">
              <a:noAutofit/>
            </a:bodyPr>
            <a:lstStyle/>
            <a:p>
              <a:endParaRPr lang="en-US"/>
            </a:p>
          </p:txBody>
        </p:sp>
        <p:sp>
          <p:nvSpPr>
            <p:cNvPr id="8" name="任意多边形: 形状 7">
              <a:extLst>
                <a:ext uri="{FF2B5EF4-FFF2-40B4-BE49-F238E27FC236}">
                  <a16:creationId xmlns:a16="http://schemas.microsoft.com/office/drawing/2014/main" id="{AFA97020-3FFA-884E-9175-517CC7963B22}"/>
                </a:ext>
              </a:extLst>
            </p:cNvPr>
            <p:cNvSpPr/>
            <p:nvPr/>
          </p:nvSpPr>
          <p:spPr>
            <a:xfrm>
              <a:off x="6195385" y="5294866"/>
              <a:ext cx="393171" cy="209872"/>
            </a:xfrm>
            <a:custGeom>
              <a:avLst/>
              <a:gdLst>
                <a:gd name="connsiteX0" fmla="*/ 393172 w 393171"/>
                <a:gd name="connsiteY0" fmla="*/ 3445 h 209872"/>
                <a:gd name="connsiteX1" fmla="*/ 317145 w 393171"/>
                <a:gd name="connsiteY1" fmla="*/ 206797 h 209872"/>
                <a:gd name="connsiteX2" fmla="*/ 225803 w 393171"/>
                <a:gd name="connsiteY2" fmla="*/ 209872 h 209872"/>
                <a:gd name="connsiteX3" fmla="*/ 0 w 393171"/>
                <a:gd name="connsiteY3" fmla="*/ 0 h 209872"/>
                <a:gd name="connsiteX4" fmla="*/ 393172 w 393171"/>
                <a:gd name="connsiteY4" fmla="*/ 3445 h 20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171" h="209872">
                  <a:moveTo>
                    <a:pt x="393172" y="3445"/>
                  </a:moveTo>
                  <a:lnTo>
                    <a:pt x="317145" y="206797"/>
                  </a:lnTo>
                  <a:lnTo>
                    <a:pt x="225803" y="209872"/>
                  </a:lnTo>
                  <a:cubicBezTo>
                    <a:pt x="132493" y="143995"/>
                    <a:pt x="48777" y="71905"/>
                    <a:pt x="0" y="0"/>
                  </a:cubicBezTo>
                  <a:cubicBezTo>
                    <a:pt x="144979" y="57881"/>
                    <a:pt x="393172" y="3445"/>
                    <a:pt x="393172" y="3445"/>
                  </a:cubicBezTo>
                  <a:close/>
                </a:path>
              </a:pathLst>
            </a:custGeom>
            <a:solidFill>
              <a:srgbClr val="EA9C68"/>
            </a:solidFill>
            <a:ln w="6148" cap="flat">
              <a:noFill/>
              <a:prstDash val="solid"/>
              <a:miter/>
            </a:ln>
          </p:spPr>
          <p:txBody>
            <a:bodyPr rtlCol="0" anchor="ctr">
              <a:noAutofit/>
            </a:bodyPr>
            <a:lstStyle/>
            <a:p>
              <a:endParaRPr lang="en-US"/>
            </a:p>
          </p:txBody>
        </p:sp>
        <p:sp>
          <p:nvSpPr>
            <p:cNvPr id="9" name="任意多边形: 形状 8">
              <a:extLst>
                <a:ext uri="{FF2B5EF4-FFF2-40B4-BE49-F238E27FC236}">
                  <a16:creationId xmlns:a16="http://schemas.microsoft.com/office/drawing/2014/main" id="{5EF53F6B-45CB-4B98-9F78-07573CEC046D}"/>
                </a:ext>
              </a:extLst>
            </p:cNvPr>
            <p:cNvSpPr/>
            <p:nvPr/>
          </p:nvSpPr>
          <p:spPr>
            <a:xfrm>
              <a:off x="7586171" y="5077683"/>
              <a:ext cx="1362411" cy="566377"/>
            </a:xfrm>
            <a:custGeom>
              <a:avLst/>
              <a:gdLst>
                <a:gd name="connsiteX0" fmla="*/ 306704 w 1362411"/>
                <a:gd name="connsiteY0" fmla="*/ 7803 h 566377"/>
                <a:gd name="connsiteX1" fmla="*/ 810163 w 1362411"/>
                <a:gd name="connsiteY1" fmla="*/ 317383 h 566377"/>
                <a:gd name="connsiteX2" fmla="*/ 1352620 w 1362411"/>
                <a:gd name="connsiteY2" fmla="*/ 477801 h 566377"/>
                <a:gd name="connsiteX3" fmla="*/ 1312638 w 1362411"/>
                <a:gd name="connsiteY3" fmla="*/ 559363 h 566377"/>
                <a:gd name="connsiteX4" fmla="*/ 711071 w 1362411"/>
                <a:gd name="connsiteY4" fmla="*/ 529469 h 566377"/>
                <a:gd name="connsiteX5" fmla="*/ 4383 w 1362411"/>
                <a:gd name="connsiteY5" fmla="*/ 146324 h 566377"/>
                <a:gd name="connsiteX6" fmla="*/ 133554 w 1362411"/>
                <a:gd name="connsiteY6" fmla="*/ 58488 h 566377"/>
                <a:gd name="connsiteX7" fmla="*/ 306704 w 1362411"/>
                <a:gd name="connsiteY7" fmla="*/ 7803 h 56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2411" h="566377">
                  <a:moveTo>
                    <a:pt x="306704" y="7803"/>
                  </a:moveTo>
                  <a:cubicBezTo>
                    <a:pt x="434707" y="74603"/>
                    <a:pt x="699692" y="218045"/>
                    <a:pt x="810163" y="317383"/>
                  </a:cubicBezTo>
                  <a:cubicBezTo>
                    <a:pt x="810163" y="317383"/>
                    <a:pt x="1316329" y="465930"/>
                    <a:pt x="1352620" y="477801"/>
                  </a:cubicBezTo>
                  <a:cubicBezTo>
                    <a:pt x="1388911" y="489673"/>
                    <a:pt x="1312638" y="559363"/>
                    <a:pt x="1312638" y="559363"/>
                  </a:cubicBezTo>
                  <a:cubicBezTo>
                    <a:pt x="1312638" y="559363"/>
                    <a:pt x="870997" y="588027"/>
                    <a:pt x="711071" y="529469"/>
                  </a:cubicBezTo>
                  <a:cubicBezTo>
                    <a:pt x="551145" y="470912"/>
                    <a:pt x="49162" y="320028"/>
                    <a:pt x="4383" y="146324"/>
                  </a:cubicBezTo>
                  <a:cubicBezTo>
                    <a:pt x="-20221" y="50737"/>
                    <a:pt x="63678" y="78232"/>
                    <a:pt x="133554" y="58488"/>
                  </a:cubicBezTo>
                  <a:cubicBezTo>
                    <a:pt x="195433" y="41326"/>
                    <a:pt x="249808" y="-21844"/>
                    <a:pt x="306704" y="7803"/>
                  </a:cubicBezTo>
                  <a:close/>
                </a:path>
              </a:pathLst>
            </a:custGeom>
            <a:solidFill>
              <a:srgbClr val="F5A46C"/>
            </a:solidFill>
            <a:ln w="6148" cap="flat">
              <a:noFill/>
              <a:prstDash val="solid"/>
              <a:miter/>
            </a:ln>
          </p:spPr>
          <p:txBody>
            <a:bodyPr rtlCol="0" anchor="ctr">
              <a:noAutofit/>
            </a:bodyPr>
            <a:lstStyle/>
            <a:p>
              <a:endParaRPr lang="en-US"/>
            </a:p>
          </p:txBody>
        </p:sp>
        <p:sp>
          <p:nvSpPr>
            <p:cNvPr id="10" name="任意多边形: 形状 9">
              <a:extLst>
                <a:ext uri="{FF2B5EF4-FFF2-40B4-BE49-F238E27FC236}">
                  <a16:creationId xmlns:a16="http://schemas.microsoft.com/office/drawing/2014/main" id="{75B23A67-1794-00BA-4673-76FBB4AD48C3}"/>
                </a:ext>
              </a:extLst>
            </p:cNvPr>
            <p:cNvSpPr/>
            <p:nvPr/>
          </p:nvSpPr>
          <p:spPr>
            <a:xfrm>
              <a:off x="8871130" y="5551547"/>
              <a:ext cx="248258" cy="170936"/>
            </a:xfrm>
            <a:custGeom>
              <a:avLst/>
              <a:gdLst>
                <a:gd name="connsiteX0" fmla="*/ 47670 w 248258"/>
                <a:gd name="connsiteY0" fmla="*/ 0 h 170936"/>
                <a:gd name="connsiteX1" fmla="*/ 248131 w 248258"/>
                <a:gd name="connsiteY1" fmla="*/ 92265 h 170936"/>
                <a:gd name="connsiteX2" fmla="*/ 97432 w 248258"/>
                <a:gd name="connsiteY2" fmla="*/ 129171 h 170936"/>
                <a:gd name="connsiteX3" fmla="*/ 112194 w 248258"/>
                <a:gd name="connsiteY3" fmla="*/ 170936 h 170936"/>
                <a:gd name="connsiteX4" fmla="*/ 0 w 248258"/>
                <a:gd name="connsiteY4" fmla="*/ 85683 h 170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58" h="170936">
                  <a:moveTo>
                    <a:pt x="47670" y="0"/>
                  </a:moveTo>
                  <a:cubicBezTo>
                    <a:pt x="47670" y="0"/>
                    <a:pt x="237859" y="15193"/>
                    <a:pt x="248131" y="92265"/>
                  </a:cubicBezTo>
                  <a:cubicBezTo>
                    <a:pt x="253298" y="131385"/>
                    <a:pt x="98723" y="118714"/>
                    <a:pt x="97432" y="129171"/>
                  </a:cubicBezTo>
                  <a:cubicBezTo>
                    <a:pt x="96140" y="139628"/>
                    <a:pt x="147009" y="170813"/>
                    <a:pt x="112194" y="170936"/>
                  </a:cubicBezTo>
                  <a:cubicBezTo>
                    <a:pt x="69752" y="170936"/>
                    <a:pt x="0" y="85683"/>
                    <a:pt x="0" y="85683"/>
                  </a:cubicBezTo>
                  <a:close/>
                </a:path>
              </a:pathLst>
            </a:custGeom>
            <a:solidFill>
              <a:srgbClr val="F5A46C"/>
            </a:solidFill>
            <a:ln w="6148" cap="flat">
              <a:noFill/>
              <a:prstDash val="solid"/>
              <a:miter/>
            </a:ln>
          </p:spPr>
          <p:txBody>
            <a:bodyPr rtlCol="0" anchor="ctr">
              <a:noAutofit/>
            </a:bodyPr>
            <a:lstStyle/>
            <a:p>
              <a:endParaRPr lang="en-US"/>
            </a:p>
          </p:txBody>
        </p:sp>
        <p:sp>
          <p:nvSpPr>
            <p:cNvPr id="11" name="任意多边形: 形状 10">
              <a:extLst>
                <a:ext uri="{FF2B5EF4-FFF2-40B4-BE49-F238E27FC236}">
                  <a16:creationId xmlns:a16="http://schemas.microsoft.com/office/drawing/2014/main" id="{DC053769-103F-A16E-5ABF-CE206C05AF0D}"/>
                </a:ext>
              </a:extLst>
            </p:cNvPr>
            <p:cNvSpPr/>
            <p:nvPr/>
          </p:nvSpPr>
          <p:spPr>
            <a:xfrm>
              <a:off x="7666508" y="4182516"/>
              <a:ext cx="774986" cy="810501"/>
            </a:xfrm>
            <a:custGeom>
              <a:avLst/>
              <a:gdLst>
                <a:gd name="connsiteX0" fmla="*/ 405485 w 774986"/>
                <a:gd name="connsiteY0" fmla="*/ 3326 h 810501"/>
                <a:gd name="connsiteX1" fmla="*/ 253248 w 774986"/>
                <a:gd name="connsiteY1" fmla="*/ 790776 h 810501"/>
                <a:gd name="connsiteX2" fmla="*/ 771346 w 774986"/>
                <a:gd name="connsiteY2" fmla="*/ 475845 h 810501"/>
                <a:gd name="connsiteX3" fmla="*/ 405485 w 774986"/>
                <a:gd name="connsiteY3" fmla="*/ 3326 h 810501"/>
              </a:gdLst>
              <a:ahLst/>
              <a:cxnLst>
                <a:cxn ang="0">
                  <a:pos x="connsiteX0" y="connsiteY0"/>
                </a:cxn>
                <a:cxn ang="0">
                  <a:pos x="connsiteX1" y="connsiteY1"/>
                </a:cxn>
                <a:cxn ang="0">
                  <a:pos x="connsiteX2" y="connsiteY2"/>
                </a:cxn>
                <a:cxn ang="0">
                  <a:pos x="connsiteX3" y="connsiteY3"/>
                </a:cxn>
              </a:cxnLst>
              <a:rect l="l" t="t" r="r" b="b"/>
              <a:pathLst>
                <a:path w="774986" h="810501">
                  <a:moveTo>
                    <a:pt x="405485" y="3326"/>
                  </a:moveTo>
                  <a:cubicBezTo>
                    <a:pt x="40547" y="-4609"/>
                    <a:pt x="-213182" y="385672"/>
                    <a:pt x="253248" y="790776"/>
                  </a:cubicBezTo>
                  <a:cubicBezTo>
                    <a:pt x="635594" y="906415"/>
                    <a:pt x="771346" y="475845"/>
                    <a:pt x="771346" y="475845"/>
                  </a:cubicBezTo>
                  <a:cubicBezTo>
                    <a:pt x="803762" y="180597"/>
                    <a:pt x="614619" y="-29213"/>
                    <a:pt x="405485" y="3326"/>
                  </a:cubicBezTo>
                  <a:close/>
                </a:path>
              </a:pathLst>
            </a:custGeom>
            <a:solidFill>
              <a:srgbClr val="F77D48"/>
            </a:solidFill>
            <a:ln w="6148" cap="flat">
              <a:noFill/>
              <a:prstDash val="solid"/>
              <a:miter/>
            </a:ln>
          </p:spPr>
          <p:txBody>
            <a:bodyPr rtlCol="0" anchor="ctr">
              <a:noAutofit/>
            </a:bodyPr>
            <a:lstStyle/>
            <a:p>
              <a:endParaRPr lang="en-US"/>
            </a:p>
          </p:txBody>
        </p:sp>
        <p:sp>
          <p:nvSpPr>
            <p:cNvPr id="12" name="任意多边形: 形状 11">
              <a:extLst>
                <a:ext uri="{FF2B5EF4-FFF2-40B4-BE49-F238E27FC236}">
                  <a16:creationId xmlns:a16="http://schemas.microsoft.com/office/drawing/2014/main" id="{3AC813C6-73F7-D8E8-96AB-7B50C0103588}"/>
                </a:ext>
              </a:extLst>
            </p:cNvPr>
            <p:cNvSpPr/>
            <p:nvPr/>
          </p:nvSpPr>
          <p:spPr>
            <a:xfrm>
              <a:off x="7692968" y="4696928"/>
              <a:ext cx="472027" cy="623465"/>
            </a:xfrm>
            <a:custGeom>
              <a:avLst/>
              <a:gdLst>
                <a:gd name="connsiteX0" fmla="*/ 398523 w 472027"/>
                <a:gd name="connsiteY0" fmla="*/ 591849 h 623465"/>
                <a:gd name="connsiteX1" fmla="*/ 0 w 472027"/>
                <a:gd name="connsiteY1" fmla="*/ 623465 h 623465"/>
                <a:gd name="connsiteX2" fmla="*/ 28725 w 472027"/>
                <a:gd name="connsiteY2" fmla="*/ 368014 h 623465"/>
                <a:gd name="connsiteX3" fmla="*/ 176349 w 472027"/>
                <a:gd name="connsiteY3" fmla="*/ 184960 h 623465"/>
                <a:gd name="connsiteX4" fmla="*/ 261048 w 472027"/>
                <a:gd name="connsiteY4" fmla="*/ 0 h 623465"/>
                <a:gd name="connsiteX5" fmla="*/ 472027 w 472027"/>
                <a:gd name="connsiteY5" fmla="*/ 248377 h 623465"/>
                <a:gd name="connsiteX6" fmla="*/ 435921 w 472027"/>
                <a:gd name="connsiteY6" fmla="*/ 305213 h 623465"/>
                <a:gd name="connsiteX7" fmla="*/ 381054 w 472027"/>
                <a:gd name="connsiteY7" fmla="*/ 450499 h 623465"/>
                <a:gd name="connsiteX8" fmla="*/ 398523 w 472027"/>
                <a:gd name="connsiteY8" fmla="*/ 591849 h 62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027" h="623465">
                  <a:moveTo>
                    <a:pt x="398523" y="591849"/>
                  </a:moveTo>
                  <a:lnTo>
                    <a:pt x="0" y="623465"/>
                  </a:lnTo>
                  <a:lnTo>
                    <a:pt x="28725" y="368014"/>
                  </a:lnTo>
                  <a:cubicBezTo>
                    <a:pt x="28725" y="368014"/>
                    <a:pt x="113670" y="345994"/>
                    <a:pt x="176349" y="184960"/>
                  </a:cubicBezTo>
                  <a:cubicBezTo>
                    <a:pt x="197816" y="129602"/>
                    <a:pt x="236998" y="72213"/>
                    <a:pt x="261048" y="0"/>
                  </a:cubicBezTo>
                  <a:lnTo>
                    <a:pt x="472027" y="248377"/>
                  </a:lnTo>
                  <a:cubicBezTo>
                    <a:pt x="458846" y="266572"/>
                    <a:pt x="446790" y="285548"/>
                    <a:pt x="435921" y="305213"/>
                  </a:cubicBezTo>
                  <a:cubicBezTo>
                    <a:pt x="414946" y="342857"/>
                    <a:pt x="390834" y="395263"/>
                    <a:pt x="381054" y="450499"/>
                  </a:cubicBezTo>
                  <a:cubicBezTo>
                    <a:pt x="372443" y="498046"/>
                    <a:pt x="374411" y="547562"/>
                    <a:pt x="398523" y="591849"/>
                  </a:cubicBezTo>
                  <a:close/>
                </a:path>
              </a:pathLst>
            </a:custGeom>
            <a:solidFill>
              <a:srgbClr val="FFB27D"/>
            </a:solidFill>
            <a:ln w="6148" cap="flat">
              <a:noFill/>
              <a:prstDash val="solid"/>
              <a:miter/>
            </a:ln>
          </p:spPr>
          <p:txBody>
            <a:bodyPr rtlCol="0" anchor="ctr">
              <a:noAutofit/>
            </a:bodyPr>
            <a:lstStyle/>
            <a:p>
              <a:endParaRPr lang="en-US"/>
            </a:p>
          </p:txBody>
        </p:sp>
        <p:sp>
          <p:nvSpPr>
            <p:cNvPr id="13" name="任意多边形: 形状 12">
              <a:extLst>
                <a:ext uri="{FF2B5EF4-FFF2-40B4-BE49-F238E27FC236}">
                  <a16:creationId xmlns:a16="http://schemas.microsoft.com/office/drawing/2014/main" id="{5FA73CCA-08D1-8DB8-8D3A-3C8E68F18848}"/>
                </a:ext>
              </a:extLst>
            </p:cNvPr>
            <p:cNvSpPr/>
            <p:nvPr/>
          </p:nvSpPr>
          <p:spPr>
            <a:xfrm>
              <a:off x="7868825" y="4881888"/>
              <a:ext cx="260064" cy="265600"/>
            </a:xfrm>
            <a:custGeom>
              <a:avLst/>
              <a:gdLst>
                <a:gd name="connsiteX0" fmla="*/ 204705 w 260064"/>
                <a:gd name="connsiteY0" fmla="*/ 265600 h 265600"/>
                <a:gd name="connsiteX1" fmla="*/ 0 w 260064"/>
                <a:gd name="connsiteY1" fmla="*/ 0 h 265600"/>
                <a:gd name="connsiteX2" fmla="*/ 260064 w 260064"/>
                <a:gd name="connsiteY2" fmla="*/ 120252 h 265600"/>
                <a:gd name="connsiteX3" fmla="*/ 204705 w 260064"/>
                <a:gd name="connsiteY3" fmla="*/ 265600 h 265600"/>
              </a:gdLst>
              <a:ahLst/>
              <a:cxnLst>
                <a:cxn ang="0">
                  <a:pos x="connsiteX0" y="connsiteY0"/>
                </a:cxn>
                <a:cxn ang="0">
                  <a:pos x="connsiteX1" y="connsiteY1"/>
                </a:cxn>
                <a:cxn ang="0">
                  <a:pos x="connsiteX2" y="connsiteY2"/>
                </a:cxn>
                <a:cxn ang="0">
                  <a:pos x="connsiteX3" y="connsiteY3"/>
                </a:cxn>
              </a:cxnLst>
              <a:rect l="l" t="t" r="r" b="b"/>
              <a:pathLst>
                <a:path w="260064" h="265600">
                  <a:moveTo>
                    <a:pt x="204705" y="265600"/>
                  </a:moveTo>
                  <a:cubicBezTo>
                    <a:pt x="54068" y="198308"/>
                    <a:pt x="0" y="0"/>
                    <a:pt x="0" y="0"/>
                  </a:cubicBezTo>
                  <a:lnTo>
                    <a:pt x="260064" y="120252"/>
                  </a:lnTo>
                  <a:cubicBezTo>
                    <a:pt x="238782" y="157958"/>
                    <a:pt x="214670" y="210364"/>
                    <a:pt x="204705" y="265600"/>
                  </a:cubicBezTo>
                  <a:close/>
                </a:path>
              </a:pathLst>
            </a:custGeom>
            <a:solidFill>
              <a:srgbClr val="EA9C68"/>
            </a:solidFill>
            <a:ln w="6148" cap="flat">
              <a:noFill/>
              <a:prstDash val="solid"/>
              <a:miter/>
            </a:ln>
          </p:spPr>
          <p:txBody>
            <a:bodyPr rtlCol="0" anchor="ctr">
              <a:noAutofit/>
            </a:bodyPr>
            <a:lstStyle/>
            <a:p>
              <a:endParaRPr lang="en-US"/>
            </a:p>
          </p:txBody>
        </p:sp>
        <p:sp>
          <p:nvSpPr>
            <p:cNvPr id="14" name="任意多边形: 形状 13">
              <a:extLst>
                <a:ext uri="{FF2B5EF4-FFF2-40B4-BE49-F238E27FC236}">
                  <a16:creationId xmlns:a16="http://schemas.microsoft.com/office/drawing/2014/main" id="{E8A7BFA3-2A69-F093-5173-DFAE784A8C6B}"/>
                </a:ext>
              </a:extLst>
            </p:cNvPr>
            <p:cNvSpPr/>
            <p:nvPr/>
          </p:nvSpPr>
          <p:spPr>
            <a:xfrm>
              <a:off x="7827385" y="4357163"/>
              <a:ext cx="570690" cy="698969"/>
            </a:xfrm>
            <a:custGeom>
              <a:avLst/>
              <a:gdLst>
                <a:gd name="connsiteX0" fmla="*/ 384173 w 570690"/>
                <a:gd name="connsiteY0" fmla="*/ 698921 h 698969"/>
                <a:gd name="connsiteX1" fmla="*/ 10070 w 570690"/>
                <a:gd name="connsiteY1" fmla="*/ 440949 h 698969"/>
                <a:gd name="connsiteX2" fmla="*/ 233228 w 570690"/>
                <a:gd name="connsiteY2" fmla="*/ 537 h 698969"/>
                <a:gd name="connsiteX3" fmla="*/ 565751 w 570690"/>
                <a:gd name="connsiteY3" fmla="*/ 221973 h 698969"/>
                <a:gd name="connsiteX4" fmla="*/ 384173 w 570690"/>
                <a:gd name="connsiteY4" fmla="*/ 698921 h 69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90" h="698969">
                  <a:moveTo>
                    <a:pt x="384173" y="698921"/>
                  </a:moveTo>
                  <a:cubicBezTo>
                    <a:pt x="384173" y="698921"/>
                    <a:pt x="59339" y="708886"/>
                    <a:pt x="10070" y="440949"/>
                  </a:cubicBezTo>
                  <a:cubicBezTo>
                    <a:pt x="-43075" y="151852"/>
                    <a:pt x="126324" y="-10596"/>
                    <a:pt x="233228" y="537"/>
                  </a:cubicBezTo>
                  <a:cubicBezTo>
                    <a:pt x="446545" y="22804"/>
                    <a:pt x="548651" y="129708"/>
                    <a:pt x="565751" y="221973"/>
                  </a:cubicBezTo>
                  <a:cubicBezTo>
                    <a:pt x="582851" y="314238"/>
                    <a:pt x="563106" y="694923"/>
                    <a:pt x="384173" y="698921"/>
                  </a:cubicBezTo>
                  <a:close/>
                </a:path>
              </a:pathLst>
            </a:custGeom>
            <a:solidFill>
              <a:srgbClr val="FFB27D"/>
            </a:solidFill>
            <a:ln w="6148" cap="flat">
              <a:noFill/>
              <a:prstDash val="solid"/>
              <a:miter/>
            </a:ln>
          </p:spPr>
          <p:txBody>
            <a:bodyPr rtlCol="0" anchor="ctr">
              <a:noAutofit/>
            </a:bodyPr>
            <a:lstStyle/>
            <a:p>
              <a:endParaRPr lang="en-US"/>
            </a:p>
          </p:txBody>
        </p:sp>
        <p:sp>
          <p:nvSpPr>
            <p:cNvPr id="15" name="任意多边形: 形状 14">
              <a:extLst>
                <a:ext uri="{FF2B5EF4-FFF2-40B4-BE49-F238E27FC236}">
                  <a16:creationId xmlns:a16="http://schemas.microsoft.com/office/drawing/2014/main" id="{276AD29A-2F33-EE62-1732-28F3E2F87348}"/>
                </a:ext>
              </a:extLst>
            </p:cNvPr>
            <p:cNvSpPr/>
            <p:nvPr/>
          </p:nvSpPr>
          <p:spPr>
            <a:xfrm>
              <a:off x="8106438" y="4867890"/>
              <a:ext cx="170075" cy="53426"/>
            </a:xfrm>
            <a:custGeom>
              <a:avLst/>
              <a:gdLst>
                <a:gd name="connsiteX0" fmla="*/ 0 w 170075"/>
                <a:gd name="connsiteY0" fmla="*/ 15536 h 53426"/>
                <a:gd name="connsiteX1" fmla="*/ 94602 w 170075"/>
                <a:gd name="connsiteY1" fmla="*/ 52750 h 53426"/>
                <a:gd name="connsiteX2" fmla="*/ 170075 w 170075"/>
                <a:gd name="connsiteY2" fmla="*/ 14367 h 53426"/>
                <a:gd name="connsiteX3" fmla="*/ 0 w 170075"/>
                <a:gd name="connsiteY3" fmla="*/ 15536 h 53426"/>
              </a:gdLst>
              <a:ahLst/>
              <a:cxnLst>
                <a:cxn ang="0">
                  <a:pos x="connsiteX0" y="connsiteY0"/>
                </a:cxn>
                <a:cxn ang="0">
                  <a:pos x="connsiteX1" y="connsiteY1"/>
                </a:cxn>
                <a:cxn ang="0">
                  <a:pos x="connsiteX2" y="connsiteY2"/>
                </a:cxn>
                <a:cxn ang="0">
                  <a:pos x="connsiteX3" y="connsiteY3"/>
                </a:cxn>
              </a:cxnLst>
              <a:rect l="l" t="t" r="r" b="b"/>
              <a:pathLst>
                <a:path w="170075" h="53426">
                  <a:moveTo>
                    <a:pt x="0" y="15536"/>
                  </a:moveTo>
                  <a:cubicBezTo>
                    <a:pt x="0" y="15536"/>
                    <a:pt x="41519" y="57917"/>
                    <a:pt x="94602" y="52750"/>
                  </a:cubicBezTo>
                  <a:cubicBezTo>
                    <a:pt x="125296" y="56908"/>
                    <a:pt x="155356" y="41622"/>
                    <a:pt x="170075" y="14367"/>
                  </a:cubicBezTo>
                  <a:cubicBezTo>
                    <a:pt x="170075" y="14367"/>
                    <a:pt x="99831" y="-18725"/>
                    <a:pt x="0" y="15536"/>
                  </a:cubicBezTo>
                  <a:close/>
                </a:path>
              </a:pathLst>
            </a:custGeom>
            <a:solidFill>
              <a:srgbClr val="FFFFFF"/>
            </a:solidFill>
            <a:ln w="6148" cap="flat">
              <a:noFill/>
              <a:prstDash val="solid"/>
              <a:miter/>
            </a:ln>
          </p:spPr>
          <p:txBody>
            <a:bodyPr rtlCol="0" anchor="ctr">
              <a:noAutofit/>
            </a:bodyPr>
            <a:lstStyle/>
            <a:p>
              <a:endParaRPr lang="en-US"/>
            </a:p>
          </p:txBody>
        </p:sp>
        <p:sp>
          <p:nvSpPr>
            <p:cNvPr id="16" name="任意多边形: 形状 15">
              <a:extLst>
                <a:ext uri="{FF2B5EF4-FFF2-40B4-BE49-F238E27FC236}">
                  <a16:creationId xmlns:a16="http://schemas.microsoft.com/office/drawing/2014/main" id="{51701633-0827-6503-8B21-CAF9B4EFA75F}"/>
                </a:ext>
              </a:extLst>
            </p:cNvPr>
            <p:cNvSpPr/>
            <p:nvPr/>
          </p:nvSpPr>
          <p:spPr>
            <a:xfrm>
              <a:off x="6717748" y="5065126"/>
              <a:ext cx="1374623" cy="832644"/>
            </a:xfrm>
            <a:custGeom>
              <a:avLst/>
              <a:gdLst>
                <a:gd name="connsiteX0" fmla="*/ 1373744 w 1374623"/>
                <a:gd name="connsiteY0" fmla="*/ 223650 h 832644"/>
                <a:gd name="connsiteX1" fmla="*/ 1226120 w 1374623"/>
                <a:gd name="connsiteY1" fmla="*/ 700414 h 832644"/>
                <a:gd name="connsiteX2" fmla="*/ 238823 w 1374623"/>
                <a:gd name="connsiteY2" fmla="*/ 822757 h 832644"/>
                <a:gd name="connsiteX3" fmla="*/ 132349 w 1374623"/>
                <a:gd name="connsiteY3" fmla="*/ 367584 h 832644"/>
                <a:gd name="connsiteX4" fmla="*/ 1003946 w 1374623"/>
                <a:gd name="connsiteY4" fmla="*/ 0 h 832644"/>
                <a:gd name="connsiteX5" fmla="*/ 1373744 w 1374623"/>
                <a:gd name="connsiteY5" fmla="*/ 223650 h 83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623" h="832644">
                  <a:moveTo>
                    <a:pt x="1373744" y="223650"/>
                  </a:moveTo>
                  <a:cubicBezTo>
                    <a:pt x="1373744" y="223650"/>
                    <a:pt x="1395210" y="560110"/>
                    <a:pt x="1226120" y="700414"/>
                  </a:cubicBezTo>
                  <a:cubicBezTo>
                    <a:pt x="1118170" y="790280"/>
                    <a:pt x="646819" y="859048"/>
                    <a:pt x="238823" y="822757"/>
                  </a:cubicBezTo>
                  <a:cubicBezTo>
                    <a:pt x="-209831" y="782653"/>
                    <a:pt x="106454" y="592710"/>
                    <a:pt x="132349" y="367584"/>
                  </a:cubicBezTo>
                  <a:cubicBezTo>
                    <a:pt x="140100" y="299923"/>
                    <a:pt x="1003946" y="0"/>
                    <a:pt x="1003946" y="0"/>
                  </a:cubicBezTo>
                  <a:cubicBezTo>
                    <a:pt x="1003946" y="0"/>
                    <a:pt x="1280187" y="263816"/>
                    <a:pt x="1373744" y="223650"/>
                  </a:cubicBezTo>
                  <a:close/>
                </a:path>
              </a:pathLst>
            </a:custGeom>
            <a:solidFill>
              <a:srgbClr val="FFB27D"/>
            </a:solidFill>
            <a:ln w="6148" cap="flat">
              <a:noFill/>
              <a:prstDash val="solid"/>
              <a:miter/>
            </a:ln>
          </p:spPr>
          <p:txBody>
            <a:bodyPr rtlCol="0" anchor="ctr">
              <a:noAutofit/>
            </a:bodyPr>
            <a:lstStyle/>
            <a:p>
              <a:endParaRPr lang="en-US"/>
            </a:p>
          </p:txBody>
        </p:sp>
        <p:sp>
          <p:nvSpPr>
            <p:cNvPr id="17" name="任意多边形: 形状 16">
              <a:extLst>
                <a:ext uri="{FF2B5EF4-FFF2-40B4-BE49-F238E27FC236}">
                  <a16:creationId xmlns:a16="http://schemas.microsoft.com/office/drawing/2014/main" id="{CB75D41F-D562-B027-60F8-88F7999EC0B1}"/>
                </a:ext>
              </a:extLst>
            </p:cNvPr>
            <p:cNvSpPr/>
            <p:nvPr/>
          </p:nvSpPr>
          <p:spPr>
            <a:xfrm>
              <a:off x="6015914" y="5333790"/>
              <a:ext cx="996078" cy="554093"/>
            </a:xfrm>
            <a:custGeom>
              <a:avLst/>
              <a:gdLst>
                <a:gd name="connsiteX0" fmla="*/ 940657 w 996078"/>
                <a:gd name="connsiteY0" fmla="*/ 554094 h 554093"/>
                <a:gd name="connsiteX1" fmla="*/ 600 w 996078"/>
                <a:gd name="connsiteY1" fmla="*/ 270656 h 554093"/>
                <a:gd name="connsiteX2" fmla="*/ 165262 w 996078"/>
                <a:gd name="connsiteY2" fmla="*/ 75792 h 554093"/>
                <a:gd name="connsiteX3" fmla="*/ 962309 w 996078"/>
                <a:gd name="connsiteY3" fmla="*/ 56539 h 554093"/>
                <a:gd name="connsiteX4" fmla="*/ 940657 w 996078"/>
                <a:gd name="connsiteY4" fmla="*/ 554094 h 554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078" h="554093">
                  <a:moveTo>
                    <a:pt x="940657" y="554094"/>
                  </a:moveTo>
                  <a:cubicBezTo>
                    <a:pt x="940657" y="554094"/>
                    <a:pt x="55713" y="547512"/>
                    <a:pt x="600" y="270656"/>
                  </a:cubicBezTo>
                  <a:cubicBezTo>
                    <a:pt x="600" y="270656"/>
                    <a:pt x="-18960" y="119526"/>
                    <a:pt x="165262" y="75792"/>
                  </a:cubicBezTo>
                  <a:cubicBezTo>
                    <a:pt x="349485" y="32058"/>
                    <a:pt x="875272" y="-59530"/>
                    <a:pt x="962309" y="56539"/>
                  </a:cubicBezTo>
                  <a:cubicBezTo>
                    <a:pt x="1049345" y="172609"/>
                    <a:pt x="940657" y="554094"/>
                    <a:pt x="940657" y="554094"/>
                  </a:cubicBezTo>
                  <a:close/>
                </a:path>
              </a:pathLst>
            </a:custGeom>
            <a:solidFill>
              <a:srgbClr val="FFB27D"/>
            </a:solidFill>
            <a:ln w="6148" cap="flat">
              <a:noFill/>
              <a:prstDash val="solid"/>
              <a:miter/>
            </a:ln>
          </p:spPr>
          <p:txBody>
            <a:bodyPr rtlCol="0" anchor="ctr">
              <a:noAutofit/>
            </a:bodyPr>
            <a:lstStyle/>
            <a:p>
              <a:endParaRPr lang="en-US"/>
            </a:p>
          </p:txBody>
        </p:sp>
        <p:sp>
          <p:nvSpPr>
            <p:cNvPr id="18" name="任意多边形: 形状 17">
              <a:extLst>
                <a:ext uri="{FF2B5EF4-FFF2-40B4-BE49-F238E27FC236}">
                  <a16:creationId xmlns:a16="http://schemas.microsoft.com/office/drawing/2014/main" id="{D74FE252-0944-07C4-0688-C4DBB0B442E9}"/>
                </a:ext>
              </a:extLst>
            </p:cNvPr>
            <p:cNvSpPr/>
            <p:nvPr/>
          </p:nvSpPr>
          <p:spPr>
            <a:xfrm>
              <a:off x="5500999" y="4989223"/>
              <a:ext cx="771607" cy="762123"/>
            </a:xfrm>
            <a:custGeom>
              <a:avLst/>
              <a:gdLst>
                <a:gd name="connsiteX0" fmla="*/ 0 w 771607"/>
                <a:gd name="connsiteY0" fmla="*/ 114839 h 762123"/>
                <a:gd name="connsiteX1" fmla="*/ 662893 w 771607"/>
                <a:gd name="connsiteY1" fmla="*/ 761924 h 762123"/>
                <a:gd name="connsiteX2" fmla="*/ 739657 w 771607"/>
                <a:gd name="connsiteY2" fmla="*/ 411625 h 762123"/>
                <a:gd name="connsiteX3" fmla="*/ 101368 w 771607"/>
                <a:gd name="connsiteY3" fmla="*/ 0 h 762123"/>
              </a:gdLst>
              <a:ahLst/>
              <a:cxnLst>
                <a:cxn ang="0">
                  <a:pos x="connsiteX0" y="connsiteY0"/>
                </a:cxn>
                <a:cxn ang="0">
                  <a:pos x="connsiteX1" y="connsiteY1"/>
                </a:cxn>
                <a:cxn ang="0">
                  <a:pos x="connsiteX2" y="connsiteY2"/>
                </a:cxn>
                <a:cxn ang="0">
                  <a:pos x="connsiteX3" y="connsiteY3"/>
                </a:cxn>
              </a:cxnLst>
              <a:rect l="l" t="t" r="r" b="b"/>
              <a:pathLst>
                <a:path w="771607" h="762123">
                  <a:moveTo>
                    <a:pt x="0" y="114839"/>
                  </a:moveTo>
                  <a:cubicBezTo>
                    <a:pt x="0" y="114839"/>
                    <a:pt x="587666" y="775272"/>
                    <a:pt x="662893" y="761924"/>
                  </a:cubicBezTo>
                  <a:cubicBezTo>
                    <a:pt x="738120" y="748576"/>
                    <a:pt x="817406" y="525049"/>
                    <a:pt x="739657" y="411625"/>
                  </a:cubicBezTo>
                  <a:cubicBezTo>
                    <a:pt x="661909" y="298200"/>
                    <a:pt x="101368" y="0"/>
                    <a:pt x="101368" y="0"/>
                  </a:cubicBezTo>
                  <a:close/>
                </a:path>
              </a:pathLst>
            </a:custGeom>
            <a:solidFill>
              <a:srgbClr val="FFB27D"/>
            </a:solidFill>
            <a:ln w="6148" cap="flat">
              <a:noFill/>
              <a:prstDash val="solid"/>
              <a:miter/>
            </a:ln>
          </p:spPr>
          <p:txBody>
            <a:bodyPr rtlCol="0" anchor="ctr">
              <a:noAutofit/>
            </a:bodyPr>
            <a:lstStyle/>
            <a:p>
              <a:endParaRPr lang="en-US"/>
            </a:p>
          </p:txBody>
        </p:sp>
        <p:sp>
          <p:nvSpPr>
            <p:cNvPr id="19" name="任意多边形: 形状 18">
              <a:extLst>
                <a:ext uri="{FF2B5EF4-FFF2-40B4-BE49-F238E27FC236}">
                  <a16:creationId xmlns:a16="http://schemas.microsoft.com/office/drawing/2014/main" id="{70A68755-D039-EBBF-9062-723D9D23F53B}"/>
                </a:ext>
              </a:extLst>
            </p:cNvPr>
            <p:cNvSpPr/>
            <p:nvPr/>
          </p:nvSpPr>
          <p:spPr>
            <a:xfrm>
              <a:off x="5237287" y="4876517"/>
              <a:ext cx="392222" cy="242619"/>
            </a:xfrm>
            <a:custGeom>
              <a:avLst/>
              <a:gdLst>
                <a:gd name="connsiteX0" fmla="*/ 263712 w 392222"/>
                <a:gd name="connsiteY0" fmla="*/ 227545 h 242619"/>
                <a:gd name="connsiteX1" fmla="*/ 3587 w 392222"/>
                <a:gd name="connsiteY1" fmla="*/ 13860 h 242619"/>
                <a:gd name="connsiteX2" fmla="*/ 251164 w 392222"/>
                <a:gd name="connsiteY2" fmla="*/ 32313 h 242619"/>
                <a:gd name="connsiteX3" fmla="*/ 365081 w 392222"/>
                <a:gd name="connsiteY3" fmla="*/ 112276 h 242619"/>
                <a:gd name="connsiteX4" fmla="*/ 263712 w 392222"/>
                <a:gd name="connsiteY4" fmla="*/ 227545 h 242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22" h="242619">
                  <a:moveTo>
                    <a:pt x="263712" y="227545"/>
                  </a:moveTo>
                  <a:cubicBezTo>
                    <a:pt x="263712" y="227545"/>
                    <a:pt x="-35903" y="64421"/>
                    <a:pt x="3587" y="13860"/>
                  </a:cubicBezTo>
                  <a:cubicBezTo>
                    <a:pt x="43076" y="-36701"/>
                    <a:pt x="206570" y="70203"/>
                    <a:pt x="251164" y="32313"/>
                  </a:cubicBezTo>
                  <a:cubicBezTo>
                    <a:pt x="295759" y="-5577"/>
                    <a:pt x="288501" y="22594"/>
                    <a:pt x="365081" y="112276"/>
                  </a:cubicBezTo>
                  <a:cubicBezTo>
                    <a:pt x="424438" y="232774"/>
                    <a:pt x="384579" y="265743"/>
                    <a:pt x="263712" y="227545"/>
                  </a:cubicBezTo>
                  <a:close/>
                </a:path>
              </a:pathLst>
            </a:custGeom>
            <a:solidFill>
              <a:srgbClr val="FFB27D"/>
            </a:solidFill>
            <a:ln w="6148" cap="flat">
              <a:noFill/>
              <a:prstDash val="solid"/>
              <a:miter/>
            </a:ln>
          </p:spPr>
          <p:txBody>
            <a:bodyPr rtlCol="0" anchor="ctr">
              <a:noAutofit/>
            </a:bodyPr>
            <a:lstStyle/>
            <a:p>
              <a:endParaRPr lang="en-US"/>
            </a:p>
          </p:txBody>
        </p:sp>
        <p:sp>
          <p:nvSpPr>
            <p:cNvPr id="20" name="任意多边形: 形状 19">
              <a:extLst>
                <a:ext uri="{FF2B5EF4-FFF2-40B4-BE49-F238E27FC236}">
                  <a16:creationId xmlns:a16="http://schemas.microsoft.com/office/drawing/2014/main" id="{A274D2E6-3443-DF52-91FB-60507F479CC8}"/>
                </a:ext>
              </a:extLst>
            </p:cNvPr>
            <p:cNvSpPr/>
            <p:nvPr/>
          </p:nvSpPr>
          <p:spPr>
            <a:xfrm>
              <a:off x="6152691" y="4308369"/>
              <a:ext cx="458993" cy="895926"/>
            </a:xfrm>
            <a:custGeom>
              <a:avLst/>
              <a:gdLst>
                <a:gd name="connsiteX0" fmla="*/ 320534 w 458993"/>
                <a:gd name="connsiteY0" fmla="*/ 0 h 895926"/>
                <a:gd name="connsiteX1" fmla="*/ 1728 w 458993"/>
                <a:gd name="connsiteY1" fmla="*/ 853082 h 895926"/>
                <a:gd name="connsiteX2" fmla="*/ 374048 w 458993"/>
                <a:gd name="connsiteY2" fmla="*/ 799568 h 895926"/>
                <a:gd name="connsiteX3" fmla="*/ 458993 w 458993"/>
                <a:gd name="connsiteY3" fmla="*/ 65447 h 895926"/>
              </a:gdLst>
              <a:ahLst/>
              <a:cxnLst>
                <a:cxn ang="0">
                  <a:pos x="connsiteX0" y="connsiteY0"/>
                </a:cxn>
                <a:cxn ang="0">
                  <a:pos x="connsiteX1" y="connsiteY1"/>
                </a:cxn>
                <a:cxn ang="0">
                  <a:pos x="connsiteX2" y="connsiteY2"/>
                </a:cxn>
                <a:cxn ang="0">
                  <a:pos x="connsiteX3" y="connsiteY3"/>
                </a:cxn>
              </a:cxnLst>
              <a:rect l="l" t="t" r="r" b="b"/>
              <a:pathLst>
                <a:path w="458993" h="895926">
                  <a:moveTo>
                    <a:pt x="320534" y="0"/>
                  </a:moveTo>
                  <a:cubicBezTo>
                    <a:pt x="320534" y="0"/>
                    <a:pt x="-27366" y="807810"/>
                    <a:pt x="1728" y="853082"/>
                  </a:cubicBezTo>
                  <a:cubicBezTo>
                    <a:pt x="42694" y="917544"/>
                    <a:pt x="301835" y="916560"/>
                    <a:pt x="374048" y="799568"/>
                  </a:cubicBezTo>
                  <a:cubicBezTo>
                    <a:pt x="446261" y="682576"/>
                    <a:pt x="458993" y="65447"/>
                    <a:pt x="458993" y="65447"/>
                  </a:cubicBezTo>
                  <a:close/>
                </a:path>
              </a:pathLst>
            </a:custGeom>
            <a:solidFill>
              <a:srgbClr val="FFB27D"/>
            </a:solidFill>
            <a:ln w="6148" cap="flat">
              <a:noFill/>
              <a:prstDash val="solid"/>
              <a:miter/>
            </a:ln>
          </p:spPr>
          <p:txBody>
            <a:bodyPr rtlCol="0" anchor="ctr">
              <a:noAutofit/>
            </a:bodyPr>
            <a:lstStyle/>
            <a:p>
              <a:endParaRPr lang="en-US"/>
            </a:p>
          </p:txBody>
        </p:sp>
        <p:sp>
          <p:nvSpPr>
            <p:cNvPr id="21" name="任意多边形: 形状 20">
              <a:extLst>
                <a:ext uri="{FF2B5EF4-FFF2-40B4-BE49-F238E27FC236}">
                  <a16:creationId xmlns:a16="http://schemas.microsoft.com/office/drawing/2014/main" id="{3B03DCE5-DD5C-E5A2-FC59-4384874CC0DC}"/>
                </a:ext>
              </a:extLst>
            </p:cNvPr>
            <p:cNvSpPr/>
            <p:nvPr/>
          </p:nvSpPr>
          <p:spPr>
            <a:xfrm>
              <a:off x="6473226" y="3997873"/>
              <a:ext cx="208039" cy="418730"/>
            </a:xfrm>
            <a:custGeom>
              <a:avLst/>
              <a:gdLst>
                <a:gd name="connsiteX0" fmla="*/ 0 w 208039"/>
                <a:gd name="connsiteY0" fmla="*/ 310496 h 418730"/>
                <a:gd name="connsiteX1" fmla="*/ 132923 w 208039"/>
                <a:gd name="connsiteY1" fmla="*/ 1224 h 418730"/>
                <a:gd name="connsiteX2" fmla="*/ 183730 w 208039"/>
                <a:gd name="connsiteY2" fmla="*/ 244311 h 418730"/>
                <a:gd name="connsiteX3" fmla="*/ 138459 w 208039"/>
                <a:gd name="connsiteY3" fmla="*/ 375942 h 418730"/>
                <a:gd name="connsiteX4" fmla="*/ 0 w 208039"/>
                <a:gd name="connsiteY4" fmla="*/ 310496 h 418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039" h="418730">
                  <a:moveTo>
                    <a:pt x="0" y="310496"/>
                  </a:moveTo>
                  <a:cubicBezTo>
                    <a:pt x="0" y="310496"/>
                    <a:pt x="73382" y="-22642"/>
                    <a:pt x="132923" y="1224"/>
                  </a:cubicBezTo>
                  <a:cubicBezTo>
                    <a:pt x="192465" y="25090"/>
                    <a:pt x="135199" y="211772"/>
                    <a:pt x="183730" y="244311"/>
                  </a:cubicBezTo>
                  <a:cubicBezTo>
                    <a:pt x="232262" y="276850"/>
                    <a:pt x="203475" y="277465"/>
                    <a:pt x="138459" y="375942"/>
                  </a:cubicBezTo>
                  <a:cubicBezTo>
                    <a:pt x="77521" y="449836"/>
                    <a:pt x="31370" y="428021"/>
                    <a:pt x="0" y="310496"/>
                  </a:cubicBezTo>
                  <a:close/>
                </a:path>
              </a:pathLst>
            </a:custGeom>
            <a:solidFill>
              <a:srgbClr val="FFB27D"/>
            </a:solidFill>
            <a:ln w="6148" cap="flat">
              <a:noFill/>
              <a:prstDash val="solid"/>
              <a:miter/>
            </a:ln>
          </p:spPr>
          <p:txBody>
            <a:bodyPr rtlCol="0" anchor="ctr">
              <a:noAutofit/>
            </a:bodyPr>
            <a:lstStyle/>
            <a:p>
              <a:endParaRPr lang="en-US"/>
            </a:p>
          </p:txBody>
        </p:sp>
        <p:sp>
          <p:nvSpPr>
            <p:cNvPr id="22" name="任意多边形: 形状 21">
              <a:extLst>
                <a:ext uri="{FF2B5EF4-FFF2-40B4-BE49-F238E27FC236}">
                  <a16:creationId xmlns:a16="http://schemas.microsoft.com/office/drawing/2014/main" id="{F7EA1F39-71FE-5BA6-8B3A-75510B7BA70A}"/>
                </a:ext>
              </a:extLst>
            </p:cNvPr>
            <p:cNvSpPr/>
            <p:nvPr/>
          </p:nvSpPr>
          <p:spPr>
            <a:xfrm>
              <a:off x="6554111" y="5230957"/>
              <a:ext cx="534706" cy="669658"/>
            </a:xfrm>
            <a:custGeom>
              <a:avLst/>
              <a:gdLst>
                <a:gd name="connsiteX0" fmla="*/ 520005 w 534706"/>
                <a:gd name="connsiteY0" fmla="*/ 59480 h 669658"/>
                <a:gd name="connsiteX1" fmla="*/ 534706 w 534706"/>
                <a:gd name="connsiteY1" fmla="*/ 669659 h 669658"/>
                <a:gd name="connsiteX2" fmla="*/ 234599 w 534706"/>
                <a:gd name="connsiteY2" fmla="*/ 645055 h 669658"/>
                <a:gd name="connsiteX3" fmla="*/ 0 w 534706"/>
                <a:gd name="connsiteY3" fmla="*/ 114962 h 669658"/>
                <a:gd name="connsiteX4" fmla="*/ 64770 w 534706"/>
                <a:gd name="connsiteY4" fmla="*/ 45702 h 669658"/>
                <a:gd name="connsiteX5" fmla="*/ 520005 w 534706"/>
                <a:gd name="connsiteY5" fmla="*/ 59480 h 66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706" h="669658">
                  <a:moveTo>
                    <a:pt x="520005" y="59480"/>
                  </a:moveTo>
                  <a:cubicBezTo>
                    <a:pt x="520005" y="59480"/>
                    <a:pt x="185206" y="499030"/>
                    <a:pt x="534706" y="669659"/>
                  </a:cubicBezTo>
                  <a:lnTo>
                    <a:pt x="234599" y="645055"/>
                  </a:lnTo>
                  <a:cubicBezTo>
                    <a:pt x="234599" y="645055"/>
                    <a:pt x="268183" y="191665"/>
                    <a:pt x="0" y="114962"/>
                  </a:cubicBezTo>
                  <a:cubicBezTo>
                    <a:pt x="0" y="114962"/>
                    <a:pt x="21651" y="66800"/>
                    <a:pt x="64770" y="45702"/>
                  </a:cubicBezTo>
                  <a:cubicBezTo>
                    <a:pt x="185453" y="-13532"/>
                    <a:pt x="372750" y="-21467"/>
                    <a:pt x="520005" y="59480"/>
                  </a:cubicBezTo>
                  <a:close/>
                </a:path>
              </a:pathLst>
            </a:custGeom>
            <a:solidFill>
              <a:schemeClr val="accent2">
                <a:lumMod val="60000"/>
                <a:lumOff val="40000"/>
              </a:schemeClr>
            </a:solidFill>
            <a:ln w="6148" cap="flat">
              <a:noFill/>
              <a:prstDash val="solid"/>
              <a:miter/>
            </a:ln>
          </p:spPr>
          <p:txBody>
            <a:bodyPr rtlCol="0" anchor="ctr">
              <a:noAutofit/>
            </a:bodyPr>
            <a:lstStyle/>
            <a:p>
              <a:endParaRPr lang="en-US" dirty="0"/>
            </a:p>
          </p:txBody>
        </p:sp>
        <p:sp>
          <p:nvSpPr>
            <p:cNvPr id="23" name="任意多边形: 形状 22">
              <a:extLst>
                <a:ext uri="{FF2B5EF4-FFF2-40B4-BE49-F238E27FC236}">
                  <a16:creationId xmlns:a16="http://schemas.microsoft.com/office/drawing/2014/main" id="{29BE8CC2-B901-79CB-10CD-3509A629C171}"/>
                </a:ext>
              </a:extLst>
            </p:cNvPr>
            <p:cNvSpPr/>
            <p:nvPr/>
          </p:nvSpPr>
          <p:spPr>
            <a:xfrm>
              <a:off x="6898895" y="5064942"/>
              <a:ext cx="1203114" cy="833444"/>
            </a:xfrm>
            <a:custGeom>
              <a:avLst/>
              <a:gdLst>
                <a:gd name="connsiteX0" fmla="*/ 175221 w 1203114"/>
                <a:gd name="connsiteY0" fmla="*/ 225495 h 833444"/>
                <a:gd name="connsiteX1" fmla="*/ 139853 w 1203114"/>
                <a:gd name="connsiteY1" fmla="*/ 831553 h 833444"/>
                <a:gd name="connsiteX2" fmla="*/ 979587 w 1203114"/>
                <a:gd name="connsiteY2" fmla="*/ 742856 h 833444"/>
                <a:gd name="connsiteX3" fmla="*/ 1184661 w 1203114"/>
                <a:gd name="connsiteY3" fmla="*/ 504812 h 833444"/>
                <a:gd name="connsiteX4" fmla="*/ 1203114 w 1203114"/>
                <a:gd name="connsiteY4" fmla="*/ 129601 h 833444"/>
                <a:gd name="connsiteX5" fmla="*/ 1171129 w 1203114"/>
                <a:gd name="connsiteY5" fmla="*/ 115885 h 833444"/>
                <a:gd name="connsiteX6" fmla="*/ 1124382 w 1203114"/>
                <a:gd name="connsiteY6" fmla="*/ 325019 h 833444"/>
                <a:gd name="connsiteX7" fmla="*/ 1017293 w 1203114"/>
                <a:gd name="connsiteY7" fmla="*/ 315546 h 833444"/>
                <a:gd name="connsiteX8" fmla="*/ 823044 w 1203114"/>
                <a:gd name="connsiteY8" fmla="*/ 0 h 83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3114" h="833444">
                  <a:moveTo>
                    <a:pt x="175221" y="225495"/>
                  </a:moveTo>
                  <a:cubicBezTo>
                    <a:pt x="175221" y="225495"/>
                    <a:pt x="-194269" y="506965"/>
                    <a:pt x="139853" y="831553"/>
                  </a:cubicBezTo>
                  <a:cubicBezTo>
                    <a:pt x="139853" y="831553"/>
                    <a:pt x="732009" y="854189"/>
                    <a:pt x="979587" y="742856"/>
                  </a:cubicBezTo>
                  <a:cubicBezTo>
                    <a:pt x="1177526" y="653851"/>
                    <a:pt x="1184661" y="504812"/>
                    <a:pt x="1184661" y="504812"/>
                  </a:cubicBezTo>
                  <a:lnTo>
                    <a:pt x="1203114" y="129601"/>
                  </a:lnTo>
                  <a:lnTo>
                    <a:pt x="1171129" y="115885"/>
                  </a:lnTo>
                  <a:lnTo>
                    <a:pt x="1124382" y="325019"/>
                  </a:lnTo>
                  <a:cubicBezTo>
                    <a:pt x="1095656" y="407073"/>
                    <a:pt x="1035438" y="355774"/>
                    <a:pt x="1017293" y="315546"/>
                  </a:cubicBezTo>
                  <a:cubicBezTo>
                    <a:pt x="940221" y="143872"/>
                    <a:pt x="923675" y="61633"/>
                    <a:pt x="823044" y="0"/>
                  </a:cubicBezTo>
                  <a:close/>
                </a:path>
              </a:pathLst>
            </a:custGeom>
            <a:solidFill>
              <a:schemeClr val="accent2">
                <a:lumMod val="60000"/>
                <a:lumOff val="40000"/>
              </a:schemeClr>
            </a:solidFill>
            <a:ln w="6148" cap="flat">
              <a:noFill/>
              <a:prstDash val="solid"/>
              <a:miter/>
            </a:ln>
          </p:spPr>
          <p:txBody>
            <a:bodyPr rtlCol="0" anchor="ctr">
              <a:noAutofit/>
            </a:bodyPr>
            <a:lstStyle/>
            <a:p>
              <a:endParaRPr lang="en-US" dirty="0"/>
            </a:p>
          </p:txBody>
        </p:sp>
        <p:sp>
          <p:nvSpPr>
            <p:cNvPr id="24" name="任意多边形: 形状 23">
              <a:extLst>
                <a:ext uri="{FF2B5EF4-FFF2-40B4-BE49-F238E27FC236}">
                  <a16:creationId xmlns:a16="http://schemas.microsoft.com/office/drawing/2014/main" id="{5AF3FA6B-A1CF-2D29-F1AE-789DA0EB6FFE}"/>
                </a:ext>
              </a:extLst>
            </p:cNvPr>
            <p:cNvSpPr/>
            <p:nvPr/>
          </p:nvSpPr>
          <p:spPr>
            <a:xfrm>
              <a:off x="7472605" y="5189296"/>
              <a:ext cx="1357721" cy="715072"/>
            </a:xfrm>
            <a:custGeom>
              <a:avLst/>
              <a:gdLst>
                <a:gd name="connsiteX0" fmla="*/ 315520 w 1357721"/>
                <a:gd name="connsiteY0" fmla="*/ 40431 h 715072"/>
                <a:gd name="connsiteX1" fmla="*/ 789762 w 1357721"/>
                <a:gd name="connsiteY1" fmla="*/ 393190 h 715072"/>
                <a:gd name="connsiteX2" fmla="*/ 1344274 w 1357721"/>
                <a:gd name="connsiteY2" fmla="*/ 603924 h 715072"/>
                <a:gd name="connsiteX3" fmla="*/ 1334617 w 1357721"/>
                <a:gd name="connsiteY3" fmla="*/ 715072 h 715072"/>
                <a:gd name="connsiteX4" fmla="*/ 672339 w 1357721"/>
                <a:gd name="connsiteY4" fmla="*/ 595681 h 715072"/>
                <a:gd name="connsiteX5" fmla="*/ 2188 w 1357721"/>
                <a:gd name="connsiteY5" fmla="*/ 151702 h 715072"/>
                <a:gd name="connsiteX6" fmla="*/ 133389 w 1357721"/>
                <a:gd name="connsiteY6" fmla="*/ 4078 h 715072"/>
                <a:gd name="connsiteX7" fmla="*/ 315520 w 1357721"/>
                <a:gd name="connsiteY7" fmla="*/ 40431 h 71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7721" h="715072">
                  <a:moveTo>
                    <a:pt x="315520" y="40431"/>
                  </a:moveTo>
                  <a:cubicBezTo>
                    <a:pt x="437186" y="118241"/>
                    <a:pt x="688455" y="284502"/>
                    <a:pt x="789762" y="393190"/>
                  </a:cubicBezTo>
                  <a:cubicBezTo>
                    <a:pt x="789762" y="393190"/>
                    <a:pt x="1309152" y="588854"/>
                    <a:pt x="1344274" y="603924"/>
                  </a:cubicBezTo>
                  <a:cubicBezTo>
                    <a:pt x="1379396" y="618994"/>
                    <a:pt x="1334617" y="715072"/>
                    <a:pt x="1334617" y="715072"/>
                  </a:cubicBezTo>
                  <a:cubicBezTo>
                    <a:pt x="1334617" y="715072"/>
                    <a:pt x="826483" y="668140"/>
                    <a:pt x="672339" y="595681"/>
                  </a:cubicBezTo>
                  <a:cubicBezTo>
                    <a:pt x="518195" y="523222"/>
                    <a:pt x="31467" y="328728"/>
                    <a:pt x="2188" y="151702"/>
                  </a:cubicBezTo>
                  <a:cubicBezTo>
                    <a:pt x="-13928" y="54332"/>
                    <a:pt x="61914" y="17426"/>
                    <a:pt x="133389" y="4078"/>
                  </a:cubicBezTo>
                  <a:cubicBezTo>
                    <a:pt x="196510" y="-7412"/>
                    <a:pt x="261643" y="5585"/>
                    <a:pt x="315520" y="40431"/>
                  </a:cubicBezTo>
                  <a:close/>
                </a:path>
              </a:pathLst>
            </a:custGeom>
            <a:solidFill>
              <a:srgbClr val="FFB27D"/>
            </a:solidFill>
            <a:ln w="6148" cap="flat">
              <a:noFill/>
              <a:prstDash val="solid"/>
              <a:miter/>
            </a:ln>
          </p:spPr>
          <p:txBody>
            <a:bodyPr rtlCol="0" anchor="ctr">
              <a:noAutofit/>
            </a:bodyPr>
            <a:lstStyle/>
            <a:p>
              <a:endParaRPr lang="en-US"/>
            </a:p>
          </p:txBody>
        </p:sp>
        <p:sp>
          <p:nvSpPr>
            <p:cNvPr id="25" name="任意多边形: 形状 24">
              <a:extLst>
                <a:ext uri="{FF2B5EF4-FFF2-40B4-BE49-F238E27FC236}">
                  <a16:creationId xmlns:a16="http://schemas.microsoft.com/office/drawing/2014/main" id="{CD165668-D28C-A07A-21F7-937C1FF43965}"/>
                </a:ext>
              </a:extLst>
            </p:cNvPr>
            <p:cNvSpPr/>
            <p:nvPr/>
          </p:nvSpPr>
          <p:spPr>
            <a:xfrm>
              <a:off x="8805684" y="5763987"/>
              <a:ext cx="217869" cy="190144"/>
            </a:xfrm>
            <a:custGeom>
              <a:avLst/>
              <a:gdLst>
                <a:gd name="connsiteX0" fmla="*/ 1538 w 217869"/>
                <a:gd name="connsiteY0" fmla="*/ 140627 h 190144"/>
                <a:gd name="connsiteX1" fmla="*/ 212209 w 217869"/>
                <a:gd name="connsiteY1" fmla="*/ 167322 h 190144"/>
                <a:gd name="connsiteX2" fmla="*/ 100323 w 217869"/>
                <a:gd name="connsiteY2" fmla="*/ 39689 h 190144"/>
                <a:gd name="connsiteX3" fmla="*/ 132185 w 217869"/>
                <a:gd name="connsiteY3" fmla="*/ 5490 h 190144"/>
                <a:gd name="connsiteX4" fmla="*/ 0 w 217869"/>
                <a:gd name="connsiteY4" fmla="*/ 24927 h 19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69" h="190144">
                  <a:moveTo>
                    <a:pt x="1538" y="140627"/>
                  </a:moveTo>
                  <a:cubicBezTo>
                    <a:pt x="1538" y="140627"/>
                    <a:pt x="175611" y="231231"/>
                    <a:pt x="212209" y="167322"/>
                  </a:cubicBezTo>
                  <a:cubicBezTo>
                    <a:pt x="248808" y="103414"/>
                    <a:pt x="95771" y="49223"/>
                    <a:pt x="100323" y="39689"/>
                  </a:cubicBezTo>
                  <a:cubicBezTo>
                    <a:pt x="104874" y="30155"/>
                    <a:pt x="157773" y="29109"/>
                    <a:pt x="132185" y="5490"/>
                  </a:cubicBezTo>
                  <a:cubicBezTo>
                    <a:pt x="111025" y="-14070"/>
                    <a:pt x="0" y="24927"/>
                    <a:pt x="0" y="24927"/>
                  </a:cubicBezTo>
                  <a:close/>
                </a:path>
              </a:pathLst>
            </a:custGeom>
            <a:solidFill>
              <a:srgbClr val="FFB27D"/>
            </a:solidFill>
            <a:ln w="6148" cap="flat">
              <a:noFill/>
              <a:prstDash val="solid"/>
              <a:miter/>
            </a:ln>
          </p:spPr>
          <p:txBody>
            <a:bodyPr rtlCol="0" anchor="ctr">
              <a:noAutofit/>
            </a:bodyPr>
            <a:lstStyle/>
            <a:p>
              <a:endParaRPr lang="en-US"/>
            </a:p>
          </p:txBody>
        </p:sp>
        <p:sp>
          <p:nvSpPr>
            <p:cNvPr id="26" name="任意多边形: 形状 25">
              <a:extLst>
                <a:ext uri="{FF2B5EF4-FFF2-40B4-BE49-F238E27FC236}">
                  <a16:creationId xmlns:a16="http://schemas.microsoft.com/office/drawing/2014/main" id="{D8B3B119-6265-F45D-F8EA-4AC7ED1DF658}"/>
                </a:ext>
              </a:extLst>
            </p:cNvPr>
            <p:cNvSpPr/>
            <p:nvPr/>
          </p:nvSpPr>
          <p:spPr>
            <a:xfrm>
              <a:off x="8068425" y="4211675"/>
              <a:ext cx="361245" cy="402910"/>
            </a:xfrm>
            <a:custGeom>
              <a:avLst/>
              <a:gdLst>
                <a:gd name="connsiteX0" fmla="*/ 147685 w 361245"/>
                <a:gd name="connsiteY0" fmla="*/ 190189 h 402910"/>
                <a:gd name="connsiteX1" fmla="*/ 256128 w 361245"/>
                <a:gd name="connsiteY1" fmla="*/ 300907 h 402910"/>
                <a:gd name="connsiteX2" fmla="*/ 349746 w 361245"/>
                <a:gd name="connsiteY2" fmla="*/ 397662 h 402910"/>
                <a:gd name="connsiteX3" fmla="*/ 0 w 361245"/>
                <a:gd name="connsiteY3" fmla="*/ 0 h 402910"/>
              </a:gdLst>
              <a:ahLst/>
              <a:cxnLst>
                <a:cxn ang="0">
                  <a:pos x="connsiteX0" y="connsiteY0"/>
                </a:cxn>
                <a:cxn ang="0">
                  <a:pos x="connsiteX1" y="connsiteY1"/>
                </a:cxn>
                <a:cxn ang="0">
                  <a:pos x="connsiteX2" y="connsiteY2"/>
                </a:cxn>
                <a:cxn ang="0">
                  <a:pos x="connsiteX3" y="connsiteY3"/>
                </a:cxn>
              </a:cxnLst>
              <a:rect l="l" t="t" r="r" b="b"/>
              <a:pathLst>
                <a:path w="361245" h="402910">
                  <a:moveTo>
                    <a:pt x="147685" y="190189"/>
                  </a:moveTo>
                  <a:cubicBezTo>
                    <a:pt x="147685" y="190189"/>
                    <a:pt x="230601" y="217069"/>
                    <a:pt x="256128" y="300907"/>
                  </a:cubicBezTo>
                  <a:cubicBezTo>
                    <a:pt x="277287" y="370167"/>
                    <a:pt x="314439" y="419560"/>
                    <a:pt x="349746" y="397662"/>
                  </a:cubicBezTo>
                  <a:cubicBezTo>
                    <a:pt x="385053" y="375764"/>
                    <a:pt x="357435" y="86545"/>
                    <a:pt x="0" y="0"/>
                  </a:cubicBezTo>
                  <a:close/>
                </a:path>
              </a:pathLst>
            </a:custGeom>
            <a:solidFill>
              <a:srgbClr val="F77D48"/>
            </a:solidFill>
            <a:ln w="6148" cap="flat">
              <a:noFill/>
              <a:prstDash val="solid"/>
              <a:miter/>
            </a:ln>
          </p:spPr>
          <p:txBody>
            <a:bodyPr rtlCol="0" anchor="ctr">
              <a:noAutofit/>
            </a:bodyPr>
            <a:lstStyle/>
            <a:p>
              <a:endParaRPr lang="en-US"/>
            </a:p>
          </p:txBody>
        </p:sp>
        <p:sp>
          <p:nvSpPr>
            <p:cNvPr id="27" name="任意多边形: 形状 26">
              <a:extLst>
                <a:ext uri="{FF2B5EF4-FFF2-40B4-BE49-F238E27FC236}">
                  <a16:creationId xmlns:a16="http://schemas.microsoft.com/office/drawing/2014/main" id="{5F78A09E-2061-AC8A-4973-D076052CDBC9}"/>
                </a:ext>
              </a:extLst>
            </p:cNvPr>
            <p:cNvSpPr/>
            <p:nvPr/>
          </p:nvSpPr>
          <p:spPr>
            <a:xfrm>
              <a:off x="7768536" y="4245105"/>
              <a:ext cx="521478" cy="483107"/>
            </a:xfrm>
            <a:custGeom>
              <a:avLst/>
              <a:gdLst>
                <a:gd name="connsiteX0" fmla="*/ 521325 w 521478"/>
                <a:gd name="connsiteY0" fmla="*/ 91374 h 483107"/>
                <a:gd name="connsiteX1" fmla="*/ 447513 w 521478"/>
                <a:gd name="connsiteY1" fmla="*/ 156759 h 483107"/>
                <a:gd name="connsiteX2" fmla="*/ 254680 w 521478"/>
                <a:gd name="connsiteY2" fmla="*/ 353591 h 483107"/>
                <a:gd name="connsiteX3" fmla="*/ 4580 w 521478"/>
                <a:gd name="connsiteY3" fmla="*/ 451576 h 483107"/>
                <a:gd name="connsiteX4" fmla="*/ 221895 w 521478"/>
                <a:gd name="connsiteY4" fmla="*/ 2984 h 483107"/>
                <a:gd name="connsiteX5" fmla="*/ 521325 w 521478"/>
                <a:gd name="connsiteY5" fmla="*/ 91374 h 48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478" h="483107">
                  <a:moveTo>
                    <a:pt x="521325" y="91374"/>
                  </a:moveTo>
                  <a:cubicBezTo>
                    <a:pt x="525385" y="120099"/>
                    <a:pt x="447513" y="156759"/>
                    <a:pt x="447513" y="156759"/>
                  </a:cubicBezTo>
                  <a:cubicBezTo>
                    <a:pt x="347744" y="120776"/>
                    <a:pt x="269134" y="236722"/>
                    <a:pt x="254680" y="353591"/>
                  </a:cubicBezTo>
                  <a:cubicBezTo>
                    <a:pt x="240225" y="470460"/>
                    <a:pt x="31214" y="520898"/>
                    <a:pt x="4580" y="451576"/>
                  </a:cubicBezTo>
                  <a:cubicBezTo>
                    <a:pt x="-24145" y="287960"/>
                    <a:pt x="86327" y="-34353"/>
                    <a:pt x="221895" y="2984"/>
                  </a:cubicBezTo>
                  <a:cubicBezTo>
                    <a:pt x="357463" y="40320"/>
                    <a:pt x="521325" y="91374"/>
                    <a:pt x="521325" y="91374"/>
                  </a:cubicBezTo>
                  <a:close/>
                </a:path>
              </a:pathLst>
            </a:custGeom>
            <a:solidFill>
              <a:srgbClr val="F77D48"/>
            </a:solidFill>
            <a:ln w="6148" cap="flat">
              <a:noFill/>
              <a:prstDash val="solid"/>
              <a:miter/>
            </a:ln>
          </p:spPr>
          <p:txBody>
            <a:bodyPr rtlCol="0" anchor="ctr">
              <a:noAutofit/>
            </a:bodyPr>
            <a:lstStyle/>
            <a:p>
              <a:endParaRPr lang="en-US"/>
            </a:p>
          </p:txBody>
        </p:sp>
        <p:sp>
          <p:nvSpPr>
            <p:cNvPr id="28" name="任意多边形: 形状 27">
              <a:extLst>
                <a:ext uri="{FF2B5EF4-FFF2-40B4-BE49-F238E27FC236}">
                  <a16:creationId xmlns:a16="http://schemas.microsoft.com/office/drawing/2014/main" id="{BB5A73A4-AEBB-2013-1B18-C8C7EC7793E7}"/>
                </a:ext>
              </a:extLst>
            </p:cNvPr>
            <p:cNvSpPr/>
            <p:nvPr/>
          </p:nvSpPr>
          <p:spPr>
            <a:xfrm>
              <a:off x="7472812" y="3956444"/>
              <a:ext cx="534201" cy="509735"/>
            </a:xfrm>
            <a:custGeom>
              <a:avLst/>
              <a:gdLst>
                <a:gd name="connsiteX0" fmla="*/ 531704 w 534201"/>
                <a:gd name="connsiteY0" fmla="*/ 250742 h 509735"/>
                <a:gd name="connsiteX1" fmla="*/ 108638 w 534201"/>
                <a:gd name="connsiteY1" fmla="*/ 79990 h 509735"/>
                <a:gd name="connsiteX2" fmla="*/ 256262 w 534201"/>
                <a:gd name="connsiteY2" fmla="*/ 509268 h 509735"/>
                <a:gd name="connsiteX3" fmla="*/ 531704 w 534201"/>
                <a:gd name="connsiteY3" fmla="*/ 250742 h 509735"/>
              </a:gdLst>
              <a:ahLst/>
              <a:cxnLst>
                <a:cxn ang="0">
                  <a:pos x="connsiteX0" y="connsiteY0"/>
                </a:cxn>
                <a:cxn ang="0">
                  <a:pos x="connsiteX1" y="connsiteY1"/>
                </a:cxn>
                <a:cxn ang="0">
                  <a:pos x="connsiteX2" y="connsiteY2"/>
                </a:cxn>
                <a:cxn ang="0">
                  <a:pos x="connsiteX3" y="connsiteY3"/>
                </a:cxn>
              </a:cxnLst>
              <a:rect l="l" t="t" r="r" b="b"/>
              <a:pathLst>
                <a:path w="534201" h="509735">
                  <a:moveTo>
                    <a:pt x="531704" y="250742"/>
                  </a:moveTo>
                  <a:cubicBezTo>
                    <a:pt x="562336" y="5686"/>
                    <a:pt x="304794" y="-76799"/>
                    <a:pt x="108638" y="79990"/>
                  </a:cubicBezTo>
                  <a:cubicBezTo>
                    <a:pt x="-87517" y="236779"/>
                    <a:pt x="-5955" y="522862"/>
                    <a:pt x="256262" y="509268"/>
                  </a:cubicBezTo>
                  <a:cubicBezTo>
                    <a:pt x="518479" y="495674"/>
                    <a:pt x="531704" y="250742"/>
                    <a:pt x="531704" y="250742"/>
                  </a:cubicBezTo>
                  <a:close/>
                </a:path>
              </a:pathLst>
            </a:custGeom>
            <a:solidFill>
              <a:srgbClr val="F77D48"/>
            </a:solidFill>
            <a:ln w="6148" cap="flat">
              <a:noFill/>
              <a:prstDash val="solid"/>
              <a:miter/>
            </a:ln>
          </p:spPr>
          <p:txBody>
            <a:bodyPr rtlCol="0" anchor="ctr">
              <a:noAutofit/>
            </a:bodyPr>
            <a:lstStyle/>
            <a:p>
              <a:endParaRPr lang="en-US"/>
            </a:p>
          </p:txBody>
        </p:sp>
      </p:grpSp>
      <p:grpSp>
        <p:nvGrpSpPr>
          <p:cNvPr id="50" name="组合 49">
            <a:extLst>
              <a:ext uri="{FF2B5EF4-FFF2-40B4-BE49-F238E27FC236}">
                <a16:creationId xmlns:a16="http://schemas.microsoft.com/office/drawing/2014/main" id="{F071023F-F740-61E9-82F1-FF94A0338A97}"/>
              </a:ext>
            </a:extLst>
          </p:cNvPr>
          <p:cNvGrpSpPr/>
          <p:nvPr/>
        </p:nvGrpSpPr>
        <p:grpSpPr>
          <a:xfrm>
            <a:off x="672991" y="3846379"/>
            <a:ext cx="2362200" cy="403027"/>
            <a:chOff x="672991" y="3846379"/>
            <a:chExt cx="2362200" cy="403027"/>
          </a:xfrm>
        </p:grpSpPr>
        <p:sp>
          <p:nvSpPr>
            <p:cNvPr id="31" name="梯形 30">
              <a:extLst>
                <a:ext uri="{FF2B5EF4-FFF2-40B4-BE49-F238E27FC236}">
                  <a16:creationId xmlns:a16="http://schemas.microsoft.com/office/drawing/2014/main" id="{7931CE62-76D4-A6BA-980F-AA394BCEA7D2}"/>
                </a:ext>
              </a:extLst>
            </p:cNvPr>
            <p:cNvSpPr/>
            <p:nvPr/>
          </p:nvSpPr>
          <p:spPr>
            <a:xfrm>
              <a:off x="672991" y="4058906"/>
              <a:ext cx="23622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文本框 31">
              <a:extLst>
                <a:ext uri="{FF2B5EF4-FFF2-40B4-BE49-F238E27FC236}">
                  <a16:creationId xmlns:a16="http://schemas.microsoft.com/office/drawing/2014/main" id="{0CB3D466-02ED-E18F-F75D-FF6FC236D472}"/>
                </a:ext>
              </a:extLst>
            </p:cNvPr>
            <p:cNvSpPr txBox="1"/>
            <p:nvPr/>
          </p:nvSpPr>
          <p:spPr>
            <a:xfrm>
              <a:off x="930762" y="3846379"/>
              <a:ext cx="1846659"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听从身体感受</a:t>
              </a:r>
            </a:p>
          </p:txBody>
        </p:sp>
      </p:grpSp>
      <p:sp>
        <p:nvSpPr>
          <p:cNvPr id="33" name="文本框 32">
            <a:extLst>
              <a:ext uri="{FF2B5EF4-FFF2-40B4-BE49-F238E27FC236}">
                <a16:creationId xmlns:a16="http://schemas.microsoft.com/office/drawing/2014/main" id="{6F487287-E45E-3D09-DFD1-720F6AF93373}"/>
              </a:ext>
            </a:extLst>
          </p:cNvPr>
          <p:cNvSpPr txBox="1"/>
          <p:nvPr/>
        </p:nvSpPr>
        <p:spPr>
          <a:xfrm>
            <a:off x="658473" y="4302076"/>
            <a:ext cx="2465443" cy="1259897"/>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75000"/>
                    <a:lumOff val="25000"/>
                  </a:schemeClr>
                </a:solidFill>
                <a:effectLst/>
                <a:latin typeface="+mn-ea"/>
              </a:rPr>
              <a:t>每个人身体有强弱差异，不要模仿别人。尽自己所能，不勉强、不过度。关键在能感受自身肢体反应。</a:t>
            </a:r>
          </a:p>
        </p:txBody>
      </p:sp>
      <p:grpSp>
        <p:nvGrpSpPr>
          <p:cNvPr id="4" name="组合 3">
            <a:extLst>
              <a:ext uri="{FF2B5EF4-FFF2-40B4-BE49-F238E27FC236}">
                <a16:creationId xmlns:a16="http://schemas.microsoft.com/office/drawing/2014/main" id="{709BD024-A1D0-AE2D-6FCF-2093B52A9D10}"/>
              </a:ext>
            </a:extLst>
          </p:cNvPr>
          <p:cNvGrpSpPr/>
          <p:nvPr/>
        </p:nvGrpSpPr>
        <p:grpSpPr>
          <a:xfrm>
            <a:off x="3457748" y="1539811"/>
            <a:ext cx="2362200" cy="403027"/>
            <a:chOff x="3457748" y="1539811"/>
            <a:chExt cx="2362200" cy="403027"/>
          </a:xfrm>
        </p:grpSpPr>
        <p:sp>
          <p:nvSpPr>
            <p:cNvPr id="35" name="梯形 34">
              <a:extLst>
                <a:ext uri="{FF2B5EF4-FFF2-40B4-BE49-F238E27FC236}">
                  <a16:creationId xmlns:a16="http://schemas.microsoft.com/office/drawing/2014/main" id="{934BBA0C-9939-004C-8237-2C4290C4D470}"/>
                </a:ext>
              </a:extLst>
            </p:cNvPr>
            <p:cNvSpPr/>
            <p:nvPr/>
          </p:nvSpPr>
          <p:spPr>
            <a:xfrm>
              <a:off x="3457748" y="1752338"/>
              <a:ext cx="23622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文本框 35">
              <a:extLst>
                <a:ext uri="{FF2B5EF4-FFF2-40B4-BE49-F238E27FC236}">
                  <a16:creationId xmlns:a16="http://schemas.microsoft.com/office/drawing/2014/main" id="{B0B838DB-E5DF-4383-9FBA-34CD54A07DB0}"/>
                </a:ext>
              </a:extLst>
            </p:cNvPr>
            <p:cNvSpPr txBox="1"/>
            <p:nvPr/>
          </p:nvSpPr>
          <p:spPr>
            <a:xfrm>
              <a:off x="3715519" y="1539811"/>
              <a:ext cx="1846659"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切忌攀比心理</a:t>
              </a:r>
            </a:p>
          </p:txBody>
        </p:sp>
      </p:grpSp>
      <p:sp>
        <p:nvSpPr>
          <p:cNvPr id="37" name="文本框 36">
            <a:extLst>
              <a:ext uri="{FF2B5EF4-FFF2-40B4-BE49-F238E27FC236}">
                <a16:creationId xmlns:a16="http://schemas.microsoft.com/office/drawing/2014/main" id="{CD49417B-3B0C-CE18-27D3-D16C077CAE79}"/>
              </a:ext>
            </a:extLst>
          </p:cNvPr>
          <p:cNvSpPr txBox="1"/>
          <p:nvPr/>
        </p:nvSpPr>
        <p:spPr>
          <a:xfrm>
            <a:off x="3443230" y="1995508"/>
            <a:ext cx="2465443" cy="1579984"/>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75000"/>
                    <a:lumOff val="25000"/>
                  </a:schemeClr>
                </a:solidFill>
                <a:effectLst/>
                <a:latin typeface="+mn-ea"/>
              </a:rPr>
              <a:t>没有攀比竞争之心，受伤的几率几乎是零。要做得和别人一样好甚至更好的心态，是造成过度伸展和弯曲，以及受伤几率增加的主要原因。</a:t>
            </a:r>
          </a:p>
        </p:txBody>
      </p:sp>
      <p:grpSp>
        <p:nvGrpSpPr>
          <p:cNvPr id="5" name="组合 4">
            <a:extLst>
              <a:ext uri="{FF2B5EF4-FFF2-40B4-BE49-F238E27FC236}">
                <a16:creationId xmlns:a16="http://schemas.microsoft.com/office/drawing/2014/main" id="{7E2B76CB-561F-E0BE-F8F9-0CBD51FD97AD}"/>
              </a:ext>
            </a:extLst>
          </p:cNvPr>
          <p:cNvGrpSpPr/>
          <p:nvPr/>
        </p:nvGrpSpPr>
        <p:grpSpPr>
          <a:xfrm>
            <a:off x="6264212" y="1539811"/>
            <a:ext cx="2362200" cy="403027"/>
            <a:chOff x="6264212" y="1539811"/>
            <a:chExt cx="2362200" cy="403027"/>
          </a:xfrm>
        </p:grpSpPr>
        <p:sp>
          <p:nvSpPr>
            <p:cNvPr id="39" name="梯形 38">
              <a:extLst>
                <a:ext uri="{FF2B5EF4-FFF2-40B4-BE49-F238E27FC236}">
                  <a16:creationId xmlns:a16="http://schemas.microsoft.com/office/drawing/2014/main" id="{E106C055-FB38-1A50-1A82-C5CDC516C6D8}"/>
                </a:ext>
              </a:extLst>
            </p:cNvPr>
            <p:cNvSpPr/>
            <p:nvPr/>
          </p:nvSpPr>
          <p:spPr>
            <a:xfrm>
              <a:off x="6264212" y="1752338"/>
              <a:ext cx="23622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文本框 39">
              <a:extLst>
                <a:ext uri="{FF2B5EF4-FFF2-40B4-BE49-F238E27FC236}">
                  <a16:creationId xmlns:a16="http://schemas.microsoft.com/office/drawing/2014/main" id="{4A1DE520-77EE-6213-741F-F7E48F5C6399}"/>
                </a:ext>
              </a:extLst>
            </p:cNvPr>
            <p:cNvSpPr txBox="1"/>
            <p:nvPr/>
          </p:nvSpPr>
          <p:spPr>
            <a:xfrm>
              <a:off x="6521985" y="1539811"/>
              <a:ext cx="1846659"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不要过度拉扯</a:t>
              </a:r>
            </a:p>
          </p:txBody>
        </p:sp>
      </p:grpSp>
      <p:sp>
        <p:nvSpPr>
          <p:cNvPr id="41" name="文本框 40">
            <a:extLst>
              <a:ext uri="{FF2B5EF4-FFF2-40B4-BE49-F238E27FC236}">
                <a16:creationId xmlns:a16="http://schemas.microsoft.com/office/drawing/2014/main" id="{A746C0D3-D81E-1445-5354-9690569C7C17}"/>
              </a:ext>
            </a:extLst>
          </p:cNvPr>
          <p:cNvSpPr txBox="1"/>
          <p:nvPr/>
        </p:nvSpPr>
        <p:spPr>
          <a:xfrm>
            <a:off x="6249694" y="1995508"/>
            <a:ext cx="2465443" cy="1579984"/>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75000"/>
                    <a:lumOff val="25000"/>
                  </a:schemeClr>
                </a:solidFill>
                <a:effectLst/>
                <a:latin typeface="+mn-ea"/>
              </a:rPr>
              <a:t>扭伤通常会出现一种尖锐、局部和突然性的疼痛。要是在练姿势时感到这种疼痛，那表示您已经做过头了，立即停止这个姿势。</a:t>
            </a:r>
          </a:p>
        </p:txBody>
      </p:sp>
      <p:grpSp>
        <p:nvGrpSpPr>
          <p:cNvPr id="3" name="组合 2">
            <a:extLst>
              <a:ext uri="{FF2B5EF4-FFF2-40B4-BE49-F238E27FC236}">
                <a16:creationId xmlns:a16="http://schemas.microsoft.com/office/drawing/2014/main" id="{F939E925-24E3-3381-944D-39BC76A895A4}"/>
              </a:ext>
            </a:extLst>
          </p:cNvPr>
          <p:cNvGrpSpPr/>
          <p:nvPr/>
        </p:nvGrpSpPr>
        <p:grpSpPr>
          <a:xfrm>
            <a:off x="651284" y="1539811"/>
            <a:ext cx="2362200" cy="403027"/>
            <a:chOff x="651284" y="1539811"/>
            <a:chExt cx="2362200" cy="403027"/>
          </a:xfrm>
        </p:grpSpPr>
        <p:sp>
          <p:nvSpPr>
            <p:cNvPr id="43" name="梯形 42">
              <a:extLst>
                <a:ext uri="{FF2B5EF4-FFF2-40B4-BE49-F238E27FC236}">
                  <a16:creationId xmlns:a16="http://schemas.microsoft.com/office/drawing/2014/main" id="{BF396474-9ED8-0F50-57E0-0C3FF53407DF}"/>
                </a:ext>
              </a:extLst>
            </p:cNvPr>
            <p:cNvSpPr/>
            <p:nvPr/>
          </p:nvSpPr>
          <p:spPr>
            <a:xfrm>
              <a:off x="651284" y="1752338"/>
              <a:ext cx="23622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文本框 43">
              <a:extLst>
                <a:ext uri="{FF2B5EF4-FFF2-40B4-BE49-F238E27FC236}">
                  <a16:creationId xmlns:a16="http://schemas.microsoft.com/office/drawing/2014/main" id="{5CAD6AF3-E437-C3D1-AE9C-B2F2CBA01CB5}"/>
                </a:ext>
              </a:extLst>
            </p:cNvPr>
            <p:cNvSpPr txBox="1"/>
            <p:nvPr/>
          </p:nvSpPr>
          <p:spPr>
            <a:xfrm>
              <a:off x="1216833" y="1539811"/>
              <a:ext cx="1231106"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不要勉强</a:t>
              </a:r>
            </a:p>
          </p:txBody>
        </p:sp>
      </p:grpSp>
      <p:sp>
        <p:nvSpPr>
          <p:cNvPr id="45" name="文本框 44">
            <a:extLst>
              <a:ext uri="{FF2B5EF4-FFF2-40B4-BE49-F238E27FC236}">
                <a16:creationId xmlns:a16="http://schemas.microsoft.com/office/drawing/2014/main" id="{D57E9FF6-7C5B-2836-F920-010F8C46A71D}"/>
              </a:ext>
            </a:extLst>
          </p:cNvPr>
          <p:cNvSpPr txBox="1"/>
          <p:nvPr/>
        </p:nvSpPr>
        <p:spPr>
          <a:xfrm>
            <a:off x="636766" y="1995508"/>
            <a:ext cx="2465443" cy="1259897"/>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75000"/>
                    <a:lumOff val="25000"/>
                  </a:schemeClr>
                </a:solidFill>
                <a:effectLst/>
                <a:latin typeface="+mn-ea"/>
              </a:rPr>
              <a:t>有一些瑜伽老师，鼓励学生们强迫身体做到某个位置。甚至还抓住学生的身体来扭转或弯曲它，非常危险。</a:t>
            </a:r>
          </a:p>
        </p:txBody>
      </p:sp>
      <p:grpSp>
        <p:nvGrpSpPr>
          <p:cNvPr id="29" name="组合 28">
            <a:extLst>
              <a:ext uri="{FF2B5EF4-FFF2-40B4-BE49-F238E27FC236}">
                <a16:creationId xmlns:a16="http://schemas.microsoft.com/office/drawing/2014/main" id="{2A75B5A5-B48B-E95A-DE06-F4127EEEB573}"/>
              </a:ext>
            </a:extLst>
          </p:cNvPr>
          <p:cNvGrpSpPr/>
          <p:nvPr/>
        </p:nvGrpSpPr>
        <p:grpSpPr>
          <a:xfrm>
            <a:off x="9070677" y="1539811"/>
            <a:ext cx="2362200" cy="403027"/>
            <a:chOff x="9070677" y="1539811"/>
            <a:chExt cx="2362200" cy="403027"/>
          </a:xfrm>
        </p:grpSpPr>
        <p:sp>
          <p:nvSpPr>
            <p:cNvPr id="47" name="梯形 46">
              <a:extLst>
                <a:ext uri="{FF2B5EF4-FFF2-40B4-BE49-F238E27FC236}">
                  <a16:creationId xmlns:a16="http://schemas.microsoft.com/office/drawing/2014/main" id="{E4B4DE75-32D5-9389-D355-0C5DA36CB0AB}"/>
                </a:ext>
              </a:extLst>
            </p:cNvPr>
            <p:cNvSpPr/>
            <p:nvPr/>
          </p:nvSpPr>
          <p:spPr>
            <a:xfrm>
              <a:off x="9070677" y="1752338"/>
              <a:ext cx="23622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文本框 47">
              <a:extLst>
                <a:ext uri="{FF2B5EF4-FFF2-40B4-BE49-F238E27FC236}">
                  <a16:creationId xmlns:a16="http://schemas.microsoft.com/office/drawing/2014/main" id="{13232A73-4EEE-4104-56BD-146B6E77DCC0}"/>
                </a:ext>
              </a:extLst>
            </p:cNvPr>
            <p:cNvSpPr txBox="1"/>
            <p:nvPr/>
          </p:nvSpPr>
          <p:spPr>
            <a:xfrm>
              <a:off x="9482338" y="1539811"/>
              <a:ext cx="1538883"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练习前热身</a:t>
              </a:r>
            </a:p>
          </p:txBody>
        </p:sp>
      </p:grpSp>
      <p:sp>
        <p:nvSpPr>
          <p:cNvPr id="49" name="文本框 48">
            <a:extLst>
              <a:ext uri="{FF2B5EF4-FFF2-40B4-BE49-F238E27FC236}">
                <a16:creationId xmlns:a16="http://schemas.microsoft.com/office/drawing/2014/main" id="{132D613F-6E66-6D03-1931-19699FF228D5}"/>
              </a:ext>
            </a:extLst>
          </p:cNvPr>
          <p:cNvSpPr txBox="1"/>
          <p:nvPr/>
        </p:nvSpPr>
        <p:spPr>
          <a:xfrm>
            <a:off x="9056159" y="1995508"/>
            <a:ext cx="2465443" cy="1900072"/>
          </a:xfrm>
          <a:prstGeom prst="rect">
            <a:avLst/>
          </a:prstGeom>
          <a:noFill/>
        </p:spPr>
        <p:txBody>
          <a:bodyPr wrap="square" lIns="0" tIns="0" rIns="0" bIns="0" rtlCol="0" anchor="t">
            <a:noAutofit/>
          </a:bodyPr>
          <a:lstStyle/>
          <a:p>
            <a:pPr algn="just">
              <a:lnSpc>
                <a:spcPct val="130000"/>
              </a:lnSpc>
            </a:pPr>
            <a:r>
              <a:rPr lang="zh-CN" altLang="en-US" sz="1600" b="0" dirty="0">
                <a:solidFill>
                  <a:schemeClr val="tx1">
                    <a:lumMod val="75000"/>
                    <a:lumOff val="25000"/>
                  </a:schemeClr>
                </a:solidFill>
                <a:effectLst/>
                <a:latin typeface="+mn-ea"/>
              </a:rPr>
              <a:t>整个练习过程里有一个不可忽视的环节就是：热身，即准备练习，也可以是一些较简单的瑜伽动作。如果缺了这一项，就很可能会受伤或者难以完成动作。</a:t>
            </a:r>
          </a:p>
        </p:txBody>
      </p:sp>
    </p:spTree>
    <p:extLst>
      <p:ext uri="{BB962C8B-B14F-4D97-AF65-F5344CB8AC3E}">
        <p14:creationId xmlns:p14="http://schemas.microsoft.com/office/powerpoint/2010/main" val="21289914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a:extLst>
              <a:ext uri="{FF2B5EF4-FFF2-40B4-BE49-F238E27FC236}">
                <a16:creationId xmlns:a16="http://schemas.microsoft.com/office/drawing/2014/main" id="{EF8FDEEB-2870-338C-9902-C59E3BB8002F}"/>
              </a:ext>
            </a:extLst>
          </p:cNvPr>
          <p:cNvGrpSpPr/>
          <p:nvPr>
            <p:custDataLst>
              <p:tags r:id="rId1"/>
            </p:custDataLst>
          </p:nvPr>
        </p:nvGrpSpPr>
        <p:grpSpPr>
          <a:xfrm rot="21268825">
            <a:off x="413946" y="3181542"/>
            <a:ext cx="4357487" cy="2811890"/>
            <a:chOff x="1664141" y="-3394843"/>
            <a:chExt cx="6828680" cy="4406549"/>
          </a:xfrm>
          <a:solidFill>
            <a:schemeClr val="accent1">
              <a:alpha val="20000"/>
            </a:schemeClr>
          </a:solidFill>
        </p:grpSpPr>
        <p:sp>
          <p:nvSpPr>
            <p:cNvPr id="108" name="任意多边形: 形状 107">
              <a:extLst>
                <a:ext uri="{FF2B5EF4-FFF2-40B4-BE49-F238E27FC236}">
                  <a16:creationId xmlns:a16="http://schemas.microsoft.com/office/drawing/2014/main" id="{1617540D-6565-1BE5-FCD9-61B73292F3DE}"/>
                </a:ext>
              </a:extLst>
            </p:cNvPr>
            <p:cNvSpPr/>
            <p:nvPr>
              <p:custDataLst>
                <p:tags r:id="rId32"/>
              </p:custDataLst>
            </p:nvPr>
          </p:nvSpPr>
          <p:spPr>
            <a:xfrm rot="20473046">
              <a:off x="1664141" y="-127924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dirty="0"/>
            </a:p>
          </p:txBody>
        </p:sp>
        <p:sp>
          <p:nvSpPr>
            <p:cNvPr id="109" name="Freeform 227+++++">
              <a:extLst>
                <a:ext uri="{FF2B5EF4-FFF2-40B4-BE49-F238E27FC236}">
                  <a16:creationId xmlns:a16="http://schemas.microsoft.com/office/drawing/2014/main" id="{D964DC57-42D5-6142-2197-38EF37ACEA65}"/>
                </a:ext>
              </a:extLst>
            </p:cNvPr>
            <p:cNvSpPr/>
            <p:nvPr>
              <p:custDataLst>
                <p:tags r:id="rId33"/>
              </p:custDataLst>
            </p:nvPr>
          </p:nvSpPr>
          <p:spPr>
            <a:xfrm rot="8100000">
              <a:off x="5518609" y="-114457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nvGrpSpPr>
            <p:cNvPr id="110" name="组合 109">
              <a:extLst>
                <a:ext uri="{FF2B5EF4-FFF2-40B4-BE49-F238E27FC236}">
                  <a16:creationId xmlns:a16="http://schemas.microsoft.com/office/drawing/2014/main" id="{AD951F24-1DEC-8755-D1B4-9D7F98B1DEFF}"/>
                </a:ext>
              </a:extLst>
            </p:cNvPr>
            <p:cNvGrpSpPr/>
            <p:nvPr/>
          </p:nvGrpSpPr>
          <p:grpSpPr>
            <a:xfrm>
              <a:off x="2202006" y="-3394843"/>
              <a:ext cx="5322371" cy="4089517"/>
              <a:chOff x="2202006" y="-3394843"/>
              <a:chExt cx="5322371" cy="4089517"/>
            </a:xfrm>
            <a:grpFill/>
          </p:grpSpPr>
          <p:sp>
            <p:nvSpPr>
              <p:cNvPr id="111" name="Freeform 227+">
                <a:extLst>
                  <a:ext uri="{FF2B5EF4-FFF2-40B4-BE49-F238E27FC236}">
                    <a16:creationId xmlns:a16="http://schemas.microsoft.com/office/drawing/2014/main" id="{52E45BAD-A148-93BA-A1AE-03DAFFE46509}"/>
                  </a:ext>
                </a:extLst>
              </p:cNvPr>
              <p:cNvSpPr/>
              <p:nvPr>
                <p:custDataLst>
                  <p:tags r:id="rId34"/>
                </p:custDataLst>
              </p:nvPr>
            </p:nvSpPr>
            <p:spPr>
              <a:xfrm rot="673046">
                <a:off x="2202006" y="-1844697"/>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a:p>
            </p:txBody>
          </p:sp>
          <p:sp>
            <p:nvSpPr>
              <p:cNvPr id="112" name="Freeform 227++">
                <a:extLst>
                  <a:ext uri="{FF2B5EF4-FFF2-40B4-BE49-F238E27FC236}">
                    <a16:creationId xmlns:a16="http://schemas.microsoft.com/office/drawing/2014/main" id="{E5208132-6AB1-A3E3-DB60-DB0F4B9F92E7}"/>
                  </a:ext>
                </a:extLst>
              </p:cNvPr>
              <p:cNvSpPr/>
              <p:nvPr>
                <p:custDataLst>
                  <p:tags r:id="rId35"/>
                </p:custDataLst>
              </p:nvPr>
            </p:nvSpPr>
            <p:spPr>
              <a:xfrm rot="1800000">
                <a:off x="2789478" y="-2244162"/>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13" name="Freeform 227+++">
                <a:extLst>
                  <a:ext uri="{FF2B5EF4-FFF2-40B4-BE49-F238E27FC236}">
                    <a16:creationId xmlns:a16="http://schemas.microsoft.com/office/drawing/2014/main" id="{CFE7A1E1-B98D-54F5-14CB-19E969E91EB5}"/>
                  </a:ext>
                </a:extLst>
              </p:cNvPr>
              <p:cNvSpPr/>
              <p:nvPr>
                <p:custDataLst>
                  <p:tags r:id="rId36"/>
                </p:custDataLst>
              </p:nvPr>
            </p:nvSpPr>
            <p:spPr>
              <a:xfrm rot="4500000">
                <a:off x="4261066" y="-2188342"/>
                <a:ext cx="2974209" cy="2156282"/>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14" name="Freeform 227++++">
                <a:extLst>
                  <a:ext uri="{FF2B5EF4-FFF2-40B4-BE49-F238E27FC236}">
                    <a16:creationId xmlns:a16="http://schemas.microsoft.com/office/drawing/2014/main" id="{E0286330-DB63-7BB0-FFAB-165429E66494}"/>
                  </a:ext>
                </a:extLst>
              </p:cNvPr>
              <p:cNvSpPr/>
              <p:nvPr>
                <p:custDataLst>
                  <p:tags r:id="rId37"/>
                </p:custDataLst>
              </p:nvPr>
            </p:nvSpPr>
            <p:spPr>
              <a:xfrm rot="6073046">
                <a:off x="4959131" y="-1870572"/>
                <a:ext cx="2974209" cy="2156283"/>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sp>
            <p:nvSpPr>
              <p:cNvPr id="115" name="Freeform 227+++">
                <a:extLst>
                  <a:ext uri="{FF2B5EF4-FFF2-40B4-BE49-F238E27FC236}">
                    <a16:creationId xmlns:a16="http://schemas.microsoft.com/office/drawing/2014/main" id="{8CDC4488-4E07-7DFE-5CAE-D917C68C5D01}"/>
                  </a:ext>
                </a:extLst>
              </p:cNvPr>
              <p:cNvSpPr/>
              <p:nvPr>
                <p:custDataLst>
                  <p:tags r:id="rId38"/>
                </p:custDataLst>
              </p:nvPr>
            </p:nvSpPr>
            <p:spPr>
              <a:xfrm rot="3600000">
                <a:off x="3273906" y="-2926081"/>
                <a:ext cx="3700530" cy="2763005"/>
              </a:xfrm>
              <a:custGeom>
                <a:avLst/>
                <a:gdLst>
                  <a:gd name="connsiteX0" fmla="*/ 2805331 w 2805330"/>
                  <a:gd name="connsiteY0" fmla="*/ 1971139 h 2033846"/>
                  <a:gd name="connsiteX1" fmla="*/ 0 w 2805330"/>
                  <a:gd name="connsiteY1" fmla="*/ 0 h 2033846"/>
                  <a:gd name="connsiteX2" fmla="*/ 2805331 w 2805330"/>
                  <a:gd name="connsiteY2" fmla="*/ 1971139 h 2033846"/>
                  <a:gd name="connsiteX0" fmla="*/ 2805331 w 2808396"/>
                  <a:gd name="connsiteY0" fmla="*/ 1974843 h 2037550"/>
                  <a:gd name="connsiteX1" fmla="*/ 0 w 2808396"/>
                  <a:gd name="connsiteY1" fmla="*/ 3704 h 2037550"/>
                  <a:gd name="connsiteX2" fmla="*/ 2805331 w 2808396"/>
                  <a:gd name="connsiteY2" fmla="*/ 1974843 h 2037550"/>
                  <a:gd name="connsiteX0" fmla="*/ 2805331 w 2808396"/>
                  <a:gd name="connsiteY0" fmla="*/ 1974843 h 2096889"/>
                  <a:gd name="connsiteX1" fmla="*/ 0 w 2808396"/>
                  <a:gd name="connsiteY1" fmla="*/ 3704 h 2096889"/>
                  <a:gd name="connsiteX2" fmla="*/ 2805331 w 2808396"/>
                  <a:gd name="connsiteY2" fmla="*/ 1974843 h 2096889"/>
                </a:gdLst>
                <a:ahLst/>
                <a:cxnLst>
                  <a:cxn ang="0">
                    <a:pos x="connsiteX0" y="connsiteY0"/>
                  </a:cxn>
                  <a:cxn ang="0">
                    <a:pos x="connsiteX1" y="connsiteY1"/>
                  </a:cxn>
                  <a:cxn ang="0">
                    <a:pos x="connsiteX2" y="connsiteY2"/>
                  </a:cxn>
                </a:cxnLst>
                <a:rect l="l" t="t" r="r" b="b"/>
                <a:pathLst>
                  <a:path w="2808396" h="2096889">
                    <a:moveTo>
                      <a:pt x="2805331" y="1974843"/>
                    </a:moveTo>
                    <a:cubicBezTo>
                      <a:pt x="2805331" y="1974843"/>
                      <a:pt x="868610" y="2831889"/>
                      <a:pt x="0" y="3704"/>
                    </a:cubicBezTo>
                    <a:cubicBezTo>
                      <a:pt x="0" y="3704"/>
                      <a:pt x="2915876" y="-176401"/>
                      <a:pt x="2805331" y="1974843"/>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p>
            </p:txBody>
          </p:sp>
        </p:grpSp>
      </p:grpSp>
      <p:grpSp>
        <p:nvGrpSpPr>
          <p:cNvPr id="16" name="图形 134">
            <a:extLst>
              <a:ext uri="{FF2B5EF4-FFF2-40B4-BE49-F238E27FC236}">
                <a16:creationId xmlns:a16="http://schemas.microsoft.com/office/drawing/2014/main" id="{13582066-8D35-F186-C75E-F40FE55BF73E}"/>
              </a:ext>
            </a:extLst>
          </p:cNvPr>
          <p:cNvGrpSpPr/>
          <p:nvPr>
            <p:custDataLst>
              <p:tags r:id="rId2"/>
            </p:custDataLst>
          </p:nvPr>
        </p:nvGrpSpPr>
        <p:grpSpPr>
          <a:xfrm>
            <a:off x="1220599" y="2983932"/>
            <a:ext cx="2804209" cy="2862307"/>
            <a:chOff x="7954111" y="3920526"/>
            <a:chExt cx="1380065" cy="1408656"/>
          </a:xfrm>
        </p:grpSpPr>
        <p:sp>
          <p:nvSpPr>
            <p:cNvPr id="17" name="任意多边形: 形状 16">
              <a:extLst>
                <a:ext uri="{FF2B5EF4-FFF2-40B4-BE49-F238E27FC236}">
                  <a16:creationId xmlns:a16="http://schemas.microsoft.com/office/drawing/2014/main" id="{F3B6C737-519B-F8E9-6AD7-0685B034FA47}"/>
                </a:ext>
              </a:extLst>
            </p:cNvPr>
            <p:cNvSpPr/>
            <p:nvPr>
              <p:custDataLst>
                <p:tags r:id="rId3"/>
              </p:custDataLst>
            </p:nvPr>
          </p:nvSpPr>
          <p:spPr>
            <a:xfrm>
              <a:off x="8508694" y="4082169"/>
              <a:ext cx="624569" cy="624521"/>
            </a:xfrm>
            <a:custGeom>
              <a:avLst/>
              <a:gdLst>
                <a:gd name="connsiteX0" fmla="*/ 169292 w 671579"/>
                <a:gd name="connsiteY0" fmla="*/ 380317 h 671528"/>
                <a:gd name="connsiteX1" fmla="*/ 324549 w 671579"/>
                <a:gd name="connsiteY1" fmla="*/ 442420 h 671528"/>
                <a:gd name="connsiteX2" fmla="*/ 553149 w 671579"/>
                <a:gd name="connsiteY2" fmla="*/ 497284 h 671528"/>
                <a:gd name="connsiteX3" fmla="*/ 542005 w 671579"/>
                <a:gd name="connsiteY3" fmla="*/ 261635 h 671528"/>
                <a:gd name="connsiteX4" fmla="*/ 483807 w 671579"/>
                <a:gd name="connsiteY4" fmla="*/ 137810 h 671528"/>
                <a:gd name="connsiteX5" fmla="*/ 461900 w 671579"/>
                <a:gd name="connsiteY5" fmla="*/ 33036 h 671528"/>
                <a:gd name="connsiteX6" fmla="*/ 564103 w 671579"/>
                <a:gd name="connsiteY6" fmla="*/ 9318 h 671528"/>
                <a:gd name="connsiteX7" fmla="*/ 587820 w 671579"/>
                <a:gd name="connsiteY7" fmla="*/ 53133 h 671528"/>
                <a:gd name="connsiteX8" fmla="*/ 607918 w 671579"/>
                <a:gd name="connsiteY8" fmla="*/ 98853 h 671528"/>
                <a:gd name="connsiteX9" fmla="*/ 607918 w 671579"/>
                <a:gd name="connsiteY9" fmla="*/ 235823 h 671528"/>
                <a:gd name="connsiteX10" fmla="*/ 666401 w 671579"/>
                <a:gd name="connsiteY10" fmla="*/ 601011 h 671528"/>
                <a:gd name="connsiteX11" fmla="*/ 397892 w 671579"/>
                <a:gd name="connsiteY11" fmla="*/ 620061 h 671528"/>
                <a:gd name="connsiteX12" fmla="*/ 225013 w 671579"/>
                <a:gd name="connsiteY12" fmla="*/ 581104 h 671528"/>
                <a:gd name="connsiteX13" fmla="*/ 112618 w 671579"/>
                <a:gd name="connsiteY13" fmla="*/ 663876 h 671528"/>
                <a:gd name="connsiteX14" fmla="*/ 604 w 671579"/>
                <a:gd name="connsiteY14" fmla="*/ 564816 h 671528"/>
                <a:gd name="connsiteX15" fmla="*/ 59087 w 671579"/>
                <a:gd name="connsiteY15" fmla="*/ 426037 h 67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1579" h="671528">
                  <a:moveTo>
                    <a:pt x="169292" y="380317"/>
                  </a:moveTo>
                  <a:cubicBezTo>
                    <a:pt x="235014" y="378507"/>
                    <a:pt x="273400" y="402320"/>
                    <a:pt x="324549" y="442420"/>
                  </a:cubicBezTo>
                  <a:cubicBezTo>
                    <a:pt x="375698" y="482520"/>
                    <a:pt x="553149" y="497284"/>
                    <a:pt x="553149" y="497284"/>
                  </a:cubicBezTo>
                  <a:cubicBezTo>
                    <a:pt x="536766" y="459184"/>
                    <a:pt x="562007" y="303641"/>
                    <a:pt x="542005" y="261635"/>
                  </a:cubicBezTo>
                  <a:cubicBezTo>
                    <a:pt x="522002" y="219630"/>
                    <a:pt x="498380" y="165624"/>
                    <a:pt x="483807" y="137810"/>
                  </a:cubicBezTo>
                  <a:cubicBezTo>
                    <a:pt x="469234" y="109998"/>
                    <a:pt x="446945" y="62373"/>
                    <a:pt x="461900" y="33036"/>
                  </a:cubicBezTo>
                  <a:cubicBezTo>
                    <a:pt x="476854" y="3699"/>
                    <a:pt x="534861" y="-10780"/>
                    <a:pt x="564103" y="9318"/>
                  </a:cubicBezTo>
                  <a:cubicBezTo>
                    <a:pt x="593345" y="29416"/>
                    <a:pt x="587820" y="53133"/>
                    <a:pt x="587820" y="53133"/>
                  </a:cubicBezTo>
                  <a:cubicBezTo>
                    <a:pt x="587820" y="53133"/>
                    <a:pt x="606108" y="51324"/>
                    <a:pt x="607918" y="98853"/>
                  </a:cubicBezTo>
                  <a:cubicBezTo>
                    <a:pt x="609728" y="146383"/>
                    <a:pt x="600679" y="204771"/>
                    <a:pt x="607918" y="235823"/>
                  </a:cubicBezTo>
                  <a:cubicBezTo>
                    <a:pt x="615157" y="266874"/>
                    <a:pt x="691928" y="537098"/>
                    <a:pt x="666401" y="601011"/>
                  </a:cubicBezTo>
                  <a:cubicBezTo>
                    <a:pt x="640874" y="664924"/>
                    <a:pt x="468567" y="639969"/>
                    <a:pt x="397892" y="620061"/>
                  </a:cubicBezTo>
                  <a:cubicBezTo>
                    <a:pt x="327216" y="600154"/>
                    <a:pt x="281020" y="571389"/>
                    <a:pt x="225013" y="581104"/>
                  </a:cubicBezTo>
                  <a:cubicBezTo>
                    <a:pt x="169006" y="590820"/>
                    <a:pt x="112618" y="663876"/>
                    <a:pt x="112618" y="663876"/>
                  </a:cubicBezTo>
                  <a:cubicBezTo>
                    <a:pt x="112618" y="663876"/>
                    <a:pt x="-9588" y="712454"/>
                    <a:pt x="604" y="564816"/>
                  </a:cubicBezTo>
                  <a:cubicBezTo>
                    <a:pt x="-3397" y="522144"/>
                    <a:pt x="59087" y="426037"/>
                    <a:pt x="59087" y="426037"/>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18" name="任意多边形: 形状 17">
              <a:extLst>
                <a:ext uri="{FF2B5EF4-FFF2-40B4-BE49-F238E27FC236}">
                  <a16:creationId xmlns:a16="http://schemas.microsoft.com/office/drawing/2014/main" id="{0FE6BAA5-DACD-DB84-E328-6E0FB8E997BD}"/>
                </a:ext>
              </a:extLst>
            </p:cNvPr>
            <p:cNvSpPr/>
            <p:nvPr>
              <p:custDataLst>
                <p:tags r:id="rId4"/>
              </p:custDataLst>
            </p:nvPr>
          </p:nvSpPr>
          <p:spPr>
            <a:xfrm>
              <a:off x="8508694" y="4435952"/>
              <a:ext cx="170108" cy="270737"/>
            </a:xfrm>
            <a:custGeom>
              <a:avLst/>
              <a:gdLst>
                <a:gd name="connsiteX0" fmla="*/ 182912 w 182912"/>
                <a:gd name="connsiteY0" fmla="*/ 0 h 291115"/>
                <a:gd name="connsiteX1" fmla="*/ 169292 w 182912"/>
                <a:gd name="connsiteY1" fmla="*/ 0 h 291115"/>
                <a:gd name="connsiteX2" fmla="*/ 59087 w 182912"/>
                <a:gd name="connsiteY2" fmla="*/ 45720 h 291115"/>
                <a:gd name="connsiteX3" fmla="*/ 604 w 182912"/>
                <a:gd name="connsiteY3" fmla="*/ 184404 h 291115"/>
                <a:gd name="connsiteX4" fmla="*/ 112618 w 182912"/>
                <a:gd name="connsiteY4" fmla="*/ 283464 h 291115"/>
                <a:gd name="connsiteX5" fmla="*/ 141193 w 182912"/>
                <a:gd name="connsiteY5" fmla="*/ 252222 h 291115"/>
                <a:gd name="connsiteX6" fmla="*/ 182912 w 182912"/>
                <a:gd name="connsiteY6" fmla="*/ 0 h 29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2" h="291115">
                  <a:moveTo>
                    <a:pt x="182912" y="0"/>
                  </a:moveTo>
                  <a:cubicBezTo>
                    <a:pt x="178531" y="0"/>
                    <a:pt x="173959" y="0"/>
                    <a:pt x="169292" y="0"/>
                  </a:cubicBezTo>
                  <a:lnTo>
                    <a:pt x="59087" y="45720"/>
                  </a:lnTo>
                  <a:cubicBezTo>
                    <a:pt x="59087" y="45720"/>
                    <a:pt x="-3397" y="141542"/>
                    <a:pt x="604" y="184404"/>
                  </a:cubicBezTo>
                  <a:cubicBezTo>
                    <a:pt x="-9588" y="332042"/>
                    <a:pt x="112618" y="283464"/>
                    <a:pt x="112618" y="283464"/>
                  </a:cubicBezTo>
                  <a:cubicBezTo>
                    <a:pt x="121508" y="272486"/>
                    <a:pt x="131051" y="262054"/>
                    <a:pt x="141193" y="252222"/>
                  </a:cubicBezTo>
                  <a:cubicBezTo>
                    <a:pt x="32" y="273653"/>
                    <a:pt x="91472" y="69056"/>
                    <a:pt x="18291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19" name="任意多边形: 形状 18">
              <a:extLst>
                <a:ext uri="{FF2B5EF4-FFF2-40B4-BE49-F238E27FC236}">
                  <a16:creationId xmlns:a16="http://schemas.microsoft.com/office/drawing/2014/main" id="{B400287D-73D7-58ED-FE6A-385C598D8B0A}"/>
                </a:ext>
              </a:extLst>
            </p:cNvPr>
            <p:cNvSpPr/>
            <p:nvPr>
              <p:custDataLst>
                <p:tags r:id="rId5"/>
              </p:custDataLst>
            </p:nvPr>
          </p:nvSpPr>
          <p:spPr>
            <a:xfrm>
              <a:off x="8268932" y="3920526"/>
              <a:ext cx="743392" cy="596301"/>
            </a:xfrm>
            <a:custGeom>
              <a:avLst/>
              <a:gdLst>
                <a:gd name="connsiteX0" fmla="*/ 0 w 799346"/>
                <a:gd name="connsiteY0" fmla="*/ 641185 h 641184"/>
                <a:gd name="connsiteX1" fmla="*/ 52006 w 799346"/>
                <a:gd name="connsiteY1" fmla="*/ 368484 h 641184"/>
                <a:gd name="connsiteX2" fmla="*/ 120777 w 799346"/>
                <a:gd name="connsiteY2" fmla="*/ 121310 h 641184"/>
                <a:gd name="connsiteX3" fmla="*/ 204406 w 799346"/>
                <a:gd name="connsiteY3" fmla="*/ 438 h 641184"/>
                <a:gd name="connsiteX4" fmla="*/ 531209 w 799346"/>
                <a:gd name="connsiteY4" fmla="*/ 30061 h 641184"/>
                <a:gd name="connsiteX5" fmla="*/ 686372 w 799346"/>
                <a:gd name="connsiteY5" fmla="*/ 68161 h 641184"/>
                <a:gd name="connsiteX6" fmla="*/ 790480 w 799346"/>
                <a:gd name="connsiteY6" fmla="*/ 169507 h 641184"/>
                <a:gd name="connsiteX7" fmla="*/ 774097 w 799346"/>
                <a:gd name="connsiteY7" fmla="*/ 219799 h 641184"/>
                <a:gd name="connsiteX8" fmla="*/ 666369 w 799346"/>
                <a:gd name="connsiteY8" fmla="*/ 199701 h 641184"/>
                <a:gd name="connsiteX9" fmla="*/ 554927 w 799346"/>
                <a:gd name="connsiteY9" fmla="*/ 112071 h 641184"/>
                <a:gd name="connsiteX10" fmla="*/ 246317 w 799346"/>
                <a:gd name="connsiteY10" fmla="*/ 121120 h 641184"/>
                <a:gd name="connsiteX11" fmla="*/ 221933 w 799346"/>
                <a:gd name="connsiteY11" fmla="*/ 227038 h 641184"/>
                <a:gd name="connsiteX12" fmla="*/ 204406 w 799346"/>
                <a:gd name="connsiteY12" fmla="*/ 467925 h 641184"/>
                <a:gd name="connsiteX13" fmla="*/ 0 w 799346"/>
                <a:gd name="connsiteY13" fmla="*/ 641185 h 641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9346" h="641184">
                  <a:moveTo>
                    <a:pt x="0" y="641185"/>
                  </a:moveTo>
                  <a:cubicBezTo>
                    <a:pt x="0" y="641185"/>
                    <a:pt x="36862" y="430587"/>
                    <a:pt x="52006" y="368484"/>
                  </a:cubicBezTo>
                  <a:cubicBezTo>
                    <a:pt x="67151" y="306381"/>
                    <a:pt x="90106" y="187509"/>
                    <a:pt x="120777" y="121310"/>
                  </a:cubicBezTo>
                  <a:cubicBezTo>
                    <a:pt x="151447" y="55112"/>
                    <a:pt x="170878" y="4439"/>
                    <a:pt x="204406" y="438"/>
                  </a:cubicBezTo>
                  <a:cubicBezTo>
                    <a:pt x="237935" y="-3562"/>
                    <a:pt x="472726" y="20917"/>
                    <a:pt x="531209" y="30061"/>
                  </a:cubicBezTo>
                  <a:cubicBezTo>
                    <a:pt x="589693" y="39205"/>
                    <a:pt x="642557" y="39586"/>
                    <a:pt x="686372" y="68161"/>
                  </a:cubicBezTo>
                  <a:cubicBezTo>
                    <a:pt x="730186" y="96736"/>
                    <a:pt x="781622" y="144837"/>
                    <a:pt x="790480" y="169507"/>
                  </a:cubicBezTo>
                  <a:cubicBezTo>
                    <a:pt x="799338" y="194177"/>
                    <a:pt x="810578" y="210655"/>
                    <a:pt x="774097" y="219799"/>
                  </a:cubicBezTo>
                  <a:cubicBezTo>
                    <a:pt x="736959" y="228359"/>
                    <a:pt x="697925" y="221078"/>
                    <a:pt x="666369" y="199701"/>
                  </a:cubicBezTo>
                  <a:cubicBezTo>
                    <a:pt x="638937" y="179603"/>
                    <a:pt x="590169" y="127883"/>
                    <a:pt x="554927" y="112071"/>
                  </a:cubicBezTo>
                  <a:cubicBezTo>
                    <a:pt x="501967" y="93783"/>
                    <a:pt x="291941" y="135788"/>
                    <a:pt x="246317" y="121120"/>
                  </a:cubicBezTo>
                  <a:cubicBezTo>
                    <a:pt x="240682" y="156954"/>
                    <a:pt x="232535" y="192348"/>
                    <a:pt x="221933" y="227038"/>
                  </a:cubicBezTo>
                  <a:cubicBezTo>
                    <a:pt x="206121" y="276663"/>
                    <a:pt x="183737" y="403536"/>
                    <a:pt x="204406" y="467925"/>
                  </a:cubicBezTo>
                  <a:cubicBezTo>
                    <a:pt x="225076" y="532314"/>
                    <a:pt x="0" y="641185"/>
                    <a:pt x="0" y="641185"/>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20" name="任意多边形: 形状 19">
              <a:extLst>
                <a:ext uri="{FF2B5EF4-FFF2-40B4-BE49-F238E27FC236}">
                  <a16:creationId xmlns:a16="http://schemas.microsoft.com/office/drawing/2014/main" id="{52443315-BF1F-FB41-3213-2161641EDD33}"/>
                </a:ext>
              </a:extLst>
            </p:cNvPr>
            <p:cNvSpPr/>
            <p:nvPr>
              <p:custDataLst>
                <p:tags r:id="rId6"/>
              </p:custDataLst>
            </p:nvPr>
          </p:nvSpPr>
          <p:spPr>
            <a:xfrm>
              <a:off x="8269374" y="4195539"/>
              <a:ext cx="190830" cy="321288"/>
            </a:xfrm>
            <a:custGeom>
              <a:avLst/>
              <a:gdLst>
                <a:gd name="connsiteX0" fmla="*/ 67532 w 205194"/>
                <a:gd name="connsiteY0" fmla="*/ 0 h 345471"/>
                <a:gd name="connsiteX1" fmla="*/ 51530 w 205194"/>
                <a:gd name="connsiteY1" fmla="*/ 72771 h 345471"/>
                <a:gd name="connsiteX2" fmla="*/ 0 w 205194"/>
                <a:gd name="connsiteY2" fmla="*/ 345472 h 345471"/>
                <a:gd name="connsiteX3" fmla="*/ 203930 w 205194"/>
                <a:gd name="connsiteY3" fmla="*/ 172212 h 345471"/>
                <a:gd name="connsiteX4" fmla="*/ 196977 w 205194"/>
                <a:gd name="connsiteY4" fmla="*/ 134112 h 345471"/>
                <a:gd name="connsiteX5" fmla="*/ 67532 w 205194"/>
                <a:gd name="connsiteY5" fmla="*/ 0 h 34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194" h="345471">
                  <a:moveTo>
                    <a:pt x="67532" y="0"/>
                  </a:moveTo>
                  <a:cubicBezTo>
                    <a:pt x="61055" y="27527"/>
                    <a:pt x="55626" y="53054"/>
                    <a:pt x="51530" y="72771"/>
                  </a:cubicBezTo>
                  <a:cubicBezTo>
                    <a:pt x="36862" y="134874"/>
                    <a:pt x="0" y="345472"/>
                    <a:pt x="0" y="345472"/>
                  </a:cubicBezTo>
                  <a:cubicBezTo>
                    <a:pt x="0" y="345472"/>
                    <a:pt x="223933" y="236506"/>
                    <a:pt x="203930" y="172212"/>
                  </a:cubicBezTo>
                  <a:cubicBezTo>
                    <a:pt x="200276" y="159792"/>
                    <a:pt x="197946" y="147021"/>
                    <a:pt x="196977" y="134112"/>
                  </a:cubicBezTo>
                  <a:cubicBezTo>
                    <a:pt x="140399" y="158305"/>
                    <a:pt x="40481" y="124873"/>
                    <a:pt x="6753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21" name="任意多边形: 形状 20">
              <a:extLst>
                <a:ext uri="{FF2B5EF4-FFF2-40B4-BE49-F238E27FC236}">
                  <a16:creationId xmlns:a16="http://schemas.microsoft.com/office/drawing/2014/main" id="{AD7FB230-E2D2-4C64-AFCC-AEE8EA9F8EC2}"/>
                </a:ext>
              </a:extLst>
            </p:cNvPr>
            <p:cNvSpPr/>
            <p:nvPr>
              <p:custDataLst>
                <p:tags r:id="rId7"/>
              </p:custDataLst>
            </p:nvPr>
          </p:nvSpPr>
          <p:spPr>
            <a:xfrm>
              <a:off x="8415363" y="3938386"/>
              <a:ext cx="126757" cy="142616"/>
            </a:xfrm>
            <a:custGeom>
              <a:avLst/>
              <a:gdLst>
                <a:gd name="connsiteX0" fmla="*/ 134297 w 136298"/>
                <a:gd name="connsiteY0" fmla="*/ 70960 h 153351"/>
                <a:gd name="connsiteX1" fmla="*/ 78004 w 136298"/>
                <a:gd name="connsiteY1" fmla="*/ 285 h 153351"/>
                <a:gd name="connsiteX2" fmla="*/ 15044 w 136298"/>
                <a:gd name="connsiteY2" fmla="*/ 41623 h 153351"/>
                <a:gd name="connsiteX3" fmla="*/ 51620 w 136298"/>
                <a:gd name="connsiteY3" fmla="*/ 20668 h 153351"/>
                <a:gd name="connsiteX4" fmla="*/ 90 w 136298"/>
                <a:gd name="connsiteY4" fmla="*/ 88200 h 153351"/>
                <a:gd name="connsiteX5" fmla="*/ 59240 w 136298"/>
                <a:gd name="connsiteY5" fmla="*/ 153351 h 15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8" h="153351">
                  <a:moveTo>
                    <a:pt x="134297" y="70960"/>
                  </a:moveTo>
                  <a:cubicBezTo>
                    <a:pt x="144584" y="43147"/>
                    <a:pt x="113628" y="-4097"/>
                    <a:pt x="78004" y="285"/>
                  </a:cubicBezTo>
                  <a:cubicBezTo>
                    <a:pt x="42381" y="4666"/>
                    <a:pt x="26855" y="12477"/>
                    <a:pt x="15044" y="41623"/>
                  </a:cubicBezTo>
                  <a:cubicBezTo>
                    <a:pt x="15044" y="41623"/>
                    <a:pt x="29236" y="13810"/>
                    <a:pt x="51620" y="20668"/>
                  </a:cubicBezTo>
                  <a:cubicBezTo>
                    <a:pt x="51620" y="20668"/>
                    <a:pt x="2852" y="24669"/>
                    <a:pt x="90" y="88200"/>
                  </a:cubicBezTo>
                  <a:cubicBezTo>
                    <a:pt x="-2673" y="151732"/>
                    <a:pt x="59240" y="153351"/>
                    <a:pt x="59240" y="153351"/>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22" name="任意多边形: 形状 21">
              <a:extLst>
                <a:ext uri="{FF2B5EF4-FFF2-40B4-BE49-F238E27FC236}">
                  <a16:creationId xmlns:a16="http://schemas.microsoft.com/office/drawing/2014/main" id="{7D882859-E772-38BF-1569-3D65AD37B447}"/>
                </a:ext>
              </a:extLst>
            </p:cNvPr>
            <p:cNvSpPr/>
            <p:nvPr>
              <p:custDataLst>
                <p:tags r:id="rId8"/>
              </p:custDataLst>
            </p:nvPr>
          </p:nvSpPr>
          <p:spPr>
            <a:xfrm>
              <a:off x="8429532" y="3964073"/>
              <a:ext cx="112224" cy="117460"/>
            </a:xfrm>
            <a:custGeom>
              <a:avLst/>
              <a:gdLst>
                <a:gd name="connsiteX0" fmla="*/ 110681 w 120671"/>
                <a:gd name="connsiteY0" fmla="*/ 0 h 126301"/>
                <a:gd name="connsiteX1" fmla="*/ 17526 w 120671"/>
                <a:gd name="connsiteY1" fmla="*/ 36195 h 126301"/>
                <a:gd name="connsiteX2" fmla="*/ 76200 w 120671"/>
                <a:gd name="connsiteY2" fmla="*/ 21527 h 126301"/>
                <a:gd name="connsiteX3" fmla="*/ 0 w 120671"/>
                <a:gd name="connsiteY3" fmla="*/ 107251 h 126301"/>
                <a:gd name="connsiteX4" fmla="*/ 43815 w 120671"/>
                <a:gd name="connsiteY4" fmla="*/ 126301 h 126301"/>
                <a:gd name="connsiteX5" fmla="*/ 118872 w 120671"/>
                <a:gd name="connsiteY5" fmla="*/ 43815 h 126301"/>
                <a:gd name="connsiteX6" fmla="*/ 110681 w 120671"/>
                <a:gd name="connsiteY6" fmla="*/ 0 h 12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71" h="126301">
                  <a:moveTo>
                    <a:pt x="110681" y="0"/>
                  </a:moveTo>
                  <a:cubicBezTo>
                    <a:pt x="77248" y="3334"/>
                    <a:pt x="44006" y="22765"/>
                    <a:pt x="17526" y="36195"/>
                  </a:cubicBezTo>
                  <a:cubicBezTo>
                    <a:pt x="39529" y="28861"/>
                    <a:pt x="54197" y="21527"/>
                    <a:pt x="76200" y="21527"/>
                  </a:cubicBezTo>
                  <a:cubicBezTo>
                    <a:pt x="32957" y="21527"/>
                    <a:pt x="10573" y="63056"/>
                    <a:pt x="0" y="107251"/>
                  </a:cubicBezTo>
                  <a:cubicBezTo>
                    <a:pt x="11915" y="118550"/>
                    <a:pt x="27426" y="125294"/>
                    <a:pt x="43815" y="126301"/>
                  </a:cubicBezTo>
                  <a:lnTo>
                    <a:pt x="118872" y="43815"/>
                  </a:lnTo>
                  <a:cubicBezTo>
                    <a:pt x="122984" y="28726"/>
                    <a:pt x="119966" y="12585"/>
                    <a:pt x="110681" y="0"/>
                  </a:cubicBezTo>
                  <a:close/>
                </a:path>
              </a:pathLst>
            </a:custGeom>
            <a:solidFill>
              <a:srgbClr val="000077">
                <a:alpha val="50000"/>
              </a:srgbClr>
            </a:solidFill>
            <a:ln w="9525" cap="flat">
              <a:noFill/>
              <a:prstDash val="solid"/>
              <a:miter/>
            </a:ln>
            <a:effectLst/>
          </p:spPr>
          <p:txBody>
            <a:bodyPr lIns="85039" tIns="42520" rIns="85039" bIns="42520" rtlCol="0" anchor="ctr"/>
            <a:lstStyle/>
            <a:p>
              <a:endParaRPr lang="en-US" sz="1674"/>
            </a:p>
          </p:txBody>
        </p:sp>
        <p:sp>
          <p:nvSpPr>
            <p:cNvPr id="23" name="任意多边形: 形状 22">
              <a:extLst>
                <a:ext uri="{FF2B5EF4-FFF2-40B4-BE49-F238E27FC236}">
                  <a16:creationId xmlns:a16="http://schemas.microsoft.com/office/drawing/2014/main" id="{C25C499F-C239-6900-1901-C0AEFFDA3DE4}"/>
                </a:ext>
              </a:extLst>
            </p:cNvPr>
            <p:cNvSpPr/>
            <p:nvPr>
              <p:custDataLst>
                <p:tags r:id="rId9"/>
              </p:custDataLst>
            </p:nvPr>
          </p:nvSpPr>
          <p:spPr>
            <a:xfrm>
              <a:off x="8424927" y="3976446"/>
              <a:ext cx="344887" cy="303335"/>
            </a:xfrm>
            <a:custGeom>
              <a:avLst/>
              <a:gdLst>
                <a:gd name="connsiteX0" fmla="*/ 63434 w 370846"/>
                <a:gd name="connsiteY0" fmla="*/ 326167 h 326167"/>
                <a:gd name="connsiteX1" fmla="*/ 1712 w 370846"/>
                <a:gd name="connsiteY1" fmla="*/ 178149 h 326167"/>
                <a:gd name="connsiteX2" fmla="*/ 165542 w 370846"/>
                <a:gd name="connsiteY2" fmla="*/ 889 h 326167"/>
                <a:gd name="connsiteX3" fmla="*/ 344517 w 370846"/>
                <a:gd name="connsiteY3" fmla="*/ 81565 h 326167"/>
                <a:gd name="connsiteX4" fmla="*/ 370044 w 370846"/>
                <a:gd name="connsiteY4" fmla="*/ 202723 h 326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46" h="326167">
                  <a:moveTo>
                    <a:pt x="63434" y="326167"/>
                  </a:moveTo>
                  <a:cubicBezTo>
                    <a:pt x="9809" y="320071"/>
                    <a:pt x="-5622" y="247872"/>
                    <a:pt x="1712" y="178149"/>
                  </a:cubicBezTo>
                  <a:cubicBezTo>
                    <a:pt x="9047" y="108426"/>
                    <a:pt x="67244" y="13557"/>
                    <a:pt x="165542" y="889"/>
                  </a:cubicBezTo>
                  <a:cubicBezTo>
                    <a:pt x="232217" y="-7684"/>
                    <a:pt x="324991" y="47752"/>
                    <a:pt x="344517" y="81565"/>
                  </a:cubicBezTo>
                  <a:cubicBezTo>
                    <a:pt x="364815" y="118541"/>
                    <a:pt x="373698" y="160702"/>
                    <a:pt x="370044" y="202723"/>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24" name="任意多边形: 形状 23">
              <a:extLst>
                <a:ext uri="{FF2B5EF4-FFF2-40B4-BE49-F238E27FC236}">
                  <a16:creationId xmlns:a16="http://schemas.microsoft.com/office/drawing/2014/main" id="{A6EBEDB5-5A4B-9F5E-0AE5-EE6CE202F83B}"/>
                </a:ext>
              </a:extLst>
            </p:cNvPr>
            <p:cNvSpPr/>
            <p:nvPr>
              <p:custDataLst>
                <p:tags r:id="rId10"/>
              </p:custDataLst>
            </p:nvPr>
          </p:nvSpPr>
          <p:spPr>
            <a:xfrm>
              <a:off x="8685801" y="4082154"/>
              <a:ext cx="83687" cy="273985"/>
            </a:xfrm>
            <a:custGeom>
              <a:avLst/>
              <a:gdLst>
                <a:gd name="connsiteX0" fmla="*/ 74009 w 89986"/>
                <a:gd name="connsiteY0" fmla="*/ 0 h 294608"/>
                <a:gd name="connsiteX1" fmla="*/ 53816 w 89986"/>
                <a:gd name="connsiteY1" fmla="*/ 185642 h 294608"/>
                <a:gd name="connsiteX2" fmla="*/ 0 w 89986"/>
                <a:gd name="connsiteY2" fmla="*/ 294608 h 294608"/>
                <a:gd name="connsiteX3" fmla="*/ 22003 w 89986"/>
                <a:gd name="connsiteY3" fmla="*/ 229648 h 294608"/>
                <a:gd name="connsiteX4" fmla="*/ 35528 w 89986"/>
                <a:gd name="connsiteY4" fmla="*/ 47434 h 2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86" h="294608">
                  <a:moveTo>
                    <a:pt x="74009" y="0"/>
                  </a:moveTo>
                  <a:cubicBezTo>
                    <a:pt x="97917" y="36385"/>
                    <a:pt x="97917" y="145256"/>
                    <a:pt x="53816" y="185642"/>
                  </a:cubicBezTo>
                  <a:cubicBezTo>
                    <a:pt x="9716" y="226028"/>
                    <a:pt x="59912" y="264128"/>
                    <a:pt x="0" y="294608"/>
                  </a:cubicBezTo>
                  <a:cubicBezTo>
                    <a:pt x="20772" y="280112"/>
                    <a:pt x="29690" y="253783"/>
                    <a:pt x="22003" y="229648"/>
                  </a:cubicBezTo>
                  <a:cubicBezTo>
                    <a:pt x="11049" y="184404"/>
                    <a:pt x="35528" y="47434"/>
                    <a:pt x="35528" y="47434"/>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25" name="任意多边形: 形状 24">
              <a:extLst>
                <a:ext uri="{FF2B5EF4-FFF2-40B4-BE49-F238E27FC236}">
                  <a16:creationId xmlns:a16="http://schemas.microsoft.com/office/drawing/2014/main" id="{A476E3F2-06A3-E32F-DFED-5619A3C8545A}"/>
                </a:ext>
              </a:extLst>
            </p:cNvPr>
            <p:cNvSpPr/>
            <p:nvPr>
              <p:custDataLst>
                <p:tags r:id="rId11"/>
              </p:custDataLst>
            </p:nvPr>
          </p:nvSpPr>
          <p:spPr>
            <a:xfrm>
              <a:off x="8924088" y="4405391"/>
              <a:ext cx="207105" cy="274188"/>
            </a:xfrm>
            <a:custGeom>
              <a:avLst/>
              <a:gdLst>
                <a:gd name="connsiteX0" fmla="*/ 102870 w 222694"/>
                <a:gd name="connsiteY0" fmla="*/ 0 h 294826"/>
                <a:gd name="connsiteX1" fmla="*/ 106108 w 222694"/>
                <a:gd name="connsiteY1" fmla="*/ 149733 h 294826"/>
                <a:gd name="connsiteX2" fmla="*/ 42958 w 222694"/>
                <a:gd name="connsiteY2" fmla="*/ 142303 h 294826"/>
                <a:gd name="connsiteX3" fmla="*/ 0 w 222694"/>
                <a:gd name="connsiteY3" fmla="*/ 284226 h 294826"/>
                <a:gd name="connsiteX4" fmla="*/ 219075 w 222694"/>
                <a:gd name="connsiteY4" fmla="*/ 253746 h 294826"/>
                <a:gd name="connsiteX5" fmla="*/ 222695 w 222694"/>
                <a:gd name="connsiteY5" fmla="*/ 239649 h 294826"/>
                <a:gd name="connsiteX6" fmla="*/ 102870 w 222694"/>
                <a:gd name="connsiteY6" fmla="*/ 0 h 29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94" h="294826">
                  <a:moveTo>
                    <a:pt x="102870" y="0"/>
                  </a:moveTo>
                  <a:cubicBezTo>
                    <a:pt x="101632" y="58388"/>
                    <a:pt x="96012" y="126111"/>
                    <a:pt x="106108" y="149733"/>
                  </a:cubicBezTo>
                  <a:cubicBezTo>
                    <a:pt x="106108" y="149733"/>
                    <a:pt x="79058" y="147447"/>
                    <a:pt x="42958" y="142303"/>
                  </a:cubicBezTo>
                  <a:cubicBezTo>
                    <a:pt x="50863" y="190691"/>
                    <a:pt x="18002" y="235934"/>
                    <a:pt x="0" y="284226"/>
                  </a:cubicBezTo>
                  <a:cubicBezTo>
                    <a:pt x="81248" y="298990"/>
                    <a:pt x="198596" y="305657"/>
                    <a:pt x="219075" y="253746"/>
                  </a:cubicBezTo>
                  <a:cubicBezTo>
                    <a:pt x="220780" y="249188"/>
                    <a:pt x="221990" y="244463"/>
                    <a:pt x="222695" y="239649"/>
                  </a:cubicBezTo>
                  <a:cubicBezTo>
                    <a:pt x="138113" y="192119"/>
                    <a:pt x="134302" y="85058"/>
                    <a:pt x="10287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26" name="任意多边形: 形状 25">
              <a:extLst>
                <a:ext uri="{FF2B5EF4-FFF2-40B4-BE49-F238E27FC236}">
                  <a16:creationId xmlns:a16="http://schemas.microsoft.com/office/drawing/2014/main" id="{510D701E-28A8-1B9B-3F6B-9550D5272A5E}"/>
                </a:ext>
              </a:extLst>
            </p:cNvPr>
            <p:cNvSpPr/>
            <p:nvPr>
              <p:custDataLst>
                <p:tags r:id="rId12"/>
              </p:custDataLst>
            </p:nvPr>
          </p:nvSpPr>
          <p:spPr>
            <a:xfrm>
              <a:off x="8201770" y="4342895"/>
              <a:ext cx="464366" cy="505023"/>
            </a:xfrm>
            <a:custGeom>
              <a:avLst/>
              <a:gdLst>
                <a:gd name="connsiteX0" fmla="*/ 396353 w 499318"/>
                <a:gd name="connsiteY0" fmla="*/ 482204 h 543036"/>
                <a:gd name="connsiteX1" fmla="*/ 442645 w 499318"/>
                <a:gd name="connsiteY1" fmla="*/ 383525 h 543036"/>
                <a:gd name="connsiteX2" fmla="*/ 362635 w 499318"/>
                <a:gd name="connsiteY2" fmla="*/ 292657 h 543036"/>
                <a:gd name="connsiteX3" fmla="*/ 499318 w 499318"/>
                <a:gd name="connsiteY3" fmla="*/ 99966 h 543036"/>
                <a:gd name="connsiteX4" fmla="*/ 480268 w 499318"/>
                <a:gd name="connsiteY4" fmla="*/ 98156 h 543036"/>
                <a:gd name="connsiteX5" fmla="*/ 331298 w 499318"/>
                <a:gd name="connsiteY5" fmla="*/ 112825 h 543036"/>
                <a:gd name="connsiteX6" fmla="*/ 270052 w 499318"/>
                <a:gd name="connsiteY6" fmla="*/ 2525 h 543036"/>
                <a:gd name="connsiteX7" fmla="*/ 243668 w 499318"/>
                <a:gd name="connsiteY7" fmla="*/ 2525 h 543036"/>
                <a:gd name="connsiteX8" fmla="*/ 72217 w 499318"/>
                <a:gd name="connsiteY8" fmla="*/ 171213 h 543036"/>
                <a:gd name="connsiteX9" fmla="*/ 399 w 499318"/>
                <a:gd name="connsiteY9" fmla="*/ 286275 h 543036"/>
                <a:gd name="connsiteX10" fmla="*/ 38499 w 499318"/>
                <a:gd name="connsiteY10" fmla="*/ 403147 h 543036"/>
                <a:gd name="connsiteX11" fmla="*/ 65074 w 499318"/>
                <a:gd name="connsiteY11" fmla="*/ 524686 h 543036"/>
                <a:gd name="connsiteX12" fmla="*/ 396353 w 499318"/>
                <a:gd name="connsiteY12" fmla="*/ 482204 h 54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318" h="543036">
                  <a:moveTo>
                    <a:pt x="396353" y="482204"/>
                  </a:moveTo>
                  <a:cubicBezTo>
                    <a:pt x="407644" y="447524"/>
                    <a:pt x="423193" y="414378"/>
                    <a:pt x="442645" y="383525"/>
                  </a:cubicBezTo>
                  <a:cubicBezTo>
                    <a:pt x="442645" y="383525"/>
                    <a:pt x="345204" y="383525"/>
                    <a:pt x="362635" y="292657"/>
                  </a:cubicBezTo>
                  <a:cubicBezTo>
                    <a:pt x="374160" y="232649"/>
                    <a:pt x="499318" y="99966"/>
                    <a:pt x="499318" y="99966"/>
                  </a:cubicBezTo>
                  <a:lnTo>
                    <a:pt x="480268" y="98156"/>
                  </a:lnTo>
                  <a:lnTo>
                    <a:pt x="331298" y="112825"/>
                  </a:lnTo>
                  <a:lnTo>
                    <a:pt x="270052" y="2525"/>
                  </a:lnTo>
                  <a:cubicBezTo>
                    <a:pt x="261579" y="-842"/>
                    <a:pt x="252140" y="-842"/>
                    <a:pt x="243668" y="2525"/>
                  </a:cubicBezTo>
                  <a:cubicBezTo>
                    <a:pt x="232714" y="8717"/>
                    <a:pt x="103459" y="118254"/>
                    <a:pt x="72217" y="171213"/>
                  </a:cubicBezTo>
                  <a:cubicBezTo>
                    <a:pt x="40975" y="224172"/>
                    <a:pt x="-4745" y="233316"/>
                    <a:pt x="399" y="286275"/>
                  </a:cubicBezTo>
                  <a:cubicBezTo>
                    <a:pt x="5542" y="339234"/>
                    <a:pt x="27736" y="373905"/>
                    <a:pt x="38499" y="403147"/>
                  </a:cubicBezTo>
                  <a:cubicBezTo>
                    <a:pt x="43642" y="416863"/>
                    <a:pt x="47548" y="463250"/>
                    <a:pt x="65074" y="524686"/>
                  </a:cubicBezTo>
                  <a:cubicBezTo>
                    <a:pt x="180707" y="557071"/>
                    <a:pt x="303770" y="548784"/>
                    <a:pt x="396353" y="482204"/>
                  </a:cubicBezTo>
                  <a:close/>
                </a:path>
              </a:pathLst>
            </a:custGeom>
            <a:solidFill>
              <a:srgbClr val="FFFFFF"/>
            </a:solidFill>
            <a:ln w="9525" cap="flat">
              <a:noFill/>
              <a:prstDash val="solid"/>
              <a:miter/>
            </a:ln>
            <a:effectLst/>
          </p:spPr>
          <p:txBody>
            <a:bodyPr lIns="85039" tIns="42520" rIns="85039" bIns="42520" rtlCol="0" anchor="ctr"/>
            <a:lstStyle/>
            <a:p>
              <a:endParaRPr lang="en-US" sz="1674"/>
            </a:p>
          </p:txBody>
        </p:sp>
        <p:sp>
          <p:nvSpPr>
            <p:cNvPr id="27" name="任意多边形: 形状 26">
              <a:extLst>
                <a:ext uri="{FF2B5EF4-FFF2-40B4-BE49-F238E27FC236}">
                  <a16:creationId xmlns:a16="http://schemas.microsoft.com/office/drawing/2014/main" id="{BF4CF687-7725-F25F-C9B0-2846E39AB51A}"/>
                </a:ext>
              </a:extLst>
            </p:cNvPr>
            <p:cNvSpPr/>
            <p:nvPr>
              <p:custDataLst>
                <p:tags r:id="rId13"/>
              </p:custDataLst>
            </p:nvPr>
          </p:nvSpPr>
          <p:spPr>
            <a:xfrm>
              <a:off x="8235979" y="4679466"/>
              <a:ext cx="377450" cy="168454"/>
            </a:xfrm>
            <a:custGeom>
              <a:avLst/>
              <a:gdLst>
                <a:gd name="connsiteX0" fmla="*/ 0 w 405860"/>
                <a:gd name="connsiteY0" fmla="*/ 35528 h 181133"/>
                <a:gd name="connsiteX1" fmla="*/ 2286 w 405860"/>
                <a:gd name="connsiteY1" fmla="*/ 41243 h 181133"/>
                <a:gd name="connsiteX2" fmla="*/ 28861 w 405860"/>
                <a:gd name="connsiteY2" fmla="*/ 162782 h 181133"/>
                <a:gd name="connsiteX3" fmla="*/ 359569 w 405860"/>
                <a:gd name="connsiteY3" fmla="*/ 120301 h 181133"/>
                <a:gd name="connsiteX4" fmla="*/ 405860 w 405860"/>
                <a:gd name="connsiteY4" fmla="*/ 21622 h 181133"/>
                <a:gd name="connsiteX5" fmla="*/ 344138 w 405860"/>
                <a:gd name="connsiteY5" fmla="*/ 0 h 181133"/>
                <a:gd name="connsiteX6" fmla="*/ 0 w 405860"/>
                <a:gd name="connsiteY6" fmla="*/ 35528 h 18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860" h="181133">
                  <a:moveTo>
                    <a:pt x="0" y="35528"/>
                  </a:moveTo>
                  <a:cubicBezTo>
                    <a:pt x="826" y="37433"/>
                    <a:pt x="1588" y="39338"/>
                    <a:pt x="2286" y="41243"/>
                  </a:cubicBezTo>
                  <a:cubicBezTo>
                    <a:pt x="7429" y="54959"/>
                    <a:pt x="11335" y="101346"/>
                    <a:pt x="28861" y="162782"/>
                  </a:cubicBezTo>
                  <a:cubicBezTo>
                    <a:pt x="143923" y="195167"/>
                    <a:pt x="266986" y="186881"/>
                    <a:pt x="359569" y="120301"/>
                  </a:cubicBezTo>
                  <a:cubicBezTo>
                    <a:pt x="370860" y="85620"/>
                    <a:pt x="386408" y="52474"/>
                    <a:pt x="405860" y="21622"/>
                  </a:cubicBezTo>
                  <a:cubicBezTo>
                    <a:pt x="405860" y="21622"/>
                    <a:pt x="368522" y="21622"/>
                    <a:pt x="344138" y="0"/>
                  </a:cubicBezTo>
                  <a:cubicBezTo>
                    <a:pt x="264986" y="92869"/>
                    <a:pt x="109823" y="81534"/>
                    <a:pt x="0" y="35528"/>
                  </a:cubicBezTo>
                  <a:close/>
                </a:path>
              </a:pathLst>
            </a:custGeom>
            <a:solidFill>
              <a:srgbClr val="E657FF">
                <a:alpha val="14000"/>
              </a:srgbClr>
            </a:solidFill>
            <a:ln w="9525" cap="flat">
              <a:noFill/>
              <a:prstDash val="solid"/>
              <a:miter/>
            </a:ln>
            <a:effectLst/>
          </p:spPr>
          <p:txBody>
            <a:bodyPr lIns="85039" tIns="42520" rIns="85039" bIns="42520" rtlCol="0" anchor="ctr"/>
            <a:lstStyle/>
            <a:p>
              <a:endParaRPr lang="en-US" sz="1674"/>
            </a:p>
          </p:txBody>
        </p:sp>
        <p:sp>
          <p:nvSpPr>
            <p:cNvPr id="28" name="任意多边形: 形状 27">
              <a:extLst>
                <a:ext uri="{FF2B5EF4-FFF2-40B4-BE49-F238E27FC236}">
                  <a16:creationId xmlns:a16="http://schemas.microsoft.com/office/drawing/2014/main" id="{223C9CB0-4161-02D4-C362-6565DC9AA06C}"/>
                </a:ext>
              </a:extLst>
            </p:cNvPr>
            <p:cNvSpPr/>
            <p:nvPr>
              <p:custDataLst>
                <p:tags r:id="rId14"/>
              </p:custDataLst>
            </p:nvPr>
          </p:nvSpPr>
          <p:spPr>
            <a:xfrm>
              <a:off x="8262819" y="4791345"/>
              <a:ext cx="350609" cy="265950"/>
            </a:xfrm>
            <a:custGeom>
              <a:avLst/>
              <a:gdLst>
                <a:gd name="connsiteX0" fmla="*/ 0 w 376999"/>
                <a:gd name="connsiteY0" fmla="*/ 42481 h 285968"/>
                <a:gd name="connsiteX1" fmla="*/ 134112 w 376999"/>
                <a:gd name="connsiteY1" fmla="*/ 284416 h 285968"/>
                <a:gd name="connsiteX2" fmla="*/ 377000 w 376999"/>
                <a:gd name="connsiteY2" fmla="*/ 81629 h 285968"/>
                <a:gd name="connsiteX3" fmla="*/ 325946 w 376999"/>
                <a:gd name="connsiteY3" fmla="*/ 30575 h 285968"/>
                <a:gd name="connsiteX4" fmla="*/ 330708 w 376999"/>
                <a:gd name="connsiteY4" fmla="*/ 0 h 285968"/>
                <a:gd name="connsiteX5" fmla="*/ 0 w 376999"/>
                <a:gd name="connsiteY5" fmla="*/ 42481 h 28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999" h="285968">
                  <a:moveTo>
                    <a:pt x="0" y="42481"/>
                  </a:moveTo>
                  <a:cubicBezTo>
                    <a:pt x="24815" y="132655"/>
                    <a:pt x="70792" y="215589"/>
                    <a:pt x="134112" y="284416"/>
                  </a:cubicBezTo>
                  <a:cubicBezTo>
                    <a:pt x="134112" y="284416"/>
                    <a:pt x="334137" y="317182"/>
                    <a:pt x="377000" y="81629"/>
                  </a:cubicBezTo>
                  <a:cubicBezTo>
                    <a:pt x="377000" y="81629"/>
                    <a:pt x="325946" y="79819"/>
                    <a:pt x="325946" y="30575"/>
                  </a:cubicBezTo>
                  <a:cubicBezTo>
                    <a:pt x="326190" y="20222"/>
                    <a:pt x="327791" y="9940"/>
                    <a:pt x="330708" y="0"/>
                  </a:cubicBezTo>
                  <a:cubicBezTo>
                    <a:pt x="238125" y="66580"/>
                    <a:pt x="115062" y="74867"/>
                    <a:pt x="0" y="42481"/>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29" name="任意多边形: 形状 28">
              <a:extLst>
                <a:ext uri="{FF2B5EF4-FFF2-40B4-BE49-F238E27FC236}">
                  <a16:creationId xmlns:a16="http://schemas.microsoft.com/office/drawing/2014/main" id="{58F135B5-F8DD-6104-CE50-E442EE01D6E9}"/>
                </a:ext>
              </a:extLst>
            </p:cNvPr>
            <p:cNvSpPr/>
            <p:nvPr>
              <p:custDataLst>
                <p:tags r:id="rId15"/>
              </p:custDataLst>
            </p:nvPr>
          </p:nvSpPr>
          <p:spPr>
            <a:xfrm>
              <a:off x="8383026" y="4791345"/>
              <a:ext cx="230403" cy="266548"/>
            </a:xfrm>
            <a:custGeom>
              <a:avLst/>
              <a:gdLst>
                <a:gd name="connsiteX0" fmla="*/ 196691 w 247745"/>
                <a:gd name="connsiteY0" fmla="*/ 30575 h 286611"/>
                <a:gd name="connsiteX1" fmla="*/ 201454 w 247745"/>
                <a:gd name="connsiteY1" fmla="*/ 0 h 286611"/>
                <a:gd name="connsiteX2" fmla="*/ 136589 w 247745"/>
                <a:gd name="connsiteY2" fmla="*/ 35623 h 286611"/>
                <a:gd name="connsiteX3" fmla="*/ 0 w 247745"/>
                <a:gd name="connsiteY3" fmla="*/ 279178 h 286611"/>
                <a:gd name="connsiteX4" fmla="*/ 4858 w 247745"/>
                <a:gd name="connsiteY4" fmla="*/ 284702 h 286611"/>
                <a:gd name="connsiteX5" fmla="*/ 247745 w 247745"/>
                <a:gd name="connsiteY5" fmla="*/ 81915 h 286611"/>
                <a:gd name="connsiteX6" fmla="*/ 196691 w 247745"/>
                <a:gd name="connsiteY6" fmla="*/ 30575 h 28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45" h="286611">
                  <a:moveTo>
                    <a:pt x="196691" y="30575"/>
                  </a:moveTo>
                  <a:cubicBezTo>
                    <a:pt x="196936" y="20222"/>
                    <a:pt x="198537" y="9940"/>
                    <a:pt x="201454" y="0"/>
                  </a:cubicBezTo>
                  <a:cubicBezTo>
                    <a:pt x="181349" y="14449"/>
                    <a:pt x="159569" y="26413"/>
                    <a:pt x="136589" y="35623"/>
                  </a:cubicBezTo>
                  <a:cubicBezTo>
                    <a:pt x="170783" y="139827"/>
                    <a:pt x="92012" y="235648"/>
                    <a:pt x="0" y="279178"/>
                  </a:cubicBezTo>
                  <a:lnTo>
                    <a:pt x="4858" y="284702"/>
                  </a:lnTo>
                  <a:cubicBezTo>
                    <a:pt x="4858" y="284702"/>
                    <a:pt x="199073" y="320516"/>
                    <a:pt x="247745" y="81915"/>
                  </a:cubicBezTo>
                  <a:cubicBezTo>
                    <a:pt x="247745" y="81629"/>
                    <a:pt x="196691" y="79819"/>
                    <a:pt x="196691" y="30575"/>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30" name="任意多边形: 形状 29">
              <a:extLst>
                <a:ext uri="{FF2B5EF4-FFF2-40B4-BE49-F238E27FC236}">
                  <a16:creationId xmlns:a16="http://schemas.microsoft.com/office/drawing/2014/main" id="{85529F7B-00D9-66B8-1655-A2B67BF6C191}"/>
                </a:ext>
              </a:extLst>
            </p:cNvPr>
            <p:cNvSpPr/>
            <p:nvPr>
              <p:custDataLst>
                <p:tags r:id="rId16"/>
              </p:custDataLst>
            </p:nvPr>
          </p:nvSpPr>
          <p:spPr>
            <a:xfrm>
              <a:off x="8945831" y="4403428"/>
              <a:ext cx="266150" cy="556689"/>
            </a:xfrm>
            <a:custGeom>
              <a:avLst/>
              <a:gdLst>
                <a:gd name="connsiteX0" fmla="*/ 286184 w 286183"/>
                <a:gd name="connsiteY0" fmla="*/ 548751 h 598591"/>
                <a:gd name="connsiteX1" fmla="*/ 181409 w 286183"/>
                <a:gd name="connsiteY1" fmla="*/ 318436 h 598591"/>
                <a:gd name="connsiteX2" fmla="*/ 114734 w 286183"/>
                <a:gd name="connsiteY2" fmla="*/ 151177 h 598591"/>
                <a:gd name="connsiteX3" fmla="*/ 95684 w 286183"/>
                <a:gd name="connsiteY3" fmla="*/ 52593 h 598591"/>
                <a:gd name="connsiteX4" fmla="*/ 71776 w 286183"/>
                <a:gd name="connsiteY4" fmla="*/ 206 h 598591"/>
                <a:gd name="connsiteX5" fmla="*/ 39677 w 286183"/>
                <a:gd name="connsiteY5" fmla="*/ 62309 h 598591"/>
                <a:gd name="connsiteX6" fmla="*/ 37296 w 286183"/>
                <a:gd name="connsiteY6" fmla="*/ 180419 h 598591"/>
                <a:gd name="connsiteX7" fmla="*/ 720 w 286183"/>
                <a:gd name="connsiteY7" fmla="*/ 318436 h 598591"/>
                <a:gd name="connsiteX8" fmla="*/ 93303 w 286183"/>
                <a:gd name="connsiteY8" fmla="*/ 393493 h 598591"/>
                <a:gd name="connsiteX9" fmla="*/ 137499 w 286183"/>
                <a:gd name="connsiteY9" fmla="*/ 598566 h 598591"/>
                <a:gd name="connsiteX10" fmla="*/ 286184 w 286183"/>
                <a:gd name="connsiteY10" fmla="*/ 548751 h 59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183" h="598591">
                  <a:moveTo>
                    <a:pt x="286184" y="548751"/>
                  </a:moveTo>
                  <a:cubicBezTo>
                    <a:pt x="236654" y="443976"/>
                    <a:pt x="188838" y="341963"/>
                    <a:pt x="181409" y="318436"/>
                  </a:cubicBezTo>
                  <a:cubicBezTo>
                    <a:pt x="166740" y="270144"/>
                    <a:pt x="133784" y="197469"/>
                    <a:pt x="114734" y="151177"/>
                  </a:cubicBezTo>
                  <a:cubicBezTo>
                    <a:pt x="95684" y="104886"/>
                    <a:pt x="97684" y="75739"/>
                    <a:pt x="95684" y="52593"/>
                  </a:cubicBezTo>
                  <a:cubicBezTo>
                    <a:pt x="93684" y="29448"/>
                    <a:pt x="93303" y="3825"/>
                    <a:pt x="71776" y="206"/>
                  </a:cubicBezTo>
                  <a:cubicBezTo>
                    <a:pt x="50250" y="-3414"/>
                    <a:pt x="55584" y="41640"/>
                    <a:pt x="39677" y="62309"/>
                  </a:cubicBezTo>
                  <a:cubicBezTo>
                    <a:pt x="23770" y="82978"/>
                    <a:pt x="31200" y="123174"/>
                    <a:pt x="37296" y="180419"/>
                  </a:cubicBezTo>
                  <a:cubicBezTo>
                    <a:pt x="43392" y="237664"/>
                    <a:pt x="-6519" y="258333"/>
                    <a:pt x="720" y="318436"/>
                  </a:cubicBezTo>
                  <a:cubicBezTo>
                    <a:pt x="7959" y="378539"/>
                    <a:pt x="54345" y="339867"/>
                    <a:pt x="93303" y="393493"/>
                  </a:cubicBezTo>
                  <a:cubicBezTo>
                    <a:pt x="114448" y="422068"/>
                    <a:pt x="124068" y="512175"/>
                    <a:pt x="137499" y="598566"/>
                  </a:cubicBezTo>
                  <a:cubicBezTo>
                    <a:pt x="191696" y="599424"/>
                    <a:pt x="242464" y="578754"/>
                    <a:pt x="286184" y="548751"/>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1" name="任意多边形: 形状 30">
              <a:extLst>
                <a:ext uri="{FF2B5EF4-FFF2-40B4-BE49-F238E27FC236}">
                  <a16:creationId xmlns:a16="http://schemas.microsoft.com/office/drawing/2014/main" id="{FE5F0DCC-ADF9-4C3F-2527-27D18E5F00CF}"/>
                </a:ext>
              </a:extLst>
            </p:cNvPr>
            <p:cNvSpPr/>
            <p:nvPr>
              <p:custDataLst>
                <p:tags r:id="rId17"/>
              </p:custDataLst>
            </p:nvPr>
          </p:nvSpPr>
          <p:spPr>
            <a:xfrm>
              <a:off x="9056342" y="4848746"/>
              <a:ext cx="155904" cy="111371"/>
            </a:xfrm>
            <a:custGeom>
              <a:avLst/>
              <a:gdLst>
                <a:gd name="connsiteX0" fmla="*/ 0 w 167639"/>
                <a:gd name="connsiteY0" fmla="*/ 0 h 119754"/>
                <a:gd name="connsiteX1" fmla="*/ 18479 w 167639"/>
                <a:gd name="connsiteY1" fmla="*/ 119729 h 119754"/>
                <a:gd name="connsiteX2" fmla="*/ 167640 w 167639"/>
                <a:gd name="connsiteY2" fmla="*/ 69914 h 119754"/>
                <a:gd name="connsiteX3" fmla="*/ 162782 w 167639"/>
                <a:gd name="connsiteY3" fmla="*/ 59531 h 119754"/>
                <a:gd name="connsiteX4" fmla="*/ 0 w 167639"/>
                <a:gd name="connsiteY4" fmla="*/ 0 h 11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39" h="119754">
                  <a:moveTo>
                    <a:pt x="0" y="0"/>
                  </a:moveTo>
                  <a:cubicBezTo>
                    <a:pt x="6477" y="35909"/>
                    <a:pt x="12002" y="78200"/>
                    <a:pt x="18479" y="119729"/>
                  </a:cubicBezTo>
                  <a:cubicBezTo>
                    <a:pt x="72866" y="120587"/>
                    <a:pt x="123253" y="99917"/>
                    <a:pt x="167640" y="69914"/>
                  </a:cubicBezTo>
                  <a:lnTo>
                    <a:pt x="162782" y="59531"/>
                  </a:lnTo>
                  <a:cubicBezTo>
                    <a:pt x="103537" y="61436"/>
                    <a:pt x="41148" y="42481"/>
                    <a:pt x="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32" name="任意多边形: 形状 31">
              <a:extLst>
                <a:ext uri="{FF2B5EF4-FFF2-40B4-BE49-F238E27FC236}">
                  <a16:creationId xmlns:a16="http://schemas.microsoft.com/office/drawing/2014/main" id="{66977F36-A929-3DDC-B4BA-089FA110F2B1}"/>
                </a:ext>
              </a:extLst>
            </p:cNvPr>
            <p:cNvSpPr/>
            <p:nvPr>
              <p:custDataLst>
                <p:tags r:id="rId18"/>
              </p:custDataLst>
            </p:nvPr>
          </p:nvSpPr>
          <p:spPr>
            <a:xfrm>
              <a:off x="7954111" y="4867260"/>
              <a:ext cx="1380065" cy="443410"/>
            </a:xfrm>
            <a:custGeom>
              <a:avLst/>
              <a:gdLst>
                <a:gd name="connsiteX0" fmla="*/ 1468658 w 1483940"/>
                <a:gd name="connsiteY0" fmla="*/ 302609 h 476785"/>
                <a:gd name="connsiteX1" fmla="*/ 1352834 w 1483940"/>
                <a:gd name="connsiteY1" fmla="*/ 50006 h 476785"/>
                <a:gd name="connsiteX2" fmla="*/ 1203673 w 1483940"/>
                <a:gd name="connsiteY2" fmla="*/ 99822 h 476785"/>
                <a:gd name="connsiteX3" fmla="*/ 1254441 w 1483940"/>
                <a:gd name="connsiteY3" fmla="*/ 273367 h 476785"/>
                <a:gd name="connsiteX4" fmla="*/ 964691 w 1483940"/>
                <a:gd name="connsiteY4" fmla="*/ 163830 h 476785"/>
                <a:gd name="connsiteX5" fmla="*/ 867250 w 1483940"/>
                <a:gd name="connsiteY5" fmla="*/ 46863 h 476785"/>
                <a:gd name="connsiteX6" fmla="*/ 708944 w 1483940"/>
                <a:gd name="connsiteY6" fmla="*/ 0 h 476785"/>
                <a:gd name="connsiteX7" fmla="*/ 455389 w 1483940"/>
                <a:gd name="connsiteY7" fmla="*/ 190500 h 476785"/>
                <a:gd name="connsiteX8" fmla="*/ 380 w 1483940"/>
                <a:gd name="connsiteY8" fmla="*/ 323850 h 476785"/>
                <a:gd name="connsiteX9" fmla="*/ 239076 w 1483940"/>
                <a:gd name="connsiteY9" fmla="*/ 443103 h 476785"/>
                <a:gd name="connsiteX10" fmla="*/ 631030 w 1483940"/>
                <a:gd name="connsiteY10" fmla="*/ 440722 h 476785"/>
                <a:gd name="connsiteX11" fmla="*/ 808862 w 1483940"/>
                <a:gd name="connsiteY11" fmla="*/ 379857 h 476785"/>
                <a:gd name="connsiteX12" fmla="*/ 1376171 w 1483940"/>
                <a:gd name="connsiteY12" fmla="*/ 475107 h 476785"/>
                <a:gd name="connsiteX13" fmla="*/ 1468658 w 1483940"/>
                <a:gd name="connsiteY13" fmla="*/ 302609 h 47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940" h="476785">
                  <a:moveTo>
                    <a:pt x="1468658" y="302609"/>
                  </a:moveTo>
                  <a:cubicBezTo>
                    <a:pt x="1459133" y="274034"/>
                    <a:pt x="1404841" y="160306"/>
                    <a:pt x="1352834" y="50006"/>
                  </a:cubicBezTo>
                  <a:cubicBezTo>
                    <a:pt x="1308829" y="80010"/>
                    <a:pt x="1258061" y="100679"/>
                    <a:pt x="1203673" y="99822"/>
                  </a:cubicBezTo>
                  <a:cubicBezTo>
                    <a:pt x="1214912" y="172688"/>
                    <a:pt x="1228819" y="243268"/>
                    <a:pt x="1254441" y="273367"/>
                  </a:cubicBezTo>
                  <a:cubicBezTo>
                    <a:pt x="1230057" y="258794"/>
                    <a:pt x="993837" y="185738"/>
                    <a:pt x="964691" y="163830"/>
                  </a:cubicBezTo>
                  <a:cubicBezTo>
                    <a:pt x="935544" y="141923"/>
                    <a:pt x="928115" y="93154"/>
                    <a:pt x="867250" y="46863"/>
                  </a:cubicBezTo>
                  <a:cubicBezTo>
                    <a:pt x="806385" y="571"/>
                    <a:pt x="740663" y="17717"/>
                    <a:pt x="708944" y="0"/>
                  </a:cubicBezTo>
                  <a:cubicBezTo>
                    <a:pt x="708944" y="0"/>
                    <a:pt x="660272" y="209550"/>
                    <a:pt x="455389" y="190500"/>
                  </a:cubicBezTo>
                  <a:cubicBezTo>
                    <a:pt x="250506" y="171450"/>
                    <a:pt x="-11336" y="202406"/>
                    <a:pt x="380" y="323850"/>
                  </a:cubicBezTo>
                  <a:cubicBezTo>
                    <a:pt x="12095" y="445294"/>
                    <a:pt x="173258" y="440722"/>
                    <a:pt x="239076" y="443103"/>
                  </a:cubicBezTo>
                  <a:cubicBezTo>
                    <a:pt x="304894" y="445484"/>
                    <a:pt x="533684" y="440722"/>
                    <a:pt x="631030" y="440722"/>
                  </a:cubicBezTo>
                  <a:cubicBezTo>
                    <a:pt x="728375" y="440722"/>
                    <a:pt x="789335" y="382238"/>
                    <a:pt x="808862" y="379857"/>
                  </a:cubicBezTo>
                  <a:cubicBezTo>
                    <a:pt x="828388" y="377476"/>
                    <a:pt x="1239773" y="491871"/>
                    <a:pt x="1376171" y="475107"/>
                  </a:cubicBezTo>
                  <a:cubicBezTo>
                    <a:pt x="1512569" y="458343"/>
                    <a:pt x="1488185" y="358616"/>
                    <a:pt x="1468658" y="302609"/>
                  </a:cubicBezTo>
                  <a:close/>
                </a:path>
              </a:pathLst>
            </a:custGeom>
            <a:solidFill>
              <a:srgbClr val="FFFFFF"/>
            </a:solidFill>
            <a:ln w="9525" cap="flat">
              <a:noFill/>
              <a:prstDash val="solid"/>
              <a:miter/>
            </a:ln>
            <a:effectLst/>
          </p:spPr>
          <p:txBody>
            <a:bodyPr lIns="85039" tIns="42520" rIns="85039" bIns="42520" rtlCol="0" anchor="ctr"/>
            <a:lstStyle/>
            <a:p>
              <a:endParaRPr lang="en-US" sz="1674"/>
            </a:p>
          </p:txBody>
        </p:sp>
        <p:sp>
          <p:nvSpPr>
            <p:cNvPr id="33" name="任意多边形: 形状 32">
              <a:extLst>
                <a:ext uri="{FF2B5EF4-FFF2-40B4-BE49-F238E27FC236}">
                  <a16:creationId xmlns:a16="http://schemas.microsoft.com/office/drawing/2014/main" id="{3E2C4D14-63EB-706A-E883-7EE0FF68DF96}"/>
                </a:ext>
              </a:extLst>
            </p:cNvPr>
            <p:cNvSpPr/>
            <p:nvPr>
              <p:custDataLst>
                <p:tags r:id="rId19"/>
              </p:custDataLst>
            </p:nvPr>
          </p:nvSpPr>
          <p:spPr>
            <a:xfrm>
              <a:off x="8269075" y="4210329"/>
              <a:ext cx="379787" cy="422875"/>
            </a:xfrm>
            <a:custGeom>
              <a:avLst/>
              <a:gdLst>
                <a:gd name="connsiteX0" fmla="*/ 238828 w 408373"/>
                <a:gd name="connsiteY0" fmla="*/ 1432 h 454704"/>
                <a:gd name="connsiteX1" fmla="*/ 202919 w 408373"/>
                <a:gd name="connsiteY1" fmla="*/ 136496 h 454704"/>
                <a:gd name="connsiteX2" fmla="*/ 32803 w 408373"/>
                <a:gd name="connsiteY2" fmla="*/ 437962 h 454704"/>
                <a:gd name="connsiteX3" fmla="*/ 408373 w 408373"/>
                <a:gd name="connsiteY3" fmla="*/ 240700 h 454704"/>
                <a:gd name="connsiteX4" fmla="*/ 348747 w 408373"/>
                <a:gd name="connsiteY4" fmla="*/ 204219 h 454704"/>
                <a:gd name="connsiteX5" fmla="*/ 359986 w 408373"/>
                <a:gd name="connsiteY5" fmla="*/ 114684 h 454704"/>
                <a:gd name="connsiteX6" fmla="*/ 238828 w 408373"/>
                <a:gd name="connsiteY6" fmla="*/ 1432 h 45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373" h="454704">
                  <a:moveTo>
                    <a:pt x="238828" y="1432"/>
                  </a:moveTo>
                  <a:cubicBezTo>
                    <a:pt x="238828" y="1432"/>
                    <a:pt x="208063" y="118780"/>
                    <a:pt x="202919" y="136496"/>
                  </a:cubicBezTo>
                  <a:cubicBezTo>
                    <a:pt x="190727" y="176787"/>
                    <a:pt x="-94928" y="354238"/>
                    <a:pt x="32803" y="437962"/>
                  </a:cubicBezTo>
                  <a:cubicBezTo>
                    <a:pt x="166153" y="525592"/>
                    <a:pt x="408373" y="240700"/>
                    <a:pt x="408373" y="240700"/>
                  </a:cubicBezTo>
                  <a:cubicBezTo>
                    <a:pt x="408373" y="240700"/>
                    <a:pt x="363415" y="238890"/>
                    <a:pt x="348747" y="204219"/>
                  </a:cubicBezTo>
                  <a:cubicBezTo>
                    <a:pt x="334078" y="169548"/>
                    <a:pt x="359986" y="114684"/>
                    <a:pt x="359986" y="114684"/>
                  </a:cubicBezTo>
                  <a:cubicBezTo>
                    <a:pt x="359986" y="114684"/>
                    <a:pt x="297312" y="-14951"/>
                    <a:pt x="238828" y="1432"/>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4" name="任意多边形: 形状 33">
              <a:extLst>
                <a:ext uri="{FF2B5EF4-FFF2-40B4-BE49-F238E27FC236}">
                  <a16:creationId xmlns:a16="http://schemas.microsoft.com/office/drawing/2014/main" id="{E7D2851F-03BE-B6FE-AF62-9098D789611A}"/>
                </a:ext>
              </a:extLst>
            </p:cNvPr>
            <p:cNvSpPr/>
            <p:nvPr>
              <p:custDataLst>
                <p:tags r:id="rId20"/>
              </p:custDataLst>
            </p:nvPr>
          </p:nvSpPr>
          <p:spPr>
            <a:xfrm>
              <a:off x="8483922" y="4210329"/>
              <a:ext cx="164586" cy="263092"/>
            </a:xfrm>
            <a:custGeom>
              <a:avLst/>
              <a:gdLst>
                <a:gd name="connsiteX0" fmla="*/ 117348 w 176974"/>
                <a:gd name="connsiteY0" fmla="*/ 204219 h 282895"/>
                <a:gd name="connsiteX1" fmla="*/ 128587 w 176974"/>
                <a:gd name="connsiteY1" fmla="*/ 114684 h 282895"/>
                <a:gd name="connsiteX2" fmla="*/ 7810 w 176974"/>
                <a:gd name="connsiteY2" fmla="*/ 1432 h 282895"/>
                <a:gd name="connsiteX3" fmla="*/ 0 w 176974"/>
                <a:gd name="connsiteY3" fmla="*/ 31054 h 282895"/>
                <a:gd name="connsiteX4" fmla="*/ 137922 w 176974"/>
                <a:gd name="connsiteY4" fmla="*/ 282895 h 282895"/>
                <a:gd name="connsiteX5" fmla="*/ 176974 w 176974"/>
                <a:gd name="connsiteY5" fmla="*/ 240700 h 282895"/>
                <a:gd name="connsiteX6" fmla="*/ 117348 w 176974"/>
                <a:gd name="connsiteY6" fmla="*/ 204219 h 28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974" h="282895">
                  <a:moveTo>
                    <a:pt x="117348" y="204219"/>
                  </a:moveTo>
                  <a:cubicBezTo>
                    <a:pt x="102775" y="169548"/>
                    <a:pt x="128587" y="114684"/>
                    <a:pt x="128587" y="114684"/>
                  </a:cubicBezTo>
                  <a:cubicBezTo>
                    <a:pt x="128587" y="114684"/>
                    <a:pt x="66294" y="-14951"/>
                    <a:pt x="7810" y="1432"/>
                  </a:cubicBezTo>
                  <a:cubicBezTo>
                    <a:pt x="7810" y="1432"/>
                    <a:pt x="6001" y="8575"/>
                    <a:pt x="0" y="31054"/>
                  </a:cubicBezTo>
                  <a:cubicBezTo>
                    <a:pt x="10192" y="125161"/>
                    <a:pt x="54388" y="236699"/>
                    <a:pt x="137922" y="282895"/>
                  </a:cubicBezTo>
                  <a:cubicBezTo>
                    <a:pt x="162211" y="258035"/>
                    <a:pt x="176974" y="240700"/>
                    <a:pt x="176974" y="240700"/>
                  </a:cubicBezTo>
                  <a:cubicBezTo>
                    <a:pt x="176974" y="240700"/>
                    <a:pt x="132016" y="238890"/>
                    <a:pt x="117348" y="204219"/>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5" name="任意多边形: 形状 34">
              <a:extLst>
                <a:ext uri="{FF2B5EF4-FFF2-40B4-BE49-F238E27FC236}">
                  <a16:creationId xmlns:a16="http://schemas.microsoft.com/office/drawing/2014/main" id="{A339D55A-B2AA-1C02-31C7-C5A6DDBE5EEB}"/>
                </a:ext>
              </a:extLst>
            </p:cNvPr>
            <p:cNvSpPr/>
            <p:nvPr>
              <p:custDataLst>
                <p:tags r:id="rId21"/>
              </p:custDataLst>
            </p:nvPr>
          </p:nvSpPr>
          <p:spPr>
            <a:xfrm>
              <a:off x="8462167" y="4045611"/>
              <a:ext cx="283515" cy="337949"/>
            </a:xfrm>
            <a:custGeom>
              <a:avLst/>
              <a:gdLst>
                <a:gd name="connsiteX0" fmla="*/ 295330 w 304855"/>
                <a:gd name="connsiteY0" fmla="*/ 56438 h 363386"/>
                <a:gd name="connsiteX1" fmla="*/ 304855 w 304855"/>
                <a:gd name="connsiteY1" fmla="*/ 173786 h 363386"/>
                <a:gd name="connsiteX2" fmla="*/ 280567 w 304855"/>
                <a:gd name="connsiteY2" fmla="*/ 226364 h 363386"/>
                <a:gd name="connsiteX3" fmla="*/ 261517 w 304855"/>
                <a:gd name="connsiteY3" fmla="*/ 289039 h 363386"/>
                <a:gd name="connsiteX4" fmla="*/ 162361 w 304855"/>
                <a:gd name="connsiteY4" fmla="*/ 363334 h 363386"/>
                <a:gd name="connsiteX5" fmla="*/ 59206 w 304855"/>
                <a:gd name="connsiteY5" fmla="*/ 281324 h 363386"/>
                <a:gd name="connsiteX6" fmla="*/ 38060 w 304855"/>
                <a:gd name="connsiteY6" fmla="*/ 186074 h 363386"/>
                <a:gd name="connsiteX7" fmla="*/ 627 w 304855"/>
                <a:gd name="connsiteY7" fmla="*/ 149688 h 363386"/>
                <a:gd name="connsiteX8" fmla="*/ 46156 w 304855"/>
                <a:gd name="connsiteY8" fmla="*/ 99110 h 363386"/>
                <a:gd name="connsiteX9" fmla="*/ 164457 w 304855"/>
                <a:gd name="connsiteY9" fmla="*/ 50 h 363386"/>
                <a:gd name="connsiteX10" fmla="*/ 295330 w 304855"/>
                <a:gd name="connsiteY10" fmla="*/ 56438 h 36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5" h="363386">
                  <a:moveTo>
                    <a:pt x="295330" y="56438"/>
                  </a:moveTo>
                  <a:cubicBezTo>
                    <a:pt x="300526" y="95364"/>
                    <a:pt x="303706" y="134532"/>
                    <a:pt x="304855" y="173786"/>
                  </a:cubicBezTo>
                  <a:cubicBezTo>
                    <a:pt x="303808" y="210172"/>
                    <a:pt x="285805" y="216268"/>
                    <a:pt x="280567" y="226364"/>
                  </a:cubicBezTo>
                  <a:cubicBezTo>
                    <a:pt x="275328" y="236461"/>
                    <a:pt x="275518" y="262750"/>
                    <a:pt x="261517" y="289039"/>
                  </a:cubicBezTo>
                  <a:cubicBezTo>
                    <a:pt x="247515" y="315328"/>
                    <a:pt x="196175" y="365239"/>
                    <a:pt x="162361" y="363334"/>
                  </a:cubicBezTo>
                  <a:cubicBezTo>
                    <a:pt x="122452" y="360762"/>
                    <a:pt x="75874" y="312661"/>
                    <a:pt x="59206" y="281324"/>
                  </a:cubicBezTo>
                  <a:cubicBezTo>
                    <a:pt x="42537" y="249986"/>
                    <a:pt x="38060" y="186074"/>
                    <a:pt x="38060" y="186074"/>
                  </a:cubicBezTo>
                  <a:cubicBezTo>
                    <a:pt x="38060" y="186074"/>
                    <a:pt x="4627" y="192170"/>
                    <a:pt x="627" y="149688"/>
                  </a:cubicBezTo>
                  <a:cubicBezTo>
                    <a:pt x="-3374" y="107206"/>
                    <a:pt x="11771" y="81965"/>
                    <a:pt x="46156" y="99110"/>
                  </a:cubicBezTo>
                  <a:cubicBezTo>
                    <a:pt x="46156" y="99110"/>
                    <a:pt x="52157" y="2050"/>
                    <a:pt x="164457" y="50"/>
                  </a:cubicBezTo>
                  <a:cubicBezTo>
                    <a:pt x="276757" y="-1950"/>
                    <a:pt x="295330" y="56438"/>
                    <a:pt x="295330" y="56438"/>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36" name="任意多边形: 形状 35">
              <a:extLst>
                <a:ext uri="{FF2B5EF4-FFF2-40B4-BE49-F238E27FC236}">
                  <a16:creationId xmlns:a16="http://schemas.microsoft.com/office/drawing/2014/main" id="{3DB20C73-0F0D-9AB9-B5C6-006DC4E7B0E1}"/>
                </a:ext>
              </a:extLst>
            </p:cNvPr>
            <p:cNvSpPr/>
            <p:nvPr>
              <p:custDataLst>
                <p:tags r:id="rId22"/>
              </p:custDataLst>
            </p:nvPr>
          </p:nvSpPr>
          <p:spPr>
            <a:xfrm>
              <a:off x="8461614" y="4045150"/>
              <a:ext cx="194069" cy="336235"/>
            </a:xfrm>
            <a:custGeom>
              <a:avLst/>
              <a:gdLst>
                <a:gd name="connsiteX0" fmla="*/ 85804 w 208676"/>
                <a:gd name="connsiteY0" fmla="*/ 183807 h 361543"/>
                <a:gd name="connsiteX1" fmla="*/ 208677 w 208676"/>
                <a:gd name="connsiteY1" fmla="*/ 2832 h 361543"/>
                <a:gd name="connsiteX2" fmla="*/ 164481 w 208676"/>
                <a:gd name="connsiteY2" fmla="*/ 70 h 361543"/>
                <a:gd name="connsiteX3" fmla="*/ 46180 w 208676"/>
                <a:gd name="connsiteY3" fmla="*/ 99130 h 361543"/>
                <a:gd name="connsiteX4" fmla="*/ 651 w 208676"/>
                <a:gd name="connsiteY4" fmla="*/ 149707 h 361543"/>
                <a:gd name="connsiteX5" fmla="*/ 38084 w 208676"/>
                <a:gd name="connsiteY5" fmla="*/ 186093 h 361543"/>
                <a:gd name="connsiteX6" fmla="*/ 59230 w 208676"/>
                <a:gd name="connsiteY6" fmla="*/ 281343 h 361543"/>
                <a:gd name="connsiteX7" fmla="*/ 151908 w 208676"/>
                <a:gd name="connsiteY7" fmla="*/ 361543 h 361543"/>
                <a:gd name="connsiteX8" fmla="*/ 85804 w 208676"/>
                <a:gd name="connsiteY8" fmla="*/ 183807 h 3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676" h="361543">
                  <a:moveTo>
                    <a:pt x="85804" y="183807"/>
                  </a:moveTo>
                  <a:cubicBezTo>
                    <a:pt x="98758" y="105511"/>
                    <a:pt x="146669" y="50457"/>
                    <a:pt x="208677" y="2832"/>
                  </a:cubicBezTo>
                  <a:cubicBezTo>
                    <a:pt x="194050" y="651"/>
                    <a:pt x="179265" y="-273"/>
                    <a:pt x="164481" y="70"/>
                  </a:cubicBezTo>
                  <a:cubicBezTo>
                    <a:pt x="52181" y="2070"/>
                    <a:pt x="46180" y="99130"/>
                    <a:pt x="46180" y="99130"/>
                  </a:cubicBezTo>
                  <a:cubicBezTo>
                    <a:pt x="11795" y="81985"/>
                    <a:pt x="-3445" y="107226"/>
                    <a:pt x="651" y="149707"/>
                  </a:cubicBezTo>
                  <a:cubicBezTo>
                    <a:pt x="4747" y="192189"/>
                    <a:pt x="38084" y="186093"/>
                    <a:pt x="38084" y="186093"/>
                  </a:cubicBezTo>
                  <a:cubicBezTo>
                    <a:pt x="38084" y="186093"/>
                    <a:pt x="43228" y="251530"/>
                    <a:pt x="59230" y="281343"/>
                  </a:cubicBezTo>
                  <a:cubicBezTo>
                    <a:pt x="75232" y="311156"/>
                    <a:pt x="114665" y="352495"/>
                    <a:pt x="151908" y="361543"/>
                  </a:cubicBezTo>
                  <a:cubicBezTo>
                    <a:pt x="95139" y="327539"/>
                    <a:pt x="79423" y="247434"/>
                    <a:pt x="85804" y="183807"/>
                  </a:cubicBezTo>
                  <a:close/>
                </a:path>
              </a:pathLst>
            </a:custGeom>
            <a:solidFill>
              <a:srgbClr val="FFCDCE">
                <a:alpha val="40000"/>
              </a:srgbClr>
            </a:solidFill>
            <a:ln w="9525" cap="flat">
              <a:noFill/>
              <a:prstDash val="solid"/>
              <a:miter/>
            </a:ln>
            <a:effectLst/>
          </p:spPr>
          <p:txBody>
            <a:bodyPr lIns="85039" tIns="42520" rIns="85039" bIns="42520" rtlCol="0" anchor="ctr"/>
            <a:lstStyle/>
            <a:p>
              <a:endParaRPr lang="en-US" sz="1674"/>
            </a:p>
          </p:txBody>
        </p:sp>
        <p:sp>
          <p:nvSpPr>
            <p:cNvPr id="37" name="任意多边形: 形状 36">
              <a:extLst>
                <a:ext uri="{FF2B5EF4-FFF2-40B4-BE49-F238E27FC236}">
                  <a16:creationId xmlns:a16="http://schemas.microsoft.com/office/drawing/2014/main" id="{62164CDF-8CF8-C172-6572-190E946D0119}"/>
                </a:ext>
              </a:extLst>
            </p:cNvPr>
            <p:cNvSpPr/>
            <p:nvPr>
              <p:custDataLst>
                <p:tags r:id="rId23"/>
              </p:custDataLst>
            </p:nvPr>
          </p:nvSpPr>
          <p:spPr>
            <a:xfrm>
              <a:off x="8291697" y="4584505"/>
              <a:ext cx="30561" cy="30383"/>
            </a:xfrm>
            <a:custGeom>
              <a:avLst/>
              <a:gdLst>
                <a:gd name="connsiteX0" fmla="*/ 0 w 32861"/>
                <a:gd name="connsiteY0" fmla="*/ 29432 h 32670"/>
                <a:gd name="connsiteX1" fmla="*/ 16383 w 32861"/>
                <a:gd name="connsiteY1" fmla="*/ 0 h 32670"/>
                <a:gd name="connsiteX2" fmla="*/ 32861 w 32861"/>
                <a:gd name="connsiteY2" fmla="*/ 14668 h 32670"/>
                <a:gd name="connsiteX3" fmla="*/ 4286 w 32861"/>
                <a:gd name="connsiteY3" fmla="*/ 32671 h 32670"/>
              </a:gdLst>
              <a:ahLst/>
              <a:cxnLst>
                <a:cxn ang="0">
                  <a:pos x="connsiteX0" y="connsiteY0"/>
                </a:cxn>
                <a:cxn ang="0">
                  <a:pos x="connsiteX1" y="connsiteY1"/>
                </a:cxn>
                <a:cxn ang="0">
                  <a:pos x="connsiteX2" y="connsiteY2"/>
                </a:cxn>
                <a:cxn ang="0">
                  <a:pos x="connsiteX3" y="connsiteY3"/>
                </a:cxn>
              </a:cxnLst>
              <a:rect l="l" t="t" r="r" b="b"/>
              <a:pathLst>
                <a:path w="32861" h="32670">
                  <a:moveTo>
                    <a:pt x="0" y="29432"/>
                  </a:moveTo>
                  <a:cubicBezTo>
                    <a:pt x="8726" y="21831"/>
                    <a:pt x="14521" y="11420"/>
                    <a:pt x="16383" y="0"/>
                  </a:cubicBezTo>
                  <a:cubicBezTo>
                    <a:pt x="19957" y="6693"/>
                    <a:pt x="25799" y="11894"/>
                    <a:pt x="32861" y="14668"/>
                  </a:cubicBezTo>
                  <a:cubicBezTo>
                    <a:pt x="22078" y="18390"/>
                    <a:pt x="12299" y="24551"/>
                    <a:pt x="4286" y="32671"/>
                  </a:cubicBezTo>
                  <a:close/>
                </a:path>
              </a:pathLst>
            </a:custGeom>
            <a:solidFill>
              <a:srgbClr val="FFCDCE">
                <a:alpha val="35000"/>
              </a:srgbClr>
            </a:solidFill>
            <a:ln w="9525" cap="flat">
              <a:noFill/>
              <a:prstDash val="solid"/>
              <a:miter/>
            </a:ln>
            <a:effectLst/>
          </p:spPr>
          <p:txBody>
            <a:bodyPr lIns="85039" tIns="42520" rIns="85039" bIns="42520" rtlCol="0" anchor="ctr"/>
            <a:lstStyle/>
            <a:p>
              <a:endParaRPr lang="en-US" sz="1674"/>
            </a:p>
          </p:txBody>
        </p:sp>
        <p:sp>
          <p:nvSpPr>
            <p:cNvPr id="38" name="任意多边形: 形状 37">
              <a:extLst>
                <a:ext uri="{FF2B5EF4-FFF2-40B4-BE49-F238E27FC236}">
                  <a16:creationId xmlns:a16="http://schemas.microsoft.com/office/drawing/2014/main" id="{86926EDC-FB23-F911-B4DB-C57E0976D67A}"/>
                </a:ext>
              </a:extLst>
            </p:cNvPr>
            <p:cNvSpPr/>
            <p:nvPr>
              <p:custDataLst>
                <p:tags r:id="rId24"/>
              </p:custDataLst>
            </p:nvPr>
          </p:nvSpPr>
          <p:spPr>
            <a:xfrm>
              <a:off x="8488950" y="4018767"/>
              <a:ext cx="265856" cy="308406"/>
            </a:xfrm>
            <a:custGeom>
              <a:avLst/>
              <a:gdLst>
                <a:gd name="connsiteX0" fmla="*/ 275675 w 285867"/>
                <a:gd name="connsiteY0" fmla="*/ 104829 h 331619"/>
                <a:gd name="connsiteX1" fmla="*/ 112703 w 285867"/>
                <a:gd name="connsiteY1" fmla="*/ 141596 h 331619"/>
                <a:gd name="connsiteX2" fmla="*/ 190522 w 285867"/>
                <a:gd name="connsiteY2" fmla="*/ 114069 h 331619"/>
                <a:gd name="connsiteX3" fmla="*/ 41646 w 285867"/>
                <a:gd name="connsiteY3" fmla="*/ 156264 h 331619"/>
                <a:gd name="connsiteX4" fmla="*/ 15548 w 285867"/>
                <a:gd name="connsiteY4" fmla="*/ 331620 h 331619"/>
                <a:gd name="connsiteX5" fmla="*/ 29740 w 285867"/>
                <a:gd name="connsiteY5" fmla="*/ 264945 h 331619"/>
                <a:gd name="connsiteX6" fmla="*/ 5927 w 285867"/>
                <a:gd name="connsiteY6" fmla="*/ 105306 h 331619"/>
                <a:gd name="connsiteX7" fmla="*/ 171567 w 285867"/>
                <a:gd name="connsiteY7" fmla="*/ 1674 h 331619"/>
                <a:gd name="connsiteX8" fmla="*/ 285867 w 285867"/>
                <a:gd name="connsiteY8" fmla="*/ 68348 h 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7" h="331619">
                  <a:moveTo>
                    <a:pt x="275675" y="104829"/>
                  </a:moveTo>
                  <a:cubicBezTo>
                    <a:pt x="238909" y="138834"/>
                    <a:pt x="191093" y="162646"/>
                    <a:pt x="112703" y="141596"/>
                  </a:cubicBezTo>
                  <a:cubicBezTo>
                    <a:pt x="112703" y="141596"/>
                    <a:pt x="165947" y="134166"/>
                    <a:pt x="190522" y="114069"/>
                  </a:cubicBezTo>
                  <a:cubicBezTo>
                    <a:pt x="133372" y="137691"/>
                    <a:pt x="57172" y="111306"/>
                    <a:pt x="41646" y="156264"/>
                  </a:cubicBezTo>
                  <a:cubicBezTo>
                    <a:pt x="26120" y="201222"/>
                    <a:pt x="70221" y="312093"/>
                    <a:pt x="15548" y="331620"/>
                  </a:cubicBezTo>
                  <a:cubicBezTo>
                    <a:pt x="15548" y="331620"/>
                    <a:pt x="52124" y="317999"/>
                    <a:pt x="29740" y="264945"/>
                  </a:cubicBezTo>
                  <a:cubicBezTo>
                    <a:pt x="16595" y="233322"/>
                    <a:pt x="-12456" y="183315"/>
                    <a:pt x="5927" y="105306"/>
                  </a:cubicBezTo>
                  <a:cubicBezTo>
                    <a:pt x="24311" y="27296"/>
                    <a:pt x="87652" y="-8423"/>
                    <a:pt x="171567" y="1674"/>
                  </a:cubicBezTo>
                  <a:cubicBezTo>
                    <a:pt x="255482" y="11770"/>
                    <a:pt x="285867" y="68348"/>
                    <a:pt x="285867" y="68348"/>
                  </a:cubicBez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39" name="任意多边形: 形状 38">
              <a:extLst>
                <a:ext uri="{FF2B5EF4-FFF2-40B4-BE49-F238E27FC236}">
                  <a16:creationId xmlns:a16="http://schemas.microsoft.com/office/drawing/2014/main" id="{B21A94BA-8343-097B-9F20-E4CB31512171}"/>
                </a:ext>
              </a:extLst>
            </p:cNvPr>
            <p:cNvSpPr/>
            <p:nvPr>
              <p:custDataLst>
                <p:tags r:id="rId25"/>
              </p:custDataLst>
            </p:nvPr>
          </p:nvSpPr>
          <p:spPr>
            <a:xfrm>
              <a:off x="8503410" y="4326818"/>
              <a:ext cx="709" cy="8858"/>
            </a:xfrm>
            <a:custGeom>
              <a:avLst/>
              <a:gdLst>
                <a:gd name="connsiteX0" fmla="*/ 762 w 762"/>
                <a:gd name="connsiteY0" fmla="*/ 0 h 9525"/>
                <a:gd name="connsiteX1" fmla="*/ 0 w 762"/>
                <a:gd name="connsiteY1" fmla="*/ 0 h 9525"/>
              </a:gdLst>
              <a:ahLst/>
              <a:cxnLst>
                <a:cxn ang="0">
                  <a:pos x="connsiteX0" y="connsiteY0"/>
                </a:cxn>
                <a:cxn ang="0">
                  <a:pos x="connsiteX1" y="connsiteY1"/>
                </a:cxn>
              </a:cxnLst>
              <a:rect l="l" t="t" r="r" b="b"/>
              <a:pathLst>
                <a:path w="762" h="9525">
                  <a:moveTo>
                    <a:pt x="762" y="0"/>
                  </a:moveTo>
                  <a:lnTo>
                    <a:pt x="0" y="0"/>
                  </a:lnTo>
                  <a:close/>
                </a:path>
              </a:pathLst>
            </a:custGeom>
            <a:solidFill>
              <a:srgbClr val="000077"/>
            </a:solidFill>
            <a:ln w="9525" cap="flat">
              <a:noFill/>
              <a:prstDash val="solid"/>
              <a:miter/>
            </a:ln>
            <a:effectLst/>
          </p:spPr>
          <p:txBody>
            <a:bodyPr lIns="85039" tIns="42520" rIns="85039" bIns="42520" rtlCol="0" anchor="ctr"/>
            <a:lstStyle/>
            <a:p>
              <a:endParaRPr lang="en-US" sz="1674"/>
            </a:p>
          </p:txBody>
        </p:sp>
        <p:sp>
          <p:nvSpPr>
            <p:cNvPr id="40" name="任意多边形: 形状 39">
              <a:extLst>
                <a:ext uri="{FF2B5EF4-FFF2-40B4-BE49-F238E27FC236}">
                  <a16:creationId xmlns:a16="http://schemas.microsoft.com/office/drawing/2014/main" id="{1E48C9FC-82D2-F640-7008-614239F01D89}"/>
                </a:ext>
              </a:extLst>
            </p:cNvPr>
            <p:cNvSpPr/>
            <p:nvPr>
              <p:custDataLst>
                <p:tags r:id="rId26"/>
              </p:custDataLst>
            </p:nvPr>
          </p:nvSpPr>
          <p:spPr>
            <a:xfrm>
              <a:off x="8504118" y="4066031"/>
              <a:ext cx="250511" cy="260875"/>
            </a:xfrm>
            <a:custGeom>
              <a:avLst/>
              <a:gdLst>
                <a:gd name="connsiteX0" fmla="*/ 260128 w 269367"/>
                <a:gd name="connsiteY0" fmla="*/ 4191 h 280511"/>
                <a:gd name="connsiteX1" fmla="*/ 142780 w 269367"/>
                <a:gd name="connsiteY1" fmla="*/ 44006 h 280511"/>
                <a:gd name="connsiteX2" fmla="*/ 201549 w 269367"/>
                <a:gd name="connsiteY2" fmla="*/ 0 h 280511"/>
                <a:gd name="connsiteX3" fmla="*/ 25336 w 269367"/>
                <a:gd name="connsiteY3" fmla="*/ 73438 h 280511"/>
                <a:gd name="connsiteX4" fmla="*/ 20384 w 269367"/>
                <a:gd name="connsiteY4" fmla="*/ 239554 h 280511"/>
                <a:gd name="connsiteX5" fmla="*/ 0 w 269367"/>
                <a:gd name="connsiteY5" fmla="*/ 280511 h 280511"/>
                <a:gd name="connsiteX6" fmla="*/ 25336 w 269367"/>
                <a:gd name="connsiteY6" fmla="*/ 105537 h 280511"/>
                <a:gd name="connsiteX7" fmla="*/ 174212 w 269367"/>
                <a:gd name="connsiteY7" fmla="*/ 63056 h 280511"/>
                <a:gd name="connsiteX8" fmla="*/ 96393 w 269367"/>
                <a:gd name="connsiteY8" fmla="*/ 90583 h 280511"/>
                <a:gd name="connsiteX9" fmla="*/ 259366 w 269367"/>
                <a:gd name="connsiteY9" fmla="*/ 53816 h 280511"/>
                <a:gd name="connsiteX10" fmla="*/ 269367 w 269367"/>
                <a:gd name="connsiteY10" fmla="*/ 17145 h 280511"/>
                <a:gd name="connsiteX11" fmla="*/ 260128 w 269367"/>
                <a:gd name="connsiteY11" fmla="*/ 419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367" h="280511">
                  <a:moveTo>
                    <a:pt x="260128" y="4191"/>
                  </a:moveTo>
                  <a:cubicBezTo>
                    <a:pt x="234220" y="37814"/>
                    <a:pt x="182594" y="44006"/>
                    <a:pt x="142780" y="44006"/>
                  </a:cubicBezTo>
                  <a:cubicBezTo>
                    <a:pt x="166676" y="36199"/>
                    <a:pt x="187331" y="20732"/>
                    <a:pt x="201549" y="0"/>
                  </a:cubicBezTo>
                  <a:cubicBezTo>
                    <a:pt x="150114" y="44006"/>
                    <a:pt x="69437" y="22003"/>
                    <a:pt x="25336" y="73438"/>
                  </a:cubicBezTo>
                  <a:cubicBezTo>
                    <a:pt x="-15145" y="108776"/>
                    <a:pt x="28194" y="193072"/>
                    <a:pt x="20384" y="239554"/>
                  </a:cubicBezTo>
                  <a:cubicBezTo>
                    <a:pt x="23454" y="256221"/>
                    <a:pt x="15148" y="272911"/>
                    <a:pt x="0" y="280511"/>
                  </a:cubicBezTo>
                  <a:cubicBezTo>
                    <a:pt x="53149" y="260318"/>
                    <a:pt x="9525" y="150209"/>
                    <a:pt x="25336" y="105537"/>
                  </a:cubicBezTo>
                  <a:cubicBezTo>
                    <a:pt x="41148" y="60865"/>
                    <a:pt x="116586" y="86868"/>
                    <a:pt x="174212" y="63056"/>
                  </a:cubicBezTo>
                  <a:cubicBezTo>
                    <a:pt x="149638" y="83153"/>
                    <a:pt x="96393" y="90583"/>
                    <a:pt x="96393" y="90583"/>
                  </a:cubicBezTo>
                  <a:cubicBezTo>
                    <a:pt x="174784" y="111633"/>
                    <a:pt x="222599" y="87821"/>
                    <a:pt x="259366" y="53816"/>
                  </a:cubicBezTo>
                  <a:lnTo>
                    <a:pt x="269367" y="17145"/>
                  </a:lnTo>
                  <a:cubicBezTo>
                    <a:pt x="266695" y="12550"/>
                    <a:pt x="263602" y="8213"/>
                    <a:pt x="260128" y="4191"/>
                  </a:cubicBezTo>
                  <a:close/>
                </a:path>
              </a:pathLst>
            </a:custGeom>
            <a:solidFill>
              <a:srgbClr val="000077">
                <a:alpha val="40000"/>
              </a:srgbClr>
            </a:solidFill>
            <a:ln w="9525" cap="flat">
              <a:noFill/>
              <a:prstDash val="solid"/>
              <a:miter/>
            </a:ln>
            <a:effectLst/>
          </p:spPr>
          <p:txBody>
            <a:bodyPr lIns="85039" tIns="42520" rIns="85039" bIns="42520" rtlCol="0" anchor="ctr"/>
            <a:lstStyle/>
            <a:p>
              <a:endParaRPr lang="en-US" sz="1674"/>
            </a:p>
          </p:txBody>
        </p:sp>
        <p:sp>
          <p:nvSpPr>
            <p:cNvPr id="41" name="任意多边形: 形状 40">
              <a:extLst>
                <a:ext uri="{FF2B5EF4-FFF2-40B4-BE49-F238E27FC236}">
                  <a16:creationId xmlns:a16="http://schemas.microsoft.com/office/drawing/2014/main" id="{5857985F-0B11-32EA-0CBD-A71BBB668C1A}"/>
                </a:ext>
              </a:extLst>
            </p:cNvPr>
            <p:cNvSpPr/>
            <p:nvPr>
              <p:custDataLst>
                <p:tags r:id="rId27"/>
              </p:custDataLst>
            </p:nvPr>
          </p:nvSpPr>
          <p:spPr>
            <a:xfrm>
              <a:off x="8851362" y="4024132"/>
              <a:ext cx="85821" cy="78231"/>
            </a:xfrm>
            <a:custGeom>
              <a:avLst/>
              <a:gdLst>
                <a:gd name="connsiteX0" fmla="*/ 571 w 92281"/>
                <a:gd name="connsiteY0" fmla="*/ 0 h 84119"/>
                <a:gd name="connsiteX1" fmla="*/ 46006 w 92281"/>
                <a:gd name="connsiteY1" fmla="*/ 29242 h 84119"/>
                <a:gd name="connsiteX2" fmla="*/ 65056 w 92281"/>
                <a:gd name="connsiteY2" fmla="*/ 46672 h 84119"/>
                <a:gd name="connsiteX3" fmla="*/ 76867 w 92281"/>
                <a:gd name="connsiteY3" fmla="*/ 52102 h 84119"/>
                <a:gd name="connsiteX4" fmla="*/ 89630 w 92281"/>
                <a:gd name="connsiteY4" fmla="*/ 60770 h 84119"/>
                <a:gd name="connsiteX5" fmla="*/ 92202 w 92281"/>
                <a:gd name="connsiteY5" fmla="*/ 68771 h 84119"/>
                <a:gd name="connsiteX6" fmla="*/ 90011 w 92281"/>
                <a:gd name="connsiteY6" fmla="*/ 77534 h 84119"/>
                <a:gd name="connsiteX7" fmla="*/ 75248 w 92281"/>
                <a:gd name="connsiteY7" fmla="*/ 84106 h 84119"/>
                <a:gd name="connsiteX8" fmla="*/ 47625 w 92281"/>
                <a:gd name="connsiteY8" fmla="*/ 78962 h 84119"/>
                <a:gd name="connsiteX9" fmla="*/ 0 w 92281"/>
                <a:gd name="connsiteY9" fmla="*/ 52292 h 84119"/>
                <a:gd name="connsiteX10" fmla="*/ 24194 w 92281"/>
                <a:gd name="connsiteY10" fmla="*/ 64294 h 84119"/>
                <a:gd name="connsiteX11" fmla="*/ 49149 w 92281"/>
                <a:gd name="connsiteY11" fmla="*/ 73819 h 84119"/>
                <a:gd name="connsiteX12" fmla="*/ 74676 w 92281"/>
                <a:gd name="connsiteY12" fmla="*/ 77343 h 84119"/>
                <a:gd name="connsiteX13" fmla="*/ 84201 w 92281"/>
                <a:gd name="connsiteY13" fmla="*/ 73724 h 84119"/>
                <a:gd name="connsiteX14" fmla="*/ 83629 w 92281"/>
                <a:gd name="connsiteY14" fmla="*/ 64960 h 84119"/>
                <a:gd name="connsiteX15" fmla="*/ 61531 w 92281"/>
                <a:gd name="connsiteY15" fmla="*/ 52769 h 84119"/>
                <a:gd name="connsiteX16" fmla="*/ 41624 w 92281"/>
                <a:gd name="connsiteY16" fmla="*/ 33719 h 84119"/>
                <a:gd name="connsiteX17" fmla="*/ 22574 w 92281"/>
                <a:gd name="connsiteY17" fmla="*/ 14669 h 84119"/>
                <a:gd name="connsiteX18" fmla="*/ 571 w 92281"/>
                <a:gd name="connsiteY18" fmla="*/ 0 h 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281" h="84119">
                  <a:moveTo>
                    <a:pt x="571" y="0"/>
                  </a:moveTo>
                  <a:cubicBezTo>
                    <a:pt x="18859" y="3429"/>
                    <a:pt x="33052" y="16955"/>
                    <a:pt x="46006" y="29242"/>
                  </a:cubicBezTo>
                  <a:cubicBezTo>
                    <a:pt x="51787" y="35645"/>
                    <a:pt x="58169" y="41482"/>
                    <a:pt x="65056" y="46672"/>
                  </a:cubicBezTo>
                  <a:cubicBezTo>
                    <a:pt x="68856" y="48764"/>
                    <a:pt x="72809" y="50579"/>
                    <a:pt x="76867" y="52102"/>
                  </a:cubicBezTo>
                  <a:cubicBezTo>
                    <a:pt x="81896" y="53633"/>
                    <a:pt x="86354" y="56656"/>
                    <a:pt x="89630" y="60770"/>
                  </a:cubicBezTo>
                  <a:cubicBezTo>
                    <a:pt x="91107" y="63196"/>
                    <a:pt x="91992" y="65938"/>
                    <a:pt x="92202" y="68771"/>
                  </a:cubicBezTo>
                  <a:cubicBezTo>
                    <a:pt x="92545" y="71859"/>
                    <a:pt x="91773" y="74970"/>
                    <a:pt x="90011" y="77534"/>
                  </a:cubicBezTo>
                  <a:cubicBezTo>
                    <a:pt x="86373" y="81898"/>
                    <a:pt x="80924" y="84326"/>
                    <a:pt x="75248" y="84106"/>
                  </a:cubicBezTo>
                  <a:cubicBezTo>
                    <a:pt x="65808" y="84065"/>
                    <a:pt x="56445" y="82323"/>
                    <a:pt x="47625" y="78962"/>
                  </a:cubicBezTo>
                  <a:cubicBezTo>
                    <a:pt x="30442" y="72643"/>
                    <a:pt x="14364" y="63641"/>
                    <a:pt x="0" y="52292"/>
                  </a:cubicBezTo>
                  <a:cubicBezTo>
                    <a:pt x="8001" y="56579"/>
                    <a:pt x="15907" y="60770"/>
                    <a:pt x="24194" y="64294"/>
                  </a:cubicBezTo>
                  <a:cubicBezTo>
                    <a:pt x="32252" y="68113"/>
                    <a:pt x="40596" y="71297"/>
                    <a:pt x="49149" y="73819"/>
                  </a:cubicBezTo>
                  <a:cubicBezTo>
                    <a:pt x="57426" y="76283"/>
                    <a:pt x="66037" y="77472"/>
                    <a:pt x="74676" y="77343"/>
                  </a:cubicBezTo>
                  <a:cubicBezTo>
                    <a:pt x="78229" y="77572"/>
                    <a:pt x="81696" y="76251"/>
                    <a:pt x="84201" y="73724"/>
                  </a:cubicBezTo>
                  <a:cubicBezTo>
                    <a:pt x="85449" y="70884"/>
                    <a:pt x="85239" y="67614"/>
                    <a:pt x="83629" y="64960"/>
                  </a:cubicBezTo>
                  <a:cubicBezTo>
                    <a:pt x="80105" y="59722"/>
                    <a:pt x="69437" y="58103"/>
                    <a:pt x="61531" y="52769"/>
                  </a:cubicBezTo>
                  <a:cubicBezTo>
                    <a:pt x="54169" y="47225"/>
                    <a:pt x="47482" y="40831"/>
                    <a:pt x="41624" y="33719"/>
                  </a:cubicBezTo>
                  <a:cubicBezTo>
                    <a:pt x="35671" y="26988"/>
                    <a:pt x="29308" y="20626"/>
                    <a:pt x="22574" y="14669"/>
                  </a:cubicBezTo>
                  <a:cubicBezTo>
                    <a:pt x="16278" y="8383"/>
                    <a:pt x="8801" y="3399"/>
                    <a:pt x="571" y="0"/>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42" name="任意多边形: 形状 41">
              <a:extLst>
                <a:ext uri="{FF2B5EF4-FFF2-40B4-BE49-F238E27FC236}">
                  <a16:creationId xmlns:a16="http://schemas.microsoft.com/office/drawing/2014/main" id="{D64EBE10-C1C2-D9E1-724E-1579A06DE63B}"/>
                </a:ext>
              </a:extLst>
            </p:cNvPr>
            <p:cNvSpPr/>
            <p:nvPr>
              <p:custDataLst>
                <p:tags r:id="rId28"/>
              </p:custDataLst>
            </p:nvPr>
          </p:nvSpPr>
          <p:spPr>
            <a:xfrm>
              <a:off x="8933921" y="4093492"/>
              <a:ext cx="85370" cy="68739"/>
            </a:xfrm>
            <a:custGeom>
              <a:avLst/>
              <a:gdLst>
                <a:gd name="connsiteX0" fmla="*/ 81630 w 91796"/>
                <a:gd name="connsiteY0" fmla="*/ 0 h 73913"/>
                <a:gd name="connsiteX1" fmla="*/ 68676 w 91796"/>
                <a:gd name="connsiteY1" fmla="*/ 37243 h 73913"/>
                <a:gd name="connsiteX2" fmla="*/ 286 w 91796"/>
                <a:gd name="connsiteY2" fmla="*/ 34576 h 73913"/>
                <a:gd name="connsiteX3" fmla="*/ 2382 w 91796"/>
                <a:gd name="connsiteY3" fmla="*/ 67437 h 73913"/>
                <a:gd name="connsiteX4" fmla="*/ 3334 w 91796"/>
                <a:gd name="connsiteY4" fmla="*/ 70866 h 73913"/>
                <a:gd name="connsiteX5" fmla="*/ 32290 w 91796"/>
                <a:gd name="connsiteY5" fmla="*/ 52578 h 73913"/>
                <a:gd name="connsiteX6" fmla="*/ 87535 w 91796"/>
                <a:gd name="connsiteY6" fmla="*/ 30575 h 73913"/>
                <a:gd name="connsiteX7" fmla="*/ 81630 w 91796"/>
                <a:gd name="connsiteY7" fmla="*/ 0 h 7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96" h="73913">
                  <a:moveTo>
                    <a:pt x="81630" y="0"/>
                  </a:moveTo>
                  <a:cubicBezTo>
                    <a:pt x="81630" y="0"/>
                    <a:pt x="100680" y="28575"/>
                    <a:pt x="68676" y="37243"/>
                  </a:cubicBezTo>
                  <a:cubicBezTo>
                    <a:pt x="45997" y="41828"/>
                    <a:pt x="22546" y="40914"/>
                    <a:pt x="286" y="34576"/>
                  </a:cubicBezTo>
                  <a:cubicBezTo>
                    <a:pt x="-457" y="45574"/>
                    <a:pt x="248" y="56621"/>
                    <a:pt x="2382" y="67437"/>
                  </a:cubicBezTo>
                  <a:cubicBezTo>
                    <a:pt x="5906" y="79629"/>
                    <a:pt x="3334" y="70866"/>
                    <a:pt x="3334" y="70866"/>
                  </a:cubicBezTo>
                  <a:cubicBezTo>
                    <a:pt x="8811" y="59840"/>
                    <a:pt x="19984" y="52787"/>
                    <a:pt x="32290" y="52578"/>
                  </a:cubicBezTo>
                  <a:cubicBezTo>
                    <a:pt x="52826" y="52498"/>
                    <a:pt x="72571" y="44635"/>
                    <a:pt x="87535" y="30575"/>
                  </a:cubicBezTo>
                  <a:cubicBezTo>
                    <a:pt x="99822" y="17145"/>
                    <a:pt x="81630" y="0"/>
                    <a:pt x="8163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p>
          </p:txBody>
        </p:sp>
        <p:sp>
          <p:nvSpPr>
            <p:cNvPr id="43" name="任意多边形: 形状 42">
              <a:extLst>
                <a:ext uri="{FF2B5EF4-FFF2-40B4-BE49-F238E27FC236}">
                  <a16:creationId xmlns:a16="http://schemas.microsoft.com/office/drawing/2014/main" id="{F376852C-154D-1CBB-D37C-C742B9457412}"/>
                </a:ext>
              </a:extLst>
            </p:cNvPr>
            <p:cNvSpPr/>
            <p:nvPr>
              <p:custDataLst>
                <p:tags r:id="rId29"/>
              </p:custDataLst>
            </p:nvPr>
          </p:nvSpPr>
          <p:spPr>
            <a:xfrm>
              <a:off x="8167682" y="5103879"/>
              <a:ext cx="384004" cy="86427"/>
            </a:xfrm>
            <a:custGeom>
              <a:avLst/>
              <a:gdLst>
                <a:gd name="connsiteX0" fmla="*/ 176403 w 412908"/>
                <a:gd name="connsiteY0" fmla="*/ 45418 h 92932"/>
                <a:gd name="connsiteX1" fmla="*/ 0 w 412908"/>
                <a:gd name="connsiteY1" fmla="*/ 1222 h 92932"/>
                <a:gd name="connsiteX2" fmla="*/ 183451 w 412908"/>
                <a:gd name="connsiteY2" fmla="*/ 23320 h 92932"/>
                <a:gd name="connsiteX3" fmla="*/ 366713 w 412908"/>
                <a:gd name="connsiteY3" fmla="*/ 81994 h 92932"/>
                <a:gd name="connsiteX4" fmla="*/ 412909 w 412908"/>
                <a:gd name="connsiteY4" fmla="*/ 63706 h 92932"/>
                <a:gd name="connsiteX5" fmla="*/ 355759 w 412908"/>
                <a:gd name="connsiteY5" fmla="*/ 92281 h 92932"/>
                <a:gd name="connsiteX6" fmla="*/ 176403 w 412908"/>
                <a:gd name="connsiteY6" fmla="*/ 45418 h 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08" h="92932">
                  <a:moveTo>
                    <a:pt x="176403" y="45418"/>
                  </a:moveTo>
                  <a:cubicBezTo>
                    <a:pt x="176403" y="45418"/>
                    <a:pt x="45910" y="1222"/>
                    <a:pt x="0" y="1222"/>
                  </a:cubicBezTo>
                  <a:cubicBezTo>
                    <a:pt x="0" y="1222"/>
                    <a:pt x="108299" y="-7827"/>
                    <a:pt x="183451" y="23320"/>
                  </a:cubicBezTo>
                  <a:cubicBezTo>
                    <a:pt x="258604" y="54467"/>
                    <a:pt x="331375" y="89043"/>
                    <a:pt x="366713" y="81994"/>
                  </a:cubicBezTo>
                  <a:cubicBezTo>
                    <a:pt x="402050" y="74946"/>
                    <a:pt x="412909" y="63706"/>
                    <a:pt x="412909" y="63706"/>
                  </a:cubicBezTo>
                  <a:cubicBezTo>
                    <a:pt x="412909" y="63706"/>
                    <a:pt x="399383" y="85137"/>
                    <a:pt x="355759" y="92281"/>
                  </a:cubicBezTo>
                  <a:cubicBezTo>
                    <a:pt x="312134" y="99425"/>
                    <a:pt x="176403" y="45418"/>
                    <a:pt x="176403" y="45418"/>
                  </a:cubicBezTo>
                  <a:close/>
                </a:path>
              </a:pathLst>
            </a:custGeom>
            <a:solidFill>
              <a:srgbClr val="E657FF">
                <a:alpha val="20000"/>
              </a:srgbClr>
            </a:solidFill>
            <a:ln w="9525" cap="flat">
              <a:noFill/>
              <a:prstDash val="solid"/>
              <a:miter/>
            </a:ln>
            <a:effectLst/>
          </p:spPr>
          <p:txBody>
            <a:bodyPr lIns="85039" tIns="42520" rIns="85039" bIns="42520" rtlCol="0" anchor="ctr"/>
            <a:lstStyle/>
            <a:p>
              <a:endParaRPr lang="en-US" sz="1674"/>
            </a:p>
          </p:txBody>
        </p:sp>
        <p:sp>
          <p:nvSpPr>
            <p:cNvPr id="44" name="任意多边形: 形状 43">
              <a:extLst>
                <a:ext uri="{FF2B5EF4-FFF2-40B4-BE49-F238E27FC236}">
                  <a16:creationId xmlns:a16="http://schemas.microsoft.com/office/drawing/2014/main" id="{15BBD49F-9746-24FA-A6CC-8C8E9F4DE090}"/>
                </a:ext>
              </a:extLst>
            </p:cNvPr>
            <p:cNvSpPr/>
            <p:nvPr>
              <p:custDataLst>
                <p:tags r:id="rId30"/>
              </p:custDataLst>
            </p:nvPr>
          </p:nvSpPr>
          <p:spPr>
            <a:xfrm>
              <a:off x="8310531" y="5142376"/>
              <a:ext cx="511935" cy="186806"/>
            </a:xfrm>
            <a:custGeom>
              <a:avLst/>
              <a:gdLst>
                <a:gd name="connsiteX0" fmla="*/ 3752 w 550467"/>
                <a:gd name="connsiteY0" fmla="*/ 148613 h 200866"/>
                <a:gd name="connsiteX1" fmla="*/ 238257 w 550467"/>
                <a:gd name="connsiteY1" fmla="*/ 154995 h 200866"/>
                <a:gd name="connsiteX2" fmla="*/ 404850 w 550467"/>
                <a:gd name="connsiteY2" fmla="*/ 166996 h 200866"/>
                <a:gd name="connsiteX3" fmla="*/ 494956 w 550467"/>
                <a:gd name="connsiteY3" fmla="*/ 190809 h 200866"/>
                <a:gd name="connsiteX4" fmla="*/ 548296 w 550467"/>
                <a:gd name="connsiteY4" fmla="*/ 192142 h 200866"/>
                <a:gd name="connsiteX5" fmla="*/ 509529 w 550467"/>
                <a:gd name="connsiteY5" fmla="*/ 140136 h 200866"/>
                <a:gd name="connsiteX6" fmla="*/ 412089 w 550467"/>
                <a:gd name="connsiteY6" fmla="*/ 90225 h 200866"/>
                <a:gd name="connsiteX7" fmla="*/ 311886 w 550467"/>
                <a:gd name="connsiteY7" fmla="*/ 3738 h 200866"/>
                <a:gd name="connsiteX8" fmla="*/ 211683 w 550467"/>
                <a:gd name="connsiteY8" fmla="*/ 50410 h 200866"/>
                <a:gd name="connsiteX9" fmla="*/ 22802 w 550467"/>
                <a:gd name="connsiteY9" fmla="*/ 4024 h 200866"/>
                <a:gd name="connsiteX10" fmla="*/ 3752 w 550467"/>
                <a:gd name="connsiteY10" fmla="*/ 148613 h 20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467" h="200866">
                  <a:moveTo>
                    <a:pt x="3752" y="148613"/>
                  </a:moveTo>
                  <a:cubicBezTo>
                    <a:pt x="111289" y="149851"/>
                    <a:pt x="215683" y="151375"/>
                    <a:pt x="238257" y="154995"/>
                  </a:cubicBezTo>
                  <a:cubicBezTo>
                    <a:pt x="284454" y="162424"/>
                    <a:pt x="358368" y="164520"/>
                    <a:pt x="404850" y="166996"/>
                  </a:cubicBezTo>
                  <a:cubicBezTo>
                    <a:pt x="451332" y="169473"/>
                    <a:pt x="474668" y="183475"/>
                    <a:pt x="494956" y="190809"/>
                  </a:cubicBezTo>
                  <a:cubicBezTo>
                    <a:pt x="515244" y="198143"/>
                    <a:pt x="536485" y="208525"/>
                    <a:pt x="548296" y="192142"/>
                  </a:cubicBezTo>
                  <a:cubicBezTo>
                    <a:pt x="560107" y="175759"/>
                    <a:pt x="520388" y="161758"/>
                    <a:pt x="509529" y="140136"/>
                  </a:cubicBezTo>
                  <a:cubicBezTo>
                    <a:pt x="498671" y="118514"/>
                    <a:pt x="461904" y="108322"/>
                    <a:pt x="412089" y="90225"/>
                  </a:cubicBezTo>
                  <a:cubicBezTo>
                    <a:pt x="362273" y="72127"/>
                    <a:pt x="364464" y="22026"/>
                    <a:pt x="311886" y="3738"/>
                  </a:cubicBezTo>
                  <a:cubicBezTo>
                    <a:pt x="259308" y="-14550"/>
                    <a:pt x="272166" y="39647"/>
                    <a:pt x="211683" y="50410"/>
                  </a:cubicBezTo>
                  <a:cubicBezTo>
                    <a:pt x="178917" y="56221"/>
                    <a:pt x="100240" y="27931"/>
                    <a:pt x="22802" y="4024"/>
                  </a:cubicBezTo>
                  <a:cubicBezTo>
                    <a:pt x="1653" y="49086"/>
                    <a:pt x="-5004" y="99607"/>
                    <a:pt x="3752" y="148613"/>
                  </a:cubicBezTo>
                  <a:close/>
                </a:path>
              </a:pathLst>
            </a:custGeom>
            <a:solidFill>
              <a:srgbClr val="FFCDCE"/>
            </a:solidFill>
            <a:ln w="9525" cap="flat">
              <a:noFill/>
              <a:prstDash val="solid"/>
              <a:miter/>
            </a:ln>
            <a:effectLst/>
          </p:spPr>
          <p:txBody>
            <a:bodyPr lIns="85039" tIns="42520" rIns="85039" bIns="42520" rtlCol="0" anchor="ctr"/>
            <a:lstStyle/>
            <a:p>
              <a:endParaRPr lang="en-US" sz="1674"/>
            </a:p>
          </p:txBody>
        </p:sp>
        <p:sp>
          <p:nvSpPr>
            <p:cNvPr id="45" name="任意多边形: 形状 44">
              <a:extLst>
                <a:ext uri="{FF2B5EF4-FFF2-40B4-BE49-F238E27FC236}">
                  <a16:creationId xmlns:a16="http://schemas.microsoft.com/office/drawing/2014/main" id="{63F36144-A417-E4F6-10F8-8992CA4A8B6B}"/>
                </a:ext>
              </a:extLst>
            </p:cNvPr>
            <p:cNvSpPr/>
            <p:nvPr>
              <p:custDataLst>
                <p:tags r:id="rId31"/>
              </p:custDataLst>
            </p:nvPr>
          </p:nvSpPr>
          <p:spPr>
            <a:xfrm>
              <a:off x="8310531" y="5146118"/>
              <a:ext cx="177200" cy="134468"/>
            </a:xfrm>
            <a:custGeom>
              <a:avLst/>
              <a:gdLst>
                <a:gd name="connsiteX0" fmla="*/ 190537 w 190537"/>
                <a:gd name="connsiteY0" fmla="*/ 46482 h 144589"/>
                <a:gd name="connsiteX1" fmla="*/ 22802 w 190537"/>
                <a:gd name="connsiteY1" fmla="*/ 0 h 144589"/>
                <a:gd name="connsiteX2" fmla="*/ 3752 w 190537"/>
                <a:gd name="connsiteY2" fmla="*/ 144590 h 144589"/>
                <a:gd name="connsiteX3" fmla="*/ 24802 w 190537"/>
                <a:gd name="connsiteY3" fmla="*/ 144590 h 144589"/>
                <a:gd name="connsiteX4" fmla="*/ 190537 w 190537"/>
                <a:gd name="connsiteY4" fmla="*/ 46482 h 144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37" h="144589">
                  <a:moveTo>
                    <a:pt x="190537" y="46482"/>
                  </a:moveTo>
                  <a:cubicBezTo>
                    <a:pt x="151389" y="42386"/>
                    <a:pt x="86715" y="19717"/>
                    <a:pt x="22802" y="0"/>
                  </a:cubicBezTo>
                  <a:cubicBezTo>
                    <a:pt x="1653" y="45063"/>
                    <a:pt x="-5004" y="95583"/>
                    <a:pt x="3752" y="144590"/>
                  </a:cubicBezTo>
                  <a:lnTo>
                    <a:pt x="24802" y="144590"/>
                  </a:lnTo>
                  <a:cubicBezTo>
                    <a:pt x="59378" y="84011"/>
                    <a:pt x="125862" y="60770"/>
                    <a:pt x="190537" y="46482"/>
                  </a:cubicBezTo>
                  <a:close/>
                </a:path>
              </a:pathLst>
            </a:custGeom>
            <a:solidFill>
              <a:srgbClr val="FFCDCE">
                <a:alpha val="50000"/>
              </a:srgbClr>
            </a:solidFill>
            <a:ln w="9525" cap="flat">
              <a:noFill/>
              <a:prstDash val="solid"/>
              <a:miter/>
            </a:ln>
            <a:effectLst/>
          </p:spPr>
          <p:txBody>
            <a:bodyPr lIns="85039" tIns="42520" rIns="85039" bIns="42520" rtlCol="0" anchor="ctr"/>
            <a:lstStyle/>
            <a:p>
              <a:endParaRPr lang="en-US" sz="1674"/>
            </a:p>
          </p:txBody>
        </p:sp>
      </p:grpSp>
      <p:sp>
        <p:nvSpPr>
          <p:cNvPr id="8" name="文本框 7">
            <a:extLst>
              <a:ext uri="{FF2B5EF4-FFF2-40B4-BE49-F238E27FC236}">
                <a16:creationId xmlns:a16="http://schemas.microsoft.com/office/drawing/2014/main" id="{68223CAC-1051-F8E1-3E0C-BD774BFA03CD}"/>
              </a:ext>
            </a:extLst>
          </p:cNvPr>
          <p:cNvSpPr txBox="1"/>
          <p:nvPr/>
        </p:nvSpPr>
        <p:spPr>
          <a:xfrm>
            <a:off x="4652298" y="2537185"/>
            <a:ext cx="5716835" cy="830997"/>
          </a:xfrm>
          <a:prstGeom prst="rect">
            <a:avLst/>
          </a:prstGeom>
          <a:noFill/>
        </p:spPr>
        <p:txBody>
          <a:bodyPr wrap="square" lIns="0" tIns="0" rIns="0" bIns="0" rtlCol="0" anchor="t">
            <a:noAutofit/>
          </a:bodyPr>
          <a:lstStyle/>
          <a:p>
            <a:pPr algn="dist"/>
            <a:r>
              <a:rPr lang="zh-CN" altLang="en-US" sz="5400" dirty="0">
                <a:gradFill flip="none" rotWithShape="1">
                  <a:gsLst>
                    <a:gs pos="0">
                      <a:schemeClr val="accent1"/>
                    </a:gs>
                    <a:gs pos="100000">
                      <a:schemeClr val="accent3"/>
                    </a:gs>
                  </a:gsLst>
                  <a:lin ang="16200000" scaled="1"/>
                  <a:tileRect/>
                </a:gradFill>
                <a:latin typeface="+mj-ea"/>
                <a:ea typeface="+mj-ea"/>
              </a:rPr>
              <a:t>瑜伽新趋势</a:t>
            </a:r>
          </a:p>
        </p:txBody>
      </p:sp>
      <p:sp>
        <p:nvSpPr>
          <p:cNvPr id="9" name="文本框 8">
            <a:extLst>
              <a:ext uri="{FF2B5EF4-FFF2-40B4-BE49-F238E27FC236}">
                <a16:creationId xmlns:a16="http://schemas.microsoft.com/office/drawing/2014/main" id="{71904005-504D-4461-AC75-7B5CA8D9973F}"/>
              </a:ext>
            </a:extLst>
          </p:cNvPr>
          <p:cNvSpPr txBox="1"/>
          <p:nvPr/>
        </p:nvSpPr>
        <p:spPr>
          <a:xfrm>
            <a:off x="2417817" y="2298592"/>
            <a:ext cx="2401298" cy="2123658"/>
          </a:xfrm>
          <a:prstGeom prst="rect">
            <a:avLst/>
          </a:prstGeom>
          <a:noFill/>
        </p:spPr>
        <p:txBody>
          <a:bodyPr wrap="none" lIns="0" tIns="0" rIns="0" bIns="0" rtlCol="0" anchor="t">
            <a:noAutofit/>
          </a:bodyPr>
          <a:lstStyle/>
          <a:p>
            <a:r>
              <a:rPr kumimoji="1" lang="en-US" altLang="zh-CN" sz="13800" dirty="0">
                <a:solidFill>
                  <a:schemeClr val="accent1">
                    <a:lumMod val="100000"/>
                  </a:schemeClr>
                </a:solidFill>
                <a:latin typeface="+mj-ea"/>
                <a:ea typeface="+mj-ea"/>
              </a:rPr>
              <a:t>04</a:t>
            </a:r>
            <a:endParaRPr kumimoji="1" lang="zh-CN" altLang="en-US" sz="13800" dirty="0">
              <a:solidFill>
                <a:schemeClr val="accent1">
                  <a:lumMod val="100000"/>
                </a:schemeClr>
              </a:solidFill>
              <a:latin typeface="+mj-ea"/>
              <a:ea typeface="+mj-ea"/>
            </a:endParaRPr>
          </a:p>
        </p:txBody>
      </p:sp>
      <p:sp>
        <p:nvSpPr>
          <p:cNvPr id="10" name="文本框 9">
            <a:extLst>
              <a:ext uri="{FF2B5EF4-FFF2-40B4-BE49-F238E27FC236}">
                <a16:creationId xmlns:a16="http://schemas.microsoft.com/office/drawing/2014/main" id="{3E1FC392-BC35-18FB-9214-E90411AD7008}"/>
              </a:ext>
            </a:extLst>
          </p:cNvPr>
          <p:cNvSpPr txBox="1"/>
          <p:nvPr/>
        </p:nvSpPr>
        <p:spPr>
          <a:xfrm>
            <a:off x="4866295" y="3589756"/>
            <a:ext cx="5366956" cy="307777"/>
          </a:xfrm>
          <a:prstGeom prst="rect">
            <a:avLst/>
          </a:prstGeom>
          <a:noFill/>
        </p:spPr>
        <p:txBody>
          <a:bodyPr wrap="square" lIns="0" tIns="0" rIns="0" bIns="0" rtlCol="0" anchor="t">
            <a:noAutofit/>
          </a:bodyPr>
          <a:lstStyle/>
          <a:p>
            <a:pPr algn="dist"/>
            <a:r>
              <a:rPr lang="en-US" sz="2000" b="0" i="0" dirty="0">
                <a:solidFill>
                  <a:schemeClr val="accent1"/>
                </a:solidFill>
                <a:effectLst/>
                <a:latin typeface="+mj-lt"/>
              </a:rPr>
              <a:t>New trends</a:t>
            </a:r>
            <a:endParaRPr kumimoji="1" lang="zh-CN" altLang="en-US" sz="2000" dirty="0">
              <a:solidFill>
                <a:schemeClr val="accent1"/>
              </a:solidFill>
              <a:latin typeface="+mj-lt"/>
            </a:endParaRPr>
          </a:p>
        </p:txBody>
      </p:sp>
      <p:cxnSp>
        <p:nvCxnSpPr>
          <p:cNvPr id="11" name="直线连接符 8">
            <a:extLst>
              <a:ext uri="{FF2B5EF4-FFF2-40B4-BE49-F238E27FC236}">
                <a16:creationId xmlns:a16="http://schemas.microsoft.com/office/drawing/2014/main" id="{D3AA503E-B878-DCB9-0DAE-04C0FBCF40E3}"/>
              </a:ext>
            </a:extLst>
          </p:cNvPr>
          <p:cNvCxnSpPr>
            <a:cxnSpLocks/>
          </p:cNvCxnSpPr>
          <p:nvPr/>
        </p:nvCxnSpPr>
        <p:spPr>
          <a:xfrm>
            <a:off x="4833047" y="3419943"/>
            <a:ext cx="5400204" cy="0"/>
          </a:xfrm>
          <a:prstGeom prst="line">
            <a:avLst/>
          </a:prstGeom>
          <a:ln w="19050">
            <a:headEnd type="oval"/>
            <a:tailEnd type="oval"/>
          </a:ln>
        </p:spPr>
        <p:style>
          <a:lnRef idx="1">
            <a:schemeClr val="accent1"/>
          </a:lnRef>
          <a:fillRef idx="0">
            <a:schemeClr val="accent1"/>
          </a:fillRef>
          <a:effectRef idx="0">
            <a:schemeClr val="accent1"/>
          </a:effectRef>
          <a:fontRef idx="minor">
            <a:schemeClr val="tx1"/>
          </a:fontRef>
        </p:style>
      </p:cxnSp>
      <p:pic>
        <p:nvPicPr>
          <p:cNvPr id="76" name="图片 75">
            <a:extLst>
              <a:ext uri="{FF2B5EF4-FFF2-40B4-BE49-F238E27FC236}">
                <a16:creationId xmlns:a16="http://schemas.microsoft.com/office/drawing/2014/main" id="{C78D5F1B-125E-05C2-F26B-B856798D4216}"/>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a:stretch/>
        </p:blipFill>
        <p:spPr>
          <a:xfrm>
            <a:off x="1220503" y="2982402"/>
            <a:ext cx="2011700" cy="1349270"/>
          </a:xfrm>
          <a:prstGeom prst="rect">
            <a:avLst/>
          </a:prstGeom>
        </p:spPr>
      </p:pic>
    </p:spTree>
    <p:extLst>
      <p:ext uri="{BB962C8B-B14F-4D97-AF65-F5344CB8AC3E}">
        <p14:creationId xmlns:p14="http://schemas.microsoft.com/office/powerpoint/2010/main" val="1940895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椭圆 58">
            <a:extLst>
              <a:ext uri="{FF2B5EF4-FFF2-40B4-BE49-F238E27FC236}">
                <a16:creationId xmlns:a16="http://schemas.microsoft.com/office/drawing/2014/main" id="{D7E30A21-BA37-5038-F910-04FDE9FDABF1}"/>
              </a:ext>
            </a:extLst>
          </p:cNvPr>
          <p:cNvSpPr/>
          <p:nvPr/>
        </p:nvSpPr>
        <p:spPr>
          <a:xfrm>
            <a:off x="3065809" y="469664"/>
            <a:ext cx="6098776" cy="6098776"/>
          </a:xfrm>
          <a:prstGeom prst="ellipse">
            <a:avLst/>
          </a:prstGeom>
          <a:gradFill>
            <a:gsLst>
              <a:gs pos="0">
                <a:schemeClr val="accent3">
                  <a:alpha val="24000"/>
                </a:schemeClr>
              </a:gs>
              <a:gs pos="100000">
                <a:schemeClr val="accent1">
                  <a:alpha val="0"/>
                </a:schemeClr>
              </a:gs>
            </a:gsLst>
            <a:path path="shape">
              <a:fillToRect l="50000" t="50000" r="50000" b="5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atin typeface="+mn-ea"/>
            </a:endParaRPr>
          </a:p>
        </p:txBody>
      </p:sp>
      <p:sp>
        <p:nvSpPr>
          <p:cNvPr id="2" name="标题 1">
            <a:extLst>
              <a:ext uri="{FF2B5EF4-FFF2-40B4-BE49-F238E27FC236}">
                <a16:creationId xmlns:a16="http://schemas.microsoft.com/office/drawing/2014/main" id="{8A7E7BF2-A57F-8595-8002-9BCBCE3EF129}"/>
              </a:ext>
            </a:extLst>
          </p:cNvPr>
          <p:cNvSpPr>
            <a:spLocks noGrp="1"/>
          </p:cNvSpPr>
          <p:nvPr>
            <p:ph type="title"/>
          </p:nvPr>
        </p:nvSpPr>
        <p:spPr/>
        <p:txBody>
          <a:bodyPr>
            <a:noAutofit/>
          </a:bodyPr>
          <a:lstStyle/>
          <a:p>
            <a:r>
              <a:rPr lang="zh-CN" altLang="en-US" dirty="0"/>
              <a:t>瑜伽内容新趋势</a:t>
            </a:r>
            <a:endParaRPr lang="en-US" dirty="0"/>
          </a:p>
        </p:txBody>
      </p:sp>
      <p:grpSp>
        <p:nvGrpSpPr>
          <p:cNvPr id="30" name="组合 29">
            <a:extLst>
              <a:ext uri="{FF2B5EF4-FFF2-40B4-BE49-F238E27FC236}">
                <a16:creationId xmlns:a16="http://schemas.microsoft.com/office/drawing/2014/main" id="{3B6866DA-1F02-D6AC-9807-E7E30542CA3A}"/>
              </a:ext>
            </a:extLst>
          </p:cNvPr>
          <p:cNvGrpSpPr/>
          <p:nvPr/>
        </p:nvGrpSpPr>
        <p:grpSpPr>
          <a:xfrm>
            <a:off x="2128728" y="5473737"/>
            <a:ext cx="7865095" cy="374526"/>
            <a:chOff x="1455095" y="1256693"/>
            <a:chExt cx="7865095" cy="374526"/>
          </a:xfrm>
        </p:grpSpPr>
        <p:sp>
          <p:nvSpPr>
            <p:cNvPr id="31" name="文本框 30">
              <a:extLst>
                <a:ext uri="{FF2B5EF4-FFF2-40B4-BE49-F238E27FC236}">
                  <a16:creationId xmlns:a16="http://schemas.microsoft.com/office/drawing/2014/main" id="{4B8F6B9C-03AE-EEE5-E665-A6CC6365BE7E}"/>
                </a:ext>
              </a:extLst>
            </p:cNvPr>
            <p:cNvSpPr txBox="1"/>
            <p:nvPr/>
          </p:nvSpPr>
          <p:spPr>
            <a:xfrm>
              <a:off x="1719399" y="1256693"/>
              <a:ext cx="7600791" cy="337080"/>
            </a:xfrm>
            <a:prstGeom prst="rect">
              <a:avLst/>
            </a:prstGeom>
            <a:noFill/>
          </p:spPr>
          <p:txBody>
            <a:bodyPr wrap="square" lIns="0" tIns="0" rIns="0" bIns="0" rtlCol="0" anchor="t">
              <a:noAutofit/>
            </a:bodyPr>
            <a:lstStyle/>
            <a:p>
              <a:pPr algn="l">
                <a:lnSpc>
                  <a:spcPct val="130000"/>
                </a:lnSpc>
              </a:pPr>
              <a:r>
                <a:rPr lang="zh-CN" altLang="en-US" dirty="0">
                  <a:cs typeface="+mn-ea"/>
                  <a:sym typeface="+mn-lt"/>
                </a:rPr>
                <a:t>健身化让瑜伽走出传统，更贴合大众需求和认知，云端教学摆脱场地限制。</a:t>
              </a:r>
              <a:endParaRPr lang="en-US" dirty="0">
                <a:cs typeface="+mn-ea"/>
                <a:sym typeface="+mn-lt"/>
              </a:endParaRPr>
            </a:p>
          </p:txBody>
        </p:sp>
        <p:sp>
          <p:nvSpPr>
            <p:cNvPr id="32" name="矩形 31">
              <a:extLst>
                <a:ext uri="{FF2B5EF4-FFF2-40B4-BE49-F238E27FC236}">
                  <a16:creationId xmlns:a16="http://schemas.microsoft.com/office/drawing/2014/main" id="{D12A8394-57C5-3DCF-5A58-CBB9EA789A1B}"/>
                </a:ext>
              </a:extLst>
            </p:cNvPr>
            <p:cNvSpPr/>
            <p:nvPr/>
          </p:nvSpPr>
          <p:spPr>
            <a:xfrm>
              <a:off x="1455095" y="1256693"/>
              <a:ext cx="181200" cy="374526"/>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grpSp>
      <p:grpSp>
        <p:nvGrpSpPr>
          <p:cNvPr id="49" name="组合 48">
            <a:extLst>
              <a:ext uri="{FF2B5EF4-FFF2-40B4-BE49-F238E27FC236}">
                <a16:creationId xmlns:a16="http://schemas.microsoft.com/office/drawing/2014/main" id="{7A838C37-18BD-4417-199B-1D175C70C342}"/>
              </a:ext>
            </a:extLst>
          </p:cNvPr>
          <p:cNvGrpSpPr/>
          <p:nvPr/>
        </p:nvGrpSpPr>
        <p:grpSpPr>
          <a:xfrm>
            <a:off x="3264360" y="1274320"/>
            <a:ext cx="4114800" cy="4114800"/>
            <a:chOff x="3299085" y="1931672"/>
            <a:chExt cx="4114800" cy="4114800"/>
          </a:xfrm>
        </p:grpSpPr>
        <p:sp>
          <p:nvSpPr>
            <p:cNvPr id="10" name="椭圆 9">
              <a:extLst>
                <a:ext uri="{FF2B5EF4-FFF2-40B4-BE49-F238E27FC236}">
                  <a16:creationId xmlns:a16="http://schemas.microsoft.com/office/drawing/2014/main" id="{8A1DCF0D-BCFE-400D-E210-EB3190643C99}"/>
                </a:ext>
              </a:extLst>
            </p:cNvPr>
            <p:cNvSpPr/>
            <p:nvPr/>
          </p:nvSpPr>
          <p:spPr>
            <a:xfrm>
              <a:off x="3299085" y="1931672"/>
              <a:ext cx="4114800" cy="4114800"/>
            </a:xfrm>
            <a:prstGeom prst="ellipse">
              <a:avLst/>
            </a:prstGeom>
            <a:noFill/>
            <a:ln>
              <a:gradFill flip="none" rotWithShape="1">
                <a:gsLst>
                  <a:gs pos="0">
                    <a:schemeClr val="accent1">
                      <a:alpha val="13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9" name="椭圆 8">
              <a:extLst>
                <a:ext uri="{FF2B5EF4-FFF2-40B4-BE49-F238E27FC236}">
                  <a16:creationId xmlns:a16="http://schemas.microsoft.com/office/drawing/2014/main" id="{6A044C09-019B-2FA9-1421-5B198FF2E058}"/>
                </a:ext>
              </a:extLst>
            </p:cNvPr>
            <p:cNvSpPr/>
            <p:nvPr/>
          </p:nvSpPr>
          <p:spPr>
            <a:xfrm>
              <a:off x="3946785" y="2579372"/>
              <a:ext cx="2819400" cy="2819400"/>
            </a:xfrm>
            <a:prstGeom prst="ellipse">
              <a:avLst/>
            </a:prstGeom>
            <a:noFill/>
            <a:ln>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sz="1600">
                <a:solidFill>
                  <a:schemeClr val="bg1"/>
                </a:solidFill>
                <a:latin typeface="+mj-ea"/>
                <a:ea typeface="+mj-ea"/>
              </a:endParaRPr>
            </a:p>
          </p:txBody>
        </p:sp>
        <p:sp>
          <p:nvSpPr>
            <p:cNvPr id="5" name="椭圆 4">
              <a:extLst>
                <a:ext uri="{FF2B5EF4-FFF2-40B4-BE49-F238E27FC236}">
                  <a16:creationId xmlns:a16="http://schemas.microsoft.com/office/drawing/2014/main" id="{A34C363A-8D04-6ABD-965A-68F1DFE9EAC6}"/>
                </a:ext>
              </a:extLst>
            </p:cNvPr>
            <p:cNvSpPr/>
            <p:nvPr/>
          </p:nvSpPr>
          <p:spPr>
            <a:xfrm>
              <a:off x="4370647" y="3003234"/>
              <a:ext cx="1971675" cy="1971675"/>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j-ea"/>
                <a:ea typeface="+mj-ea"/>
              </a:endParaRPr>
            </a:p>
          </p:txBody>
        </p:sp>
        <p:sp>
          <p:nvSpPr>
            <p:cNvPr id="7" name="文本框 6">
              <a:extLst>
                <a:ext uri="{FF2B5EF4-FFF2-40B4-BE49-F238E27FC236}">
                  <a16:creationId xmlns:a16="http://schemas.microsoft.com/office/drawing/2014/main" id="{FE6B10C9-F7FC-A6BD-BDCD-49BDBCDE0A70}"/>
                </a:ext>
              </a:extLst>
            </p:cNvPr>
            <p:cNvSpPr txBox="1"/>
            <p:nvPr/>
          </p:nvSpPr>
          <p:spPr>
            <a:xfrm>
              <a:off x="4732920" y="3835534"/>
              <a:ext cx="923330" cy="369332"/>
            </a:xfrm>
            <a:prstGeom prst="rect">
              <a:avLst/>
            </a:prstGeom>
            <a:noFill/>
          </p:spPr>
          <p:txBody>
            <a:bodyPr wrap="none" lIns="0" tIns="0" rIns="0" bIns="0" rtlCol="0" anchor="t">
              <a:noAutofit/>
            </a:bodyPr>
            <a:lstStyle/>
            <a:p>
              <a:pPr algn="ctr"/>
              <a:r>
                <a:rPr lang="zh-CN" altLang="en-US" sz="2400" dirty="0">
                  <a:solidFill>
                    <a:schemeClr val="bg1"/>
                  </a:solidFill>
                  <a:latin typeface="+mj-ea"/>
                  <a:ea typeface="+mj-ea"/>
                </a:rPr>
                <a:t>健身化</a:t>
              </a:r>
            </a:p>
          </p:txBody>
        </p:sp>
      </p:grpSp>
      <p:grpSp>
        <p:nvGrpSpPr>
          <p:cNvPr id="50" name="组合 49">
            <a:extLst>
              <a:ext uri="{FF2B5EF4-FFF2-40B4-BE49-F238E27FC236}">
                <a16:creationId xmlns:a16="http://schemas.microsoft.com/office/drawing/2014/main" id="{E01E5F7C-760E-34A1-8CFF-278C4D557824}"/>
              </a:ext>
            </a:extLst>
          </p:cNvPr>
          <p:cNvGrpSpPr/>
          <p:nvPr/>
        </p:nvGrpSpPr>
        <p:grpSpPr>
          <a:xfrm>
            <a:off x="4742415" y="1274320"/>
            <a:ext cx="4114800" cy="4114800"/>
            <a:chOff x="4777140" y="1931672"/>
            <a:chExt cx="4114800" cy="4114800"/>
          </a:xfrm>
        </p:grpSpPr>
        <p:sp>
          <p:nvSpPr>
            <p:cNvPr id="6" name="椭圆 5">
              <a:extLst>
                <a:ext uri="{FF2B5EF4-FFF2-40B4-BE49-F238E27FC236}">
                  <a16:creationId xmlns:a16="http://schemas.microsoft.com/office/drawing/2014/main" id="{192E25F8-6F5A-02C6-0F5C-4D2B0228F2E1}"/>
                </a:ext>
              </a:extLst>
            </p:cNvPr>
            <p:cNvSpPr/>
            <p:nvPr/>
          </p:nvSpPr>
          <p:spPr>
            <a:xfrm>
              <a:off x="5848703" y="3003235"/>
              <a:ext cx="1971675" cy="1971675"/>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mn-ea"/>
              </a:endParaRPr>
            </a:p>
          </p:txBody>
        </p:sp>
        <p:sp>
          <p:nvSpPr>
            <p:cNvPr id="8" name="文本框 7">
              <a:extLst>
                <a:ext uri="{FF2B5EF4-FFF2-40B4-BE49-F238E27FC236}">
                  <a16:creationId xmlns:a16="http://schemas.microsoft.com/office/drawing/2014/main" id="{4E561844-DAC8-31C1-042E-F2E91762CDE9}"/>
                </a:ext>
              </a:extLst>
            </p:cNvPr>
            <p:cNvSpPr txBox="1"/>
            <p:nvPr/>
          </p:nvSpPr>
          <p:spPr>
            <a:xfrm>
              <a:off x="6489238" y="3835534"/>
              <a:ext cx="923330" cy="369332"/>
            </a:xfrm>
            <a:prstGeom prst="rect">
              <a:avLst/>
            </a:prstGeom>
            <a:noFill/>
          </p:spPr>
          <p:txBody>
            <a:bodyPr wrap="none" lIns="0" tIns="0" rIns="0" bIns="0" rtlCol="0" anchor="t">
              <a:noAutofit/>
            </a:bodyPr>
            <a:lstStyle/>
            <a:p>
              <a:pPr algn="ctr"/>
              <a:r>
                <a:rPr lang="zh-CN" altLang="en-US" sz="2400" dirty="0">
                  <a:solidFill>
                    <a:schemeClr val="bg1"/>
                  </a:solidFill>
                  <a:latin typeface="+mj-ea"/>
                  <a:ea typeface="+mj-ea"/>
                </a:rPr>
                <a:t>线上课</a:t>
              </a:r>
            </a:p>
          </p:txBody>
        </p:sp>
        <p:sp>
          <p:nvSpPr>
            <p:cNvPr id="11" name="椭圆 10">
              <a:extLst>
                <a:ext uri="{FF2B5EF4-FFF2-40B4-BE49-F238E27FC236}">
                  <a16:creationId xmlns:a16="http://schemas.microsoft.com/office/drawing/2014/main" id="{3A67A4DD-4644-29C5-165F-957A9FA312A8}"/>
                </a:ext>
              </a:extLst>
            </p:cNvPr>
            <p:cNvSpPr/>
            <p:nvPr/>
          </p:nvSpPr>
          <p:spPr>
            <a:xfrm flipH="1">
              <a:off x="5424840" y="2579372"/>
              <a:ext cx="2819400" cy="2819400"/>
            </a:xfrm>
            <a:prstGeom prst="ellipse">
              <a:avLst/>
            </a:prstGeom>
            <a:noFill/>
            <a:ln>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sz="1600">
                <a:solidFill>
                  <a:schemeClr val="bg1"/>
                </a:solidFill>
                <a:latin typeface="+mn-ea"/>
              </a:endParaRPr>
            </a:p>
          </p:txBody>
        </p:sp>
        <p:sp>
          <p:nvSpPr>
            <p:cNvPr id="12" name="椭圆 11">
              <a:extLst>
                <a:ext uri="{FF2B5EF4-FFF2-40B4-BE49-F238E27FC236}">
                  <a16:creationId xmlns:a16="http://schemas.microsoft.com/office/drawing/2014/main" id="{342567D1-D660-5A39-D478-601F8AF0DBC7}"/>
                </a:ext>
              </a:extLst>
            </p:cNvPr>
            <p:cNvSpPr/>
            <p:nvPr/>
          </p:nvSpPr>
          <p:spPr>
            <a:xfrm flipH="1">
              <a:off x="4777140" y="1931672"/>
              <a:ext cx="4114800" cy="4114800"/>
            </a:xfrm>
            <a:prstGeom prst="ellipse">
              <a:avLst/>
            </a:prstGeom>
            <a:noFill/>
            <a:ln>
              <a:gradFill flip="none" rotWithShape="1">
                <a:gsLst>
                  <a:gs pos="0">
                    <a:schemeClr val="accent1">
                      <a:alpha val="13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bg1"/>
                </a:solidFill>
                <a:latin typeface="+mn-ea"/>
              </a:endParaRPr>
            </a:p>
          </p:txBody>
        </p:sp>
      </p:grpSp>
      <p:sp>
        <p:nvSpPr>
          <p:cNvPr id="14" name="文本框 13">
            <a:extLst>
              <a:ext uri="{FF2B5EF4-FFF2-40B4-BE49-F238E27FC236}">
                <a16:creationId xmlns:a16="http://schemas.microsoft.com/office/drawing/2014/main" id="{57CA6734-ED6F-007C-1DE4-D9DBF640FF19}"/>
              </a:ext>
            </a:extLst>
          </p:cNvPr>
          <p:cNvSpPr txBox="1"/>
          <p:nvPr/>
        </p:nvSpPr>
        <p:spPr>
          <a:xfrm>
            <a:off x="804368" y="2097702"/>
            <a:ext cx="3416302" cy="337080"/>
          </a:xfrm>
          <a:prstGeom prst="rect">
            <a:avLst/>
          </a:prstGeom>
          <a:noFill/>
        </p:spPr>
        <p:txBody>
          <a:bodyPr wrap="square" lIns="0" tIns="0" rIns="0" bIns="0" rtlCol="0" anchor="t">
            <a:noAutofit/>
          </a:bodyPr>
          <a:lstStyle/>
          <a:p>
            <a:pPr algn="r">
              <a:lnSpc>
                <a:spcPct val="130000"/>
              </a:lnSpc>
            </a:pPr>
            <a:r>
              <a:rPr lang="zh-CN" altLang="en-US" dirty="0">
                <a:solidFill>
                  <a:schemeClr val="tx1">
                    <a:lumMod val="100000"/>
                  </a:schemeClr>
                </a:solidFill>
                <a:effectLst/>
                <a:latin typeface="+mn-ea"/>
              </a:rPr>
              <a:t>标准化「健身瑜伽」</a:t>
            </a:r>
          </a:p>
        </p:txBody>
      </p:sp>
      <p:grpSp>
        <p:nvGrpSpPr>
          <p:cNvPr id="18" name="组合 17">
            <a:extLst>
              <a:ext uri="{FF2B5EF4-FFF2-40B4-BE49-F238E27FC236}">
                <a16:creationId xmlns:a16="http://schemas.microsoft.com/office/drawing/2014/main" id="{DF33F2E5-F758-E6F5-94FB-4702AA8523EE}"/>
              </a:ext>
            </a:extLst>
          </p:cNvPr>
          <p:cNvGrpSpPr/>
          <p:nvPr/>
        </p:nvGrpSpPr>
        <p:grpSpPr>
          <a:xfrm>
            <a:off x="4353915" y="2200399"/>
            <a:ext cx="131686" cy="131686"/>
            <a:chOff x="2688927" y="4427640"/>
            <a:chExt cx="131686" cy="131686"/>
          </a:xfrm>
        </p:grpSpPr>
        <p:sp>
          <p:nvSpPr>
            <p:cNvPr id="19" name="椭圆 18">
              <a:extLst>
                <a:ext uri="{FF2B5EF4-FFF2-40B4-BE49-F238E27FC236}">
                  <a16:creationId xmlns:a16="http://schemas.microsoft.com/office/drawing/2014/main" id="{7FA49077-9768-D246-7C5B-465382D94E7C}"/>
                </a:ext>
              </a:extLst>
            </p:cNvPr>
            <p:cNvSpPr/>
            <p:nvPr/>
          </p:nvSpPr>
          <p:spPr>
            <a:xfrm>
              <a:off x="2688927" y="4427640"/>
              <a:ext cx="131686" cy="131686"/>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0" name="椭圆 19">
              <a:extLst>
                <a:ext uri="{FF2B5EF4-FFF2-40B4-BE49-F238E27FC236}">
                  <a16:creationId xmlns:a16="http://schemas.microsoft.com/office/drawing/2014/main" id="{4928B8CF-0E90-9562-AB6F-12BAC4647EF1}"/>
                </a:ext>
              </a:extLst>
            </p:cNvPr>
            <p:cNvSpPr/>
            <p:nvPr/>
          </p:nvSpPr>
          <p:spPr>
            <a:xfrm>
              <a:off x="2712739" y="4451452"/>
              <a:ext cx="84062" cy="8406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15" name="文本框 14">
            <a:extLst>
              <a:ext uri="{FF2B5EF4-FFF2-40B4-BE49-F238E27FC236}">
                <a16:creationId xmlns:a16="http://schemas.microsoft.com/office/drawing/2014/main" id="{D85C3362-818F-444E-61A4-32385B632B1B}"/>
              </a:ext>
            </a:extLst>
          </p:cNvPr>
          <p:cNvSpPr txBox="1"/>
          <p:nvPr/>
        </p:nvSpPr>
        <p:spPr>
          <a:xfrm>
            <a:off x="236885" y="3211201"/>
            <a:ext cx="3416302" cy="337080"/>
          </a:xfrm>
          <a:prstGeom prst="rect">
            <a:avLst/>
          </a:prstGeom>
          <a:noFill/>
        </p:spPr>
        <p:txBody>
          <a:bodyPr wrap="square" lIns="0" tIns="0" rIns="0" bIns="0" rtlCol="0" anchor="t">
            <a:noAutofit/>
          </a:bodyPr>
          <a:lstStyle/>
          <a:p>
            <a:pPr algn="r">
              <a:lnSpc>
                <a:spcPct val="130000"/>
              </a:lnSpc>
            </a:pPr>
            <a:r>
              <a:rPr lang="zh-CN" altLang="en-US" dirty="0">
                <a:solidFill>
                  <a:schemeClr val="tx1">
                    <a:lumMod val="100000"/>
                  </a:schemeClr>
                </a:solidFill>
                <a:effectLst/>
                <a:latin typeface="+mn-ea"/>
              </a:rPr>
              <a:t>动感的</a:t>
            </a:r>
            <a:r>
              <a:rPr lang="en-US" altLang="zh-CN" dirty="0">
                <a:solidFill>
                  <a:schemeClr val="tx1">
                    <a:lumMod val="100000"/>
                  </a:schemeClr>
                </a:solidFill>
                <a:effectLst/>
                <a:latin typeface="+mn-ea"/>
              </a:rPr>
              <a:t>HIPHOP</a:t>
            </a:r>
            <a:r>
              <a:rPr lang="zh-CN" altLang="en-US" dirty="0">
                <a:solidFill>
                  <a:schemeClr val="tx1">
                    <a:lumMod val="100000"/>
                  </a:schemeClr>
                </a:solidFill>
                <a:effectLst/>
                <a:latin typeface="+mn-ea"/>
              </a:rPr>
              <a:t>瑜伽</a:t>
            </a:r>
          </a:p>
        </p:txBody>
      </p:sp>
      <p:grpSp>
        <p:nvGrpSpPr>
          <p:cNvPr id="21" name="组合 20">
            <a:extLst>
              <a:ext uri="{FF2B5EF4-FFF2-40B4-BE49-F238E27FC236}">
                <a16:creationId xmlns:a16="http://schemas.microsoft.com/office/drawing/2014/main" id="{47F10781-C0B1-6517-52DC-91EA03AC3AB3}"/>
              </a:ext>
            </a:extLst>
          </p:cNvPr>
          <p:cNvGrpSpPr/>
          <p:nvPr/>
        </p:nvGrpSpPr>
        <p:grpSpPr>
          <a:xfrm>
            <a:off x="3845640" y="3313898"/>
            <a:ext cx="131686" cy="131686"/>
            <a:chOff x="2688927" y="4427640"/>
            <a:chExt cx="131686" cy="131686"/>
          </a:xfrm>
        </p:grpSpPr>
        <p:sp>
          <p:nvSpPr>
            <p:cNvPr id="22" name="椭圆 21">
              <a:extLst>
                <a:ext uri="{FF2B5EF4-FFF2-40B4-BE49-F238E27FC236}">
                  <a16:creationId xmlns:a16="http://schemas.microsoft.com/office/drawing/2014/main" id="{EDA7FD8B-DF1C-5A18-57B8-C424362265A2}"/>
                </a:ext>
              </a:extLst>
            </p:cNvPr>
            <p:cNvSpPr/>
            <p:nvPr/>
          </p:nvSpPr>
          <p:spPr>
            <a:xfrm>
              <a:off x="2688927" y="4427640"/>
              <a:ext cx="131686" cy="131686"/>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3" name="椭圆 22">
              <a:extLst>
                <a:ext uri="{FF2B5EF4-FFF2-40B4-BE49-F238E27FC236}">
                  <a16:creationId xmlns:a16="http://schemas.microsoft.com/office/drawing/2014/main" id="{3BC0A71D-893B-C752-9649-DDE72E6EBB59}"/>
                </a:ext>
              </a:extLst>
            </p:cNvPr>
            <p:cNvSpPr/>
            <p:nvPr/>
          </p:nvSpPr>
          <p:spPr>
            <a:xfrm>
              <a:off x="2712739" y="4451452"/>
              <a:ext cx="84062" cy="8406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16" name="文本框 15">
            <a:extLst>
              <a:ext uri="{FF2B5EF4-FFF2-40B4-BE49-F238E27FC236}">
                <a16:creationId xmlns:a16="http://schemas.microsoft.com/office/drawing/2014/main" id="{EE542514-A8B4-944D-16D4-5CCD8002C9AE}"/>
              </a:ext>
            </a:extLst>
          </p:cNvPr>
          <p:cNvSpPr txBox="1"/>
          <p:nvPr/>
        </p:nvSpPr>
        <p:spPr>
          <a:xfrm>
            <a:off x="838687" y="4324699"/>
            <a:ext cx="3416302" cy="337080"/>
          </a:xfrm>
          <a:prstGeom prst="rect">
            <a:avLst/>
          </a:prstGeom>
          <a:noFill/>
        </p:spPr>
        <p:txBody>
          <a:bodyPr wrap="square" lIns="0" tIns="0" rIns="0" bIns="0" rtlCol="0" anchor="t">
            <a:noAutofit/>
          </a:bodyPr>
          <a:lstStyle/>
          <a:p>
            <a:pPr algn="r">
              <a:lnSpc>
                <a:spcPct val="130000"/>
              </a:lnSpc>
            </a:pPr>
            <a:r>
              <a:rPr lang="zh-CN" altLang="en-US" dirty="0">
                <a:solidFill>
                  <a:schemeClr val="tx1">
                    <a:lumMod val="100000"/>
                  </a:schemeClr>
                </a:solidFill>
                <a:effectLst/>
                <a:latin typeface="+mn-ea"/>
              </a:rPr>
              <a:t>瑜伽周边：瑜伽裤、辅具品牌</a:t>
            </a:r>
          </a:p>
        </p:txBody>
      </p:sp>
      <p:grpSp>
        <p:nvGrpSpPr>
          <p:cNvPr id="27" name="组合 26">
            <a:extLst>
              <a:ext uri="{FF2B5EF4-FFF2-40B4-BE49-F238E27FC236}">
                <a16:creationId xmlns:a16="http://schemas.microsoft.com/office/drawing/2014/main" id="{0F8A7D80-A71D-2673-DEC7-3F3589BD43AC}"/>
              </a:ext>
            </a:extLst>
          </p:cNvPr>
          <p:cNvGrpSpPr/>
          <p:nvPr/>
        </p:nvGrpSpPr>
        <p:grpSpPr>
          <a:xfrm>
            <a:off x="4458235" y="4427396"/>
            <a:ext cx="131686" cy="131686"/>
            <a:chOff x="2688927" y="4427640"/>
            <a:chExt cx="131686" cy="131686"/>
          </a:xfrm>
        </p:grpSpPr>
        <p:sp>
          <p:nvSpPr>
            <p:cNvPr id="28" name="椭圆 27">
              <a:extLst>
                <a:ext uri="{FF2B5EF4-FFF2-40B4-BE49-F238E27FC236}">
                  <a16:creationId xmlns:a16="http://schemas.microsoft.com/office/drawing/2014/main" id="{4A2EF863-4F3B-77E9-4746-234341462824}"/>
                </a:ext>
              </a:extLst>
            </p:cNvPr>
            <p:cNvSpPr/>
            <p:nvPr/>
          </p:nvSpPr>
          <p:spPr>
            <a:xfrm>
              <a:off x="2688927" y="4427640"/>
              <a:ext cx="131686" cy="131686"/>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9" name="椭圆 28">
              <a:extLst>
                <a:ext uri="{FF2B5EF4-FFF2-40B4-BE49-F238E27FC236}">
                  <a16:creationId xmlns:a16="http://schemas.microsoft.com/office/drawing/2014/main" id="{B0FFA40A-BAEC-8CA2-64C5-ECC546FD23E6}"/>
                </a:ext>
              </a:extLst>
            </p:cNvPr>
            <p:cNvSpPr/>
            <p:nvPr/>
          </p:nvSpPr>
          <p:spPr>
            <a:xfrm>
              <a:off x="2712739" y="4451452"/>
              <a:ext cx="84062" cy="8406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33" name="组合 32">
            <a:extLst>
              <a:ext uri="{FF2B5EF4-FFF2-40B4-BE49-F238E27FC236}">
                <a16:creationId xmlns:a16="http://schemas.microsoft.com/office/drawing/2014/main" id="{DC87403E-8A4E-195F-F943-2153CFEAE096}"/>
              </a:ext>
            </a:extLst>
          </p:cNvPr>
          <p:cNvGrpSpPr/>
          <p:nvPr/>
        </p:nvGrpSpPr>
        <p:grpSpPr>
          <a:xfrm>
            <a:off x="7659710" y="2200399"/>
            <a:ext cx="131686" cy="131686"/>
            <a:chOff x="2688927" y="4427640"/>
            <a:chExt cx="131686" cy="131686"/>
          </a:xfrm>
        </p:grpSpPr>
        <p:sp>
          <p:nvSpPr>
            <p:cNvPr id="34" name="椭圆 33">
              <a:extLst>
                <a:ext uri="{FF2B5EF4-FFF2-40B4-BE49-F238E27FC236}">
                  <a16:creationId xmlns:a16="http://schemas.microsoft.com/office/drawing/2014/main" id="{9C20D6DA-DA3B-7DA3-69A9-94DA45031324}"/>
                </a:ext>
              </a:extLst>
            </p:cNvPr>
            <p:cNvSpPr/>
            <p:nvPr/>
          </p:nvSpPr>
          <p:spPr>
            <a:xfrm>
              <a:off x="2688927" y="4427640"/>
              <a:ext cx="131686" cy="131686"/>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5" name="椭圆 34">
              <a:extLst>
                <a:ext uri="{FF2B5EF4-FFF2-40B4-BE49-F238E27FC236}">
                  <a16:creationId xmlns:a16="http://schemas.microsoft.com/office/drawing/2014/main" id="{C9458E66-C130-0952-612D-68EE9690CC59}"/>
                </a:ext>
              </a:extLst>
            </p:cNvPr>
            <p:cNvSpPr/>
            <p:nvPr/>
          </p:nvSpPr>
          <p:spPr>
            <a:xfrm>
              <a:off x="2712739" y="4451452"/>
              <a:ext cx="84062" cy="8406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42" name="文本框 41">
            <a:extLst>
              <a:ext uri="{FF2B5EF4-FFF2-40B4-BE49-F238E27FC236}">
                <a16:creationId xmlns:a16="http://schemas.microsoft.com/office/drawing/2014/main" id="{D6AD251B-D018-8B51-52A8-32E348BB43CD}"/>
              </a:ext>
            </a:extLst>
          </p:cNvPr>
          <p:cNvSpPr txBox="1"/>
          <p:nvPr/>
        </p:nvSpPr>
        <p:spPr>
          <a:xfrm>
            <a:off x="8081019" y="2097702"/>
            <a:ext cx="3416302" cy="337080"/>
          </a:xfrm>
          <a:prstGeom prst="rect">
            <a:avLst/>
          </a:prstGeom>
          <a:noFill/>
        </p:spPr>
        <p:txBody>
          <a:bodyPr wrap="square" lIns="0" tIns="0" rIns="0" bIns="0" rtlCol="0" anchor="t">
            <a:noAutofit/>
          </a:bodyPr>
          <a:lstStyle/>
          <a:p>
            <a:pPr>
              <a:lnSpc>
                <a:spcPct val="130000"/>
              </a:lnSpc>
            </a:pPr>
            <a:r>
              <a:rPr lang="zh-CN" altLang="en-US" dirty="0">
                <a:solidFill>
                  <a:schemeClr val="tx1">
                    <a:lumMod val="100000"/>
                  </a:schemeClr>
                </a:solidFill>
                <a:effectLst/>
                <a:latin typeface="+mn-ea"/>
              </a:rPr>
              <a:t>线上直播平台选择多样</a:t>
            </a:r>
          </a:p>
        </p:txBody>
      </p:sp>
      <p:grpSp>
        <p:nvGrpSpPr>
          <p:cNvPr id="36" name="组合 35">
            <a:extLst>
              <a:ext uri="{FF2B5EF4-FFF2-40B4-BE49-F238E27FC236}">
                <a16:creationId xmlns:a16="http://schemas.microsoft.com/office/drawing/2014/main" id="{3416B207-9D83-3256-4AC8-34FAFA16682F}"/>
              </a:ext>
            </a:extLst>
          </p:cNvPr>
          <p:cNvGrpSpPr/>
          <p:nvPr/>
        </p:nvGrpSpPr>
        <p:grpSpPr>
          <a:xfrm>
            <a:off x="8150115" y="3313898"/>
            <a:ext cx="131686" cy="131686"/>
            <a:chOff x="2688927" y="4427640"/>
            <a:chExt cx="131686" cy="131686"/>
          </a:xfrm>
        </p:grpSpPr>
        <p:sp>
          <p:nvSpPr>
            <p:cNvPr id="37" name="椭圆 36">
              <a:extLst>
                <a:ext uri="{FF2B5EF4-FFF2-40B4-BE49-F238E27FC236}">
                  <a16:creationId xmlns:a16="http://schemas.microsoft.com/office/drawing/2014/main" id="{07B57C3E-28A7-3C84-74D2-66F654CD7321}"/>
                </a:ext>
              </a:extLst>
            </p:cNvPr>
            <p:cNvSpPr/>
            <p:nvPr/>
          </p:nvSpPr>
          <p:spPr>
            <a:xfrm>
              <a:off x="2688927" y="4427640"/>
              <a:ext cx="131686" cy="131686"/>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8" name="椭圆 37">
              <a:extLst>
                <a:ext uri="{FF2B5EF4-FFF2-40B4-BE49-F238E27FC236}">
                  <a16:creationId xmlns:a16="http://schemas.microsoft.com/office/drawing/2014/main" id="{29CC9F51-8BD5-768A-EF7E-E9C7A6AAA078}"/>
                </a:ext>
              </a:extLst>
            </p:cNvPr>
            <p:cNvSpPr/>
            <p:nvPr/>
          </p:nvSpPr>
          <p:spPr>
            <a:xfrm>
              <a:off x="2712739" y="4451452"/>
              <a:ext cx="84062" cy="8406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43" name="文本框 42">
            <a:extLst>
              <a:ext uri="{FF2B5EF4-FFF2-40B4-BE49-F238E27FC236}">
                <a16:creationId xmlns:a16="http://schemas.microsoft.com/office/drawing/2014/main" id="{EF3B01E8-A584-C16E-2BA4-1FDAA24383E2}"/>
              </a:ext>
            </a:extLst>
          </p:cNvPr>
          <p:cNvSpPr txBox="1"/>
          <p:nvPr/>
        </p:nvSpPr>
        <p:spPr>
          <a:xfrm>
            <a:off x="8469364" y="3211201"/>
            <a:ext cx="3416302" cy="337080"/>
          </a:xfrm>
          <a:prstGeom prst="rect">
            <a:avLst/>
          </a:prstGeom>
          <a:noFill/>
        </p:spPr>
        <p:txBody>
          <a:bodyPr wrap="square" lIns="0" tIns="0" rIns="0" bIns="0" rtlCol="0" anchor="t">
            <a:noAutofit/>
          </a:bodyPr>
          <a:lstStyle/>
          <a:p>
            <a:pPr>
              <a:lnSpc>
                <a:spcPct val="130000"/>
              </a:lnSpc>
            </a:pPr>
            <a:r>
              <a:rPr lang="zh-CN" altLang="en-US" dirty="0">
                <a:solidFill>
                  <a:schemeClr val="tx1">
                    <a:lumMod val="100000"/>
                  </a:schemeClr>
                </a:solidFill>
                <a:effectLst/>
                <a:latin typeface="+mn-ea"/>
              </a:rPr>
              <a:t>线上视频会议沟通无障碍</a:t>
            </a:r>
          </a:p>
        </p:txBody>
      </p:sp>
      <p:grpSp>
        <p:nvGrpSpPr>
          <p:cNvPr id="39" name="组合 38">
            <a:extLst>
              <a:ext uri="{FF2B5EF4-FFF2-40B4-BE49-F238E27FC236}">
                <a16:creationId xmlns:a16="http://schemas.microsoft.com/office/drawing/2014/main" id="{92088255-84A1-CF7C-A169-EC290F6B1D2C}"/>
              </a:ext>
            </a:extLst>
          </p:cNvPr>
          <p:cNvGrpSpPr/>
          <p:nvPr/>
        </p:nvGrpSpPr>
        <p:grpSpPr>
          <a:xfrm>
            <a:off x="7582406" y="4427396"/>
            <a:ext cx="131686" cy="131686"/>
            <a:chOff x="2688927" y="4427640"/>
            <a:chExt cx="131686" cy="131686"/>
          </a:xfrm>
        </p:grpSpPr>
        <p:sp>
          <p:nvSpPr>
            <p:cNvPr id="40" name="椭圆 39">
              <a:extLst>
                <a:ext uri="{FF2B5EF4-FFF2-40B4-BE49-F238E27FC236}">
                  <a16:creationId xmlns:a16="http://schemas.microsoft.com/office/drawing/2014/main" id="{EE4A74B1-510A-8396-0FE9-62C513957FFD}"/>
                </a:ext>
              </a:extLst>
            </p:cNvPr>
            <p:cNvSpPr/>
            <p:nvPr/>
          </p:nvSpPr>
          <p:spPr>
            <a:xfrm>
              <a:off x="2688927" y="4427640"/>
              <a:ext cx="131686" cy="131686"/>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1" name="椭圆 40">
              <a:extLst>
                <a:ext uri="{FF2B5EF4-FFF2-40B4-BE49-F238E27FC236}">
                  <a16:creationId xmlns:a16="http://schemas.microsoft.com/office/drawing/2014/main" id="{684B9F63-D874-1633-CF2A-DE22128312B5}"/>
                </a:ext>
              </a:extLst>
            </p:cNvPr>
            <p:cNvSpPr/>
            <p:nvPr/>
          </p:nvSpPr>
          <p:spPr>
            <a:xfrm>
              <a:off x="2712739" y="4451452"/>
              <a:ext cx="84062" cy="84062"/>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44" name="文本框 43">
            <a:extLst>
              <a:ext uri="{FF2B5EF4-FFF2-40B4-BE49-F238E27FC236}">
                <a16:creationId xmlns:a16="http://schemas.microsoft.com/office/drawing/2014/main" id="{E7E4D0F1-0311-E985-C8BD-9CA538EBF79A}"/>
              </a:ext>
            </a:extLst>
          </p:cNvPr>
          <p:cNvSpPr txBox="1"/>
          <p:nvPr/>
        </p:nvSpPr>
        <p:spPr>
          <a:xfrm>
            <a:off x="7898364" y="4324699"/>
            <a:ext cx="3416302" cy="337080"/>
          </a:xfrm>
          <a:prstGeom prst="rect">
            <a:avLst/>
          </a:prstGeom>
          <a:noFill/>
        </p:spPr>
        <p:txBody>
          <a:bodyPr wrap="square" lIns="0" tIns="0" rIns="0" bIns="0" rtlCol="0" anchor="t">
            <a:noAutofit/>
          </a:bodyPr>
          <a:lstStyle/>
          <a:p>
            <a:pPr>
              <a:lnSpc>
                <a:spcPct val="130000"/>
              </a:lnSpc>
            </a:pPr>
            <a:r>
              <a:rPr lang="zh-CN" altLang="en-US" dirty="0">
                <a:solidFill>
                  <a:schemeClr val="tx1">
                    <a:lumMod val="100000"/>
                  </a:schemeClr>
                </a:solidFill>
                <a:effectLst/>
                <a:latin typeface="+mn-ea"/>
              </a:rPr>
              <a:t>辅具与周边的推广解锁地点限制</a:t>
            </a:r>
          </a:p>
        </p:txBody>
      </p:sp>
      <p:pic>
        <p:nvPicPr>
          <p:cNvPr id="58" name="图形 57">
            <a:extLst>
              <a:ext uri="{FF2B5EF4-FFF2-40B4-BE49-F238E27FC236}">
                <a16:creationId xmlns:a16="http://schemas.microsoft.com/office/drawing/2014/main" id="{2C304F6B-7964-8D05-BAE3-97BD45CF7E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8375" y="1243364"/>
            <a:ext cx="1836158" cy="1161651"/>
          </a:xfrm>
          <a:prstGeom prst="rect">
            <a:avLst/>
          </a:prstGeom>
        </p:spPr>
      </p:pic>
    </p:spTree>
    <p:extLst>
      <p:ext uri="{BB962C8B-B14F-4D97-AF65-F5344CB8AC3E}">
        <p14:creationId xmlns:p14="http://schemas.microsoft.com/office/powerpoint/2010/main" val="4062793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080496-B5BB-6C70-CA97-997D974E75C0}"/>
              </a:ext>
            </a:extLst>
          </p:cNvPr>
          <p:cNvSpPr>
            <a:spLocks noGrp="1"/>
          </p:cNvSpPr>
          <p:nvPr>
            <p:ph type="title"/>
          </p:nvPr>
        </p:nvSpPr>
        <p:spPr/>
        <p:txBody>
          <a:bodyPr>
            <a:noAutofit/>
          </a:bodyPr>
          <a:lstStyle/>
          <a:p>
            <a:r>
              <a:rPr lang="zh-CN" altLang="en-US" dirty="0"/>
              <a:t>瑜伽健身化</a:t>
            </a:r>
            <a:endParaRPr lang="en-US" dirty="0"/>
          </a:p>
        </p:txBody>
      </p:sp>
      <p:grpSp>
        <p:nvGrpSpPr>
          <p:cNvPr id="25" name="组合 24">
            <a:extLst>
              <a:ext uri="{FF2B5EF4-FFF2-40B4-BE49-F238E27FC236}">
                <a16:creationId xmlns:a16="http://schemas.microsoft.com/office/drawing/2014/main" id="{66D1C2E9-C294-2C77-29AA-D573AE4D5A95}"/>
              </a:ext>
            </a:extLst>
          </p:cNvPr>
          <p:cNvGrpSpPr/>
          <p:nvPr/>
        </p:nvGrpSpPr>
        <p:grpSpPr>
          <a:xfrm>
            <a:off x="660401" y="1814138"/>
            <a:ext cx="10858500" cy="3565003"/>
            <a:chOff x="660401" y="1814138"/>
            <a:chExt cx="10858500" cy="3565003"/>
          </a:xfrm>
        </p:grpSpPr>
        <p:sp>
          <p:nvSpPr>
            <p:cNvPr id="24" name="任意多边形: 形状 23">
              <a:extLst>
                <a:ext uri="{FF2B5EF4-FFF2-40B4-BE49-F238E27FC236}">
                  <a16:creationId xmlns:a16="http://schemas.microsoft.com/office/drawing/2014/main" id="{230484B9-5658-C84F-56F1-D783BC25A2D1}"/>
                </a:ext>
              </a:extLst>
            </p:cNvPr>
            <p:cNvSpPr/>
            <p:nvPr/>
          </p:nvSpPr>
          <p:spPr>
            <a:xfrm>
              <a:off x="660401" y="1814138"/>
              <a:ext cx="10858500" cy="3565003"/>
            </a:xfrm>
            <a:custGeom>
              <a:avLst/>
              <a:gdLst>
                <a:gd name="connsiteX0" fmla="*/ 208089 w 10858500"/>
                <a:gd name="connsiteY0" fmla="*/ 0 h 3565003"/>
                <a:gd name="connsiteX1" fmla="*/ 5149544 w 10858500"/>
                <a:gd name="connsiteY1" fmla="*/ 0 h 3565003"/>
                <a:gd name="connsiteX2" fmla="*/ 5341021 w 10858500"/>
                <a:gd name="connsiteY2" fmla="*/ 271235 h 3565003"/>
                <a:gd name="connsiteX3" fmla="*/ 5517481 w 10858500"/>
                <a:gd name="connsiteY3" fmla="*/ 271235 h 3565003"/>
                <a:gd name="connsiteX4" fmla="*/ 5708959 w 10858500"/>
                <a:gd name="connsiteY4" fmla="*/ 0 h 3565003"/>
                <a:gd name="connsiteX5" fmla="*/ 10650411 w 10858500"/>
                <a:gd name="connsiteY5" fmla="*/ 0 h 3565003"/>
                <a:gd name="connsiteX6" fmla="*/ 10858500 w 10858500"/>
                <a:gd name="connsiteY6" fmla="*/ 208089 h 3565003"/>
                <a:gd name="connsiteX7" fmla="*/ 10858500 w 10858500"/>
                <a:gd name="connsiteY7" fmla="*/ 3356914 h 3565003"/>
                <a:gd name="connsiteX8" fmla="*/ 10650411 w 10858500"/>
                <a:gd name="connsiteY8" fmla="*/ 3565003 h 3565003"/>
                <a:gd name="connsiteX9" fmla="*/ 208089 w 10858500"/>
                <a:gd name="connsiteY9" fmla="*/ 3565003 h 3565003"/>
                <a:gd name="connsiteX10" fmla="*/ 0 w 10858500"/>
                <a:gd name="connsiteY10" fmla="*/ 3356914 h 3565003"/>
                <a:gd name="connsiteX11" fmla="*/ 0 w 10858500"/>
                <a:gd name="connsiteY11" fmla="*/ 208089 h 3565003"/>
                <a:gd name="connsiteX12" fmla="*/ 208089 w 10858500"/>
                <a:gd name="connsiteY12" fmla="*/ 0 h 356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58500" h="3565003">
                  <a:moveTo>
                    <a:pt x="208089" y="0"/>
                  </a:moveTo>
                  <a:lnTo>
                    <a:pt x="5149544" y="0"/>
                  </a:lnTo>
                  <a:lnTo>
                    <a:pt x="5341021" y="271235"/>
                  </a:lnTo>
                  <a:cubicBezTo>
                    <a:pt x="5384077" y="332225"/>
                    <a:pt x="5474425" y="332225"/>
                    <a:pt x="5517481" y="271235"/>
                  </a:cubicBezTo>
                  <a:lnTo>
                    <a:pt x="5708959" y="0"/>
                  </a:lnTo>
                  <a:lnTo>
                    <a:pt x="10650411" y="0"/>
                  </a:lnTo>
                  <a:cubicBezTo>
                    <a:pt x="10765335" y="0"/>
                    <a:pt x="10858500" y="93165"/>
                    <a:pt x="10858500" y="208089"/>
                  </a:cubicBezTo>
                  <a:lnTo>
                    <a:pt x="10858500" y="3356914"/>
                  </a:lnTo>
                  <a:cubicBezTo>
                    <a:pt x="10858500" y="3471838"/>
                    <a:pt x="10765335" y="3565003"/>
                    <a:pt x="10650411" y="3565003"/>
                  </a:cubicBezTo>
                  <a:lnTo>
                    <a:pt x="208089" y="3565003"/>
                  </a:lnTo>
                  <a:cubicBezTo>
                    <a:pt x="93165" y="3565003"/>
                    <a:pt x="0" y="3471838"/>
                    <a:pt x="0" y="3356914"/>
                  </a:cubicBezTo>
                  <a:lnTo>
                    <a:pt x="0" y="208089"/>
                  </a:lnTo>
                  <a:cubicBezTo>
                    <a:pt x="0" y="93165"/>
                    <a:pt x="93165" y="0"/>
                    <a:pt x="208089" y="0"/>
                  </a:cubicBezTo>
                  <a:close/>
                </a:path>
              </a:pathLst>
            </a:cu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cs typeface="+mn-ea"/>
                <a:sym typeface="+mn-lt"/>
              </a:endParaRPr>
            </a:p>
          </p:txBody>
        </p:sp>
        <p:sp>
          <p:nvSpPr>
            <p:cNvPr id="4" name="文本框 3">
              <a:extLst>
                <a:ext uri="{FF2B5EF4-FFF2-40B4-BE49-F238E27FC236}">
                  <a16:creationId xmlns:a16="http://schemas.microsoft.com/office/drawing/2014/main" id="{D1505F06-B55A-41D3-21EB-4F89271FE78F}"/>
                </a:ext>
              </a:extLst>
            </p:cNvPr>
            <p:cNvSpPr txBox="1"/>
            <p:nvPr/>
          </p:nvSpPr>
          <p:spPr>
            <a:xfrm>
              <a:off x="1337247" y="2272138"/>
              <a:ext cx="3755453" cy="1900072"/>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75000"/>
                      <a:lumOff val="25000"/>
                    </a:schemeClr>
                  </a:solidFill>
                  <a:effectLst/>
                  <a:latin typeface="+mn-ea"/>
                </a:rPr>
                <a:t>瑜伽确实更加仰赖于瑜伽教练个人魅力，相比，瑜伽市场基于核心人群的快速增长而产生的规模增长正在减弱，随着竞争由价格转向课程内容本身与服务匹配，新一轮的泛人群转化为核心人群，市场将引来这一轮的快速增长。</a:t>
              </a:r>
            </a:p>
          </p:txBody>
        </p:sp>
        <p:sp>
          <p:nvSpPr>
            <p:cNvPr id="5" name="文本框 4">
              <a:extLst>
                <a:ext uri="{FF2B5EF4-FFF2-40B4-BE49-F238E27FC236}">
                  <a16:creationId xmlns:a16="http://schemas.microsoft.com/office/drawing/2014/main" id="{6162E930-8B09-8FAF-A117-A0EE15C5A306}"/>
                </a:ext>
              </a:extLst>
            </p:cNvPr>
            <p:cNvSpPr txBox="1"/>
            <p:nvPr/>
          </p:nvSpPr>
          <p:spPr>
            <a:xfrm>
              <a:off x="1337247" y="4246019"/>
              <a:ext cx="3755453" cy="939809"/>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75000"/>
                      <a:lumOff val="25000"/>
                    </a:schemeClr>
                  </a:solidFill>
                  <a:effectLst/>
                  <a:latin typeface="+mn-ea"/>
                </a:rPr>
                <a:t>这需要瑜伽内容的标准化体系化来带动，具体体现在课程内容迭代以及服务层面，而「健身化」是个较好的解决方案。</a:t>
              </a:r>
            </a:p>
          </p:txBody>
        </p:sp>
        <p:sp>
          <p:nvSpPr>
            <p:cNvPr id="6" name="文本框 5">
              <a:extLst>
                <a:ext uri="{FF2B5EF4-FFF2-40B4-BE49-F238E27FC236}">
                  <a16:creationId xmlns:a16="http://schemas.microsoft.com/office/drawing/2014/main" id="{4B30131D-529D-99DA-2923-E94AAD727D9A}"/>
                </a:ext>
              </a:extLst>
            </p:cNvPr>
            <p:cNvSpPr txBox="1"/>
            <p:nvPr/>
          </p:nvSpPr>
          <p:spPr>
            <a:xfrm>
              <a:off x="7099301" y="2272138"/>
              <a:ext cx="3755452" cy="2220160"/>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75000"/>
                      <a:lumOff val="25000"/>
                    </a:schemeClr>
                  </a:solidFill>
                  <a:effectLst/>
                  <a:latin typeface="OPPOSans R" panose="00020600040101010101" pitchFamily="18" charset="-122"/>
                  <a:ea typeface="OPPOSans R" panose="00020600040101010101" pitchFamily="18" charset="-122"/>
                </a:rPr>
                <a:t>新型瑜伽课程体系。相比传统瑜伽，更针对现代忙碌、焦虑、有亚健康的都市人群。基于科学研究原理背景开发，在时下潮流音乐的引领下，除了瑜伽本身，更融合太极、普拉提等训练，帮助练习者拉伸身体、放松肌肉、缓解压力、改善柔韧性，达到身心平衡的境界。</a:t>
              </a:r>
            </a:p>
          </p:txBody>
        </p:sp>
      </p:grpSp>
      <p:grpSp>
        <p:nvGrpSpPr>
          <p:cNvPr id="13" name="组合 12">
            <a:extLst>
              <a:ext uri="{FF2B5EF4-FFF2-40B4-BE49-F238E27FC236}">
                <a16:creationId xmlns:a16="http://schemas.microsoft.com/office/drawing/2014/main" id="{59C146CF-C500-E58E-AF9F-C9E2E3608612}"/>
              </a:ext>
            </a:extLst>
          </p:cNvPr>
          <p:cNvGrpSpPr/>
          <p:nvPr/>
        </p:nvGrpSpPr>
        <p:grpSpPr>
          <a:xfrm>
            <a:off x="673098" y="1492805"/>
            <a:ext cx="3467101" cy="642666"/>
            <a:chOff x="673098" y="1569005"/>
            <a:chExt cx="3467101" cy="642666"/>
          </a:xfrm>
        </p:grpSpPr>
        <p:sp>
          <p:nvSpPr>
            <p:cNvPr id="11" name="矩形: 对角圆角 10">
              <a:extLst>
                <a:ext uri="{FF2B5EF4-FFF2-40B4-BE49-F238E27FC236}">
                  <a16:creationId xmlns:a16="http://schemas.microsoft.com/office/drawing/2014/main" id="{817FF2FD-DA74-97DC-B7E8-A18D110F41A5}"/>
                </a:ext>
              </a:extLst>
            </p:cNvPr>
            <p:cNvSpPr/>
            <p:nvPr/>
          </p:nvSpPr>
          <p:spPr>
            <a:xfrm>
              <a:off x="673098" y="1569005"/>
              <a:ext cx="3467101" cy="642666"/>
            </a:xfrm>
            <a:prstGeom prst="round2DiagRect">
              <a:avLst>
                <a:gd name="adj1" fmla="val 50000"/>
                <a:gd name="adj2" fmla="val 0"/>
              </a:avLst>
            </a:prstGeom>
            <a:solidFill>
              <a:schemeClr val="accent1"/>
            </a:solidFill>
            <a:ln w="0" cap="flat" cmpd="sng" algn="ctr">
              <a:noFill/>
              <a:prstDash val="solid"/>
              <a:miter lim="800000"/>
            </a:ln>
            <a:effectLst>
              <a:outerShdw blurRad="444500" dist="1778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sp>
          <p:nvSpPr>
            <p:cNvPr id="12" name="文本框 11">
              <a:extLst>
                <a:ext uri="{FF2B5EF4-FFF2-40B4-BE49-F238E27FC236}">
                  <a16:creationId xmlns:a16="http://schemas.microsoft.com/office/drawing/2014/main" id="{BB6F5903-2A1B-850C-A89D-38DD14F76485}"/>
                </a:ext>
              </a:extLst>
            </p:cNvPr>
            <p:cNvSpPr txBox="1"/>
            <p:nvPr/>
          </p:nvSpPr>
          <p:spPr>
            <a:xfrm>
              <a:off x="773905" y="1705672"/>
              <a:ext cx="3265487"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健身化更符合市场需求</a:t>
              </a:r>
              <a:endParaRPr lang="en-US" sz="2400" dirty="0">
                <a:solidFill>
                  <a:schemeClr val="bg1"/>
                </a:solidFill>
                <a:latin typeface="+mj-ea"/>
                <a:ea typeface="+mj-ea"/>
              </a:endParaRPr>
            </a:p>
          </p:txBody>
        </p:sp>
      </p:grpSp>
      <p:grpSp>
        <p:nvGrpSpPr>
          <p:cNvPr id="14" name="组合 13">
            <a:extLst>
              <a:ext uri="{FF2B5EF4-FFF2-40B4-BE49-F238E27FC236}">
                <a16:creationId xmlns:a16="http://schemas.microsoft.com/office/drawing/2014/main" id="{A2EAAE1C-EAF2-0A44-1053-B27994680EB2}"/>
              </a:ext>
            </a:extLst>
          </p:cNvPr>
          <p:cNvGrpSpPr/>
          <p:nvPr/>
        </p:nvGrpSpPr>
        <p:grpSpPr>
          <a:xfrm>
            <a:off x="8064498" y="4903850"/>
            <a:ext cx="3467101" cy="642666"/>
            <a:chOff x="673098" y="1569005"/>
            <a:chExt cx="3467101" cy="642666"/>
          </a:xfrm>
        </p:grpSpPr>
        <p:sp>
          <p:nvSpPr>
            <p:cNvPr id="15" name="矩形: 对角圆角 14">
              <a:extLst>
                <a:ext uri="{FF2B5EF4-FFF2-40B4-BE49-F238E27FC236}">
                  <a16:creationId xmlns:a16="http://schemas.microsoft.com/office/drawing/2014/main" id="{CB3AB015-6E07-8A10-7C5A-7D735FDCBA69}"/>
                </a:ext>
              </a:extLst>
            </p:cNvPr>
            <p:cNvSpPr/>
            <p:nvPr/>
          </p:nvSpPr>
          <p:spPr>
            <a:xfrm>
              <a:off x="673098" y="1569005"/>
              <a:ext cx="3467101" cy="642666"/>
            </a:xfrm>
            <a:prstGeom prst="round2DiagRect">
              <a:avLst>
                <a:gd name="adj1" fmla="val 50000"/>
                <a:gd name="adj2" fmla="val 0"/>
              </a:avLst>
            </a:prstGeom>
            <a:solidFill>
              <a:schemeClr val="accent1"/>
            </a:solidFill>
            <a:ln w="0" cap="flat" cmpd="sng" algn="ctr">
              <a:noFill/>
              <a:prstDash val="solid"/>
              <a:miter lim="800000"/>
            </a:ln>
            <a:effectLst>
              <a:outerShdw blurRad="444500" dist="1778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endParaRPr>
            </a:p>
          </p:txBody>
        </p:sp>
        <p:sp>
          <p:nvSpPr>
            <p:cNvPr id="16" name="文本框 15">
              <a:extLst>
                <a:ext uri="{FF2B5EF4-FFF2-40B4-BE49-F238E27FC236}">
                  <a16:creationId xmlns:a16="http://schemas.microsoft.com/office/drawing/2014/main" id="{3384D38C-05DF-1195-ACE4-25AA6B037840}"/>
                </a:ext>
              </a:extLst>
            </p:cNvPr>
            <p:cNvSpPr txBox="1"/>
            <p:nvPr/>
          </p:nvSpPr>
          <p:spPr>
            <a:xfrm>
              <a:off x="773905" y="1705672"/>
              <a:ext cx="3265487"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健身化更符合市场需求</a:t>
              </a:r>
              <a:endParaRPr lang="en-US" sz="2400" dirty="0">
                <a:solidFill>
                  <a:schemeClr val="bg1"/>
                </a:solidFill>
                <a:latin typeface="+mj-ea"/>
                <a:ea typeface="+mj-ea"/>
              </a:endParaRPr>
            </a:p>
          </p:txBody>
        </p:sp>
      </p:grpSp>
      <p:pic>
        <p:nvPicPr>
          <p:cNvPr id="18" name="图形 17">
            <a:extLst>
              <a:ext uri="{FF2B5EF4-FFF2-40B4-BE49-F238E27FC236}">
                <a16:creationId xmlns:a16="http://schemas.microsoft.com/office/drawing/2014/main" id="{B73EC330-3344-7C8A-B9A9-B003EFC45A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44072" y="2735379"/>
            <a:ext cx="3552825" cy="3248025"/>
          </a:xfrm>
          <a:prstGeom prst="rect">
            <a:avLst/>
          </a:prstGeom>
          <a:effectLst>
            <a:outerShdw blurRad="330200" dist="50800" sx="102000" sy="102000" algn="ctr" rotWithShape="0">
              <a:schemeClr val="accent1">
                <a:alpha val="17000"/>
              </a:schemeClr>
            </a:outerShdw>
          </a:effectLst>
        </p:spPr>
      </p:pic>
    </p:spTree>
    <p:extLst>
      <p:ext uri="{BB962C8B-B14F-4D97-AF65-F5344CB8AC3E}">
        <p14:creationId xmlns:p14="http://schemas.microsoft.com/office/powerpoint/2010/main" val="1118962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30BD9B-45C3-C361-22D7-293194CB1B5D}"/>
              </a:ext>
            </a:extLst>
          </p:cNvPr>
          <p:cNvSpPr>
            <a:spLocks noGrp="1"/>
          </p:cNvSpPr>
          <p:nvPr>
            <p:ph type="title"/>
          </p:nvPr>
        </p:nvSpPr>
        <p:spPr/>
        <p:txBody>
          <a:bodyPr>
            <a:noAutofit/>
          </a:bodyPr>
          <a:lstStyle/>
          <a:p>
            <a:r>
              <a:rPr lang="zh-CN" altLang="en-US" dirty="0"/>
              <a:t>瑜伽健身化</a:t>
            </a:r>
            <a:endParaRPr lang="en-US" dirty="0"/>
          </a:p>
        </p:txBody>
      </p:sp>
      <p:grpSp>
        <p:nvGrpSpPr>
          <p:cNvPr id="6" name="组合 5">
            <a:extLst>
              <a:ext uri="{FF2B5EF4-FFF2-40B4-BE49-F238E27FC236}">
                <a16:creationId xmlns:a16="http://schemas.microsoft.com/office/drawing/2014/main" id="{DC866F62-C158-701F-22CD-6CF9F35A4E23}"/>
              </a:ext>
            </a:extLst>
          </p:cNvPr>
          <p:cNvGrpSpPr/>
          <p:nvPr/>
        </p:nvGrpSpPr>
        <p:grpSpPr>
          <a:xfrm>
            <a:off x="658813" y="1366336"/>
            <a:ext cx="2509520" cy="4508500"/>
            <a:chOff x="658813" y="1366336"/>
            <a:chExt cx="2509520" cy="4508500"/>
          </a:xfrm>
        </p:grpSpPr>
        <p:sp>
          <p:nvSpPr>
            <p:cNvPr id="8" name="gaoding-4">
              <a:extLst>
                <a:ext uri="{FF2B5EF4-FFF2-40B4-BE49-F238E27FC236}">
                  <a16:creationId xmlns:a16="http://schemas.microsoft.com/office/drawing/2014/main" id="{B93CC53B-191C-DA54-E0BC-FA8AA1DCB287}"/>
                </a:ext>
              </a:extLst>
            </p:cNvPr>
            <p:cNvSpPr/>
            <p:nvPr/>
          </p:nvSpPr>
          <p:spPr>
            <a:xfrm>
              <a:off x="658813" y="2209616"/>
              <a:ext cx="2509520" cy="3665220"/>
            </a:xfrm>
            <a:prstGeom prst="roundRect">
              <a:avLst>
                <a:gd name="adj" fmla="val 8165"/>
              </a:avLst>
            </a:prstGeom>
            <a:solidFill>
              <a:schemeClr val="bg1"/>
            </a:solidFill>
            <a:ln w="63500">
              <a:solidFill>
                <a:schemeClr val="accent1"/>
              </a:solidFill>
            </a:ln>
            <a:effectLst>
              <a:outerShdw blurRad="50800" dist="635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9" name="gaoding-8">
              <a:extLst>
                <a:ext uri="{FF2B5EF4-FFF2-40B4-BE49-F238E27FC236}">
                  <a16:creationId xmlns:a16="http://schemas.microsoft.com/office/drawing/2014/main" id="{C3E9B8AC-6E78-4517-2AD5-87B1A205C04C}"/>
                </a:ext>
              </a:extLst>
            </p:cNvPr>
            <p:cNvSpPr/>
            <p:nvPr/>
          </p:nvSpPr>
          <p:spPr>
            <a:xfrm>
              <a:off x="1786573" y="1366336"/>
              <a:ext cx="254000" cy="254000"/>
            </a:xfrm>
            <a:prstGeom prst="ellipse">
              <a:avLst/>
            </a:prstGeom>
            <a:solidFill>
              <a:schemeClr val="bg1"/>
            </a:solidFill>
            <a:ln w="38100">
              <a:solidFill>
                <a:schemeClr val="accent1"/>
              </a:solidFill>
            </a:ln>
            <a:effectLst>
              <a:outerShdw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0" name="gaoding-12">
              <a:extLst>
                <a:ext uri="{FF2B5EF4-FFF2-40B4-BE49-F238E27FC236}">
                  <a16:creationId xmlns:a16="http://schemas.microsoft.com/office/drawing/2014/main" id="{FE65AEEF-0BE8-FD7F-D87B-297C4DA6BC3C}"/>
                </a:ext>
              </a:extLst>
            </p:cNvPr>
            <p:cNvGrpSpPr/>
            <p:nvPr/>
          </p:nvGrpSpPr>
          <p:grpSpPr>
            <a:xfrm>
              <a:off x="1055053" y="1643538"/>
              <a:ext cx="1717040" cy="589280"/>
              <a:chOff x="1036320" y="1981200"/>
              <a:chExt cx="1717040" cy="589280"/>
            </a:xfrm>
          </p:grpSpPr>
          <p:cxnSp>
            <p:nvCxnSpPr>
              <p:cNvPr id="11" name="gaoding-12-1">
                <a:extLst>
                  <a:ext uri="{FF2B5EF4-FFF2-40B4-BE49-F238E27FC236}">
                    <a16:creationId xmlns:a16="http://schemas.microsoft.com/office/drawing/2014/main" id="{E5FA4262-5B71-2473-6E65-8E16AA878DAB}"/>
                  </a:ext>
                </a:extLst>
              </p:cNvPr>
              <p:cNvCxnSpPr>
                <a:cxnSpLocks/>
                <a:endCxn id="9" idx="4"/>
              </p:cNvCxnSpPr>
              <p:nvPr/>
            </p:nvCxnSpPr>
            <p:spPr>
              <a:xfrm flipV="1">
                <a:off x="1036320" y="1981200"/>
                <a:ext cx="871642" cy="5340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2" name="gaoding-12-2">
                <a:extLst>
                  <a:ext uri="{FF2B5EF4-FFF2-40B4-BE49-F238E27FC236}">
                    <a16:creationId xmlns:a16="http://schemas.microsoft.com/office/drawing/2014/main" id="{E5F50876-1A4F-6647-B77C-0BD718EF81C0}"/>
                  </a:ext>
                </a:extLst>
              </p:cNvPr>
              <p:cNvCxnSpPr>
                <a:cxnSpLocks/>
              </p:cNvCxnSpPr>
              <p:nvPr/>
            </p:nvCxnSpPr>
            <p:spPr>
              <a:xfrm flipH="1" flipV="1">
                <a:off x="1894840" y="1981200"/>
                <a:ext cx="858520" cy="589280"/>
              </a:xfrm>
              <a:prstGeom prst="line">
                <a:avLst/>
              </a:prstGeom>
              <a:ln w="22225"/>
            </p:spPr>
            <p:style>
              <a:lnRef idx="1">
                <a:schemeClr val="accent1"/>
              </a:lnRef>
              <a:fillRef idx="0">
                <a:schemeClr val="accent1"/>
              </a:fillRef>
              <a:effectRef idx="0">
                <a:schemeClr val="accent1"/>
              </a:effectRef>
              <a:fontRef idx="minor">
                <a:schemeClr val="tx1"/>
              </a:fontRef>
            </p:style>
          </p:cxnSp>
        </p:grpSp>
        <p:sp>
          <p:nvSpPr>
            <p:cNvPr id="14" name="gaoding-20">
              <a:extLst>
                <a:ext uri="{FF2B5EF4-FFF2-40B4-BE49-F238E27FC236}">
                  <a16:creationId xmlns:a16="http://schemas.microsoft.com/office/drawing/2014/main" id="{78072B26-A8D9-75A7-5283-031CEEE6A5A2}"/>
                </a:ext>
              </a:extLst>
            </p:cNvPr>
            <p:cNvSpPr txBox="1"/>
            <p:nvPr/>
          </p:nvSpPr>
          <p:spPr>
            <a:xfrm>
              <a:off x="906889" y="2592324"/>
              <a:ext cx="1987124" cy="369332"/>
            </a:xfrm>
            <a:prstGeom prst="rect">
              <a:avLst/>
            </a:prstGeom>
            <a:noFill/>
          </p:spPr>
          <p:txBody>
            <a:bodyPr wrap="square" lIns="0" tIns="0" rIns="0" bIns="0" rtlCol="0">
              <a:noAutofit/>
            </a:bodyPr>
            <a:lstStyle/>
            <a:p>
              <a:r>
                <a:rPr lang="zh-CN" altLang="en-US" sz="2400" dirty="0">
                  <a:solidFill>
                    <a:schemeClr val="tx1">
                      <a:lumMod val="75000"/>
                      <a:lumOff val="25000"/>
                    </a:schemeClr>
                  </a:solidFill>
                  <a:latin typeface="+mj-ea"/>
                  <a:ea typeface="+mj-ea"/>
                  <a:cs typeface="OPPOSans B" panose="00020600040101010101" pitchFamily="18" charset="-122"/>
                </a:rPr>
                <a:t>随时随地</a:t>
              </a:r>
            </a:p>
          </p:txBody>
        </p:sp>
        <p:sp>
          <p:nvSpPr>
            <p:cNvPr id="15" name="gaoding-21">
              <a:extLst>
                <a:ext uri="{FF2B5EF4-FFF2-40B4-BE49-F238E27FC236}">
                  <a16:creationId xmlns:a16="http://schemas.microsoft.com/office/drawing/2014/main" id="{F5EC1E82-D2B4-B05E-9EDF-EF130DB88258}"/>
                </a:ext>
              </a:extLst>
            </p:cNvPr>
            <p:cNvSpPr txBox="1"/>
            <p:nvPr/>
          </p:nvSpPr>
          <p:spPr>
            <a:xfrm>
              <a:off x="906889" y="3190437"/>
              <a:ext cx="1987124" cy="2220160"/>
            </a:xfrm>
            <a:prstGeom prst="rect">
              <a:avLst/>
            </a:prstGeom>
            <a:noFill/>
          </p:spPr>
          <p:txBody>
            <a:bodyPr wrap="square" lIns="0" tIns="0" rIns="0" bIns="0" rtlCol="0">
              <a:noAutofit/>
            </a:bodyPr>
            <a:lstStyle/>
            <a:p>
              <a:pPr algn="just" hangingPunct="0">
                <a:lnSpc>
                  <a:spcPct val="130000"/>
                </a:lnSpc>
              </a:pPr>
              <a:r>
                <a:rPr lang="zh-CN" altLang="en-US" sz="1600" dirty="0">
                  <a:solidFill>
                    <a:schemeClr val="tx1">
                      <a:lumMod val="75000"/>
                      <a:lumOff val="25000"/>
                    </a:schemeClr>
                  </a:solidFill>
                  <a:latin typeface="+mn-ea"/>
                  <a:cs typeface="OPPOSans R" panose="00020600040101010101" pitchFamily="18" charset="-122"/>
                </a:rPr>
                <a:t>新瑜伽模式能够以更快速度落地各类型健身场所，甚至是企业、酒店、以及线上健身平台。在任何舒适的场地，一张瑜伽垫即可进行练习。</a:t>
              </a:r>
            </a:p>
          </p:txBody>
        </p:sp>
      </p:grpSp>
      <p:grpSp>
        <p:nvGrpSpPr>
          <p:cNvPr id="5" name="组合 4">
            <a:extLst>
              <a:ext uri="{FF2B5EF4-FFF2-40B4-BE49-F238E27FC236}">
                <a16:creationId xmlns:a16="http://schemas.microsoft.com/office/drawing/2014/main" id="{1239BFE5-FE3D-919D-7449-FB0EB7900745}"/>
              </a:ext>
            </a:extLst>
          </p:cNvPr>
          <p:cNvGrpSpPr/>
          <p:nvPr/>
        </p:nvGrpSpPr>
        <p:grpSpPr>
          <a:xfrm>
            <a:off x="3432119" y="1366336"/>
            <a:ext cx="2509520" cy="4508500"/>
            <a:chOff x="3432119" y="1366336"/>
            <a:chExt cx="2509520" cy="4508500"/>
          </a:xfrm>
        </p:grpSpPr>
        <p:sp>
          <p:nvSpPr>
            <p:cNvPr id="18" name="gaoding-4">
              <a:extLst>
                <a:ext uri="{FF2B5EF4-FFF2-40B4-BE49-F238E27FC236}">
                  <a16:creationId xmlns:a16="http://schemas.microsoft.com/office/drawing/2014/main" id="{2205B105-3221-C3A3-49D9-3E42733193B4}"/>
                </a:ext>
              </a:extLst>
            </p:cNvPr>
            <p:cNvSpPr/>
            <p:nvPr/>
          </p:nvSpPr>
          <p:spPr>
            <a:xfrm>
              <a:off x="3432119" y="2209616"/>
              <a:ext cx="2509520" cy="3665220"/>
            </a:xfrm>
            <a:prstGeom prst="roundRect">
              <a:avLst>
                <a:gd name="adj" fmla="val 8165"/>
              </a:avLst>
            </a:prstGeom>
            <a:solidFill>
              <a:schemeClr val="bg1"/>
            </a:solidFill>
            <a:ln w="63500">
              <a:solidFill>
                <a:schemeClr val="accent2"/>
              </a:solidFill>
            </a:ln>
            <a:effectLst>
              <a:outerShdw blurRad="50800" dist="635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19" name="gaoding-8">
              <a:extLst>
                <a:ext uri="{FF2B5EF4-FFF2-40B4-BE49-F238E27FC236}">
                  <a16:creationId xmlns:a16="http://schemas.microsoft.com/office/drawing/2014/main" id="{995CA7B1-D0D0-96A8-7A1E-7040CDCFDE61}"/>
                </a:ext>
              </a:extLst>
            </p:cNvPr>
            <p:cNvSpPr/>
            <p:nvPr/>
          </p:nvSpPr>
          <p:spPr>
            <a:xfrm>
              <a:off x="4559879" y="1366336"/>
              <a:ext cx="254000" cy="254000"/>
            </a:xfrm>
            <a:prstGeom prst="ellipse">
              <a:avLst/>
            </a:prstGeom>
            <a:solidFill>
              <a:schemeClr val="bg1"/>
            </a:solidFill>
            <a:ln w="38100">
              <a:solidFill>
                <a:schemeClr val="accent2"/>
              </a:solid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0" name="gaoding-12">
              <a:extLst>
                <a:ext uri="{FF2B5EF4-FFF2-40B4-BE49-F238E27FC236}">
                  <a16:creationId xmlns:a16="http://schemas.microsoft.com/office/drawing/2014/main" id="{BBEC725E-D73D-C87C-EA7A-EDFFBA832FB4}"/>
                </a:ext>
              </a:extLst>
            </p:cNvPr>
            <p:cNvGrpSpPr/>
            <p:nvPr/>
          </p:nvGrpSpPr>
          <p:grpSpPr>
            <a:xfrm>
              <a:off x="3828359" y="1643538"/>
              <a:ext cx="1717040" cy="589280"/>
              <a:chOff x="1036320" y="1981200"/>
              <a:chExt cx="1717040" cy="589280"/>
            </a:xfrm>
          </p:grpSpPr>
          <p:cxnSp>
            <p:nvCxnSpPr>
              <p:cNvPr id="23" name="gaoding-12-1">
                <a:extLst>
                  <a:ext uri="{FF2B5EF4-FFF2-40B4-BE49-F238E27FC236}">
                    <a16:creationId xmlns:a16="http://schemas.microsoft.com/office/drawing/2014/main" id="{386E28FB-74C7-C1DF-AC68-965DBB042238}"/>
                  </a:ext>
                </a:extLst>
              </p:cNvPr>
              <p:cNvCxnSpPr>
                <a:cxnSpLocks/>
                <a:endCxn id="19" idx="4"/>
              </p:cNvCxnSpPr>
              <p:nvPr/>
            </p:nvCxnSpPr>
            <p:spPr>
              <a:xfrm flipV="1">
                <a:off x="1036320" y="1981200"/>
                <a:ext cx="871642" cy="534084"/>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gaoding-12-2">
                <a:extLst>
                  <a:ext uri="{FF2B5EF4-FFF2-40B4-BE49-F238E27FC236}">
                    <a16:creationId xmlns:a16="http://schemas.microsoft.com/office/drawing/2014/main" id="{48B614C1-9296-C0C9-FBB6-2924D5B04FFD}"/>
                  </a:ext>
                </a:extLst>
              </p:cNvPr>
              <p:cNvCxnSpPr>
                <a:cxnSpLocks/>
              </p:cNvCxnSpPr>
              <p:nvPr/>
            </p:nvCxnSpPr>
            <p:spPr>
              <a:xfrm flipH="1" flipV="1">
                <a:off x="1894840" y="1981200"/>
                <a:ext cx="858520" cy="58928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1" name="gaoding-20">
              <a:extLst>
                <a:ext uri="{FF2B5EF4-FFF2-40B4-BE49-F238E27FC236}">
                  <a16:creationId xmlns:a16="http://schemas.microsoft.com/office/drawing/2014/main" id="{DA6E5E99-2922-B550-01B2-2B13FE28A1E7}"/>
                </a:ext>
              </a:extLst>
            </p:cNvPr>
            <p:cNvSpPr txBox="1"/>
            <p:nvPr/>
          </p:nvSpPr>
          <p:spPr>
            <a:xfrm>
              <a:off x="3680195" y="2607564"/>
              <a:ext cx="1987124" cy="369332"/>
            </a:xfrm>
            <a:prstGeom prst="rect">
              <a:avLst/>
            </a:prstGeom>
            <a:noFill/>
          </p:spPr>
          <p:txBody>
            <a:bodyPr wrap="square" lIns="0" tIns="0" rIns="0" bIns="0" rtlCol="0">
              <a:noAutofit/>
            </a:bodyPr>
            <a:lstStyle/>
            <a:p>
              <a:r>
                <a:rPr lang="zh-CN" altLang="en-US" sz="2400" dirty="0">
                  <a:solidFill>
                    <a:schemeClr val="tx1">
                      <a:lumMod val="75000"/>
                      <a:lumOff val="25000"/>
                    </a:schemeClr>
                  </a:solidFill>
                  <a:latin typeface="+mj-ea"/>
                  <a:ea typeface="+mj-ea"/>
                  <a:cs typeface="OPPOSans B" panose="00020600040101010101" pitchFamily="18" charset="-122"/>
                </a:rPr>
                <a:t>频次增高</a:t>
              </a:r>
            </a:p>
          </p:txBody>
        </p:sp>
        <p:sp>
          <p:nvSpPr>
            <p:cNvPr id="22" name="gaoding-21">
              <a:extLst>
                <a:ext uri="{FF2B5EF4-FFF2-40B4-BE49-F238E27FC236}">
                  <a16:creationId xmlns:a16="http://schemas.microsoft.com/office/drawing/2014/main" id="{82CABB76-DE1B-E2F0-56E9-8C688F758115}"/>
                </a:ext>
              </a:extLst>
            </p:cNvPr>
            <p:cNvSpPr txBox="1"/>
            <p:nvPr/>
          </p:nvSpPr>
          <p:spPr>
            <a:xfrm>
              <a:off x="3680195" y="3190437"/>
              <a:ext cx="1987124" cy="2540247"/>
            </a:xfrm>
            <a:prstGeom prst="rect">
              <a:avLst/>
            </a:prstGeom>
            <a:noFill/>
          </p:spPr>
          <p:txBody>
            <a:bodyPr wrap="square" lIns="0" tIns="0" rIns="0" bIns="0" rtlCol="0">
              <a:noAutofit/>
            </a:bodyPr>
            <a:lstStyle/>
            <a:p>
              <a:pPr algn="just" hangingPunct="0">
                <a:lnSpc>
                  <a:spcPct val="130000"/>
                </a:lnSpc>
              </a:pPr>
              <a:r>
                <a:rPr lang="zh-CN" altLang="en-US" sz="1600" dirty="0">
                  <a:solidFill>
                    <a:schemeClr val="tx1">
                      <a:lumMod val="75000"/>
                      <a:lumOff val="25000"/>
                    </a:schemeClr>
                  </a:solidFill>
                  <a:latin typeface="+mn-ea"/>
                  <a:cs typeface="OPPOSans R" panose="00020600040101010101" pitchFamily="18" charset="-122"/>
                </a:rPr>
                <a:t>新式瑜伽课程适合任何运动水平的人，消费者在健身俱乐部练习的频次达到</a:t>
              </a:r>
              <a:r>
                <a:rPr lang="en-US" altLang="zh-CN" sz="1600" dirty="0">
                  <a:solidFill>
                    <a:schemeClr val="tx1">
                      <a:lumMod val="75000"/>
                      <a:lumOff val="25000"/>
                    </a:schemeClr>
                  </a:solidFill>
                  <a:latin typeface="+mn-ea"/>
                  <a:cs typeface="OPPOSans R" panose="00020600040101010101" pitchFamily="18" charset="-122"/>
                </a:rPr>
                <a:t>1-2</a:t>
              </a:r>
              <a:r>
                <a:rPr lang="zh-CN" altLang="en-US" sz="1600" dirty="0">
                  <a:solidFill>
                    <a:schemeClr val="tx1">
                      <a:lumMod val="75000"/>
                      <a:lumOff val="25000"/>
                    </a:schemeClr>
                  </a:solidFill>
                  <a:latin typeface="+mn-ea"/>
                  <a:cs typeface="OPPOSans R" panose="00020600040101010101" pitchFamily="18" charset="-122"/>
                </a:rPr>
                <a:t>次</a:t>
              </a:r>
              <a:r>
                <a:rPr lang="en-US" altLang="zh-CN" sz="1600" dirty="0">
                  <a:solidFill>
                    <a:schemeClr val="tx1">
                      <a:lumMod val="75000"/>
                      <a:lumOff val="25000"/>
                    </a:schemeClr>
                  </a:solidFill>
                  <a:latin typeface="+mn-ea"/>
                  <a:cs typeface="OPPOSans R" panose="00020600040101010101" pitchFamily="18" charset="-122"/>
                </a:rPr>
                <a:t>/</a:t>
              </a:r>
              <a:r>
                <a:rPr lang="zh-CN" altLang="en-US" sz="1600" dirty="0">
                  <a:solidFill>
                    <a:schemeClr val="tx1">
                      <a:lumMod val="75000"/>
                      <a:lumOff val="25000"/>
                    </a:schemeClr>
                  </a:solidFill>
                  <a:latin typeface="+mn-ea"/>
                  <a:cs typeface="OPPOSans R" panose="00020600040101010101" pitchFamily="18" charset="-122"/>
                </a:rPr>
                <a:t>周，而在健身</a:t>
              </a:r>
              <a:r>
                <a:rPr lang="en-US" altLang="zh-CN" sz="1600" dirty="0">
                  <a:solidFill>
                    <a:schemeClr val="tx1">
                      <a:lumMod val="75000"/>
                      <a:lumOff val="25000"/>
                    </a:schemeClr>
                  </a:solidFill>
                  <a:latin typeface="+mn-ea"/>
                  <a:cs typeface="OPPOSans R" panose="00020600040101010101" pitchFamily="18" charset="-122"/>
                </a:rPr>
                <a:t>APP</a:t>
              </a:r>
              <a:r>
                <a:rPr lang="zh-CN" altLang="en-US" sz="1600" dirty="0">
                  <a:solidFill>
                    <a:schemeClr val="tx1">
                      <a:lumMod val="75000"/>
                      <a:lumOff val="25000"/>
                    </a:schemeClr>
                  </a:solidFill>
                  <a:latin typeface="+mn-ea"/>
                  <a:cs typeface="OPPOSans R" panose="00020600040101010101" pitchFamily="18" charset="-122"/>
                </a:rPr>
                <a:t>上，课程平均练习时长为</a:t>
              </a:r>
              <a:r>
                <a:rPr lang="en-US" altLang="zh-CN" sz="1600" dirty="0">
                  <a:solidFill>
                    <a:schemeClr val="tx1">
                      <a:lumMod val="75000"/>
                      <a:lumOff val="25000"/>
                    </a:schemeClr>
                  </a:solidFill>
                  <a:latin typeface="+mn-ea"/>
                  <a:cs typeface="OPPOSans R" panose="00020600040101010101" pitchFamily="18" charset="-122"/>
                </a:rPr>
                <a:t>33</a:t>
              </a:r>
              <a:r>
                <a:rPr lang="zh-CN" altLang="en-US" sz="1600" dirty="0">
                  <a:solidFill>
                    <a:schemeClr val="tx1">
                      <a:lumMod val="75000"/>
                      <a:lumOff val="25000"/>
                    </a:schemeClr>
                  </a:solidFill>
                  <a:latin typeface="+mn-ea"/>
                  <a:cs typeface="OPPOSans R" panose="00020600040101010101" pitchFamily="18" charset="-122"/>
                </a:rPr>
                <a:t>分钟，练习频次能达到</a:t>
              </a:r>
              <a:r>
                <a:rPr lang="en-US" altLang="zh-CN" sz="1600" dirty="0">
                  <a:solidFill>
                    <a:schemeClr val="tx1">
                      <a:lumMod val="75000"/>
                      <a:lumOff val="25000"/>
                    </a:schemeClr>
                  </a:solidFill>
                  <a:latin typeface="+mn-ea"/>
                  <a:cs typeface="OPPOSans R" panose="00020600040101010101" pitchFamily="18" charset="-122"/>
                </a:rPr>
                <a:t>3.6</a:t>
              </a:r>
              <a:r>
                <a:rPr lang="zh-CN" altLang="en-US" sz="1600" dirty="0">
                  <a:solidFill>
                    <a:schemeClr val="tx1">
                      <a:lumMod val="75000"/>
                      <a:lumOff val="25000"/>
                    </a:schemeClr>
                  </a:solidFill>
                  <a:latin typeface="+mn-ea"/>
                  <a:cs typeface="OPPOSans R" panose="00020600040101010101" pitchFamily="18" charset="-122"/>
                </a:rPr>
                <a:t>次</a:t>
              </a:r>
              <a:r>
                <a:rPr lang="en-US" altLang="zh-CN" sz="1600" dirty="0">
                  <a:solidFill>
                    <a:schemeClr val="tx1">
                      <a:lumMod val="75000"/>
                      <a:lumOff val="25000"/>
                    </a:schemeClr>
                  </a:solidFill>
                  <a:latin typeface="+mn-ea"/>
                  <a:cs typeface="OPPOSans R" panose="00020600040101010101" pitchFamily="18" charset="-122"/>
                </a:rPr>
                <a:t>/</a:t>
              </a:r>
              <a:r>
                <a:rPr lang="zh-CN" altLang="en-US" sz="1600" dirty="0">
                  <a:solidFill>
                    <a:schemeClr val="tx1">
                      <a:lumMod val="75000"/>
                      <a:lumOff val="25000"/>
                    </a:schemeClr>
                  </a:solidFill>
                  <a:latin typeface="+mn-ea"/>
                  <a:cs typeface="OPPOSans R" panose="00020600040101010101" pitchFamily="18" charset="-122"/>
                </a:rPr>
                <a:t>周。</a:t>
              </a:r>
            </a:p>
          </p:txBody>
        </p:sp>
      </p:grpSp>
      <p:grpSp>
        <p:nvGrpSpPr>
          <p:cNvPr id="4" name="组合 3">
            <a:extLst>
              <a:ext uri="{FF2B5EF4-FFF2-40B4-BE49-F238E27FC236}">
                <a16:creationId xmlns:a16="http://schemas.microsoft.com/office/drawing/2014/main" id="{8BB6D73E-609A-8180-6DF1-F30A702026DB}"/>
              </a:ext>
            </a:extLst>
          </p:cNvPr>
          <p:cNvGrpSpPr/>
          <p:nvPr/>
        </p:nvGrpSpPr>
        <p:grpSpPr>
          <a:xfrm>
            <a:off x="6205425" y="1366336"/>
            <a:ext cx="2509520" cy="4508500"/>
            <a:chOff x="6205425" y="1366336"/>
            <a:chExt cx="2509520" cy="4508500"/>
          </a:xfrm>
        </p:grpSpPr>
        <p:sp>
          <p:nvSpPr>
            <p:cNvPr id="26" name="gaoding-4">
              <a:extLst>
                <a:ext uri="{FF2B5EF4-FFF2-40B4-BE49-F238E27FC236}">
                  <a16:creationId xmlns:a16="http://schemas.microsoft.com/office/drawing/2014/main" id="{BBE71117-37E2-D8D4-E997-91C55849923C}"/>
                </a:ext>
              </a:extLst>
            </p:cNvPr>
            <p:cNvSpPr/>
            <p:nvPr/>
          </p:nvSpPr>
          <p:spPr>
            <a:xfrm>
              <a:off x="6205425" y="2209616"/>
              <a:ext cx="2509520" cy="3665220"/>
            </a:xfrm>
            <a:prstGeom prst="roundRect">
              <a:avLst>
                <a:gd name="adj" fmla="val 8165"/>
              </a:avLst>
            </a:prstGeom>
            <a:solidFill>
              <a:schemeClr val="bg1"/>
            </a:solidFill>
            <a:ln w="63500">
              <a:solidFill>
                <a:schemeClr val="accent1"/>
              </a:solidFill>
            </a:ln>
            <a:effectLst>
              <a:outerShdw blurRad="50800" dist="635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27" name="gaoding-8">
              <a:extLst>
                <a:ext uri="{FF2B5EF4-FFF2-40B4-BE49-F238E27FC236}">
                  <a16:creationId xmlns:a16="http://schemas.microsoft.com/office/drawing/2014/main" id="{0801C59F-20F1-1932-9625-BCF4650EA864}"/>
                </a:ext>
              </a:extLst>
            </p:cNvPr>
            <p:cNvSpPr/>
            <p:nvPr/>
          </p:nvSpPr>
          <p:spPr>
            <a:xfrm>
              <a:off x="7333185" y="1366336"/>
              <a:ext cx="254000" cy="254000"/>
            </a:xfrm>
            <a:prstGeom prst="ellipse">
              <a:avLst/>
            </a:prstGeom>
            <a:solidFill>
              <a:schemeClr val="bg1"/>
            </a:solidFill>
            <a:ln w="38100">
              <a:solidFill>
                <a:schemeClr val="accent1"/>
              </a:solidFill>
            </a:ln>
            <a:effectLst>
              <a:outerShdw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8" name="gaoding-12">
              <a:extLst>
                <a:ext uri="{FF2B5EF4-FFF2-40B4-BE49-F238E27FC236}">
                  <a16:creationId xmlns:a16="http://schemas.microsoft.com/office/drawing/2014/main" id="{1E40E928-4B9C-431B-8B21-6791F45C09B0}"/>
                </a:ext>
              </a:extLst>
            </p:cNvPr>
            <p:cNvGrpSpPr/>
            <p:nvPr/>
          </p:nvGrpSpPr>
          <p:grpSpPr>
            <a:xfrm>
              <a:off x="6601665" y="1643538"/>
              <a:ext cx="1717040" cy="589280"/>
              <a:chOff x="1036320" y="1981200"/>
              <a:chExt cx="1717040" cy="589280"/>
            </a:xfrm>
          </p:grpSpPr>
          <p:cxnSp>
            <p:nvCxnSpPr>
              <p:cNvPr id="31" name="gaoding-12-1">
                <a:extLst>
                  <a:ext uri="{FF2B5EF4-FFF2-40B4-BE49-F238E27FC236}">
                    <a16:creationId xmlns:a16="http://schemas.microsoft.com/office/drawing/2014/main" id="{27B61825-4A3F-7117-7B82-959922AE2330}"/>
                  </a:ext>
                </a:extLst>
              </p:cNvPr>
              <p:cNvCxnSpPr>
                <a:cxnSpLocks/>
                <a:endCxn id="27" idx="4"/>
              </p:cNvCxnSpPr>
              <p:nvPr/>
            </p:nvCxnSpPr>
            <p:spPr>
              <a:xfrm flipV="1">
                <a:off x="1036320" y="1981200"/>
                <a:ext cx="871642" cy="5340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32" name="gaoding-12-2">
                <a:extLst>
                  <a:ext uri="{FF2B5EF4-FFF2-40B4-BE49-F238E27FC236}">
                    <a16:creationId xmlns:a16="http://schemas.microsoft.com/office/drawing/2014/main" id="{26154923-6544-55ED-1981-367279222134}"/>
                  </a:ext>
                </a:extLst>
              </p:cNvPr>
              <p:cNvCxnSpPr>
                <a:cxnSpLocks/>
              </p:cNvCxnSpPr>
              <p:nvPr/>
            </p:nvCxnSpPr>
            <p:spPr>
              <a:xfrm flipH="1" flipV="1">
                <a:off x="1894840" y="1981200"/>
                <a:ext cx="858520" cy="589280"/>
              </a:xfrm>
              <a:prstGeom prst="line">
                <a:avLst/>
              </a:prstGeom>
              <a:ln w="22225"/>
            </p:spPr>
            <p:style>
              <a:lnRef idx="1">
                <a:schemeClr val="accent1"/>
              </a:lnRef>
              <a:fillRef idx="0">
                <a:schemeClr val="accent1"/>
              </a:fillRef>
              <a:effectRef idx="0">
                <a:schemeClr val="accent1"/>
              </a:effectRef>
              <a:fontRef idx="minor">
                <a:schemeClr val="tx1"/>
              </a:fontRef>
            </p:style>
          </p:cxnSp>
        </p:grpSp>
        <p:sp>
          <p:nvSpPr>
            <p:cNvPr id="29" name="gaoding-20">
              <a:extLst>
                <a:ext uri="{FF2B5EF4-FFF2-40B4-BE49-F238E27FC236}">
                  <a16:creationId xmlns:a16="http://schemas.microsoft.com/office/drawing/2014/main" id="{BAA41E98-05F7-E1DA-DC5A-EEDFDB61026B}"/>
                </a:ext>
              </a:extLst>
            </p:cNvPr>
            <p:cNvSpPr txBox="1"/>
            <p:nvPr/>
          </p:nvSpPr>
          <p:spPr>
            <a:xfrm>
              <a:off x="6453501" y="2607564"/>
              <a:ext cx="1987124" cy="369332"/>
            </a:xfrm>
            <a:prstGeom prst="rect">
              <a:avLst/>
            </a:prstGeom>
            <a:noFill/>
          </p:spPr>
          <p:txBody>
            <a:bodyPr wrap="square" lIns="0" tIns="0" rIns="0" bIns="0" rtlCol="0">
              <a:noAutofit/>
            </a:bodyPr>
            <a:lstStyle/>
            <a:p>
              <a:r>
                <a:rPr lang="zh-CN" altLang="en-US" sz="2400" dirty="0">
                  <a:solidFill>
                    <a:schemeClr val="tx1">
                      <a:lumMod val="75000"/>
                      <a:lumOff val="25000"/>
                    </a:schemeClr>
                  </a:solidFill>
                  <a:latin typeface="+mj-ea"/>
                  <a:ea typeface="+mj-ea"/>
                  <a:cs typeface="OPPOSans B" panose="00020600040101010101" pitchFamily="18" charset="-122"/>
                </a:rPr>
                <a:t>专业指导</a:t>
              </a:r>
            </a:p>
          </p:txBody>
        </p:sp>
        <p:sp>
          <p:nvSpPr>
            <p:cNvPr id="30" name="gaoding-21">
              <a:extLst>
                <a:ext uri="{FF2B5EF4-FFF2-40B4-BE49-F238E27FC236}">
                  <a16:creationId xmlns:a16="http://schemas.microsoft.com/office/drawing/2014/main" id="{7446FF91-51AC-E825-52F3-B67F255F10A6}"/>
                </a:ext>
              </a:extLst>
            </p:cNvPr>
            <p:cNvSpPr txBox="1"/>
            <p:nvPr/>
          </p:nvSpPr>
          <p:spPr>
            <a:xfrm>
              <a:off x="6453501" y="3190437"/>
              <a:ext cx="1987124" cy="1900072"/>
            </a:xfrm>
            <a:prstGeom prst="rect">
              <a:avLst/>
            </a:prstGeom>
            <a:noFill/>
          </p:spPr>
          <p:txBody>
            <a:bodyPr wrap="square" lIns="0" tIns="0" rIns="0" bIns="0" rtlCol="0">
              <a:noAutofit/>
            </a:bodyPr>
            <a:lstStyle/>
            <a:p>
              <a:pPr algn="just">
                <a:lnSpc>
                  <a:spcPct val="130000"/>
                </a:lnSpc>
              </a:pPr>
              <a:r>
                <a:rPr lang="zh-CN" altLang="en-US" sz="1600" dirty="0">
                  <a:solidFill>
                    <a:schemeClr val="tx1">
                      <a:lumMod val="75000"/>
                      <a:lumOff val="25000"/>
                    </a:schemeClr>
                  </a:solidFill>
                  <a:latin typeface="+mn-ea"/>
                  <a:cs typeface="OPPOSans R" panose="00020600040101010101" pitchFamily="18" charset="-122"/>
                </a:rPr>
                <a:t>在专业认证教练的指导下，配合鼓舞人心的音乐，释放压力、提升全方位柔韧性，平衡力量，感受到平静和专注。</a:t>
              </a:r>
            </a:p>
          </p:txBody>
        </p:sp>
      </p:grpSp>
      <p:grpSp>
        <p:nvGrpSpPr>
          <p:cNvPr id="3" name="组合 2">
            <a:extLst>
              <a:ext uri="{FF2B5EF4-FFF2-40B4-BE49-F238E27FC236}">
                <a16:creationId xmlns:a16="http://schemas.microsoft.com/office/drawing/2014/main" id="{0720273D-43F8-3AB1-9769-7A63C443EEEC}"/>
              </a:ext>
            </a:extLst>
          </p:cNvPr>
          <p:cNvGrpSpPr/>
          <p:nvPr/>
        </p:nvGrpSpPr>
        <p:grpSpPr>
          <a:xfrm>
            <a:off x="8978732" y="1366336"/>
            <a:ext cx="2509520" cy="4508500"/>
            <a:chOff x="8978732" y="1366336"/>
            <a:chExt cx="2509520" cy="4508500"/>
          </a:xfrm>
        </p:grpSpPr>
        <p:sp>
          <p:nvSpPr>
            <p:cNvPr id="34" name="gaoding-4">
              <a:extLst>
                <a:ext uri="{FF2B5EF4-FFF2-40B4-BE49-F238E27FC236}">
                  <a16:creationId xmlns:a16="http://schemas.microsoft.com/office/drawing/2014/main" id="{47B9937C-9709-0479-60A4-C38F9AC4EE35}"/>
                </a:ext>
              </a:extLst>
            </p:cNvPr>
            <p:cNvSpPr/>
            <p:nvPr/>
          </p:nvSpPr>
          <p:spPr>
            <a:xfrm>
              <a:off x="8978732" y="2209616"/>
              <a:ext cx="2509520" cy="3665220"/>
            </a:xfrm>
            <a:prstGeom prst="roundRect">
              <a:avLst>
                <a:gd name="adj" fmla="val 8165"/>
              </a:avLst>
            </a:prstGeom>
            <a:solidFill>
              <a:schemeClr val="bg1"/>
            </a:solidFill>
            <a:ln w="63500">
              <a:solidFill>
                <a:schemeClr val="accent2"/>
              </a:solidFill>
            </a:ln>
            <a:effectLst>
              <a:outerShdw blurRad="50800" dist="635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n-ea"/>
              </a:endParaRPr>
            </a:p>
          </p:txBody>
        </p:sp>
        <p:sp>
          <p:nvSpPr>
            <p:cNvPr id="35" name="gaoding-8">
              <a:extLst>
                <a:ext uri="{FF2B5EF4-FFF2-40B4-BE49-F238E27FC236}">
                  <a16:creationId xmlns:a16="http://schemas.microsoft.com/office/drawing/2014/main" id="{0890ECAB-F05F-4C99-5BB1-45B9BF7CE796}"/>
                </a:ext>
              </a:extLst>
            </p:cNvPr>
            <p:cNvSpPr/>
            <p:nvPr/>
          </p:nvSpPr>
          <p:spPr>
            <a:xfrm>
              <a:off x="10106492" y="1366336"/>
              <a:ext cx="254000" cy="254000"/>
            </a:xfrm>
            <a:prstGeom prst="ellipse">
              <a:avLst/>
            </a:prstGeom>
            <a:solidFill>
              <a:schemeClr val="bg1"/>
            </a:solidFill>
            <a:ln w="38100">
              <a:solidFill>
                <a:schemeClr val="accent2"/>
              </a:solid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6" name="gaoding-12">
              <a:extLst>
                <a:ext uri="{FF2B5EF4-FFF2-40B4-BE49-F238E27FC236}">
                  <a16:creationId xmlns:a16="http://schemas.microsoft.com/office/drawing/2014/main" id="{C87EE4E2-B34B-BE7E-D9D1-CC0BAFBCAB63}"/>
                </a:ext>
              </a:extLst>
            </p:cNvPr>
            <p:cNvGrpSpPr/>
            <p:nvPr/>
          </p:nvGrpSpPr>
          <p:grpSpPr>
            <a:xfrm>
              <a:off x="9374972" y="1643538"/>
              <a:ext cx="1717040" cy="589280"/>
              <a:chOff x="1036320" y="1981200"/>
              <a:chExt cx="1717040" cy="589280"/>
            </a:xfrm>
          </p:grpSpPr>
          <p:cxnSp>
            <p:nvCxnSpPr>
              <p:cNvPr id="39" name="gaoding-12-1">
                <a:extLst>
                  <a:ext uri="{FF2B5EF4-FFF2-40B4-BE49-F238E27FC236}">
                    <a16:creationId xmlns:a16="http://schemas.microsoft.com/office/drawing/2014/main" id="{99924011-009C-739D-7820-6EDB58AD9CF2}"/>
                  </a:ext>
                </a:extLst>
              </p:cNvPr>
              <p:cNvCxnSpPr>
                <a:cxnSpLocks/>
                <a:endCxn id="35" idx="4"/>
              </p:cNvCxnSpPr>
              <p:nvPr/>
            </p:nvCxnSpPr>
            <p:spPr>
              <a:xfrm flipV="1">
                <a:off x="1036320" y="1981200"/>
                <a:ext cx="871642" cy="534084"/>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gaoding-12-2">
                <a:extLst>
                  <a:ext uri="{FF2B5EF4-FFF2-40B4-BE49-F238E27FC236}">
                    <a16:creationId xmlns:a16="http://schemas.microsoft.com/office/drawing/2014/main" id="{36C222A9-1713-0689-FDD9-07D6C4DADEB4}"/>
                  </a:ext>
                </a:extLst>
              </p:cNvPr>
              <p:cNvCxnSpPr>
                <a:cxnSpLocks/>
              </p:cNvCxnSpPr>
              <p:nvPr/>
            </p:nvCxnSpPr>
            <p:spPr>
              <a:xfrm flipH="1" flipV="1">
                <a:off x="1894840" y="1981200"/>
                <a:ext cx="858520" cy="58928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7" name="gaoding-20">
              <a:extLst>
                <a:ext uri="{FF2B5EF4-FFF2-40B4-BE49-F238E27FC236}">
                  <a16:creationId xmlns:a16="http://schemas.microsoft.com/office/drawing/2014/main" id="{F3C77EBE-6464-98B5-9C31-440864AD4D37}"/>
                </a:ext>
              </a:extLst>
            </p:cNvPr>
            <p:cNvSpPr txBox="1"/>
            <p:nvPr/>
          </p:nvSpPr>
          <p:spPr>
            <a:xfrm>
              <a:off x="9226808" y="2607564"/>
              <a:ext cx="1987124" cy="369332"/>
            </a:xfrm>
            <a:prstGeom prst="rect">
              <a:avLst/>
            </a:prstGeom>
            <a:noFill/>
          </p:spPr>
          <p:txBody>
            <a:bodyPr wrap="square" lIns="0" tIns="0" rIns="0" bIns="0" rtlCol="0">
              <a:noAutofit/>
            </a:bodyPr>
            <a:lstStyle/>
            <a:p>
              <a:r>
                <a:rPr lang="zh-CN" altLang="en-US" sz="2400" dirty="0">
                  <a:solidFill>
                    <a:schemeClr val="tx1">
                      <a:lumMod val="75000"/>
                      <a:lumOff val="25000"/>
                    </a:schemeClr>
                  </a:solidFill>
                  <a:latin typeface="+mj-ea"/>
                  <a:ea typeface="+mj-ea"/>
                  <a:cs typeface="OPPOSans B" panose="00020600040101010101" pitchFamily="18" charset="-122"/>
                </a:rPr>
                <a:t>频次增高</a:t>
              </a:r>
            </a:p>
          </p:txBody>
        </p:sp>
        <p:sp>
          <p:nvSpPr>
            <p:cNvPr id="38" name="gaoding-21">
              <a:extLst>
                <a:ext uri="{FF2B5EF4-FFF2-40B4-BE49-F238E27FC236}">
                  <a16:creationId xmlns:a16="http://schemas.microsoft.com/office/drawing/2014/main" id="{B69E116E-F8CE-7402-606D-D68CB4709FAB}"/>
                </a:ext>
              </a:extLst>
            </p:cNvPr>
            <p:cNvSpPr txBox="1"/>
            <p:nvPr/>
          </p:nvSpPr>
          <p:spPr>
            <a:xfrm>
              <a:off x="9226808" y="3190437"/>
              <a:ext cx="1987124" cy="2220160"/>
            </a:xfrm>
            <a:prstGeom prst="rect">
              <a:avLst/>
            </a:prstGeom>
            <a:noFill/>
          </p:spPr>
          <p:txBody>
            <a:bodyPr wrap="square" lIns="0" tIns="0" rIns="0" bIns="0" rtlCol="0">
              <a:noAutofit/>
            </a:bodyPr>
            <a:lstStyle/>
            <a:p>
              <a:pPr algn="just">
                <a:lnSpc>
                  <a:spcPct val="130000"/>
                </a:lnSpc>
              </a:pPr>
              <a:r>
                <a:rPr lang="zh-CN" altLang="en-US" sz="1600" dirty="0">
                  <a:solidFill>
                    <a:schemeClr val="tx1">
                      <a:lumMod val="75000"/>
                      <a:lumOff val="25000"/>
                    </a:schemeClr>
                  </a:solidFill>
                  <a:latin typeface="+mn-ea"/>
                  <a:cs typeface="OPPOSans R" panose="00020600040101010101" pitchFamily="18" charset="-122"/>
                </a:rPr>
                <a:t>新式健身化瑜伽练习正逐渐成为一种新型的健康生活方式。揭开了神秘面纱后的瑜伽，即将成为一种被广泛普及的大众健身法。</a:t>
              </a:r>
            </a:p>
          </p:txBody>
        </p:sp>
      </p:grpSp>
    </p:spTree>
    <p:extLst>
      <p:ext uri="{BB962C8B-B14F-4D97-AF65-F5344CB8AC3E}">
        <p14:creationId xmlns:p14="http://schemas.microsoft.com/office/powerpoint/2010/main" val="34114443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9E70AF-A091-1BFF-96E0-3112B60E8E65}"/>
              </a:ext>
            </a:extLst>
          </p:cNvPr>
          <p:cNvSpPr>
            <a:spLocks noGrp="1"/>
          </p:cNvSpPr>
          <p:nvPr>
            <p:ph type="title"/>
          </p:nvPr>
        </p:nvSpPr>
        <p:spPr/>
        <p:txBody>
          <a:bodyPr>
            <a:noAutofit/>
          </a:bodyPr>
          <a:lstStyle/>
          <a:p>
            <a:r>
              <a:rPr lang="zh-CN" altLang="en-US" dirty="0"/>
              <a:t>线上线下内容融合</a:t>
            </a:r>
            <a:endParaRPr lang="en-US" dirty="0"/>
          </a:p>
        </p:txBody>
      </p:sp>
      <p:grpSp>
        <p:nvGrpSpPr>
          <p:cNvPr id="19" name="组合 18">
            <a:extLst>
              <a:ext uri="{FF2B5EF4-FFF2-40B4-BE49-F238E27FC236}">
                <a16:creationId xmlns:a16="http://schemas.microsoft.com/office/drawing/2014/main" id="{A80544DA-9ED5-E224-E12B-808673CF7E45}"/>
              </a:ext>
            </a:extLst>
          </p:cNvPr>
          <p:cNvGrpSpPr/>
          <p:nvPr/>
        </p:nvGrpSpPr>
        <p:grpSpPr>
          <a:xfrm>
            <a:off x="6221478" y="1331609"/>
            <a:ext cx="5374483" cy="4945774"/>
            <a:chOff x="6737907" y="1413038"/>
            <a:chExt cx="5003560" cy="4604438"/>
          </a:xfrm>
        </p:grpSpPr>
        <p:sp>
          <p:nvSpPr>
            <p:cNvPr id="17" name="任意多边形: 形状 16">
              <a:extLst>
                <a:ext uri="{FF2B5EF4-FFF2-40B4-BE49-F238E27FC236}">
                  <a16:creationId xmlns:a16="http://schemas.microsoft.com/office/drawing/2014/main" id="{04052BD8-13B3-D7E5-C2A7-5E3CC61B66DA}"/>
                </a:ext>
              </a:extLst>
            </p:cNvPr>
            <p:cNvSpPr/>
            <p:nvPr/>
          </p:nvSpPr>
          <p:spPr>
            <a:xfrm>
              <a:off x="7794307" y="4356316"/>
              <a:ext cx="3947160" cy="1661160"/>
            </a:xfrm>
            <a:custGeom>
              <a:avLst/>
              <a:gdLst>
                <a:gd name="connsiteX0" fmla="*/ 60960 w 5227320"/>
                <a:gd name="connsiteY0" fmla="*/ 655320 h 929640"/>
                <a:gd name="connsiteX1" fmla="*/ 4191000 w 5227320"/>
                <a:gd name="connsiteY1" fmla="*/ 0 h 929640"/>
                <a:gd name="connsiteX2" fmla="*/ 5227320 w 5227320"/>
                <a:gd name="connsiteY2" fmla="*/ 716280 h 929640"/>
                <a:gd name="connsiteX3" fmla="*/ 1569720 w 5227320"/>
                <a:gd name="connsiteY3" fmla="*/ 929640 h 929640"/>
                <a:gd name="connsiteX4" fmla="*/ 0 w 5227320"/>
                <a:gd name="connsiteY4" fmla="*/ 624840 h 929640"/>
                <a:gd name="connsiteX5" fmla="*/ 60960 w 5227320"/>
                <a:gd name="connsiteY5" fmla="*/ 655320 h 929640"/>
                <a:gd name="connsiteX0" fmla="*/ 60960 w 4572000"/>
                <a:gd name="connsiteY0" fmla="*/ 655320 h 929640"/>
                <a:gd name="connsiteX1" fmla="*/ 4191000 w 4572000"/>
                <a:gd name="connsiteY1" fmla="*/ 0 h 929640"/>
                <a:gd name="connsiteX2" fmla="*/ 4572000 w 4572000"/>
                <a:gd name="connsiteY2" fmla="*/ 670560 h 929640"/>
                <a:gd name="connsiteX3" fmla="*/ 1569720 w 4572000"/>
                <a:gd name="connsiteY3" fmla="*/ 929640 h 929640"/>
                <a:gd name="connsiteX4" fmla="*/ 0 w 4572000"/>
                <a:gd name="connsiteY4" fmla="*/ 624840 h 929640"/>
                <a:gd name="connsiteX5" fmla="*/ 60960 w 4572000"/>
                <a:gd name="connsiteY5" fmla="*/ 655320 h 929640"/>
                <a:gd name="connsiteX0" fmla="*/ 60960 w 4572000"/>
                <a:gd name="connsiteY0" fmla="*/ 624840 h 899160"/>
                <a:gd name="connsiteX1" fmla="*/ 3733800 w 4572000"/>
                <a:gd name="connsiteY1" fmla="*/ 0 h 899160"/>
                <a:gd name="connsiteX2" fmla="*/ 4572000 w 4572000"/>
                <a:gd name="connsiteY2" fmla="*/ 640080 h 899160"/>
                <a:gd name="connsiteX3" fmla="*/ 1569720 w 4572000"/>
                <a:gd name="connsiteY3" fmla="*/ 899160 h 899160"/>
                <a:gd name="connsiteX4" fmla="*/ 0 w 4572000"/>
                <a:gd name="connsiteY4" fmla="*/ 594360 h 899160"/>
                <a:gd name="connsiteX5" fmla="*/ 60960 w 4572000"/>
                <a:gd name="connsiteY5" fmla="*/ 624840 h 899160"/>
                <a:gd name="connsiteX0" fmla="*/ 60960 w 4572000"/>
                <a:gd name="connsiteY0" fmla="*/ 624840 h 929640"/>
                <a:gd name="connsiteX1" fmla="*/ 3733800 w 4572000"/>
                <a:gd name="connsiteY1" fmla="*/ 0 h 929640"/>
                <a:gd name="connsiteX2" fmla="*/ 4572000 w 4572000"/>
                <a:gd name="connsiteY2" fmla="*/ 640080 h 929640"/>
                <a:gd name="connsiteX3" fmla="*/ 1950720 w 4572000"/>
                <a:gd name="connsiteY3" fmla="*/ 929640 h 929640"/>
                <a:gd name="connsiteX4" fmla="*/ 0 w 4572000"/>
                <a:gd name="connsiteY4" fmla="*/ 594360 h 929640"/>
                <a:gd name="connsiteX5" fmla="*/ 60960 w 4572000"/>
                <a:gd name="connsiteY5" fmla="*/ 624840 h 929640"/>
                <a:gd name="connsiteX0" fmla="*/ 60960 w 4572000"/>
                <a:gd name="connsiteY0" fmla="*/ 441960 h 746760"/>
                <a:gd name="connsiteX1" fmla="*/ 3870960 w 4572000"/>
                <a:gd name="connsiteY1" fmla="*/ 0 h 746760"/>
                <a:gd name="connsiteX2" fmla="*/ 4572000 w 4572000"/>
                <a:gd name="connsiteY2" fmla="*/ 457200 h 746760"/>
                <a:gd name="connsiteX3" fmla="*/ 1950720 w 4572000"/>
                <a:gd name="connsiteY3" fmla="*/ 746760 h 746760"/>
                <a:gd name="connsiteX4" fmla="*/ 0 w 4572000"/>
                <a:gd name="connsiteY4" fmla="*/ 411480 h 746760"/>
                <a:gd name="connsiteX5" fmla="*/ 60960 w 4572000"/>
                <a:gd name="connsiteY5" fmla="*/ 441960 h 746760"/>
                <a:gd name="connsiteX0" fmla="*/ 137160 w 4572000"/>
                <a:gd name="connsiteY0" fmla="*/ 91440 h 746760"/>
                <a:gd name="connsiteX1" fmla="*/ 3870960 w 4572000"/>
                <a:gd name="connsiteY1" fmla="*/ 0 h 746760"/>
                <a:gd name="connsiteX2" fmla="*/ 4572000 w 4572000"/>
                <a:gd name="connsiteY2" fmla="*/ 457200 h 746760"/>
                <a:gd name="connsiteX3" fmla="*/ 1950720 w 4572000"/>
                <a:gd name="connsiteY3" fmla="*/ 746760 h 746760"/>
                <a:gd name="connsiteX4" fmla="*/ 0 w 4572000"/>
                <a:gd name="connsiteY4" fmla="*/ 411480 h 746760"/>
                <a:gd name="connsiteX5" fmla="*/ 137160 w 4572000"/>
                <a:gd name="connsiteY5" fmla="*/ 91440 h 746760"/>
                <a:gd name="connsiteX0" fmla="*/ 0 w 4434840"/>
                <a:gd name="connsiteY0" fmla="*/ 91440 h 746760"/>
                <a:gd name="connsiteX1" fmla="*/ 3733800 w 4434840"/>
                <a:gd name="connsiteY1" fmla="*/ 0 h 746760"/>
                <a:gd name="connsiteX2" fmla="*/ 4434840 w 4434840"/>
                <a:gd name="connsiteY2" fmla="*/ 457200 h 746760"/>
                <a:gd name="connsiteX3" fmla="*/ 1813560 w 4434840"/>
                <a:gd name="connsiteY3" fmla="*/ 746760 h 746760"/>
                <a:gd name="connsiteX4" fmla="*/ 15240 w 4434840"/>
                <a:gd name="connsiteY4" fmla="*/ 518160 h 746760"/>
                <a:gd name="connsiteX5" fmla="*/ 0 w 4434840"/>
                <a:gd name="connsiteY5" fmla="*/ 91440 h 746760"/>
                <a:gd name="connsiteX0" fmla="*/ 0 w 4434840"/>
                <a:gd name="connsiteY0" fmla="*/ 91440 h 594360"/>
                <a:gd name="connsiteX1" fmla="*/ 3733800 w 4434840"/>
                <a:gd name="connsiteY1" fmla="*/ 0 h 594360"/>
                <a:gd name="connsiteX2" fmla="*/ 4434840 w 4434840"/>
                <a:gd name="connsiteY2" fmla="*/ 457200 h 594360"/>
                <a:gd name="connsiteX3" fmla="*/ 2407920 w 4434840"/>
                <a:gd name="connsiteY3" fmla="*/ 594360 h 594360"/>
                <a:gd name="connsiteX4" fmla="*/ 15240 w 4434840"/>
                <a:gd name="connsiteY4" fmla="*/ 518160 h 594360"/>
                <a:gd name="connsiteX5" fmla="*/ 0 w 4434840"/>
                <a:gd name="connsiteY5" fmla="*/ 91440 h 594360"/>
                <a:gd name="connsiteX0" fmla="*/ 0 w 4434840"/>
                <a:gd name="connsiteY0" fmla="*/ 91440 h 655320"/>
                <a:gd name="connsiteX1" fmla="*/ 3733800 w 4434840"/>
                <a:gd name="connsiteY1" fmla="*/ 0 h 655320"/>
                <a:gd name="connsiteX2" fmla="*/ 4434840 w 4434840"/>
                <a:gd name="connsiteY2" fmla="*/ 457200 h 655320"/>
                <a:gd name="connsiteX3" fmla="*/ 2407920 w 4434840"/>
                <a:gd name="connsiteY3" fmla="*/ 594360 h 655320"/>
                <a:gd name="connsiteX4" fmla="*/ 1676400 w 4434840"/>
                <a:gd name="connsiteY4" fmla="*/ 655320 h 655320"/>
                <a:gd name="connsiteX5" fmla="*/ 0 w 4434840"/>
                <a:gd name="connsiteY5" fmla="*/ 91440 h 655320"/>
                <a:gd name="connsiteX0" fmla="*/ 0 w 4434840"/>
                <a:gd name="connsiteY0" fmla="*/ 91440 h 594360"/>
                <a:gd name="connsiteX1" fmla="*/ 3733800 w 4434840"/>
                <a:gd name="connsiteY1" fmla="*/ 0 h 594360"/>
                <a:gd name="connsiteX2" fmla="*/ 4434840 w 4434840"/>
                <a:gd name="connsiteY2" fmla="*/ 457200 h 594360"/>
                <a:gd name="connsiteX3" fmla="*/ 2407920 w 4434840"/>
                <a:gd name="connsiteY3" fmla="*/ 594360 h 594360"/>
                <a:gd name="connsiteX4" fmla="*/ 350520 w 4434840"/>
                <a:gd name="connsiteY4" fmla="*/ 518160 h 594360"/>
                <a:gd name="connsiteX5" fmla="*/ 0 w 4434840"/>
                <a:gd name="connsiteY5" fmla="*/ 91440 h 594360"/>
                <a:gd name="connsiteX0" fmla="*/ 0 w 4434840"/>
                <a:gd name="connsiteY0" fmla="*/ 91440 h 1005840"/>
                <a:gd name="connsiteX1" fmla="*/ 3733800 w 4434840"/>
                <a:gd name="connsiteY1" fmla="*/ 0 h 1005840"/>
                <a:gd name="connsiteX2" fmla="*/ 4434840 w 4434840"/>
                <a:gd name="connsiteY2" fmla="*/ 457200 h 1005840"/>
                <a:gd name="connsiteX3" fmla="*/ 2804160 w 4434840"/>
                <a:gd name="connsiteY3" fmla="*/ 1005840 h 1005840"/>
                <a:gd name="connsiteX4" fmla="*/ 350520 w 4434840"/>
                <a:gd name="connsiteY4" fmla="*/ 518160 h 1005840"/>
                <a:gd name="connsiteX5" fmla="*/ 0 w 4434840"/>
                <a:gd name="connsiteY5" fmla="*/ 91440 h 1005840"/>
                <a:gd name="connsiteX0" fmla="*/ 0 w 4434840"/>
                <a:gd name="connsiteY0" fmla="*/ 91440 h 624840"/>
                <a:gd name="connsiteX1" fmla="*/ 3733800 w 4434840"/>
                <a:gd name="connsiteY1" fmla="*/ 0 h 624840"/>
                <a:gd name="connsiteX2" fmla="*/ 4434840 w 4434840"/>
                <a:gd name="connsiteY2" fmla="*/ 457200 h 624840"/>
                <a:gd name="connsiteX3" fmla="*/ 2712720 w 4434840"/>
                <a:gd name="connsiteY3" fmla="*/ 624840 h 624840"/>
                <a:gd name="connsiteX4" fmla="*/ 350520 w 4434840"/>
                <a:gd name="connsiteY4" fmla="*/ 518160 h 624840"/>
                <a:gd name="connsiteX5" fmla="*/ 0 w 4434840"/>
                <a:gd name="connsiteY5" fmla="*/ 91440 h 624840"/>
                <a:gd name="connsiteX0" fmla="*/ 0 w 4434840"/>
                <a:gd name="connsiteY0" fmla="*/ 91440 h 746760"/>
                <a:gd name="connsiteX1" fmla="*/ 3733800 w 4434840"/>
                <a:gd name="connsiteY1" fmla="*/ 0 h 746760"/>
                <a:gd name="connsiteX2" fmla="*/ 4434840 w 4434840"/>
                <a:gd name="connsiteY2" fmla="*/ 457200 h 746760"/>
                <a:gd name="connsiteX3" fmla="*/ 2910840 w 4434840"/>
                <a:gd name="connsiteY3" fmla="*/ 746760 h 746760"/>
                <a:gd name="connsiteX4" fmla="*/ 350520 w 4434840"/>
                <a:gd name="connsiteY4" fmla="*/ 518160 h 746760"/>
                <a:gd name="connsiteX5" fmla="*/ 0 w 4434840"/>
                <a:gd name="connsiteY5" fmla="*/ 91440 h 746760"/>
                <a:gd name="connsiteX0" fmla="*/ 0 w 4434840"/>
                <a:gd name="connsiteY0" fmla="*/ 91440 h 746760"/>
                <a:gd name="connsiteX1" fmla="*/ 3733800 w 4434840"/>
                <a:gd name="connsiteY1" fmla="*/ 0 h 746760"/>
                <a:gd name="connsiteX2" fmla="*/ 4434840 w 4434840"/>
                <a:gd name="connsiteY2" fmla="*/ 457200 h 746760"/>
                <a:gd name="connsiteX3" fmla="*/ 2910840 w 4434840"/>
                <a:gd name="connsiteY3" fmla="*/ 746760 h 746760"/>
                <a:gd name="connsiteX4" fmla="*/ 182880 w 4434840"/>
                <a:gd name="connsiteY4" fmla="*/ 518160 h 746760"/>
                <a:gd name="connsiteX5" fmla="*/ 0 w 4434840"/>
                <a:gd name="connsiteY5" fmla="*/ 91440 h 746760"/>
                <a:gd name="connsiteX0" fmla="*/ 121920 w 4251960"/>
                <a:gd name="connsiteY0" fmla="*/ 91440 h 746760"/>
                <a:gd name="connsiteX1" fmla="*/ 3550920 w 4251960"/>
                <a:gd name="connsiteY1" fmla="*/ 0 h 746760"/>
                <a:gd name="connsiteX2" fmla="*/ 4251960 w 4251960"/>
                <a:gd name="connsiteY2" fmla="*/ 457200 h 746760"/>
                <a:gd name="connsiteX3" fmla="*/ 2727960 w 4251960"/>
                <a:gd name="connsiteY3" fmla="*/ 746760 h 746760"/>
                <a:gd name="connsiteX4" fmla="*/ 0 w 4251960"/>
                <a:gd name="connsiteY4" fmla="*/ 518160 h 746760"/>
                <a:gd name="connsiteX5" fmla="*/ 121920 w 4251960"/>
                <a:gd name="connsiteY5" fmla="*/ 91440 h 746760"/>
                <a:gd name="connsiteX0" fmla="*/ 121920 w 4251960"/>
                <a:gd name="connsiteY0" fmla="*/ 91440 h 868680"/>
                <a:gd name="connsiteX1" fmla="*/ 3550920 w 4251960"/>
                <a:gd name="connsiteY1" fmla="*/ 0 h 868680"/>
                <a:gd name="connsiteX2" fmla="*/ 4251960 w 4251960"/>
                <a:gd name="connsiteY2" fmla="*/ 457200 h 868680"/>
                <a:gd name="connsiteX3" fmla="*/ 2346960 w 4251960"/>
                <a:gd name="connsiteY3" fmla="*/ 868680 h 868680"/>
                <a:gd name="connsiteX4" fmla="*/ 0 w 4251960"/>
                <a:gd name="connsiteY4" fmla="*/ 518160 h 868680"/>
                <a:gd name="connsiteX5" fmla="*/ 121920 w 4251960"/>
                <a:gd name="connsiteY5" fmla="*/ 91440 h 868680"/>
                <a:gd name="connsiteX0" fmla="*/ 121920 w 4251960"/>
                <a:gd name="connsiteY0" fmla="*/ 91440 h 792480"/>
                <a:gd name="connsiteX1" fmla="*/ 3550920 w 4251960"/>
                <a:gd name="connsiteY1" fmla="*/ 0 h 792480"/>
                <a:gd name="connsiteX2" fmla="*/ 4251960 w 4251960"/>
                <a:gd name="connsiteY2" fmla="*/ 457200 h 792480"/>
                <a:gd name="connsiteX3" fmla="*/ 2362200 w 4251960"/>
                <a:gd name="connsiteY3" fmla="*/ 792480 h 792480"/>
                <a:gd name="connsiteX4" fmla="*/ 0 w 4251960"/>
                <a:gd name="connsiteY4" fmla="*/ 518160 h 792480"/>
                <a:gd name="connsiteX5" fmla="*/ 121920 w 4251960"/>
                <a:gd name="connsiteY5" fmla="*/ 91440 h 792480"/>
                <a:gd name="connsiteX0" fmla="*/ 121920 w 4251960"/>
                <a:gd name="connsiteY0" fmla="*/ 91440 h 624840"/>
                <a:gd name="connsiteX1" fmla="*/ 3550920 w 4251960"/>
                <a:gd name="connsiteY1" fmla="*/ 0 h 624840"/>
                <a:gd name="connsiteX2" fmla="*/ 4251960 w 4251960"/>
                <a:gd name="connsiteY2" fmla="*/ 457200 h 624840"/>
                <a:gd name="connsiteX3" fmla="*/ 1432560 w 4251960"/>
                <a:gd name="connsiteY3" fmla="*/ 624840 h 624840"/>
                <a:gd name="connsiteX4" fmla="*/ 0 w 4251960"/>
                <a:gd name="connsiteY4" fmla="*/ 518160 h 624840"/>
                <a:gd name="connsiteX5" fmla="*/ 121920 w 4251960"/>
                <a:gd name="connsiteY5" fmla="*/ 91440 h 624840"/>
                <a:gd name="connsiteX0" fmla="*/ 121920 w 4328160"/>
                <a:gd name="connsiteY0" fmla="*/ 91440 h 762000"/>
                <a:gd name="connsiteX1" fmla="*/ 3550920 w 4328160"/>
                <a:gd name="connsiteY1" fmla="*/ 0 h 762000"/>
                <a:gd name="connsiteX2" fmla="*/ 4328160 w 4328160"/>
                <a:gd name="connsiteY2" fmla="*/ 762000 h 762000"/>
                <a:gd name="connsiteX3" fmla="*/ 1432560 w 4328160"/>
                <a:gd name="connsiteY3" fmla="*/ 624840 h 762000"/>
                <a:gd name="connsiteX4" fmla="*/ 0 w 4328160"/>
                <a:gd name="connsiteY4" fmla="*/ 518160 h 762000"/>
                <a:gd name="connsiteX5" fmla="*/ 121920 w 4328160"/>
                <a:gd name="connsiteY5" fmla="*/ 91440 h 762000"/>
                <a:gd name="connsiteX0" fmla="*/ 121920 w 4328160"/>
                <a:gd name="connsiteY0" fmla="*/ 91440 h 716280"/>
                <a:gd name="connsiteX1" fmla="*/ 3550920 w 4328160"/>
                <a:gd name="connsiteY1" fmla="*/ 0 h 716280"/>
                <a:gd name="connsiteX2" fmla="*/ 4328160 w 4328160"/>
                <a:gd name="connsiteY2" fmla="*/ 716280 h 716280"/>
                <a:gd name="connsiteX3" fmla="*/ 1432560 w 4328160"/>
                <a:gd name="connsiteY3" fmla="*/ 624840 h 716280"/>
                <a:gd name="connsiteX4" fmla="*/ 0 w 4328160"/>
                <a:gd name="connsiteY4" fmla="*/ 518160 h 716280"/>
                <a:gd name="connsiteX5" fmla="*/ 121920 w 4328160"/>
                <a:gd name="connsiteY5" fmla="*/ 91440 h 716280"/>
                <a:gd name="connsiteX0" fmla="*/ 121920 w 4328160"/>
                <a:gd name="connsiteY0" fmla="*/ 91440 h 716280"/>
                <a:gd name="connsiteX1" fmla="*/ 3550920 w 4328160"/>
                <a:gd name="connsiteY1" fmla="*/ 0 h 716280"/>
                <a:gd name="connsiteX2" fmla="*/ 4328160 w 4328160"/>
                <a:gd name="connsiteY2" fmla="*/ 716280 h 716280"/>
                <a:gd name="connsiteX3" fmla="*/ 1661160 w 4328160"/>
                <a:gd name="connsiteY3" fmla="*/ 655320 h 716280"/>
                <a:gd name="connsiteX4" fmla="*/ 0 w 4328160"/>
                <a:gd name="connsiteY4" fmla="*/ 518160 h 716280"/>
                <a:gd name="connsiteX5" fmla="*/ 121920 w 4328160"/>
                <a:gd name="connsiteY5" fmla="*/ 91440 h 716280"/>
                <a:gd name="connsiteX0" fmla="*/ 121920 w 4328160"/>
                <a:gd name="connsiteY0" fmla="*/ 1097280 h 1722120"/>
                <a:gd name="connsiteX1" fmla="*/ 2956560 w 4328160"/>
                <a:gd name="connsiteY1" fmla="*/ 0 h 1722120"/>
                <a:gd name="connsiteX2" fmla="*/ 4328160 w 4328160"/>
                <a:gd name="connsiteY2" fmla="*/ 1722120 h 1722120"/>
                <a:gd name="connsiteX3" fmla="*/ 1661160 w 4328160"/>
                <a:gd name="connsiteY3" fmla="*/ 1661160 h 1722120"/>
                <a:gd name="connsiteX4" fmla="*/ 0 w 4328160"/>
                <a:gd name="connsiteY4" fmla="*/ 1524000 h 1722120"/>
                <a:gd name="connsiteX5" fmla="*/ 121920 w 4328160"/>
                <a:gd name="connsiteY5" fmla="*/ 1097280 h 1722120"/>
                <a:gd name="connsiteX0" fmla="*/ 121920 w 3947160"/>
                <a:gd name="connsiteY0" fmla="*/ 1097280 h 1661160"/>
                <a:gd name="connsiteX1" fmla="*/ 2956560 w 3947160"/>
                <a:gd name="connsiteY1" fmla="*/ 0 h 1661160"/>
                <a:gd name="connsiteX2" fmla="*/ 3947160 w 3947160"/>
                <a:gd name="connsiteY2" fmla="*/ 533400 h 1661160"/>
                <a:gd name="connsiteX3" fmla="*/ 1661160 w 3947160"/>
                <a:gd name="connsiteY3" fmla="*/ 1661160 h 1661160"/>
                <a:gd name="connsiteX4" fmla="*/ 0 w 3947160"/>
                <a:gd name="connsiteY4" fmla="*/ 1524000 h 1661160"/>
                <a:gd name="connsiteX5" fmla="*/ 121920 w 3947160"/>
                <a:gd name="connsiteY5" fmla="*/ 1097280 h 166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7160" h="1661160">
                  <a:moveTo>
                    <a:pt x="121920" y="1097280"/>
                  </a:moveTo>
                  <a:lnTo>
                    <a:pt x="2956560" y="0"/>
                  </a:lnTo>
                  <a:lnTo>
                    <a:pt x="3947160" y="533400"/>
                  </a:lnTo>
                  <a:lnTo>
                    <a:pt x="1661160" y="1661160"/>
                  </a:lnTo>
                  <a:lnTo>
                    <a:pt x="0" y="1524000"/>
                  </a:lnTo>
                  <a:lnTo>
                    <a:pt x="121920" y="1097280"/>
                  </a:lnTo>
                  <a:close/>
                </a:path>
              </a:pathLst>
            </a:custGeom>
            <a:gradFill flip="none" rotWithShape="1">
              <a:gsLst>
                <a:gs pos="0">
                  <a:schemeClr val="accent1">
                    <a:lumMod val="50000"/>
                    <a:alpha val="11000"/>
                  </a:schemeClr>
                </a:gs>
                <a:gs pos="100000">
                  <a:schemeClr val="accent3">
                    <a:lumMod val="60000"/>
                    <a:lumOff val="40000"/>
                    <a:alpha val="0"/>
                  </a:schemeClr>
                </a:gs>
              </a:gsLst>
              <a:path path="shape">
                <a:fillToRect l="50000" t="50000" r="50000" b="50000"/>
              </a:path>
              <a:tileRect/>
            </a:gradFill>
            <a:ln w="0" cap="flat" cmpd="sng" algn="ctr">
              <a:noFill/>
              <a:prstDash val="solid"/>
              <a:miter lim="800000"/>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13" name="组合 12">
              <a:extLst>
                <a:ext uri="{FF2B5EF4-FFF2-40B4-BE49-F238E27FC236}">
                  <a16:creationId xmlns:a16="http://schemas.microsoft.com/office/drawing/2014/main" id="{FF2CD934-4A84-1B4A-732E-7B05DA6EAE89}"/>
                </a:ext>
              </a:extLst>
            </p:cNvPr>
            <p:cNvGrpSpPr/>
            <p:nvPr/>
          </p:nvGrpSpPr>
          <p:grpSpPr>
            <a:xfrm>
              <a:off x="6737907" y="1413038"/>
              <a:ext cx="4795519" cy="4312920"/>
              <a:chOff x="6354953" y="1236544"/>
              <a:chExt cx="4795519" cy="4312920"/>
            </a:xfrm>
          </p:grpSpPr>
          <p:sp>
            <p:nvSpPr>
              <p:cNvPr id="6" name="矩形: 圆角 5">
                <a:extLst>
                  <a:ext uri="{FF2B5EF4-FFF2-40B4-BE49-F238E27FC236}">
                    <a16:creationId xmlns:a16="http://schemas.microsoft.com/office/drawing/2014/main" id="{1AD060AB-6FF6-91E4-B737-957AD23A113D}"/>
                  </a:ext>
                </a:extLst>
              </p:cNvPr>
              <p:cNvSpPr/>
              <p:nvPr>
                <p:custDataLst>
                  <p:tags r:id="rId1"/>
                </p:custDataLst>
              </p:nvPr>
            </p:nvSpPr>
            <p:spPr>
              <a:xfrm>
                <a:off x="7596187" y="1236544"/>
                <a:ext cx="2252092" cy="4312920"/>
              </a:xfrm>
              <a:prstGeom prst="roundRect">
                <a:avLst>
                  <a:gd name="adj" fmla="val 11394"/>
                </a:avLst>
              </a:prstGeom>
              <a:gradFill flip="none" rotWithShape="1">
                <a:gsLst>
                  <a:gs pos="0">
                    <a:schemeClr val="accent3"/>
                  </a:gs>
                  <a:gs pos="100000">
                    <a:schemeClr val="accent3">
                      <a:lumMod val="60000"/>
                      <a:lumOff val="40000"/>
                    </a:schemeClr>
                  </a:gs>
                </a:gsLst>
                <a:path path="circle">
                  <a:fillToRect l="100000" t="100000"/>
                </a:path>
                <a:tileRect r="-100000" b="-100000"/>
              </a:gradFill>
              <a:ln w="0" cap="flat" cmpd="sng" algn="ctr">
                <a:noFill/>
                <a:prstDash val="solid"/>
                <a:miter lim="800000"/>
              </a:ln>
              <a:effectLst/>
              <a:scene3d>
                <a:camera prst="perspectiveLeft" fov="1644000">
                  <a:rot lat="11706000" lon="12900000" rev="10170000"/>
                </a:camera>
                <a:lightRig rig="glow"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5" name="图片 4" descr="图片包含 文本&#10;&#10;描述已自动生成">
                <a:extLst>
                  <a:ext uri="{FF2B5EF4-FFF2-40B4-BE49-F238E27FC236}">
                    <a16:creationId xmlns:a16="http://schemas.microsoft.com/office/drawing/2014/main" id="{0CD0BAE5-1D2D-93E5-CD79-2161F5B8B149}"/>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103000"/>
                        </a14:imgEffect>
                        <a14:imgEffect>
                          <a14:brightnessContrast bright="7000"/>
                        </a14:imgEffect>
                      </a14:imgLayer>
                    </a14:imgProps>
                  </a:ext>
                  <a:ext uri="{28A0092B-C50C-407E-A947-70E740481C1C}">
                    <a14:useLocalDpi xmlns:a14="http://schemas.microsoft.com/office/drawing/2010/main"/>
                  </a:ext>
                </a:extLst>
              </a:blip>
              <a:stretch>
                <a:fillRect/>
              </a:stretch>
            </p:blipFill>
            <p:spPr>
              <a:xfrm flipH="1">
                <a:off x="6354953" y="1424592"/>
                <a:ext cx="4795519" cy="4008815"/>
              </a:xfrm>
              <a:prstGeom prst="rect">
                <a:avLst/>
              </a:prstGeom>
            </p:spPr>
          </p:pic>
        </p:grpSp>
      </p:grpSp>
      <p:sp>
        <p:nvSpPr>
          <p:cNvPr id="14" name="文本框 13">
            <a:extLst>
              <a:ext uri="{FF2B5EF4-FFF2-40B4-BE49-F238E27FC236}">
                <a16:creationId xmlns:a16="http://schemas.microsoft.com/office/drawing/2014/main" id="{DE865A04-5CF3-9377-B1CD-ADD6F374CEE2}"/>
              </a:ext>
            </a:extLst>
          </p:cNvPr>
          <p:cNvSpPr txBox="1"/>
          <p:nvPr/>
        </p:nvSpPr>
        <p:spPr>
          <a:xfrm>
            <a:off x="953971" y="1662321"/>
            <a:ext cx="5239306" cy="1259897"/>
          </a:xfrm>
          <a:prstGeom prst="rect">
            <a:avLst/>
          </a:prstGeom>
          <a:noFill/>
        </p:spPr>
        <p:txBody>
          <a:bodyPr wrap="square" lIns="0" tIns="0" rIns="0" bIns="0" rtlCol="0" anchor="t">
            <a:noAutofit/>
          </a:bodyPr>
          <a:lstStyle/>
          <a:p>
            <a:pPr algn="just" hangingPunct="0">
              <a:lnSpc>
                <a:spcPct val="130000"/>
              </a:lnSpc>
            </a:pPr>
            <a:r>
              <a:rPr lang="zh-CN" altLang="en-US" sz="1600" dirty="0">
                <a:solidFill>
                  <a:schemeClr val="tx1">
                    <a:lumMod val="75000"/>
                    <a:lumOff val="25000"/>
                  </a:schemeClr>
                </a:solidFill>
                <a:effectLst/>
                <a:latin typeface="+mn-ea"/>
              </a:rPr>
              <a:t>虽然云健身的发展被证明仍需时日，但作为更适合的选项，很多人开始把瑜伽练习搬到线上：一部手机一个平板，铺上瑜伽垫，睡前、醒来进行一场身心修行，无需太多人与人之间的欢愉鼓舞。</a:t>
            </a:r>
            <a:endParaRPr lang="en-US" sz="1600" dirty="0">
              <a:solidFill>
                <a:schemeClr val="tx1">
                  <a:lumMod val="75000"/>
                  <a:lumOff val="25000"/>
                </a:schemeClr>
              </a:solidFill>
              <a:effectLst/>
              <a:latin typeface="+mn-ea"/>
            </a:endParaRPr>
          </a:p>
        </p:txBody>
      </p:sp>
      <p:sp>
        <p:nvSpPr>
          <p:cNvPr id="16" name="文本框 15">
            <a:extLst>
              <a:ext uri="{FF2B5EF4-FFF2-40B4-BE49-F238E27FC236}">
                <a16:creationId xmlns:a16="http://schemas.microsoft.com/office/drawing/2014/main" id="{2E704A3B-96D6-4C8E-5946-3107087A8CA9}"/>
              </a:ext>
            </a:extLst>
          </p:cNvPr>
          <p:cNvSpPr txBox="1"/>
          <p:nvPr/>
        </p:nvSpPr>
        <p:spPr>
          <a:xfrm>
            <a:off x="953971" y="5425221"/>
            <a:ext cx="5239306" cy="939809"/>
          </a:xfrm>
          <a:prstGeom prst="rect">
            <a:avLst/>
          </a:prstGeom>
          <a:noFill/>
        </p:spPr>
        <p:txBody>
          <a:bodyPr wrap="square" lIns="0" tIns="0" rIns="0" bIns="0" rtlCol="0" anchor="t">
            <a:noAutofit/>
          </a:bodyPr>
          <a:lstStyle/>
          <a:p>
            <a:pPr algn="just">
              <a:lnSpc>
                <a:spcPct val="130000"/>
              </a:lnSpc>
            </a:pPr>
            <a:r>
              <a:rPr lang="zh-CN" altLang="en-US" sz="1600" dirty="0">
                <a:solidFill>
                  <a:schemeClr val="tx1">
                    <a:lumMod val="75000"/>
                    <a:lumOff val="25000"/>
                  </a:schemeClr>
                </a:solidFill>
                <a:effectLst/>
                <a:latin typeface="+mn-ea"/>
              </a:rPr>
              <a:t>这一系列的精品课程环节打造，都是某</a:t>
            </a:r>
            <a:r>
              <a:rPr lang="en-US" altLang="zh-CN" sz="1600" dirty="0">
                <a:solidFill>
                  <a:schemeClr val="tx1">
                    <a:lumMod val="75000"/>
                    <a:lumOff val="25000"/>
                  </a:schemeClr>
                </a:solidFill>
                <a:effectLst/>
                <a:latin typeface="+mn-ea"/>
              </a:rPr>
              <a:t>APP</a:t>
            </a:r>
            <a:r>
              <a:rPr lang="zh-CN" altLang="en-US" sz="1600" dirty="0">
                <a:solidFill>
                  <a:schemeClr val="tx1">
                    <a:lumMod val="75000"/>
                    <a:lumOff val="25000"/>
                  </a:schemeClr>
                </a:solidFill>
                <a:effectLst/>
                <a:latin typeface="+mn-ea"/>
              </a:rPr>
              <a:t>和平台用户加强粘度的做法，因为精品化内容的出现是对用户运动更深层次的理解，自然更容易触达并解决深度运动需求。</a:t>
            </a:r>
            <a:endParaRPr lang="en-US" sz="1600" dirty="0">
              <a:solidFill>
                <a:schemeClr val="tx1">
                  <a:lumMod val="75000"/>
                  <a:lumOff val="25000"/>
                </a:schemeClr>
              </a:solidFill>
              <a:effectLst/>
              <a:latin typeface="+mn-ea"/>
            </a:endParaRPr>
          </a:p>
        </p:txBody>
      </p:sp>
      <p:sp>
        <p:nvSpPr>
          <p:cNvPr id="18" name="矩形 17">
            <a:extLst>
              <a:ext uri="{FF2B5EF4-FFF2-40B4-BE49-F238E27FC236}">
                <a16:creationId xmlns:a16="http://schemas.microsoft.com/office/drawing/2014/main" id="{7F31D4C8-0B91-99F2-F8B2-87DF77E115DC}"/>
              </a:ext>
            </a:extLst>
          </p:cNvPr>
          <p:cNvSpPr/>
          <p:nvPr/>
        </p:nvSpPr>
        <p:spPr>
          <a:xfrm>
            <a:off x="953971" y="1483455"/>
            <a:ext cx="2252092" cy="127929"/>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22" name="组合 21">
            <a:extLst>
              <a:ext uri="{FF2B5EF4-FFF2-40B4-BE49-F238E27FC236}">
                <a16:creationId xmlns:a16="http://schemas.microsoft.com/office/drawing/2014/main" id="{DB50DF4B-91E5-AF83-67D7-69EEE4C08A56}"/>
              </a:ext>
            </a:extLst>
          </p:cNvPr>
          <p:cNvGrpSpPr/>
          <p:nvPr/>
        </p:nvGrpSpPr>
        <p:grpSpPr>
          <a:xfrm>
            <a:off x="931314" y="4122709"/>
            <a:ext cx="1597306" cy="488622"/>
            <a:chOff x="1145894" y="6157732"/>
            <a:chExt cx="1597306" cy="488622"/>
          </a:xfrm>
        </p:grpSpPr>
        <p:sp>
          <p:nvSpPr>
            <p:cNvPr id="20" name="矩形: 圆角 19">
              <a:extLst>
                <a:ext uri="{FF2B5EF4-FFF2-40B4-BE49-F238E27FC236}">
                  <a16:creationId xmlns:a16="http://schemas.microsoft.com/office/drawing/2014/main" id="{94FC1075-AD9A-269A-987E-F164FD70C8D7}"/>
                </a:ext>
              </a:extLst>
            </p:cNvPr>
            <p:cNvSpPr/>
            <p:nvPr/>
          </p:nvSpPr>
          <p:spPr>
            <a:xfrm>
              <a:off x="1145894" y="6157732"/>
              <a:ext cx="1597306" cy="488622"/>
            </a:xfrm>
            <a:prstGeom prst="roundRect">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1" name="文本框 20">
              <a:extLst>
                <a:ext uri="{FF2B5EF4-FFF2-40B4-BE49-F238E27FC236}">
                  <a16:creationId xmlns:a16="http://schemas.microsoft.com/office/drawing/2014/main" id="{ED3510E7-D344-41E0-CC40-01A998E358E2}"/>
                </a:ext>
              </a:extLst>
            </p:cNvPr>
            <p:cNvSpPr txBox="1"/>
            <p:nvPr/>
          </p:nvSpPr>
          <p:spPr>
            <a:xfrm>
              <a:off x="1203768" y="6263544"/>
              <a:ext cx="1481559" cy="276999"/>
            </a:xfrm>
            <a:prstGeom prst="rect">
              <a:avLst/>
            </a:prstGeom>
            <a:noFill/>
          </p:spPr>
          <p:txBody>
            <a:bodyPr wrap="square" lIns="0" tIns="0" rIns="0" bIns="0" rtlCol="0" anchor="t">
              <a:noAutofit/>
            </a:bodyPr>
            <a:lstStyle/>
            <a:p>
              <a:pPr algn="ctr"/>
              <a:r>
                <a:rPr lang="zh-CN" altLang="en-US" dirty="0">
                  <a:solidFill>
                    <a:schemeClr val="accent1"/>
                  </a:solidFill>
                  <a:latin typeface="+mj-ea"/>
                  <a:ea typeface="+mj-ea"/>
                </a:rPr>
                <a:t>新人热身系列</a:t>
              </a:r>
              <a:endParaRPr lang="en-US" dirty="0">
                <a:solidFill>
                  <a:schemeClr val="accent1"/>
                </a:solidFill>
                <a:latin typeface="+mj-ea"/>
                <a:ea typeface="+mj-ea"/>
              </a:endParaRPr>
            </a:p>
          </p:txBody>
        </p:sp>
      </p:grpSp>
      <p:grpSp>
        <p:nvGrpSpPr>
          <p:cNvPr id="23" name="组合 22">
            <a:extLst>
              <a:ext uri="{FF2B5EF4-FFF2-40B4-BE49-F238E27FC236}">
                <a16:creationId xmlns:a16="http://schemas.microsoft.com/office/drawing/2014/main" id="{5B8E1F0D-963E-E2D1-C44B-55E67C907989}"/>
              </a:ext>
            </a:extLst>
          </p:cNvPr>
          <p:cNvGrpSpPr/>
          <p:nvPr/>
        </p:nvGrpSpPr>
        <p:grpSpPr>
          <a:xfrm>
            <a:off x="2745015" y="4122709"/>
            <a:ext cx="1597306" cy="488622"/>
            <a:chOff x="1145894" y="6157732"/>
            <a:chExt cx="1597306" cy="488622"/>
          </a:xfrm>
        </p:grpSpPr>
        <p:sp>
          <p:nvSpPr>
            <p:cNvPr id="24" name="矩形: 圆角 23">
              <a:extLst>
                <a:ext uri="{FF2B5EF4-FFF2-40B4-BE49-F238E27FC236}">
                  <a16:creationId xmlns:a16="http://schemas.microsoft.com/office/drawing/2014/main" id="{456E5CEE-5C3C-423E-A16F-CE72ACC38614}"/>
                </a:ext>
              </a:extLst>
            </p:cNvPr>
            <p:cNvSpPr/>
            <p:nvPr/>
          </p:nvSpPr>
          <p:spPr>
            <a:xfrm>
              <a:off x="1145894" y="6157732"/>
              <a:ext cx="1597306" cy="488622"/>
            </a:xfrm>
            <a:prstGeom prst="roundRect">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5" name="文本框 24">
              <a:extLst>
                <a:ext uri="{FF2B5EF4-FFF2-40B4-BE49-F238E27FC236}">
                  <a16:creationId xmlns:a16="http://schemas.microsoft.com/office/drawing/2014/main" id="{7024521B-5E47-6C89-E961-5936E7FF484A}"/>
                </a:ext>
              </a:extLst>
            </p:cNvPr>
            <p:cNvSpPr txBox="1"/>
            <p:nvPr/>
          </p:nvSpPr>
          <p:spPr>
            <a:xfrm>
              <a:off x="1203768" y="6263544"/>
              <a:ext cx="1481559" cy="276999"/>
            </a:xfrm>
            <a:prstGeom prst="rect">
              <a:avLst/>
            </a:prstGeom>
            <a:noFill/>
          </p:spPr>
          <p:txBody>
            <a:bodyPr wrap="square" lIns="0" tIns="0" rIns="0" bIns="0" rtlCol="0" anchor="t">
              <a:noAutofit/>
            </a:bodyPr>
            <a:lstStyle>
              <a:defPPr>
                <a:defRPr lang="zh-CN"/>
              </a:defPPr>
              <a:lvl1pPr algn="ctr">
                <a:defRPr>
                  <a:solidFill>
                    <a:schemeClr val="accent1"/>
                  </a:solidFill>
                  <a:latin typeface="+mj-ea"/>
                  <a:ea typeface="+mj-ea"/>
                </a:defRPr>
              </a:lvl1pPr>
            </a:lstStyle>
            <a:p>
              <a:r>
                <a:rPr lang="zh-CN" altLang="en-US" dirty="0"/>
                <a:t>悠秀系列</a:t>
              </a:r>
              <a:endParaRPr lang="en-US" dirty="0"/>
            </a:p>
          </p:txBody>
        </p:sp>
      </p:grpSp>
      <p:grpSp>
        <p:nvGrpSpPr>
          <p:cNvPr id="26" name="组合 25">
            <a:extLst>
              <a:ext uri="{FF2B5EF4-FFF2-40B4-BE49-F238E27FC236}">
                <a16:creationId xmlns:a16="http://schemas.microsoft.com/office/drawing/2014/main" id="{2087E364-5E2C-F210-4D15-084C8C71730B}"/>
              </a:ext>
            </a:extLst>
          </p:cNvPr>
          <p:cNvGrpSpPr/>
          <p:nvPr/>
        </p:nvGrpSpPr>
        <p:grpSpPr>
          <a:xfrm>
            <a:off x="931314" y="4767722"/>
            <a:ext cx="1597306" cy="488622"/>
            <a:chOff x="1145894" y="6157732"/>
            <a:chExt cx="1597306" cy="488622"/>
          </a:xfrm>
        </p:grpSpPr>
        <p:sp>
          <p:nvSpPr>
            <p:cNvPr id="27" name="矩形: 圆角 26">
              <a:extLst>
                <a:ext uri="{FF2B5EF4-FFF2-40B4-BE49-F238E27FC236}">
                  <a16:creationId xmlns:a16="http://schemas.microsoft.com/office/drawing/2014/main" id="{B6BF08F4-3008-6C60-A433-D9DE32BC24E4}"/>
                </a:ext>
              </a:extLst>
            </p:cNvPr>
            <p:cNvSpPr/>
            <p:nvPr/>
          </p:nvSpPr>
          <p:spPr>
            <a:xfrm>
              <a:off x="1145894" y="6157732"/>
              <a:ext cx="1597306" cy="488622"/>
            </a:xfrm>
            <a:prstGeom prst="roundRect">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8" name="文本框 27">
              <a:extLst>
                <a:ext uri="{FF2B5EF4-FFF2-40B4-BE49-F238E27FC236}">
                  <a16:creationId xmlns:a16="http://schemas.microsoft.com/office/drawing/2014/main" id="{064C822C-E565-2FF6-903E-78ED7DCEE661}"/>
                </a:ext>
              </a:extLst>
            </p:cNvPr>
            <p:cNvSpPr txBox="1"/>
            <p:nvPr/>
          </p:nvSpPr>
          <p:spPr>
            <a:xfrm>
              <a:off x="1203768" y="6263544"/>
              <a:ext cx="1481559" cy="276999"/>
            </a:xfrm>
            <a:prstGeom prst="rect">
              <a:avLst/>
            </a:prstGeom>
            <a:noFill/>
          </p:spPr>
          <p:txBody>
            <a:bodyPr wrap="square" lIns="0" tIns="0" rIns="0" bIns="0" rtlCol="0" anchor="t">
              <a:noAutofit/>
            </a:bodyPr>
            <a:lstStyle>
              <a:defPPr>
                <a:defRPr lang="zh-CN"/>
              </a:defPPr>
              <a:lvl1pPr algn="ctr">
                <a:defRPr>
                  <a:solidFill>
                    <a:schemeClr val="accent1"/>
                  </a:solidFill>
                  <a:latin typeface="+mj-ea"/>
                  <a:ea typeface="+mj-ea"/>
                </a:defRPr>
              </a:lvl1pPr>
            </a:lstStyle>
            <a:p>
              <a:r>
                <a:rPr lang="zh-CN" altLang="en-US" dirty="0"/>
                <a:t>速</a:t>
              </a:r>
              <a:r>
                <a:rPr lang="zh-CN" altLang="en-US"/>
                <a:t>燃系列</a:t>
              </a:r>
              <a:endParaRPr lang="en-US" dirty="0"/>
            </a:p>
          </p:txBody>
        </p:sp>
      </p:grpSp>
      <p:grpSp>
        <p:nvGrpSpPr>
          <p:cNvPr id="29" name="组合 28">
            <a:extLst>
              <a:ext uri="{FF2B5EF4-FFF2-40B4-BE49-F238E27FC236}">
                <a16:creationId xmlns:a16="http://schemas.microsoft.com/office/drawing/2014/main" id="{26E1CEC2-417F-25E2-7D31-0EE397D55169}"/>
              </a:ext>
            </a:extLst>
          </p:cNvPr>
          <p:cNvGrpSpPr/>
          <p:nvPr/>
        </p:nvGrpSpPr>
        <p:grpSpPr>
          <a:xfrm>
            <a:off x="2745015" y="4767722"/>
            <a:ext cx="1597306" cy="488622"/>
            <a:chOff x="1145894" y="6157732"/>
            <a:chExt cx="1597306" cy="488622"/>
          </a:xfrm>
        </p:grpSpPr>
        <p:sp>
          <p:nvSpPr>
            <p:cNvPr id="30" name="矩形: 圆角 29">
              <a:extLst>
                <a:ext uri="{FF2B5EF4-FFF2-40B4-BE49-F238E27FC236}">
                  <a16:creationId xmlns:a16="http://schemas.microsoft.com/office/drawing/2014/main" id="{19C14B54-53A9-5442-47FF-9B0694C95926}"/>
                </a:ext>
              </a:extLst>
            </p:cNvPr>
            <p:cNvSpPr/>
            <p:nvPr/>
          </p:nvSpPr>
          <p:spPr>
            <a:xfrm>
              <a:off x="1145894" y="6157732"/>
              <a:ext cx="1597306" cy="488622"/>
            </a:xfrm>
            <a:prstGeom prst="roundRect">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1" name="文本框 30">
              <a:extLst>
                <a:ext uri="{FF2B5EF4-FFF2-40B4-BE49-F238E27FC236}">
                  <a16:creationId xmlns:a16="http://schemas.microsoft.com/office/drawing/2014/main" id="{A1D08912-3D33-FE83-22E3-44EB6178FA36}"/>
                </a:ext>
              </a:extLst>
            </p:cNvPr>
            <p:cNvSpPr txBox="1"/>
            <p:nvPr/>
          </p:nvSpPr>
          <p:spPr>
            <a:xfrm>
              <a:off x="1203768" y="6263544"/>
              <a:ext cx="1481559" cy="276999"/>
            </a:xfrm>
            <a:prstGeom prst="rect">
              <a:avLst/>
            </a:prstGeom>
            <a:noFill/>
          </p:spPr>
          <p:txBody>
            <a:bodyPr wrap="square" lIns="0" tIns="0" rIns="0" bIns="0" rtlCol="0" anchor="t">
              <a:noAutofit/>
            </a:bodyPr>
            <a:lstStyle>
              <a:defPPr>
                <a:defRPr lang="zh-CN"/>
              </a:defPPr>
              <a:lvl1pPr algn="ctr">
                <a:defRPr>
                  <a:solidFill>
                    <a:schemeClr val="accent1"/>
                  </a:solidFill>
                  <a:latin typeface="+mj-ea"/>
                  <a:ea typeface="+mj-ea"/>
                </a:defRPr>
              </a:lvl1pPr>
            </a:lstStyle>
            <a:p>
              <a:r>
                <a:rPr lang="zh-CN" altLang="en-US" dirty="0"/>
                <a:t>女性关照系列</a:t>
              </a:r>
              <a:endParaRPr lang="en-US" dirty="0"/>
            </a:p>
          </p:txBody>
        </p:sp>
      </p:grpSp>
      <p:grpSp>
        <p:nvGrpSpPr>
          <p:cNvPr id="32" name="组合 31">
            <a:extLst>
              <a:ext uri="{FF2B5EF4-FFF2-40B4-BE49-F238E27FC236}">
                <a16:creationId xmlns:a16="http://schemas.microsoft.com/office/drawing/2014/main" id="{7EF2FAF6-208F-BD74-D389-CC90E92782F4}"/>
              </a:ext>
            </a:extLst>
          </p:cNvPr>
          <p:cNvGrpSpPr/>
          <p:nvPr/>
        </p:nvGrpSpPr>
        <p:grpSpPr>
          <a:xfrm>
            <a:off x="4558715" y="4767722"/>
            <a:ext cx="1597306" cy="488622"/>
            <a:chOff x="1145894" y="6157732"/>
            <a:chExt cx="1597306" cy="488622"/>
          </a:xfrm>
        </p:grpSpPr>
        <p:sp>
          <p:nvSpPr>
            <p:cNvPr id="33" name="矩形: 圆角 32">
              <a:extLst>
                <a:ext uri="{FF2B5EF4-FFF2-40B4-BE49-F238E27FC236}">
                  <a16:creationId xmlns:a16="http://schemas.microsoft.com/office/drawing/2014/main" id="{BFA1D9A7-C013-D05C-C4B5-218CBE2738E3}"/>
                </a:ext>
              </a:extLst>
            </p:cNvPr>
            <p:cNvSpPr/>
            <p:nvPr/>
          </p:nvSpPr>
          <p:spPr>
            <a:xfrm>
              <a:off x="1145894" y="6157732"/>
              <a:ext cx="1597306" cy="488622"/>
            </a:xfrm>
            <a:prstGeom prst="roundRect">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4" name="文本框 33">
              <a:extLst>
                <a:ext uri="{FF2B5EF4-FFF2-40B4-BE49-F238E27FC236}">
                  <a16:creationId xmlns:a16="http://schemas.microsoft.com/office/drawing/2014/main" id="{3D00F483-96A8-74A6-5F60-9E574E6D46D4}"/>
                </a:ext>
              </a:extLst>
            </p:cNvPr>
            <p:cNvSpPr txBox="1"/>
            <p:nvPr/>
          </p:nvSpPr>
          <p:spPr>
            <a:xfrm>
              <a:off x="1203768" y="6263544"/>
              <a:ext cx="1481559" cy="276999"/>
            </a:xfrm>
            <a:prstGeom prst="rect">
              <a:avLst/>
            </a:prstGeom>
            <a:noFill/>
          </p:spPr>
          <p:txBody>
            <a:bodyPr wrap="square" lIns="0" tIns="0" rIns="0" bIns="0" rtlCol="0" anchor="t">
              <a:noAutofit/>
            </a:bodyPr>
            <a:lstStyle>
              <a:defPPr>
                <a:defRPr lang="zh-CN"/>
              </a:defPPr>
              <a:lvl1pPr algn="ctr">
                <a:defRPr>
                  <a:solidFill>
                    <a:schemeClr val="accent1"/>
                  </a:solidFill>
                  <a:latin typeface="+mj-ea"/>
                  <a:ea typeface="+mj-ea"/>
                </a:defRPr>
              </a:lvl1pPr>
            </a:lstStyle>
            <a:p>
              <a:r>
                <a:rPr lang="zh-CN" altLang="en-US" dirty="0"/>
                <a:t>女性气质系列</a:t>
              </a:r>
              <a:endParaRPr lang="en-US" dirty="0"/>
            </a:p>
          </p:txBody>
        </p:sp>
      </p:grpSp>
      <p:grpSp>
        <p:nvGrpSpPr>
          <p:cNvPr id="37" name="组合 36">
            <a:extLst>
              <a:ext uri="{FF2B5EF4-FFF2-40B4-BE49-F238E27FC236}">
                <a16:creationId xmlns:a16="http://schemas.microsoft.com/office/drawing/2014/main" id="{7F948D27-7B59-07DA-2ADB-4F2DCA6FA0AA}"/>
              </a:ext>
            </a:extLst>
          </p:cNvPr>
          <p:cNvGrpSpPr/>
          <p:nvPr/>
        </p:nvGrpSpPr>
        <p:grpSpPr>
          <a:xfrm>
            <a:off x="952580" y="3025839"/>
            <a:ext cx="1597306" cy="488622"/>
            <a:chOff x="1145894" y="6157732"/>
            <a:chExt cx="1597306" cy="488622"/>
          </a:xfrm>
        </p:grpSpPr>
        <p:sp>
          <p:nvSpPr>
            <p:cNvPr id="38" name="矩形: 圆角 37">
              <a:extLst>
                <a:ext uri="{FF2B5EF4-FFF2-40B4-BE49-F238E27FC236}">
                  <a16:creationId xmlns:a16="http://schemas.microsoft.com/office/drawing/2014/main" id="{5ABFE026-252D-A7CC-5912-BA97B13A3F65}"/>
                </a:ext>
              </a:extLst>
            </p:cNvPr>
            <p:cNvSpPr/>
            <p:nvPr/>
          </p:nvSpPr>
          <p:spPr>
            <a:xfrm>
              <a:off x="1145894" y="6157732"/>
              <a:ext cx="1597306" cy="488622"/>
            </a:xfrm>
            <a:prstGeom prst="round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9" name="文本框 38">
              <a:extLst>
                <a:ext uri="{FF2B5EF4-FFF2-40B4-BE49-F238E27FC236}">
                  <a16:creationId xmlns:a16="http://schemas.microsoft.com/office/drawing/2014/main" id="{2D8BC6ED-59D2-71A1-B2D8-C3C72875294E}"/>
                </a:ext>
              </a:extLst>
            </p:cNvPr>
            <p:cNvSpPr txBox="1"/>
            <p:nvPr/>
          </p:nvSpPr>
          <p:spPr>
            <a:xfrm>
              <a:off x="1203768" y="6263544"/>
              <a:ext cx="1481559" cy="276999"/>
            </a:xfrm>
            <a:prstGeom prst="rect">
              <a:avLst/>
            </a:prstGeom>
            <a:noFill/>
          </p:spPr>
          <p:txBody>
            <a:bodyPr wrap="square" lIns="0" tIns="0" rIns="0" bIns="0" rtlCol="0" anchor="t">
              <a:noAutofit/>
            </a:bodyPr>
            <a:lstStyle/>
            <a:p>
              <a:pPr algn="ctr"/>
              <a:r>
                <a:rPr lang="zh-CN" altLang="en-US" dirty="0">
                  <a:solidFill>
                    <a:schemeClr val="bg1"/>
                  </a:solidFill>
                  <a:latin typeface="+mj-ea"/>
                  <a:ea typeface="+mj-ea"/>
                </a:rPr>
                <a:t>某</a:t>
              </a:r>
              <a:r>
                <a:rPr lang="en-US" altLang="zh-CN" dirty="0">
                  <a:solidFill>
                    <a:schemeClr val="bg1"/>
                  </a:solidFill>
                  <a:latin typeface="+mj-ea"/>
                  <a:ea typeface="+mj-ea"/>
                </a:rPr>
                <a:t>APP IP</a:t>
              </a:r>
              <a:r>
                <a:rPr lang="zh-CN" altLang="en-US" dirty="0">
                  <a:solidFill>
                    <a:schemeClr val="bg1"/>
                  </a:solidFill>
                  <a:latin typeface="+mj-ea"/>
                  <a:ea typeface="+mj-ea"/>
                </a:rPr>
                <a:t>课程</a:t>
              </a:r>
              <a:endParaRPr lang="en-US" dirty="0">
                <a:solidFill>
                  <a:schemeClr val="bg1"/>
                </a:solidFill>
                <a:latin typeface="+mj-ea"/>
                <a:ea typeface="+mj-ea"/>
              </a:endParaRPr>
            </a:p>
          </p:txBody>
        </p:sp>
      </p:grpSp>
      <p:sp>
        <p:nvSpPr>
          <p:cNvPr id="40" name="文本框 39">
            <a:extLst>
              <a:ext uri="{FF2B5EF4-FFF2-40B4-BE49-F238E27FC236}">
                <a16:creationId xmlns:a16="http://schemas.microsoft.com/office/drawing/2014/main" id="{65177315-73F8-3988-CF63-006AA387BB39}"/>
              </a:ext>
            </a:extLst>
          </p:cNvPr>
          <p:cNvSpPr txBox="1"/>
          <p:nvPr/>
        </p:nvSpPr>
        <p:spPr>
          <a:xfrm>
            <a:off x="966422" y="3614017"/>
            <a:ext cx="5358976" cy="299634"/>
          </a:xfrm>
          <a:prstGeom prst="rect">
            <a:avLst/>
          </a:prstGeom>
          <a:noFill/>
        </p:spPr>
        <p:txBody>
          <a:bodyPr wrap="square" lIns="0" tIns="0" rIns="0" bIns="0" rtlCol="0" anchor="t">
            <a:noAutofit/>
          </a:bodyPr>
          <a:lstStyle/>
          <a:p>
            <a:pPr algn="l">
              <a:lnSpc>
                <a:spcPct val="130000"/>
              </a:lnSpc>
            </a:pPr>
            <a:r>
              <a:rPr lang="en-US" altLang="zh-CN" sz="1600" dirty="0">
                <a:solidFill>
                  <a:schemeClr val="accent1"/>
                </a:solidFill>
                <a:latin typeface="+mn-ea"/>
              </a:rPr>
              <a:t>5</a:t>
            </a:r>
            <a:r>
              <a:rPr lang="zh-CN" altLang="en-US" sz="1600" dirty="0">
                <a:solidFill>
                  <a:schemeClr val="accent1"/>
                </a:solidFill>
                <a:latin typeface="+mn-ea"/>
              </a:rPr>
              <a:t>个课程系列为女性用户不同运动基础和身体状态量身定做</a:t>
            </a:r>
            <a:endParaRPr lang="en-US" sz="1600" dirty="0">
              <a:solidFill>
                <a:schemeClr val="accent1"/>
              </a:solidFill>
              <a:latin typeface="+mn-ea"/>
            </a:endParaRPr>
          </a:p>
        </p:txBody>
      </p:sp>
    </p:spTree>
    <p:extLst>
      <p:ext uri="{BB962C8B-B14F-4D97-AF65-F5344CB8AC3E}">
        <p14:creationId xmlns:p14="http://schemas.microsoft.com/office/powerpoint/2010/main" val="10130642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1B3EAF56-C011-F6A1-5988-0D8C41721CD2}"/>
              </a:ext>
            </a:extLst>
          </p:cNvPr>
          <p:cNvSpPr/>
          <p:nvPr/>
        </p:nvSpPr>
        <p:spPr>
          <a:xfrm>
            <a:off x="800689" y="4916744"/>
            <a:ext cx="10820655" cy="1557011"/>
          </a:xfrm>
          <a:custGeom>
            <a:avLst/>
            <a:gdLst>
              <a:gd name="connsiteX0" fmla="*/ 5603066 w 5603065"/>
              <a:gd name="connsiteY0" fmla="*/ 1187635 h 1187634"/>
              <a:gd name="connsiteX1" fmla="*/ 0 w 5603065"/>
              <a:gd name="connsiteY1" fmla="*/ 1187635 h 1187634"/>
              <a:gd name="connsiteX2" fmla="*/ 543379 w 5603065"/>
              <a:gd name="connsiteY2" fmla="*/ 0 h 1187634"/>
              <a:gd name="connsiteX3" fmla="*/ 5132146 w 5603065"/>
              <a:gd name="connsiteY3" fmla="*/ 0 h 1187634"/>
              <a:gd name="connsiteX4" fmla="*/ 5603066 w 5603065"/>
              <a:gd name="connsiteY4" fmla="*/ 1187635 h 118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065" h="1187634">
                <a:moveTo>
                  <a:pt x="5603066" y="1187635"/>
                </a:moveTo>
                <a:lnTo>
                  <a:pt x="0" y="1187635"/>
                </a:lnTo>
                <a:lnTo>
                  <a:pt x="543379" y="0"/>
                </a:lnTo>
                <a:lnTo>
                  <a:pt x="5132146" y="0"/>
                </a:lnTo>
                <a:lnTo>
                  <a:pt x="5603066" y="1187635"/>
                </a:lnTo>
                <a:close/>
              </a:path>
            </a:pathLst>
          </a:custGeom>
          <a:gradFill flip="none" rotWithShape="1">
            <a:gsLst>
              <a:gs pos="0">
                <a:schemeClr val="accent1">
                  <a:lumMod val="20000"/>
                  <a:lumOff val="80000"/>
                  <a:alpha val="0"/>
                </a:schemeClr>
              </a:gs>
              <a:gs pos="100000">
                <a:schemeClr val="accent1">
                  <a:lumMod val="60000"/>
                  <a:lumOff val="40000"/>
                </a:schemeClr>
              </a:gs>
            </a:gsLst>
            <a:lin ang="5400000" scaled="1"/>
            <a:tileRect/>
          </a:gradFill>
          <a:ln w="6148" cap="flat">
            <a:noFill/>
            <a:prstDash val="solid"/>
            <a:miter/>
          </a:ln>
        </p:spPr>
        <p:txBody>
          <a:bodyPr rtlCol="0" anchor="ctr">
            <a:noAutofit/>
          </a:bodyPr>
          <a:lstStyle/>
          <a:p>
            <a:endParaRPr lang="en-US" dirty="0"/>
          </a:p>
        </p:txBody>
      </p:sp>
      <p:grpSp>
        <p:nvGrpSpPr>
          <p:cNvPr id="3" name="组合 2">
            <a:extLst>
              <a:ext uri="{FF2B5EF4-FFF2-40B4-BE49-F238E27FC236}">
                <a16:creationId xmlns:a16="http://schemas.microsoft.com/office/drawing/2014/main" id="{1EB468BC-60E1-1BCA-9505-9F6A556E9D1A}"/>
              </a:ext>
            </a:extLst>
          </p:cNvPr>
          <p:cNvGrpSpPr/>
          <p:nvPr/>
        </p:nvGrpSpPr>
        <p:grpSpPr>
          <a:xfrm>
            <a:off x="874713" y="1844846"/>
            <a:ext cx="3633787" cy="4500392"/>
            <a:chOff x="874713" y="1844846"/>
            <a:chExt cx="3633787" cy="4500392"/>
          </a:xfrm>
        </p:grpSpPr>
        <p:sp>
          <p:nvSpPr>
            <p:cNvPr id="19" name="矩形: 圆角 18">
              <a:extLst>
                <a:ext uri="{FF2B5EF4-FFF2-40B4-BE49-F238E27FC236}">
                  <a16:creationId xmlns:a16="http://schemas.microsoft.com/office/drawing/2014/main" id="{9522EA0B-155E-7221-E943-F15C88F64E31}"/>
                </a:ext>
              </a:extLst>
            </p:cNvPr>
            <p:cNvSpPr/>
            <p:nvPr/>
          </p:nvSpPr>
          <p:spPr>
            <a:xfrm>
              <a:off x="874713" y="1844846"/>
              <a:ext cx="3633787" cy="4500392"/>
            </a:xfrm>
            <a:prstGeom prst="roundRect">
              <a:avLst>
                <a:gd name="adj" fmla="val 3662"/>
              </a:avLst>
            </a:prstGeom>
            <a:solidFill>
              <a:schemeClr val="bg1"/>
            </a:solidFill>
            <a:ln w="0" cap="flat" cmpd="sng" algn="ctr">
              <a:noFill/>
              <a:prstDash val="solid"/>
              <a:miter lim="800000"/>
            </a:ln>
            <a:effectLst>
              <a:outerShdw blurRad="355600" dist="381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a:cs typeface="+mn-ea"/>
              </a:endParaRPr>
            </a:p>
          </p:txBody>
        </p:sp>
        <p:sp>
          <p:nvSpPr>
            <p:cNvPr id="7" name="iconfont-1124-720264">
              <a:extLst>
                <a:ext uri="{FF2B5EF4-FFF2-40B4-BE49-F238E27FC236}">
                  <a16:creationId xmlns:a16="http://schemas.microsoft.com/office/drawing/2014/main" id="{1D50E7E6-5BEC-38E6-E0AC-4299BD2AA43A}"/>
                </a:ext>
              </a:extLst>
            </p:cNvPr>
            <p:cNvSpPr/>
            <p:nvPr/>
          </p:nvSpPr>
          <p:spPr>
            <a:xfrm>
              <a:off x="1123087" y="2096426"/>
              <a:ext cx="453842" cy="317690"/>
            </a:xfrm>
            <a:custGeom>
              <a:avLst/>
              <a:gdLst>
                <a:gd name="T0" fmla="*/ 7733 w 10666"/>
                <a:gd name="T1" fmla="*/ 3733 h 7466"/>
                <a:gd name="T2" fmla="*/ 9061 w 10666"/>
                <a:gd name="T3" fmla="*/ 2400 h 7466"/>
                <a:gd name="T4" fmla="*/ 7733 w 10666"/>
                <a:gd name="T5" fmla="*/ 1066 h 7466"/>
                <a:gd name="T6" fmla="*/ 6400 w 10666"/>
                <a:gd name="T7" fmla="*/ 2400 h 7466"/>
                <a:gd name="T8" fmla="*/ 7733 w 10666"/>
                <a:gd name="T9" fmla="*/ 3733 h 7466"/>
                <a:gd name="T10" fmla="*/ 3733 w 10666"/>
                <a:gd name="T11" fmla="*/ 3200 h 7466"/>
                <a:gd name="T12" fmla="*/ 5328 w 10666"/>
                <a:gd name="T13" fmla="*/ 1600 h 7466"/>
                <a:gd name="T14" fmla="*/ 3733 w 10666"/>
                <a:gd name="T15" fmla="*/ 0 h 7466"/>
                <a:gd name="T16" fmla="*/ 2133 w 10666"/>
                <a:gd name="T17" fmla="*/ 1600 h 7466"/>
                <a:gd name="T18" fmla="*/ 3733 w 10666"/>
                <a:gd name="T19" fmla="*/ 3200 h 7466"/>
                <a:gd name="T20" fmla="*/ 7733 w 10666"/>
                <a:gd name="T21" fmla="*/ 4800 h 7466"/>
                <a:gd name="T22" fmla="*/ 4800 w 10666"/>
                <a:gd name="T23" fmla="*/ 6266 h 7466"/>
                <a:gd name="T24" fmla="*/ 4800 w 10666"/>
                <a:gd name="T25" fmla="*/ 7466 h 7466"/>
                <a:gd name="T26" fmla="*/ 10666 w 10666"/>
                <a:gd name="T27" fmla="*/ 7466 h 7466"/>
                <a:gd name="T28" fmla="*/ 10666 w 10666"/>
                <a:gd name="T29" fmla="*/ 6266 h 7466"/>
                <a:gd name="T30" fmla="*/ 7733 w 10666"/>
                <a:gd name="T31" fmla="*/ 4800 h 7466"/>
                <a:gd name="T32" fmla="*/ 3733 w 10666"/>
                <a:gd name="T33" fmla="*/ 4266 h 7466"/>
                <a:gd name="T34" fmla="*/ 0 w 10666"/>
                <a:gd name="T35" fmla="*/ 6133 h 7466"/>
                <a:gd name="T36" fmla="*/ 0 w 10666"/>
                <a:gd name="T37" fmla="*/ 7466 h 7466"/>
                <a:gd name="T38" fmla="*/ 3733 w 10666"/>
                <a:gd name="T39" fmla="*/ 7466 h 7466"/>
                <a:gd name="T40" fmla="*/ 3733 w 10666"/>
                <a:gd name="T41" fmla="*/ 6266 h 7466"/>
                <a:gd name="T42" fmla="*/ 4997 w 10666"/>
                <a:gd name="T43" fmla="*/ 4416 h 7466"/>
                <a:gd name="T44" fmla="*/ 3733 w 10666"/>
                <a:gd name="T45" fmla="*/ 4266 h 7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66" h="7466">
                  <a:moveTo>
                    <a:pt x="7733" y="3733"/>
                  </a:moveTo>
                  <a:cubicBezTo>
                    <a:pt x="8469" y="3733"/>
                    <a:pt x="9061" y="3136"/>
                    <a:pt x="9061" y="2400"/>
                  </a:cubicBezTo>
                  <a:cubicBezTo>
                    <a:pt x="9061" y="1664"/>
                    <a:pt x="8469" y="1066"/>
                    <a:pt x="7733" y="1066"/>
                  </a:cubicBezTo>
                  <a:cubicBezTo>
                    <a:pt x="6997" y="1066"/>
                    <a:pt x="6400" y="1664"/>
                    <a:pt x="6400" y="2400"/>
                  </a:cubicBezTo>
                  <a:cubicBezTo>
                    <a:pt x="6400" y="3136"/>
                    <a:pt x="6997" y="3733"/>
                    <a:pt x="7733" y="3733"/>
                  </a:cubicBezTo>
                  <a:close/>
                  <a:moveTo>
                    <a:pt x="3733" y="3200"/>
                  </a:moveTo>
                  <a:cubicBezTo>
                    <a:pt x="4618" y="3200"/>
                    <a:pt x="5328" y="2485"/>
                    <a:pt x="5328" y="1600"/>
                  </a:cubicBezTo>
                  <a:cubicBezTo>
                    <a:pt x="5328" y="714"/>
                    <a:pt x="4618" y="0"/>
                    <a:pt x="3733" y="0"/>
                  </a:cubicBezTo>
                  <a:cubicBezTo>
                    <a:pt x="2848" y="0"/>
                    <a:pt x="2133" y="714"/>
                    <a:pt x="2133" y="1600"/>
                  </a:cubicBezTo>
                  <a:cubicBezTo>
                    <a:pt x="2133" y="2485"/>
                    <a:pt x="2848" y="3200"/>
                    <a:pt x="3733" y="3200"/>
                  </a:cubicBezTo>
                  <a:close/>
                  <a:moveTo>
                    <a:pt x="7733" y="4800"/>
                  </a:moveTo>
                  <a:cubicBezTo>
                    <a:pt x="6757" y="4800"/>
                    <a:pt x="4800" y="5290"/>
                    <a:pt x="4800" y="6266"/>
                  </a:cubicBezTo>
                  <a:lnTo>
                    <a:pt x="4800" y="7466"/>
                  </a:lnTo>
                  <a:lnTo>
                    <a:pt x="10666" y="7466"/>
                  </a:lnTo>
                  <a:lnTo>
                    <a:pt x="10666" y="6266"/>
                  </a:lnTo>
                  <a:cubicBezTo>
                    <a:pt x="10666" y="5290"/>
                    <a:pt x="8709" y="4800"/>
                    <a:pt x="7733" y="4800"/>
                  </a:cubicBezTo>
                  <a:close/>
                  <a:moveTo>
                    <a:pt x="3733" y="4266"/>
                  </a:moveTo>
                  <a:cubicBezTo>
                    <a:pt x="2490" y="4266"/>
                    <a:pt x="0" y="4890"/>
                    <a:pt x="0" y="6133"/>
                  </a:cubicBezTo>
                  <a:lnTo>
                    <a:pt x="0" y="7466"/>
                  </a:lnTo>
                  <a:lnTo>
                    <a:pt x="3733" y="7466"/>
                  </a:lnTo>
                  <a:lnTo>
                    <a:pt x="3733" y="6266"/>
                  </a:lnTo>
                  <a:cubicBezTo>
                    <a:pt x="3733" y="5813"/>
                    <a:pt x="3909" y="5018"/>
                    <a:pt x="4997" y="4416"/>
                  </a:cubicBezTo>
                  <a:cubicBezTo>
                    <a:pt x="4533" y="4320"/>
                    <a:pt x="4085" y="4266"/>
                    <a:pt x="3733" y="42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10" name="组合 9">
              <a:extLst>
                <a:ext uri="{FF2B5EF4-FFF2-40B4-BE49-F238E27FC236}">
                  <a16:creationId xmlns:a16="http://schemas.microsoft.com/office/drawing/2014/main" id="{7D2A924A-8B15-B796-4FE7-0CBCB8B17007}"/>
                </a:ext>
              </a:extLst>
            </p:cNvPr>
            <p:cNvGrpSpPr/>
            <p:nvPr/>
          </p:nvGrpSpPr>
          <p:grpSpPr>
            <a:xfrm>
              <a:off x="1128162" y="2967335"/>
              <a:ext cx="1501884" cy="307777"/>
              <a:chOff x="1462493" y="2121826"/>
              <a:chExt cx="1501884" cy="307777"/>
            </a:xfrm>
          </p:grpSpPr>
          <p:sp>
            <p:nvSpPr>
              <p:cNvPr id="8" name="文本框 7">
                <a:extLst>
                  <a:ext uri="{FF2B5EF4-FFF2-40B4-BE49-F238E27FC236}">
                    <a16:creationId xmlns:a16="http://schemas.microsoft.com/office/drawing/2014/main" id="{583DFB64-60FB-4A82-A75F-12DD1F26B0DF}"/>
                  </a:ext>
                </a:extLst>
              </p:cNvPr>
              <p:cNvSpPr txBox="1"/>
              <p:nvPr/>
            </p:nvSpPr>
            <p:spPr>
              <a:xfrm>
                <a:off x="1462493" y="2121826"/>
                <a:ext cx="1225046" cy="307777"/>
              </a:xfrm>
              <a:prstGeom prst="rect">
                <a:avLst/>
              </a:prstGeom>
              <a:noFill/>
            </p:spPr>
            <p:txBody>
              <a:bodyPr wrap="square" lIns="0" tIns="0" rIns="0" bIns="0" rtlCol="0" anchor="t">
                <a:noAutofit/>
              </a:bodyPr>
              <a:lstStyle/>
              <a:p>
                <a:pPr algn="l"/>
                <a:r>
                  <a:rPr lang="en-US" altLang="zh-CN" sz="2000" dirty="0">
                    <a:solidFill>
                      <a:schemeClr val="tx1">
                        <a:lumMod val="75000"/>
                        <a:lumOff val="25000"/>
                      </a:schemeClr>
                    </a:solidFill>
                    <a:latin typeface="+mn-ea"/>
                    <a:cs typeface="+mn-ea"/>
                    <a:sym typeface="+mn-lt"/>
                  </a:rPr>
                  <a:t>25-40</a:t>
                </a:r>
                <a:endParaRPr lang="en-US" sz="2000" dirty="0">
                  <a:solidFill>
                    <a:schemeClr val="tx1">
                      <a:lumMod val="75000"/>
                      <a:lumOff val="25000"/>
                    </a:schemeClr>
                  </a:solidFill>
                  <a:latin typeface="+mn-ea"/>
                  <a:cs typeface="+mn-ea"/>
                  <a:sym typeface="+mn-lt"/>
                </a:endParaRPr>
              </a:p>
            </p:txBody>
          </p:sp>
          <p:sp>
            <p:nvSpPr>
              <p:cNvPr id="9" name="文本框 8">
                <a:extLst>
                  <a:ext uri="{FF2B5EF4-FFF2-40B4-BE49-F238E27FC236}">
                    <a16:creationId xmlns:a16="http://schemas.microsoft.com/office/drawing/2014/main" id="{9DD98D84-1B45-9802-A089-513C213E75AC}"/>
                  </a:ext>
                </a:extLst>
              </p:cNvPr>
              <p:cNvSpPr txBox="1"/>
              <p:nvPr/>
            </p:nvSpPr>
            <p:spPr>
              <a:xfrm>
                <a:off x="2249995" y="2159179"/>
                <a:ext cx="714382" cy="246221"/>
              </a:xfrm>
              <a:prstGeom prst="rect">
                <a:avLst/>
              </a:prstGeom>
              <a:noFill/>
            </p:spPr>
            <p:txBody>
              <a:bodyPr wrap="square" lIns="0" tIns="0" rIns="0" bIns="0" rtlCol="0" anchor="t">
                <a:noAutofit/>
              </a:bodyPr>
              <a:lstStyle/>
              <a:p>
                <a:pPr algn="l"/>
                <a:r>
                  <a:rPr lang="zh-CN" altLang="en-US" sz="1600" dirty="0">
                    <a:solidFill>
                      <a:schemeClr val="tx1">
                        <a:lumMod val="75000"/>
                        <a:lumOff val="25000"/>
                      </a:schemeClr>
                    </a:solidFill>
                    <a:latin typeface="+mn-ea"/>
                    <a:cs typeface="+mn-ea"/>
                    <a:sym typeface="+mn-lt"/>
                  </a:rPr>
                  <a:t>岁女性</a:t>
                </a:r>
                <a:endParaRPr lang="en-US" sz="1600" dirty="0">
                  <a:solidFill>
                    <a:schemeClr val="tx1">
                      <a:lumMod val="75000"/>
                      <a:lumOff val="25000"/>
                    </a:schemeClr>
                  </a:solidFill>
                  <a:latin typeface="+mn-ea"/>
                  <a:cs typeface="+mn-ea"/>
                  <a:sym typeface="+mn-lt"/>
                </a:endParaRPr>
              </a:p>
            </p:txBody>
          </p:sp>
        </p:grpSp>
        <p:sp>
          <p:nvSpPr>
            <p:cNvPr id="11" name="文本框 10">
              <a:extLst>
                <a:ext uri="{FF2B5EF4-FFF2-40B4-BE49-F238E27FC236}">
                  <a16:creationId xmlns:a16="http://schemas.microsoft.com/office/drawing/2014/main" id="{D590B789-7A76-BC4A-D240-BC48BDE529CC}"/>
                </a:ext>
              </a:extLst>
            </p:cNvPr>
            <p:cNvSpPr txBox="1"/>
            <p:nvPr/>
          </p:nvSpPr>
          <p:spPr>
            <a:xfrm>
              <a:off x="1118606" y="2553564"/>
              <a:ext cx="909919" cy="369332"/>
            </a:xfrm>
            <a:prstGeom prst="rect">
              <a:avLst/>
            </a:prstGeom>
            <a:noFill/>
          </p:spPr>
          <p:txBody>
            <a:bodyPr wrap="square" lIns="0" tIns="0" rIns="0" bIns="0" rtlCol="0" anchor="t">
              <a:noAutofit/>
            </a:bodyPr>
            <a:lstStyle/>
            <a:p>
              <a:pPr algn="l"/>
              <a:r>
                <a:rPr lang="zh-CN" altLang="en-US" sz="2400" dirty="0">
                  <a:solidFill>
                    <a:schemeClr val="accent1"/>
                  </a:solidFill>
                  <a:latin typeface="+mj-ea"/>
                  <a:ea typeface="+mj-ea"/>
                </a:rPr>
                <a:t>年龄</a:t>
              </a:r>
              <a:endParaRPr lang="en-US" sz="2400" dirty="0">
                <a:solidFill>
                  <a:schemeClr val="accent1"/>
                </a:solidFill>
                <a:latin typeface="+mj-ea"/>
                <a:ea typeface="+mj-ea"/>
              </a:endParaRPr>
            </a:p>
          </p:txBody>
        </p:sp>
        <p:sp>
          <p:nvSpPr>
            <p:cNvPr id="15" name="文本框 14">
              <a:extLst>
                <a:ext uri="{FF2B5EF4-FFF2-40B4-BE49-F238E27FC236}">
                  <a16:creationId xmlns:a16="http://schemas.microsoft.com/office/drawing/2014/main" id="{D586DE60-A41F-0462-E01B-DCE5FA1632B8}"/>
                </a:ext>
              </a:extLst>
            </p:cNvPr>
            <p:cNvSpPr txBox="1"/>
            <p:nvPr/>
          </p:nvSpPr>
          <p:spPr>
            <a:xfrm>
              <a:off x="1118606" y="3425399"/>
              <a:ext cx="909919" cy="369332"/>
            </a:xfrm>
            <a:prstGeom prst="rect">
              <a:avLst/>
            </a:prstGeom>
            <a:noFill/>
          </p:spPr>
          <p:txBody>
            <a:bodyPr wrap="square" lIns="0" tIns="0" rIns="0" bIns="0" rtlCol="0" anchor="t">
              <a:noAutofit/>
            </a:bodyPr>
            <a:lstStyle/>
            <a:p>
              <a:pPr algn="l"/>
              <a:r>
                <a:rPr lang="zh-CN" altLang="en-US" sz="2400" dirty="0">
                  <a:solidFill>
                    <a:schemeClr val="accent1"/>
                  </a:solidFill>
                  <a:latin typeface="+mj-ea"/>
                  <a:ea typeface="+mj-ea"/>
                </a:rPr>
                <a:t>特征</a:t>
              </a:r>
              <a:endParaRPr lang="en-US" sz="2400" dirty="0">
                <a:solidFill>
                  <a:schemeClr val="accent1"/>
                </a:solidFill>
                <a:latin typeface="+mj-ea"/>
                <a:ea typeface="+mj-ea"/>
              </a:endParaRPr>
            </a:p>
          </p:txBody>
        </p:sp>
        <p:sp>
          <p:nvSpPr>
            <p:cNvPr id="16" name="文本框 15">
              <a:extLst>
                <a:ext uri="{FF2B5EF4-FFF2-40B4-BE49-F238E27FC236}">
                  <a16:creationId xmlns:a16="http://schemas.microsoft.com/office/drawing/2014/main" id="{C4CE171B-70DB-4109-539F-FE5250710D73}"/>
                </a:ext>
              </a:extLst>
            </p:cNvPr>
            <p:cNvSpPr txBox="1"/>
            <p:nvPr/>
          </p:nvSpPr>
          <p:spPr>
            <a:xfrm>
              <a:off x="1132249" y="3840849"/>
              <a:ext cx="2944794" cy="939809"/>
            </a:xfrm>
            <a:prstGeom prst="rect">
              <a:avLst/>
            </a:prstGeom>
            <a:noFill/>
          </p:spPr>
          <p:txBody>
            <a:bodyPr wrap="square" lIns="0" tIns="0" rIns="0" bIns="0" rtlCol="0" anchor="t">
              <a:noAutofit/>
            </a:bodyPr>
            <a:lstStyle/>
            <a:p>
              <a:pPr algn="l">
                <a:lnSpc>
                  <a:spcPct val="130000"/>
                </a:lnSpc>
              </a:pPr>
              <a:r>
                <a:rPr lang="zh-CN" altLang="en-US" sz="1600" dirty="0">
                  <a:solidFill>
                    <a:schemeClr val="tx1">
                      <a:lumMod val="75000"/>
                      <a:lumOff val="25000"/>
                    </a:schemeClr>
                  </a:solidFill>
                  <a:latin typeface="+mj-lt"/>
                  <a:cs typeface="+mn-ea"/>
                  <a:sym typeface="+mn-lt"/>
                </a:rPr>
                <a:t>有减脂需求但运动能力弱，缺少瑜伽基础；有运动的心，但没有运动的方法。</a:t>
              </a:r>
              <a:endParaRPr lang="en-US" sz="1600" dirty="0">
                <a:solidFill>
                  <a:schemeClr val="tx1">
                    <a:lumMod val="75000"/>
                    <a:lumOff val="25000"/>
                  </a:schemeClr>
                </a:solidFill>
                <a:latin typeface="+mj-lt"/>
                <a:cs typeface="+mn-ea"/>
                <a:sym typeface="+mn-lt"/>
              </a:endParaRPr>
            </a:p>
          </p:txBody>
        </p:sp>
        <p:sp>
          <p:nvSpPr>
            <p:cNvPr id="17" name="文本框 16">
              <a:extLst>
                <a:ext uri="{FF2B5EF4-FFF2-40B4-BE49-F238E27FC236}">
                  <a16:creationId xmlns:a16="http://schemas.microsoft.com/office/drawing/2014/main" id="{96103283-0AD1-EF85-C76B-F2EA83303101}"/>
                </a:ext>
              </a:extLst>
            </p:cNvPr>
            <p:cNvSpPr txBox="1"/>
            <p:nvPr/>
          </p:nvSpPr>
          <p:spPr>
            <a:xfrm>
              <a:off x="1128162" y="5168900"/>
              <a:ext cx="2796138" cy="697179"/>
            </a:xfrm>
            <a:prstGeom prst="rect">
              <a:avLst/>
            </a:prstGeom>
            <a:noFill/>
          </p:spPr>
          <p:txBody>
            <a:bodyPr wrap="square" lIns="0" tIns="0" rIns="0" bIns="0" rtlCol="0" anchor="t">
              <a:noAutofit/>
            </a:bodyPr>
            <a:lstStyle/>
            <a:p>
              <a:pPr algn="l">
                <a:lnSpc>
                  <a:spcPct val="130000"/>
                </a:lnSpc>
              </a:pPr>
              <a:r>
                <a:rPr lang="zh-CN" altLang="en-US" dirty="0">
                  <a:solidFill>
                    <a:schemeClr val="accent1"/>
                  </a:solidFill>
                  <a:latin typeface="+mj-ea"/>
                  <a:ea typeface="+mj-ea"/>
                </a:rPr>
                <a:t>轻松易上手，燃脂更从容的</a:t>
              </a:r>
              <a:r>
                <a:rPr lang="en-US" altLang="zh-CN" dirty="0">
                  <a:solidFill>
                    <a:schemeClr val="accent1"/>
                  </a:solidFill>
                  <a:latin typeface="+mj-ea"/>
                  <a:ea typeface="+mj-ea"/>
                </a:rPr>
                <a:t>IP</a:t>
              </a:r>
              <a:r>
                <a:rPr lang="zh-CN" altLang="en-US" dirty="0">
                  <a:solidFill>
                    <a:schemeClr val="accent1"/>
                  </a:solidFill>
                  <a:latin typeface="+mj-ea"/>
                  <a:ea typeface="+mj-ea"/>
                </a:rPr>
                <a:t>课程，是很好的解决方案。</a:t>
              </a:r>
              <a:endParaRPr lang="en-US" dirty="0">
                <a:solidFill>
                  <a:schemeClr val="accent1"/>
                </a:solidFill>
                <a:latin typeface="+mj-ea"/>
                <a:ea typeface="+mj-ea"/>
              </a:endParaRPr>
            </a:p>
          </p:txBody>
        </p:sp>
        <p:sp>
          <p:nvSpPr>
            <p:cNvPr id="18" name="矩形 17">
              <a:extLst>
                <a:ext uri="{FF2B5EF4-FFF2-40B4-BE49-F238E27FC236}">
                  <a16:creationId xmlns:a16="http://schemas.microsoft.com/office/drawing/2014/main" id="{8FD43980-0B7C-08BB-758E-0E0FFCFDD7E4}"/>
                </a:ext>
              </a:extLst>
            </p:cNvPr>
            <p:cNvSpPr/>
            <p:nvPr/>
          </p:nvSpPr>
          <p:spPr>
            <a:xfrm flipV="1">
              <a:off x="1128162" y="4995379"/>
              <a:ext cx="2796138" cy="52003"/>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
        <p:nvSpPr>
          <p:cNvPr id="2" name="标题 1">
            <a:extLst>
              <a:ext uri="{FF2B5EF4-FFF2-40B4-BE49-F238E27FC236}">
                <a16:creationId xmlns:a16="http://schemas.microsoft.com/office/drawing/2014/main" id="{5186E2AE-1D3E-AED5-A46E-039C3B1C6F37}"/>
              </a:ext>
            </a:extLst>
          </p:cNvPr>
          <p:cNvSpPr>
            <a:spLocks noGrp="1"/>
          </p:cNvSpPr>
          <p:nvPr>
            <p:ph type="title"/>
          </p:nvPr>
        </p:nvSpPr>
        <p:spPr/>
        <p:txBody>
          <a:bodyPr>
            <a:noAutofit/>
          </a:bodyPr>
          <a:lstStyle/>
          <a:p>
            <a:r>
              <a:rPr lang="zh-CN" altLang="en-US" dirty="0"/>
              <a:t>线上线下内容融合</a:t>
            </a:r>
            <a:endParaRPr lang="en-US" dirty="0"/>
          </a:p>
        </p:txBody>
      </p:sp>
      <p:grpSp>
        <p:nvGrpSpPr>
          <p:cNvPr id="4" name="组合 3">
            <a:extLst>
              <a:ext uri="{FF2B5EF4-FFF2-40B4-BE49-F238E27FC236}">
                <a16:creationId xmlns:a16="http://schemas.microsoft.com/office/drawing/2014/main" id="{5B4F18EF-A1EB-A7D0-754C-004C59B9FBC3}"/>
              </a:ext>
            </a:extLst>
          </p:cNvPr>
          <p:cNvGrpSpPr/>
          <p:nvPr/>
        </p:nvGrpSpPr>
        <p:grpSpPr>
          <a:xfrm>
            <a:off x="1128162" y="1491134"/>
            <a:ext cx="2470990" cy="488622"/>
            <a:chOff x="1145894" y="6157732"/>
            <a:chExt cx="2470990" cy="488622"/>
          </a:xfrm>
        </p:grpSpPr>
        <p:sp>
          <p:nvSpPr>
            <p:cNvPr id="5" name="矩形: 圆角 4">
              <a:extLst>
                <a:ext uri="{FF2B5EF4-FFF2-40B4-BE49-F238E27FC236}">
                  <a16:creationId xmlns:a16="http://schemas.microsoft.com/office/drawing/2014/main" id="{94CD9A51-B3B2-FDA4-9413-7CB66A1F7E6C}"/>
                </a:ext>
              </a:extLst>
            </p:cNvPr>
            <p:cNvSpPr/>
            <p:nvPr/>
          </p:nvSpPr>
          <p:spPr>
            <a:xfrm>
              <a:off x="1145894" y="6157732"/>
              <a:ext cx="2470990" cy="488622"/>
            </a:xfrm>
            <a:prstGeom prst="round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6" name="文本框 5">
              <a:extLst>
                <a:ext uri="{FF2B5EF4-FFF2-40B4-BE49-F238E27FC236}">
                  <a16:creationId xmlns:a16="http://schemas.microsoft.com/office/drawing/2014/main" id="{7748DB86-86EC-8767-7248-09706826457A}"/>
                </a:ext>
              </a:extLst>
            </p:cNvPr>
            <p:cNvSpPr txBox="1"/>
            <p:nvPr/>
          </p:nvSpPr>
          <p:spPr>
            <a:xfrm>
              <a:off x="1174831" y="6217377"/>
              <a:ext cx="241311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rPr>
                <a:t>某</a:t>
              </a:r>
              <a:r>
                <a:rPr lang="en-US" altLang="zh-CN" sz="2400" dirty="0">
                  <a:solidFill>
                    <a:schemeClr val="bg1"/>
                  </a:solidFill>
                  <a:latin typeface="+mj-ea"/>
                  <a:ea typeface="+mj-ea"/>
                </a:rPr>
                <a:t>APP IP</a:t>
              </a:r>
              <a:r>
                <a:rPr lang="zh-CN" altLang="en-US" sz="2400" dirty="0">
                  <a:solidFill>
                    <a:schemeClr val="bg1"/>
                  </a:solidFill>
                  <a:latin typeface="+mj-ea"/>
                  <a:ea typeface="+mj-ea"/>
                </a:rPr>
                <a:t>课程</a:t>
              </a:r>
              <a:endParaRPr lang="en-US" sz="2400" dirty="0">
                <a:solidFill>
                  <a:schemeClr val="bg1"/>
                </a:solidFill>
                <a:latin typeface="+mj-ea"/>
                <a:ea typeface="+mj-ea"/>
              </a:endParaRPr>
            </a:p>
          </p:txBody>
        </p:sp>
      </p:grpSp>
      <p:sp>
        <p:nvSpPr>
          <p:cNvPr id="21" name="文本框 20">
            <a:extLst>
              <a:ext uri="{FF2B5EF4-FFF2-40B4-BE49-F238E27FC236}">
                <a16:creationId xmlns:a16="http://schemas.microsoft.com/office/drawing/2014/main" id="{2956790D-7D59-58B1-491B-4B01FA424E7C}"/>
              </a:ext>
            </a:extLst>
          </p:cNvPr>
          <p:cNvSpPr txBox="1"/>
          <p:nvPr/>
        </p:nvSpPr>
        <p:spPr>
          <a:xfrm>
            <a:off x="4978502" y="1725556"/>
            <a:ext cx="6237186" cy="337080"/>
          </a:xfrm>
          <a:prstGeom prst="rect">
            <a:avLst/>
          </a:prstGeom>
          <a:noFill/>
        </p:spPr>
        <p:txBody>
          <a:bodyPr wrap="square" lIns="0" tIns="0" rIns="0" bIns="0" rtlCol="0" anchor="t">
            <a:noAutofit/>
          </a:bodyPr>
          <a:lstStyle>
            <a:defPPr>
              <a:defRPr lang="zh-CN"/>
            </a:defPPr>
            <a:lvl1pPr algn="just">
              <a:lnSpc>
                <a:spcPct val="130000"/>
              </a:lnSpc>
            </a:lvl1pPr>
          </a:lstStyle>
          <a:p>
            <a:r>
              <a:rPr lang="zh-CN" altLang="en-US" sz="1600" dirty="0">
                <a:solidFill>
                  <a:schemeClr val="tx1">
                    <a:lumMod val="100000"/>
                  </a:schemeClr>
                </a:solidFill>
                <a:effectLst/>
                <a:latin typeface="+mn-ea"/>
              </a:rPr>
              <a:t>在更深的用户参与层面上，有进一步形成线上线下融合的机会。</a:t>
            </a:r>
            <a:endParaRPr lang="en-US" sz="1600" dirty="0">
              <a:solidFill>
                <a:schemeClr val="tx1">
                  <a:lumMod val="100000"/>
                </a:schemeClr>
              </a:solidFill>
              <a:effectLst/>
              <a:latin typeface="+mn-ea"/>
            </a:endParaRPr>
          </a:p>
        </p:txBody>
      </p:sp>
      <p:sp>
        <p:nvSpPr>
          <p:cNvPr id="22" name="文本框 21">
            <a:extLst>
              <a:ext uri="{FF2B5EF4-FFF2-40B4-BE49-F238E27FC236}">
                <a16:creationId xmlns:a16="http://schemas.microsoft.com/office/drawing/2014/main" id="{17295647-FE00-DA56-DED3-7D0B3E6C5686}"/>
              </a:ext>
            </a:extLst>
          </p:cNvPr>
          <p:cNvSpPr txBox="1"/>
          <p:nvPr/>
        </p:nvSpPr>
        <p:spPr>
          <a:xfrm>
            <a:off x="4978502" y="2198722"/>
            <a:ext cx="6237186" cy="697179"/>
          </a:xfrm>
          <a:prstGeom prst="rect">
            <a:avLst/>
          </a:prstGeom>
          <a:noFill/>
        </p:spPr>
        <p:txBody>
          <a:bodyPr wrap="square" lIns="0" tIns="0" rIns="0" bIns="0" rtlCol="0" anchor="t">
            <a:noAutofit/>
          </a:bodyPr>
          <a:lstStyle>
            <a:defPPr>
              <a:defRPr lang="zh-CN"/>
            </a:defPPr>
            <a:lvl1pPr algn="just">
              <a:lnSpc>
                <a:spcPct val="130000"/>
              </a:lnSpc>
            </a:lvl1pPr>
          </a:lstStyle>
          <a:p>
            <a:r>
              <a:rPr lang="zh-CN" altLang="en-US" sz="1600" dirty="0">
                <a:solidFill>
                  <a:schemeClr val="tx1">
                    <a:lumMod val="100000"/>
                  </a:schemeClr>
                </a:solidFill>
                <a:effectLst/>
                <a:latin typeface="+mn-ea"/>
              </a:rPr>
              <a:t>线下「人与人」的场景体验感更强，这有机会与原来的线上用户形成更深连接。</a:t>
            </a:r>
            <a:endParaRPr lang="en-US" sz="1600" dirty="0">
              <a:solidFill>
                <a:schemeClr val="tx1">
                  <a:lumMod val="100000"/>
                </a:schemeClr>
              </a:solidFill>
              <a:effectLst/>
              <a:latin typeface="+mn-ea"/>
            </a:endParaRPr>
          </a:p>
        </p:txBody>
      </p:sp>
      <p:sp>
        <p:nvSpPr>
          <p:cNvPr id="23" name="文本框 22">
            <a:extLst>
              <a:ext uri="{FF2B5EF4-FFF2-40B4-BE49-F238E27FC236}">
                <a16:creationId xmlns:a16="http://schemas.microsoft.com/office/drawing/2014/main" id="{49AC15FA-4CC7-D918-9C90-3C00754233BA}"/>
              </a:ext>
            </a:extLst>
          </p:cNvPr>
          <p:cNvSpPr txBox="1"/>
          <p:nvPr/>
        </p:nvSpPr>
        <p:spPr>
          <a:xfrm>
            <a:off x="4978502" y="3031987"/>
            <a:ext cx="6237186" cy="697179"/>
          </a:xfrm>
          <a:prstGeom prst="rect">
            <a:avLst/>
          </a:prstGeom>
          <a:noFill/>
        </p:spPr>
        <p:txBody>
          <a:bodyPr wrap="square" lIns="0" tIns="0" rIns="0" bIns="0" rtlCol="0" anchor="t">
            <a:noAutofit/>
          </a:bodyPr>
          <a:lstStyle>
            <a:defPPr>
              <a:defRPr lang="zh-CN"/>
            </a:defPPr>
            <a:lvl1pPr algn="just">
              <a:lnSpc>
                <a:spcPct val="130000"/>
              </a:lnSpc>
            </a:lvl1pPr>
          </a:lstStyle>
          <a:p>
            <a:r>
              <a:rPr lang="zh-CN" altLang="en-US" sz="1600" dirty="0">
                <a:solidFill>
                  <a:schemeClr val="tx1">
                    <a:lumMod val="100000"/>
                  </a:schemeClr>
                </a:solidFill>
                <a:effectLst/>
                <a:latin typeface="+mn-ea"/>
              </a:rPr>
              <a:t>而对于原本的瑜伽爱好者来说，也需要在原本的物理空间之外，寻求更为便捷的瑜伽体验方式。</a:t>
            </a:r>
            <a:endParaRPr lang="en-US" sz="1600" dirty="0">
              <a:solidFill>
                <a:schemeClr val="tx1">
                  <a:lumMod val="100000"/>
                </a:schemeClr>
              </a:solidFill>
              <a:effectLst/>
              <a:latin typeface="+mn-ea"/>
            </a:endParaRPr>
          </a:p>
        </p:txBody>
      </p:sp>
      <p:sp>
        <p:nvSpPr>
          <p:cNvPr id="24" name="文本框 23">
            <a:extLst>
              <a:ext uri="{FF2B5EF4-FFF2-40B4-BE49-F238E27FC236}">
                <a16:creationId xmlns:a16="http://schemas.microsoft.com/office/drawing/2014/main" id="{A76C82B9-9DBB-C109-9FE7-53C9024460AE}"/>
              </a:ext>
            </a:extLst>
          </p:cNvPr>
          <p:cNvSpPr txBox="1"/>
          <p:nvPr/>
        </p:nvSpPr>
        <p:spPr>
          <a:xfrm>
            <a:off x="4978502" y="3865252"/>
            <a:ext cx="6237186" cy="1057277"/>
          </a:xfrm>
          <a:prstGeom prst="rect">
            <a:avLst/>
          </a:prstGeom>
          <a:noFill/>
        </p:spPr>
        <p:txBody>
          <a:bodyPr wrap="square" lIns="0" tIns="0" rIns="0" bIns="0" rtlCol="0" anchor="t">
            <a:noAutofit/>
          </a:bodyPr>
          <a:lstStyle>
            <a:defPPr>
              <a:defRPr lang="zh-CN"/>
            </a:defPPr>
            <a:lvl1pPr algn="just">
              <a:lnSpc>
                <a:spcPct val="130000"/>
              </a:lnSpc>
            </a:lvl1pPr>
          </a:lstStyle>
          <a:p>
            <a:r>
              <a:rPr lang="zh-CN" altLang="en-US" sz="1600" dirty="0">
                <a:solidFill>
                  <a:schemeClr val="tx1">
                    <a:lumMod val="100000"/>
                  </a:schemeClr>
                </a:solidFill>
                <a:effectLst/>
                <a:latin typeface="+mn-ea"/>
              </a:rPr>
              <a:t>更重要的在于，这种线上线下融合的做法能进一步扩大瑜伽品类的用户教育，基于优质的教练和</a:t>
            </a:r>
            <a:r>
              <a:rPr lang="en-US" altLang="zh-CN" sz="1600" dirty="0">
                <a:solidFill>
                  <a:schemeClr val="tx1">
                    <a:lumMod val="100000"/>
                  </a:schemeClr>
                </a:solidFill>
                <a:effectLst/>
                <a:latin typeface="+mn-ea"/>
              </a:rPr>
              <a:t>IP</a:t>
            </a:r>
            <a:r>
              <a:rPr lang="zh-CN" altLang="en-US" sz="1600" dirty="0">
                <a:solidFill>
                  <a:schemeClr val="tx1">
                    <a:lumMod val="100000"/>
                  </a:schemeClr>
                </a:solidFill>
                <a:effectLst/>
                <a:latin typeface="+mn-ea"/>
              </a:rPr>
              <a:t>课程体系将线上线下打通，未来将形成稳定用户流量池。</a:t>
            </a:r>
            <a:endParaRPr lang="en-US" sz="1600" dirty="0">
              <a:solidFill>
                <a:schemeClr val="tx1">
                  <a:lumMod val="100000"/>
                </a:schemeClr>
              </a:solidFill>
              <a:effectLst/>
              <a:latin typeface="+mn-ea"/>
            </a:endParaRPr>
          </a:p>
        </p:txBody>
      </p:sp>
      <p:sp>
        <p:nvSpPr>
          <p:cNvPr id="25" name="矩形 24">
            <a:extLst>
              <a:ext uri="{FF2B5EF4-FFF2-40B4-BE49-F238E27FC236}">
                <a16:creationId xmlns:a16="http://schemas.microsoft.com/office/drawing/2014/main" id="{C7B91147-E776-3CBC-A9A4-689B172AB44A}"/>
              </a:ext>
            </a:extLst>
          </p:cNvPr>
          <p:cNvSpPr/>
          <p:nvPr/>
        </p:nvSpPr>
        <p:spPr>
          <a:xfrm flipV="1">
            <a:off x="4978501" y="1511299"/>
            <a:ext cx="6237185" cy="81593"/>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27" name="图形 26">
            <a:extLst>
              <a:ext uri="{FF2B5EF4-FFF2-40B4-BE49-F238E27FC236}">
                <a16:creationId xmlns:a16="http://schemas.microsoft.com/office/drawing/2014/main" id="{5981DBEB-D8C6-24F6-3722-7AFD109D6BC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032751" y="4579743"/>
            <a:ext cx="3182935" cy="1765495"/>
          </a:xfrm>
          <a:prstGeom prst="rect">
            <a:avLst/>
          </a:prstGeom>
          <a:effectLst>
            <a:outerShdw blurRad="317500" dist="38100" sx="102000" sy="102000" algn="ctr" rotWithShape="0">
              <a:schemeClr val="accent1">
                <a:alpha val="19000"/>
              </a:schemeClr>
            </a:outerShdw>
          </a:effectLst>
        </p:spPr>
      </p:pic>
    </p:spTree>
    <p:extLst>
      <p:ext uri="{BB962C8B-B14F-4D97-AF65-F5344CB8AC3E}">
        <p14:creationId xmlns:p14="http://schemas.microsoft.com/office/powerpoint/2010/main" val="1742420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a:extLst>
              <a:ext uri="{FF2B5EF4-FFF2-40B4-BE49-F238E27FC236}">
                <a16:creationId xmlns:a16="http://schemas.microsoft.com/office/drawing/2014/main" id="{EF8FDEEB-2870-338C-9902-C59E3BB8002F}"/>
              </a:ext>
            </a:extLst>
          </p:cNvPr>
          <p:cNvGrpSpPr/>
          <p:nvPr>
            <p:custDataLst>
              <p:tags r:id="rId1"/>
            </p:custDataLst>
          </p:nvPr>
        </p:nvGrpSpPr>
        <p:grpSpPr>
          <a:xfrm rot="21268825">
            <a:off x="444262" y="3181542"/>
            <a:ext cx="4357487" cy="2811890"/>
            <a:chOff x="1664141" y="-3394843"/>
            <a:chExt cx="6828680" cy="4406549"/>
          </a:xfrm>
          <a:solidFill>
            <a:schemeClr val="accent1">
              <a:alpha val="20000"/>
            </a:schemeClr>
          </a:solidFill>
        </p:grpSpPr>
        <p:sp>
          <p:nvSpPr>
            <p:cNvPr id="108" name="任意多边形: 形状 107">
              <a:extLst>
                <a:ext uri="{FF2B5EF4-FFF2-40B4-BE49-F238E27FC236}">
                  <a16:creationId xmlns:a16="http://schemas.microsoft.com/office/drawing/2014/main" id="{1617540D-6565-1BE5-FCD9-61B73292F3DE}"/>
                </a:ext>
              </a:extLst>
            </p:cNvPr>
            <p:cNvSpPr/>
            <p:nvPr>
              <p:custDataLst>
                <p:tags r:id="rId32"/>
              </p:custDataLst>
            </p:nvPr>
          </p:nvSpPr>
          <p:spPr>
            <a:xfrm rot="20473046">
              <a:off x="1664141" y="-127924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dirty="0">
                <a:cs typeface="+mn-ea"/>
                <a:sym typeface="+mn-lt"/>
              </a:endParaRPr>
            </a:p>
          </p:txBody>
        </p:sp>
        <p:sp>
          <p:nvSpPr>
            <p:cNvPr id="109" name="Freeform 227+++++">
              <a:extLst>
                <a:ext uri="{FF2B5EF4-FFF2-40B4-BE49-F238E27FC236}">
                  <a16:creationId xmlns:a16="http://schemas.microsoft.com/office/drawing/2014/main" id="{D964DC57-42D5-6142-2197-38EF37ACEA65}"/>
                </a:ext>
              </a:extLst>
            </p:cNvPr>
            <p:cNvSpPr/>
            <p:nvPr>
              <p:custDataLst>
                <p:tags r:id="rId33"/>
              </p:custDataLst>
            </p:nvPr>
          </p:nvSpPr>
          <p:spPr>
            <a:xfrm rot="8100000">
              <a:off x="5518609" y="-114457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grpSp>
          <p:nvGrpSpPr>
            <p:cNvPr id="110" name="组合 109">
              <a:extLst>
                <a:ext uri="{FF2B5EF4-FFF2-40B4-BE49-F238E27FC236}">
                  <a16:creationId xmlns:a16="http://schemas.microsoft.com/office/drawing/2014/main" id="{AD951F24-1DEC-8755-D1B4-9D7F98B1DEFF}"/>
                </a:ext>
              </a:extLst>
            </p:cNvPr>
            <p:cNvGrpSpPr/>
            <p:nvPr/>
          </p:nvGrpSpPr>
          <p:grpSpPr>
            <a:xfrm>
              <a:off x="2202006" y="-3394843"/>
              <a:ext cx="5322371" cy="4089517"/>
              <a:chOff x="2202006" y="-3394843"/>
              <a:chExt cx="5322371" cy="4089517"/>
            </a:xfrm>
            <a:grpFill/>
          </p:grpSpPr>
          <p:sp>
            <p:nvSpPr>
              <p:cNvPr id="111" name="Freeform 227+">
                <a:extLst>
                  <a:ext uri="{FF2B5EF4-FFF2-40B4-BE49-F238E27FC236}">
                    <a16:creationId xmlns:a16="http://schemas.microsoft.com/office/drawing/2014/main" id="{52E45BAD-A148-93BA-A1AE-03DAFFE46509}"/>
                  </a:ext>
                </a:extLst>
              </p:cNvPr>
              <p:cNvSpPr/>
              <p:nvPr>
                <p:custDataLst>
                  <p:tags r:id="rId34"/>
                </p:custDataLst>
              </p:nvPr>
            </p:nvSpPr>
            <p:spPr>
              <a:xfrm rot="673046">
                <a:off x="2202006" y="-1844697"/>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a:cs typeface="+mn-ea"/>
                  <a:sym typeface="+mn-lt"/>
                </a:endParaRPr>
              </a:p>
            </p:txBody>
          </p:sp>
          <p:sp>
            <p:nvSpPr>
              <p:cNvPr id="112" name="Freeform 227++">
                <a:extLst>
                  <a:ext uri="{FF2B5EF4-FFF2-40B4-BE49-F238E27FC236}">
                    <a16:creationId xmlns:a16="http://schemas.microsoft.com/office/drawing/2014/main" id="{E5208132-6AB1-A3E3-DB60-DB0F4B9F92E7}"/>
                  </a:ext>
                </a:extLst>
              </p:cNvPr>
              <p:cNvSpPr/>
              <p:nvPr>
                <p:custDataLst>
                  <p:tags r:id="rId35"/>
                </p:custDataLst>
              </p:nvPr>
            </p:nvSpPr>
            <p:spPr>
              <a:xfrm rot="1800000">
                <a:off x="2789478" y="-2244162"/>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sp>
            <p:nvSpPr>
              <p:cNvPr id="113" name="Freeform 227+++">
                <a:extLst>
                  <a:ext uri="{FF2B5EF4-FFF2-40B4-BE49-F238E27FC236}">
                    <a16:creationId xmlns:a16="http://schemas.microsoft.com/office/drawing/2014/main" id="{CFE7A1E1-B98D-54F5-14CB-19E969E91EB5}"/>
                  </a:ext>
                </a:extLst>
              </p:cNvPr>
              <p:cNvSpPr/>
              <p:nvPr>
                <p:custDataLst>
                  <p:tags r:id="rId36"/>
                </p:custDataLst>
              </p:nvPr>
            </p:nvSpPr>
            <p:spPr>
              <a:xfrm rot="4500000">
                <a:off x="4261066" y="-2188342"/>
                <a:ext cx="2974209" cy="2156282"/>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sp>
            <p:nvSpPr>
              <p:cNvPr id="114" name="Freeform 227++++">
                <a:extLst>
                  <a:ext uri="{FF2B5EF4-FFF2-40B4-BE49-F238E27FC236}">
                    <a16:creationId xmlns:a16="http://schemas.microsoft.com/office/drawing/2014/main" id="{E0286330-DB63-7BB0-FFAB-165429E66494}"/>
                  </a:ext>
                </a:extLst>
              </p:cNvPr>
              <p:cNvSpPr/>
              <p:nvPr>
                <p:custDataLst>
                  <p:tags r:id="rId37"/>
                </p:custDataLst>
              </p:nvPr>
            </p:nvSpPr>
            <p:spPr>
              <a:xfrm rot="6073046">
                <a:off x="4959131" y="-1870572"/>
                <a:ext cx="2974209" cy="2156283"/>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sp>
            <p:nvSpPr>
              <p:cNvPr id="115" name="Freeform 227+++">
                <a:extLst>
                  <a:ext uri="{FF2B5EF4-FFF2-40B4-BE49-F238E27FC236}">
                    <a16:creationId xmlns:a16="http://schemas.microsoft.com/office/drawing/2014/main" id="{8CDC4488-4E07-7DFE-5CAE-D917C68C5D01}"/>
                  </a:ext>
                </a:extLst>
              </p:cNvPr>
              <p:cNvSpPr/>
              <p:nvPr>
                <p:custDataLst>
                  <p:tags r:id="rId38"/>
                </p:custDataLst>
              </p:nvPr>
            </p:nvSpPr>
            <p:spPr>
              <a:xfrm rot="3600000">
                <a:off x="3273906" y="-2926081"/>
                <a:ext cx="3700530" cy="2763005"/>
              </a:xfrm>
              <a:custGeom>
                <a:avLst/>
                <a:gdLst>
                  <a:gd name="connsiteX0" fmla="*/ 2805331 w 2805330"/>
                  <a:gd name="connsiteY0" fmla="*/ 1971139 h 2033846"/>
                  <a:gd name="connsiteX1" fmla="*/ 0 w 2805330"/>
                  <a:gd name="connsiteY1" fmla="*/ 0 h 2033846"/>
                  <a:gd name="connsiteX2" fmla="*/ 2805331 w 2805330"/>
                  <a:gd name="connsiteY2" fmla="*/ 1971139 h 2033846"/>
                  <a:gd name="connsiteX0" fmla="*/ 2805331 w 2808396"/>
                  <a:gd name="connsiteY0" fmla="*/ 1974843 h 2037550"/>
                  <a:gd name="connsiteX1" fmla="*/ 0 w 2808396"/>
                  <a:gd name="connsiteY1" fmla="*/ 3704 h 2037550"/>
                  <a:gd name="connsiteX2" fmla="*/ 2805331 w 2808396"/>
                  <a:gd name="connsiteY2" fmla="*/ 1974843 h 2037550"/>
                  <a:gd name="connsiteX0" fmla="*/ 2805331 w 2808396"/>
                  <a:gd name="connsiteY0" fmla="*/ 1974843 h 2096889"/>
                  <a:gd name="connsiteX1" fmla="*/ 0 w 2808396"/>
                  <a:gd name="connsiteY1" fmla="*/ 3704 h 2096889"/>
                  <a:gd name="connsiteX2" fmla="*/ 2805331 w 2808396"/>
                  <a:gd name="connsiteY2" fmla="*/ 1974843 h 2096889"/>
                </a:gdLst>
                <a:ahLst/>
                <a:cxnLst>
                  <a:cxn ang="0">
                    <a:pos x="connsiteX0" y="connsiteY0"/>
                  </a:cxn>
                  <a:cxn ang="0">
                    <a:pos x="connsiteX1" y="connsiteY1"/>
                  </a:cxn>
                  <a:cxn ang="0">
                    <a:pos x="connsiteX2" y="connsiteY2"/>
                  </a:cxn>
                </a:cxnLst>
                <a:rect l="l" t="t" r="r" b="b"/>
                <a:pathLst>
                  <a:path w="2808396" h="2096889">
                    <a:moveTo>
                      <a:pt x="2805331" y="1974843"/>
                    </a:moveTo>
                    <a:cubicBezTo>
                      <a:pt x="2805331" y="1974843"/>
                      <a:pt x="868610" y="2831889"/>
                      <a:pt x="0" y="3704"/>
                    </a:cubicBezTo>
                    <a:cubicBezTo>
                      <a:pt x="0" y="3704"/>
                      <a:pt x="2915876" y="-176401"/>
                      <a:pt x="2805331" y="1974843"/>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grpSp>
      </p:grpSp>
      <p:grpSp>
        <p:nvGrpSpPr>
          <p:cNvPr id="16" name="图形 134">
            <a:extLst>
              <a:ext uri="{FF2B5EF4-FFF2-40B4-BE49-F238E27FC236}">
                <a16:creationId xmlns:a16="http://schemas.microsoft.com/office/drawing/2014/main" id="{13582066-8D35-F186-C75E-F40FE55BF73E}"/>
              </a:ext>
            </a:extLst>
          </p:cNvPr>
          <p:cNvGrpSpPr/>
          <p:nvPr>
            <p:custDataLst>
              <p:tags r:id="rId2"/>
            </p:custDataLst>
          </p:nvPr>
        </p:nvGrpSpPr>
        <p:grpSpPr>
          <a:xfrm>
            <a:off x="1250915" y="2983932"/>
            <a:ext cx="2804209" cy="2862307"/>
            <a:chOff x="7954111" y="3920526"/>
            <a:chExt cx="1380065" cy="1408656"/>
          </a:xfrm>
        </p:grpSpPr>
        <p:sp>
          <p:nvSpPr>
            <p:cNvPr id="17" name="任意多边形: 形状 16">
              <a:extLst>
                <a:ext uri="{FF2B5EF4-FFF2-40B4-BE49-F238E27FC236}">
                  <a16:creationId xmlns:a16="http://schemas.microsoft.com/office/drawing/2014/main" id="{F3B6C737-519B-F8E9-6AD7-0685B034FA47}"/>
                </a:ext>
              </a:extLst>
            </p:cNvPr>
            <p:cNvSpPr/>
            <p:nvPr>
              <p:custDataLst>
                <p:tags r:id="rId3"/>
              </p:custDataLst>
            </p:nvPr>
          </p:nvSpPr>
          <p:spPr>
            <a:xfrm>
              <a:off x="8508694" y="4082169"/>
              <a:ext cx="624569" cy="624521"/>
            </a:xfrm>
            <a:custGeom>
              <a:avLst/>
              <a:gdLst>
                <a:gd name="connsiteX0" fmla="*/ 169292 w 671579"/>
                <a:gd name="connsiteY0" fmla="*/ 380317 h 671528"/>
                <a:gd name="connsiteX1" fmla="*/ 324549 w 671579"/>
                <a:gd name="connsiteY1" fmla="*/ 442420 h 671528"/>
                <a:gd name="connsiteX2" fmla="*/ 553149 w 671579"/>
                <a:gd name="connsiteY2" fmla="*/ 497284 h 671528"/>
                <a:gd name="connsiteX3" fmla="*/ 542005 w 671579"/>
                <a:gd name="connsiteY3" fmla="*/ 261635 h 671528"/>
                <a:gd name="connsiteX4" fmla="*/ 483807 w 671579"/>
                <a:gd name="connsiteY4" fmla="*/ 137810 h 671528"/>
                <a:gd name="connsiteX5" fmla="*/ 461900 w 671579"/>
                <a:gd name="connsiteY5" fmla="*/ 33036 h 671528"/>
                <a:gd name="connsiteX6" fmla="*/ 564103 w 671579"/>
                <a:gd name="connsiteY6" fmla="*/ 9318 h 671528"/>
                <a:gd name="connsiteX7" fmla="*/ 587820 w 671579"/>
                <a:gd name="connsiteY7" fmla="*/ 53133 h 671528"/>
                <a:gd name="connsiteX8" fmla="*/ 607918 w 671579"/>
                <a:gd name="connsiteY8" fmla="*/ 98853 h 671528"/>
                <a:gd name="connsiteX9" fmla="*/ 607918 w 671579"/>
                <a:gd name="connsiteY9" fmla="*/ 235823 h 671528"/>
                <a:gd name="connsiteX10" fmla="*/ 666401 w 671579"/>
                <a:gd name="connsiteY10" fmla="*/ 601011 h 671528"/>
                <a:gd name="connsiteX11" fmla="*/ 397892 w 671579"/>
                <a:gd name="connsiteY11" fmla="*/ 620061 h 671528"/>
                <a:gd name="connsiteX12" fmla="*/ 225013 w 671579"/>
                <a:gd name="connsiteY12" fmla="*/ 581104 h 671528"/>
                <a:gd name="connsiteX13" fmla="*/ 112618 w 671579"/>
                <a:gd name="connsiteY13" fmla="*/ 663876 h 671528"/>
                <a:gd name="connsiteX14" fmla="*/ 604 w 671579"/>
                <a:gd name="connsiteY14" fmla="*/ 564816 h 671528"/>
                <a:gd name="connsiteX15" fmla="*/ 59087 w 671579"/>
                <a:gd name="connsiteY15" fmla="*/ 426037 h 67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1579" h="671528">
                  <a:moveTo>
                    <a:pt x="169292" y="380317"/>
                  </a:moveTo>
                  <a:cubicBezTo>
                    <a:pt x="235014" y="378507"/>
                    <a:pt x="273400" y="402320"/>
                    <a:pt x="324549" y="442420"/>
                  </a:cubicBezTo>
                  <a:cubicBezTo>
                    <a:pt x="375698" y="482520"/>
                    <a:pt x="553149" y="497284"/>
                    <a:pt x="553149" y="497284"/>
                  </a:cubicBezTo>
                  <a:cubicBezTo>
                    <a:pt x="536766" y="459184"/>
                    <a:pt x="562007" y="303641"/>
                    <a:pt x="542005" y="261635"/>
                  </a:cubicBezTo>
                  <a:cubicBezTo>
                    <a:pt x="522002" y="219630"/>
                    <a:pt x="498380" y="165624"/>
                    <a:pt x="483807" y="137810"/>
                  </a:cubicBezTo>
                  <a:cubicBezTo>
                    <a:pt x="469234" y="109998"/>
                    <a:pt x="446945" y="62373"/>
                    <a:pt x="461900" y="33036"/>
                  </a:cubicBezTo>
                  <a:cubicBezTo>
                    <a:pt x="476854" y="3699"/>
                    <a:pt x="534861" y="-10780"/>
                    <a:pt x="564103" y="9318"/>
                  </a:cubicBezTo>
                  <a:cubicBezTo>
                    <a:pt x="593345" y="29416"/>
                    <a:pt x="587820" y="53133"/>
                    <a:pt x="587820" y="53133"/>
                  </a:cubicBezTo>
                  <a:cubicBezTo>
                    <a:pt x="587820" y="53133"/>
                    <a:pt x="606108" y="51324"/>
                    <a:pt x="607918" y="98853"/>
                  </a:cubicBezTo>
                  <a:cubicBezTo>
                    <a:pt x="609728" y="146383"/>
                    <a:pt x="600679" y="204771"/>
                    <a:pt x="607918" y="235823"/>
                  </a:cubicBezTo>
                  <a:cubicBezTo>
                    <a:pt x="615157" y="266874"/>
                    <a:pt x="691928" y="537098"/>
                    <a:pt x="666401" y="601011"/>
                  </a:cubicBezTo>
                  <a:cubicBezTo>
                    <a:pt x="640874" y="664924"/>
                    <a:pt x="468567" y="639969"/>
                    <a:pt x="397892" y="620061"/>
                  </a:cubicBezTo>
                  <a:cubicBezTo>
                    <a:pt x="327216" y="600154"/>
                    <a:pt x="281020" y="571389"/>
                    <a:pt x="225013" y="581104"/>
                  </a:cubicBezTo>
                  <a:cubicBezTo>
                    <a:pt x="169006" y="590820"/>
                    <a:pt x="112618" y="663876"/>
                    <a:pt x="112618" y="663876"/>
                  </a:cubicBezTo>
                  <a:cubicBezTo>
                    <a:pt x="112618" y="663876"/>
                    <a:pt x="-9588" y="712454"/>
                    <a:pt x="604" y="564816"/>
                  </a:cubicBezTo>
                  <a:cubicBezTo>
                    <a:pt x="-3397" y="522144"/>
                    <a:pt x="59087" y="426037"/>
                    <a:pt x="59087" y="426037"/>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18" name="任意多边形: 形状 17">
              <a:extLst>
                <a:ext uri="{FF2B5EF4-FFF2-40B4-BE49-F238E27FC236}">
                  <a16:creationId xmlns:a16="http://schemas.microsoft.com/office/drawing/2014/main" id="{0FE6BAA5-DACD-DB84-E328-6E0FB8E997BD}"/>
                </a:ext>
              </a:extLst>
            </p:cNvPr>
            <p:cNvSpPr/>
            <p:nvPr>
              <p:custDataLst>
                <p:tags r:id="rId4"/>
              </p:custDataLst>
            </p:nvPr>
          </p:nvSpPr>
          <p:spPr>
            <a:xfrm>
              <a:off x="8508694" y="4435952"/>
              <a:ext cx="170108" cy="270737"/>
            </a:xfrm>
            <a:custGeom>
              <a:avLst/>
              <a:gdLst>
                <a:gd name="connsiteX0" fmla="*/ 182912 w 182912"/>
                <a:gd name="connsiteY0" fmla="*/ 0 h 291115"/>
                <a:gd name="connsiteX1" fmla="*/ 169292 w 182912"/>
                <a:gd name="connsiteY1" fmla="*/ 0 h 291115"/>
                <a:gd name="connsiteX2" fmla="*/ 59087 w 182912"/>
                <a:gd name="connsiteY2" fmla="*/ 45720 h 291115"/>
                <a:gd name="connsiteX3" fmla="*/ 604 w 182912"/>
                <a:gd name="connsiteY3" fmla="*/ 184404 h 291115"/>
                <a:gd name="connsiteX4" fmla="*/ 112618 w 182912"/>
                <a:gd name="connsiteY4" fmla="*/ 283464 h 291115"/>
                <a:gd name="connsiteX5" fmla="*/ 141193 w 182912"/>
                <a:gd name="connsiteY5" fmla="*/ 252222 h 291115"/>
                <a:gd name="connsiteX6" fmla="*/ 182912 w 182912"/>
                <a:gd name="connsiteY6" fmla="*/ 0 h 29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2" h="291115">
                  <a:moveTo>
                    <a:pt x="182912" y="0"/>
                  </a:moveTo>
                  <a:cubicBezTo>
                    <a:pt x="178531" y="0"/>
                    <a:pt x="173959" y="0"/>
                    <a:pt x="169292" y="0"/>
                  </a:cubicBezTo>
                  <a:lnTo>
                    <a:pt x="59087" y="45720"/>
                  </a:lnTo>
                  <a:cubicBezTo>
                    <a:pt x="59087" y="45720"/>
                    <a:pt x="-3397" y="141542"/>
                    <a:pt x="604" y="184404"/>
                  </a:cubicBezTo>
                  <a:cubicBezTo>
                    <a:pt x="-9588" y="332042"/>
                    <a:pt x="112618" y="283464"/>
                    <a:pt x="112618" y="283464"/>
                  </a:cubicBezTo>
                  <a:cubicBezTo>
                    <a:pt x="121508" y="272486"/>
                    <a:pt x="131051" y="262054"/>
                    <a:pt x="141193" y="252222"/>
                  </a:cubicBezTo>
                  <a:cubicBezTo>
                    <a:pt x="32" y="273653"/>
                    <a:pt x="91472" y="69056"/>
                    <a:pt x="18291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19" name="任意多边形: 形状 18">
              <a:extLst>
                <a:ext uri="{FF2B5EF4-FFF2-40B4-BE49-F238E27FC236}">
                  <a16:creationId xmlns:a16="http://schemas.microsoft.com/office/drawing/2014/main" id="{B400287D-73D7-58ED-FE6A-385C598D8B0A}"/>
                </a:ext>
              </a:extLst>
            </p:cNvPr>
            <p:cNvSpPr/>
            <p:nvPr>
              <p:custDataLst>
                <p:tags r:id="rId5"/>
              </p:custDataLst>
            </p:nvPr>
          </p:nvSpPr>
          <p:spPr>
            <a:xfrm>
              <a:off x="8268932" y="3920526"/>
              <a:ext cx="743392" cy="596301"/>
            </a:xfrm>
            <a:custGeom>
              <a:avLst/>
              <a:gdLst>
                <a:gd name="connsiteX0" fmla="*/ 0 w 799346"/>
                <a:gd name="connsiteY0" fmla="*/ 641185 h 641184"/>
                <a:gd name="connsiteX1" fmla="*/ 52006 w 799346"/>
                <a:gd name="connsiteY1" fmla="*/ 368484 h 641184"/>
                <a:gd name="connsiteX2" fmla="*/ 120777 w 799346"/>
                <a:gd name="connsiteY2" fmla="*/ 121310 h 641184"/>
                <a:gd name="connsiteX3" fmla="*/ 204406 w 799346"/>
                <a:gd name="connsiteY3" fmla="*/ 438 h 641184"/>
                <a:gd name="connsiteX4" fmla="*/ 531209 w 799346"/>
                <a:gd name="connsiteY4" fmla="*/ 30061 h 641184"/>
                <a:gd name="connsiteX5" fmla="*/ 686372 w 799346"/>
                <a:gd name="connsiteY5" fmla="*/ 68161 h 641184"/>
                <a:gd name="connsiteX6" fmla="*/ 790480 w 799346"/>
                <a:gd name="connsiteY6" fmla="*/ 169507 h 641184"/>
                <a:gd name="connsiteX7" fmla="*/ 774097 w 799346"/>
                <a:gd name="connsiteY7" fmla="*/ 219799 h 641184"/>
                <a:gd name="connsiteX8" fmla="*/ 666369 w 799346"/>
                <a:gd name="connsiteY8" fmla="*/ 199701 h 641184"/>
                <a:gd name="connsiteX9" fmla="*/ 554927 w 799346"/>
                <a:gd name="connsiteY9" fmla="*/ 112071 h 641184"/>
                <a:gd name="connsiteX10" fmla="*/ 246317 w 799346"/>
                <a:gd name="connsiteY10" fmla="*/ 121120 h 641184"/>
                <a:gd name="connsiteX11" fmla="*/ 221933 w 799346"/>
                <a:gd name="connsiteY11" fmla="*/ 227038 h 641184"/>
                <a:gd name="connsiteX12" fmla="*/ 204406 w 799346"/>
                <a:gd name="connsiteY12" fmla="*/ 467925 h 641184"/>
                <a:gd name="connsiteX13" fmla="*/ 0 w 799346"/>
                <a:gd name="connsiteY13" fmla="*/ 641185 h 641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9346" h="641184">
                  <a:moveTo>
                    <a:pt x="0" y="641185"/>
                  </a:moveTo>
                  <a:cubicBezTo>
                    <a:pt x="0" y="641185"/>
                    <a:pt x="36862" y="430587"/>
                    <a:pt x="52006" y="368484"/>
                  </a:cubicBezTo>
                  <a:cubicBezTo>
                    <a:pt x="67151" y="306381"/>
                    <a:pt x="90106" y="187509"/>
                    <a:pt x="120777" y="121310"/>
                  </a:cubicBezTo>
                  <a:cubicBezTo>
                    <a:pt x="151447" y="55112"/>
                    <a:pt x="170878" y="4439"/>
                    <a:pt x="204406" y="438"/>
                  </a:cubicBezTo>
                  <a:cubicBezTo>
                    <a:pt x="237935" y="-3562"/>
                    <a:pt x="472726" y="20917"/>
                    <a:pt x="531209" y="30061"/>
                  </a:cubicBezTo>
                  <a:cubicBezTo>
                    <a:pt x="589693" y="39205"/>
                    <a:pt x="642557" y="39586"/>
                    <a:pt x="686372" y="68161"/>
                  </a:cubicBezTo>
                  <a:cubicBezTo>
                    <a:pt x="730186" y="96736"/>
                    <a:pt x="781622" y="144837"/>
                    <a:pt x="790480" y="169507"/>
                  </a:cubicBezTo>
                  <a:cubicBezTo>
                    <a:pt x="799338" y="194177"/>
                    <a:pt x="810578" y="210655"/>
                    <a:pt x="774097" y="219799"/>
                  </a:cubicBezTo>
                  <a:cubicBezTo>
                    <a:pt x="736959" y="228359"/>
                    <a:pt x="697925" y="221078"/>
                    <a:pt x="666369" y="199701"/>
                  </a:cubicBezTo>
                  <a:cubicBezTo>
                    <a:pt x="638937" y="179603"/>
                    <a:pt x="590169" y="127883"/>
                    <a:pt x="554927" y="112071"/>
                  </a:cubicBezTo>
                  <a:cubicBezTo>
                    <a:pt x="501967" y="93783"/>
                    <a:pt x="291941" y="135788"/>
                    <a:pt x="246317" y="121120"/>
                  </a:cubicBezTo>
                  <a:cubicBezTo>
                    <a:pt x="240682" y="156954"/>
                    <a:pt x="232535" y="192348"/>
                    <a:pt x="221933" y="227038"/>
                  </a:cubicBezTo>
                  <a:cubicBezTo>
                    <a:pt x="206121" y="276663"/>
                    <a:pt x="183737" y="403536"/>
                    <a:pt x="204406" y="467925"/>
                  </a:cubicBezTo>
                  <a:cubicBezTo>
                    <a:pt x="225076" y="532314"/>
                    <a:pt x="0" y="641185"/>
                    <a:pt x="0" y="641185"/>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0" name="任意多边形: 形状 19">
              <a:extLst>
                <a:ext uri="{FF2B5EF4-FFF2-40B4-BE49-F238E27FC236}">
                  <a16:creationId xmlns:a16="http://schemas.microsoft.com/office/drawing/2014/main" id="{52443315-BF1F-FB41-3213-2161641EDD33}"/>
                </a:ext>
              </a:extLst>
            </p:cNvPr>
            <p:cNvSpPr/>
            <p:nvPr>
              <p:custDataLst>
                <p:tags r:id="rId6"/>
              </p:custDataLst>
            </p:nvPr>
          </p:nvSpPr>
          <p:spPr>
            <a:xfrm>
              <a:off x="8269374" y="4195539"/>
              <a:ext cx="190830" cy="321288"/>
            </a:xfrm>
            <a:custGeom>
              <a:avLst/>
              <a:gdLst>
                <a:gd name="connsiteX0" fmla="*/ 67532 w 205194"/>
                <a:gd name="connsiteY0" fmla="*/ 0 h 345471"/>
                <a:gd name="connsiteX1" fmla="*/ 51530 w 205194"/>
                <a:gd name="connsiteY1" fmla="*/ 72771 h 345471"/>
                <a:gd name="connsiteX2" fmla="*/ 0 w 205194"/>
                <a:gd name="connsiteY2" fmla="*/ 345472 h 345471"/>
                <a:gd name="connsiteX3" fmla="*/ 203930 w 205194"/>
                <a:gd name="connsiteY3" fmla="*/ 172212 h 345471"/>
                <a:gd name="connsiteX4" fmla="*/ 196977 w 205194"/>
                <a:gd name="connsiteY4" fmla="*/ 134112 h 345471"/>
                <a:gd name="connsiteX5" fmla="*/ 67532 w 205194"/>
                <a:gd name="connsiteY5" fmla="*/ 0 h 34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194" h="345471">
                  <a:moveTo>
                    <a:pt x="67532" y="0"/>
                  </a:moveTo>
                  <a:cubicBezTo>
                    <a:pt x="61055" y="27527"/>
                    <a:pt x="55626" y="53054"/>
                    <a:pt x="51530" y="72771"/>
                  </a:cubicBezTo>
                  <a:cubicBezTo>
                    <a:pt x="36862" y="134874"/>
                    <a:pt x="0" y="345472"/>
                    <a:pt x="0" y="345472"/>
                  </a:cubicBezTo>
                  <a:cubicBezTo>
                    <a:pt x="0" y="345472"/>
                    <a:pt x="223933" y="236506"/>
                    <a:pt x="203930" y="172212"/>
                  </a:cubicBezTo>
                  <a:cubicBezTo>
                    <a:pt x="200276" y="159792"/>
                    <a:pt x="197946" y="147021"/>
                    <a:pt x="196977" y="134112"/>
                  </a:cubicBezTo>
                  <a:cubicBezTo>
                    <a:pt x="140399" y="158305"/>
                    <a:pt x="40481" y="124873"/>
                    <a:pt x="6753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1" name="任意多边形: 形状 20">
              <a:extLst>
                <a:ext uri="{FF2B5EF4-FFF2-40B4-BE49-F238E27FC236}">
                  <a16:creationId xmlns:a16="http://schemas.microsoft.com/office/drawing/2014/main" id="{AD7FB230-E2D2-4C64-AFCC-AEE8EA9F8EC2}"/>
                </a:ext>
              </a:extLst>
            </p:cNvPr>
            <p:cNvSpPr/>
            <p:nvPr>
              <p:custDataLst>
                <p:tags r:id="rId7"/>
              </p:custDataLst>
            </p:nvPr>
          </p:nvSpPr>
          <p:spPr>
            <a:xfrm>
              <a:off x="8415363" y="3938386"/>
              <a:ext cx="126757" cy="142616"/>
            </a:xfrm>
            <a:custGeom>
              <a:avLst/>
              <a:gdLst>
                <a:gd name="connsiteX0" fmla="*/ 134297 w 136298"/>
                <a:gd name="connsiteY0" fmla="*/ 70960 h 153351"/>
                <a:gd name="connsiteX1" fmla="*/ 78004 w 136298"/>
                <a:gd name="connsiteY1" fmla="*/ 285 h 153351"/>
                <a:gd name="connsiteX2" fmla="*/ 15044 w 136298"/>
                <a:gd name="connsiteY2" fmla="*/ 41623 h 153351"/>
                <a:gd name="connsiteX3" fmla="*/ 51620 w 136298"/>
                <a:gd name="connsiteY3" fmla="*/ 20668 h 153351"/>
                <a:gd name="connsiteX4" fmla="*/ 90 w 136298"/>
                <a:gd name="connsiteY4" fmla="*/ 88200 h 153351"/>
                <a:gd name="connsiteX5" fmla="*/ 59240 w 136298"/>
                <a:gd name="connsiteY5" fmla="*/ 153351 h 15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8" h="153351">
                  <a:moveTo>
                    <a:pt x="134297" y="70960"/>
                  </a:moveTo>
                  <a:cubicBezTo>
                    <a:pt x="144584" y="43147"/>
                    <a:pt x="113628" y="-4097"/>
                    <a:pt x="78004" y="285"/>
                  </a:cubicBezTo>
                  <a:cubicBezTo>
                    <a:pt x="42381" y="4666"/>
                    <a:pt x="26855" y="12477"/>
                    <a:pt x="15044" y="41623"/>
                  </a:cubicBezTo>
                  <a:cubicBezTo>
                    <a:pt x="15044" y="41623"/>
                    <a:pt x="29236" y="13810"/>
                    <a:pt x="51620" y="20668"/>
                  </a:cubicBezTo>
                  <a:cubicBezTo>
                    <a:pt x="51620" y="20668"/>
                    <a:pt x="2852" y="24669"/>
                    <a:pt x="90" y="88200"/>
                  </a:cubicBezTo>
                  <a:cubicBezTo>
                    <a:pt x="-2673" y="151732"/>
                    <a:pt x="59240" y="153351"/>
                    <a:pt x="59240" y="153351"/>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2" name="任意多边形: 形状 21">
              <a:extLst>
                <a:ext uri="{FF2B5EF4-FFF2-40B4-BE49-F238E27FC236}">
                  <a16:creationId xmlns:a16="http://schemas.microsoft.com/office/drawing/2014/main" id="{7D882859-E772-38BF-1569-3D65AD37B447}"/>
                </a:ext>
              </a:extLst>
            </p:cNvPr>
            <p:cNvSpPr/>
            <p:nvPr>
              <p:custDataLst>
                <p:tags r:id="rId8"/>
              </p:custDataLst>
            </p:nvPr>
          </p:nvSpPr>
          <p:spPr>
            <a:xfrm>
              <a:off x="8429532" y="3964073"/>
              <a:ext cx="112224" cy="117460"/>
            </a:xfrm>
            <a:custGeom>
              <a:avLst/>
              <a:gdLst>
                <a:gd name="connsiteX0" fmla="*/ 110681 w 120671"/>
                <a:gd name="connsiteY0" fmla="*/ 0 h 126301"/>
                <a:gd name="connsiteX1" fmla="*/ 17526 w 120671"/>
                <a:gd name="connsiteY1" fmla="*/ 36195 h 126301"/>
                <a:gd name="connsiteX2" fmla="*/ 76200 w 120671"/>
                <a:gd name="connsiteY2" fmla="*/ 21527 h 126301"/>
                <a:gd name="connsiteX3" fmla="*/ 0 w 120671"/>
                <a:gd name="connsiteY3" fmla="*/ 107251 h 126301"/>
                <a:gd name="connsiteX4" fmla="*/ 43815 w 120671"/>
                <a:gd name="connsiteY4" fmla="*/ 126301 h 126301"/>
                <a:gd name="connsiteX5" fmla="*/ 118872 w 120671"/>
                <a:gd name="connsiteY5" fmla="*/ 43815 h 126301"/>
                <a:gd name="connsiteX6" fmla="*/ 110681 w 120671"/>
                <a:gd name="connsiteY6" fmla="*/ 0 h 12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71" h="126301">
                  <a:moveTo>
                    <a:pt x="110681" y="0"/>
                  </a:moveTo>
                  <a:cubicBezTo>
                    <a:pt x="77248" y="3334"/>
                    <a:pt x="44006" y="22765"/>
                    <a:pt x="17526" y="36195"/>
                  </a:cubicBezTo>
                  <a:cubicBezTo>
                    <a:pt x="39529" y="28861"/>
                    <a:pt x="54197" y="21527"/>
                    <a:pt x="76200" y="21527"/>
                  </a:cubicBezTo>
                  <a:cubicBezTo>
                    <a:pt x="32957" y="21527"/>
                    <a:pt x="10573" y="63056"/>
                    <a:pt x="0" y="107251"/>
                  </a:cubicBezTo>
                  <a:cubicBezTo>
                    <a:pt x="11915" y="118550"/>
                    <a:pt x="27426" y="125294"/>
                    <a:pt x="43815" y="126301"/>
                  </a:cubicBezTo>
                  <a:lnTo>
                    <a:pt x="118872" y="43815"/>
                  </a:lnTo>
                  <a:cubicBezTo>
                    <a:pt x="122984" y="28726"/>
                    <a:pt x="119966" y="12585"/>
                    <a:pt x="110681" y="0"/>
                  </a:cubicBezTo>
                  <a:close/>
                </a:path>
              </a:pathLst>
            </a:custGeom>
            <a:solidFill>
              <a:srgbClr val="000077">
                <a:alpha val="5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3" name="任意多边形: 形状 22">
              <a:extLst>
                <a:ext uri="{FF2B5EF4-FFF2-40B4-BE49-F238E27FC236}">
                  <a16:creationId xmlns:a16="http://schemas.microsoft.com/office/drawing/2014/main" id="{C25C499F-C239-6900-1901-C0AEFFDA3DE4}"/>
                </a:ext>
              </a:extLst>
            </p:cNvPr>
            <p:cNvSpPr/>
            <p:nvPr>
              <p:custDataLst>
                <p:tags r:id="rId9"/>
              </p:custDataLst>
            </p:nvPr>
          </p:nvSpPr>
          <p:spPr>
            <a:xfrm>
              <a:off x="8424927" y="3976446"/>
              <a:ext cx="344887" cy="303335"/>
            </a:xfrm>
            <a:custGeom>
              <a:avLst/>
              <a:gdLst>
                <a:gd name="connsiteX0" fmla="*/ 63434 w 370846"/>
                <a:gd name="connsiteY0" fmla="*/ 326167 h 326167"/>
                <a:gd name="connsiteX1" fmla="*/ 1712 w 370846"/>
                <a:gd name="connsiteY1" fmla="*/ 178149 h 326167"/>
                <a:gd name="connsiteX2" fmla="*/ 165542 w 370846"/>
                <a:gd name="connsiteY2" fmla="*/ 889 h 326167"/>
                <a:gd name="connsiteX3" fmla="*/ 344517 w 370846"/>
                <a:gd name="connsiteY3" fmla="*/ 81565 h 326167"/>
                <a:gd name="connsiteX4" fmla="*/ 370044 w 370846"/>
                <a:gd name="connsiteY4" fmla="*/ 202723 h 326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46" h="326167">
                  <a:moveTo>
                    <a:pt x="63434" y="326167"/>
                  </a:moveTo>
                  <a:cubicBezTo>
                    <a:pt x="9809" y="320071"/>
                    <a:pt x="-5622" y="247872"/>
                    <a:pt x="1712" y="178149"/>
                  </a:cubicBezTo>
                  <a:cubicBezTo>
                    <a:pt x="9047" y="108426"/>
                    <a:pt x="67244" y="13557"/>
                    <a:pt x="165542" y="889"/>
                  </a:cubicBezTo>
                  <a:cubicBezTo>
                    <a:pt x="232217" y="-7684"/>
                    <a:pt x="324991" y="47752"/>
                    <a:pt x="344517" y="81565"/>
                  </a:cubicBezTo>
                  <a:cubicBezTo>
                    <a:pt x="364815" y="118541"/>
                    <a:pt x="373698" y="160702"/>
                    <a:pt x="370044" y="202723"/>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4" name="任意多边形: 形状 23">
              <a:extLst>
                <a:ext uri="{FF2B5EF4-FFF2-40B4-BE49-F238E27FC236}">
                  <a16:creationId xmlns:a16="http://schemas.microsoft.com/office/drawing/2014/main" id="{A6EBEDB5-5A4B-9F5E-0AE5-EE6CE202F83B}"/>
                </a:ext>
              </a:extLst>
            </p:cNvPr>
            <p:cNvSpPr/>
            <p:nvPr>
              <p:custDataLst>
                <p:tags r:id="rId10"/>
              </p:custDataLst>
            </p:nvPr>
          </p:nvSpPr>
          <p:spPr>
            <a:xfrm>
              <a:off x="8685801" y="4082154"/>
              <a:ext cx="83687" cy="273985"/>
            </a:xfrm>
            <a:custGeom>
              <a:avLst/>
              <a:gdLst>
                <a:gd name="connsiteX0" fmla="*/ 74009 w 89986"/>
                <a:gd name="connsiteY0" fmla="*/ 0 h 294608"/>
                <a:gd name="connsiteX1" fmla="*/ 53816 w 89986"/>
                <a:gd name="connsiteY1" fmla="*/ 185642 h 294608"/>
                <a:gd name="connsiteX2" fmla="*/ 0 w 89986"/>
                <a:gd name="connsiteY2" fmla="*/ 294608 h 294608"/>
                <a:gd name="connsiteX3" fmla="*/ 22003 w 89986"/>
                <a:gd name="connsiteY3" fmla="*/ 229648 h 294608"/>
                <a:gd name="connsiteX4" fmla="*/ 35528 w 89986"/>
                <a:gd name="connsiteY4" fmla="*/ 47434 h 2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86" h="294608">
                  <a:moveTo>
                    <a:pt x="74009" y="0"/>
                  </a:moveTo>
                  <a:cubicBezTo>
                    <a:pt x="97917" y="36385"/>
                    <a:pt x="97917" y="145256"/>
                    <a:pt x="53816" y="185642"/>
                  </a:cubicBezTo>
                  <a:cubicBezTo>
                    <a:pt x="9716" y="226028"/>
                    <a:pt x="59912" y="264128"/>
                    <a:pt x="0" y="294608"/>
                  </a:cubicBezTo>
                  <a:cubicBezTo>
                    <a:pt x="20772" y="280112"/>
                    <a:pt x="29690" y="253783"/>
                    <a:pt x="22003" y="229648"/>
                  </a:cubicBezTo>
                  <a:cubicBezTo>
                    <a:pt x="11049" y="184404"/>
                    <a:pt x="35528" y="47434"/>
                    <a:pt x="35528" y="47434"/>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5" name="任意多边形: 形状 24">
              <a:extLst>
                <a:ext uri="{FF2B5EF4-FFF2-40B4-BE49-F238E27FC236}">
                  <a16:creationId xmlns:a16="http://schemas.microsoft.com/office/drawing/2014/main" id="{A476E3F2-06A3-E32F-DFED-5619A3C8545A}"/>
                </a:ext>
              </a:extLst>
            </p:cNvPr>
            <p:cNvSpPr/>
            <p:nvPr>
              <p:custDataLst>
                <p:tags r:id="rId11"/>
              </p:custDataLst>
            </p:nvPr>
          </p:nvSpPr>
          <p:spPr>
            <a:xfrm>
              <a:off x="8924088" y="4405391"/>
              <a:ext cx="207105" cy="274188"/>
            </a:xfrm>
            <a:custGeom>
              <a:avLst/>
              <a:gdLst>
                <a:gd name="connsiteX0" fmla="*/ 102870 w 222694"/>
                <a:gd name="connsiteY0" fmla="*/ 0 h 294826"/>
                <a:gd name="connsiteX1" fmla="*/ 106108 w 222694"/>
                <a:gd name="connsiteY1" fmla="*/ 149733 h 294826"/>
                <a:gd name="connsiteX2" fmla="*/ 42958 w 222694"/>
                <a:gd name="connsiteY2" fmla="*/ 142303 h 294826"/>
                <a:gd name="connsiteX3" fmla="*/ 0 w 222694"/>
                <a:gd name="connsiteY3" fmla="*/ 284226 h 294826"/>
                <a:gd name="connsiteX4" fmla="*/ 219075 w 222694"/>
                <a:gd name="connsiteY4" fmla="*/ 253746 h 294826"/>
                <a:gd name="connsiteX5" fmla="*/ 222695 w 222694"/>
                <a:gd name="connsiteY5" fmla="*/ 239649 h 294826"/>
                <a:gd name="connsiteX6" fmla="*/ 102870 w 222694"/>
                <a:gd name="connsiteY6" fmla="*/ 0 h 29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94" h="294826">
                  <a:moveTo>
                    <a:pt x="102870" y="0"/>
                  </a:moveTo>
                  <a:cubicBezTo>
                    <a:pt x="101632" y="58388"/>
                    <a:pt x="96012" y="126111"/>
                    <a:pt x="106108" y="149733"/>
                  </a:cubicBezTo>
                  <a:cubicBezTo>
                    <a:pt x="106108" y="149733"/>
                    <a:pt x="79058" y="147447"/>
                    <a:pt x="42958" y="142303"/>
                  </a:cubicBezTo>
                  <a:cubicBezTo>
                    <a:pt x="50863" y="190691"/>
                    <a:pt x="18002" y="235934"/>
                    <a:pt x="0" y="284226"/>
                  </a:cubicBezTo>
                  <a:cubicBezTo>
                    <a:pt x="81248" y="298990"/>
                    <a:pt x="198596" y="305657"/>
                    <a:pt x="219075" y="253746"/>
                  </a:cubicBezTo>
                  <a:cubicBezTo>
                    <a:pt x="220780" y="249188"/>
                    <a:pt x="221990" y="244463"/>
                    <a:pt x="222695" y="239649"/>
                  </a:cubicBezTo>
                  <a:cubicBezTo>
                    <a:pt x="138113" y="192119"/>
                    <a:pt x="134302" y="85058"/>
                    <a:pt x="10287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6" name="任意多边形: 形状 25">
              <a:extLst>
                <a:ext uri="{FF2B5EF4-FFF2-40B4-BE49-F238E27FC236}">
                  <a16:creationId xmlns:a16="http://schemas.microsoft.com/office/drawing/2014/main" id="{510D701E-28A8-1B9B-3F6B-9550D5272A5E}"/>
                </a:ext>
              </a:extLst>
            </p:cNvPr>
            <p:cNvSpPr/>
            <p:nvPr>
              <p:custDataLst>
                <p:tags r:id="rId12"/>
              </p:custDataLst>
            </p:nvPr>
          </p:nvSpPr>
          <p:spPr>
            <a:xfrm>
              <a:off x="8201770" y="4342895"/>
              <a:ext cx="464366" cy="505023"/>
            </a:xfrm>
            <a:custGeom>
              <a:avLst/>
              <a:gdLst>
                <a:gd name="connsiteX0" fmla="*/ 396353 w 499318"/>
                <a:gd name="connsiteY0" fmla="*/ 482204 h 543036"/>
                <a:gd name="connsiteX1" fmla="*/ 442645 w 499318"/>
                <a:gd name="connsiteY1" fmla="*/ 383525 h 543036"/>
                <a:gd name="connsiteX2" fmla="*/ 362635 w 499318"/>
                <a:gd name="connsiteY2" fmla="*/ 292657 h 543036"/>
                <a:gd name="connsiteX3" fmla="*/ 499318 w 499318"/>
                <a:gd name="connsiteY3" fmla="*/ 99966 h 543036"/>
                <a:gd name="connsiteX4" fmla="*/ 480268 w 499318"/>
                <a:gd name="connsiteY4" fmla="*/ 98156 h 543036"/>
                <a:gd name="connsiteX5" fmla="*/ 331298 w 499318"/>
                <a:gd name="connsiteY5" fmla="*/ 112825 h 543036"/>
                <a:gd name="connsiteX6" fmla="*/ 270052 w 499318"/>
                <a:gd name="connsiteY6" fmla="*/ 2525 h 543036"/>
                <a:gd name="connsiteX7" fmla="*/ 243668 w 499318"/>
                <a:gd name="connsiteY7" fmla="*/ 2525 h 543036"/>
                <a:gd name="connsiteX8" fmla="*/ 72217 w 499318"/>
                <a:gd name="connsiteY8" fmla="*/ 171213 h 543036"/>
                <a:gd name="connsiteX9" fmla="*/ 399 w 499318"/>
                <a:gd name="connsiteY9" fmla="*/ 286275 h 543036"/>
                <a:gd name="connsiteX10" fmla="*/ 38499 w 499318"/>
                <a:gd name="connsiteY10" fmla="*/ 403147 h 543036"/>
                <a:gd name="connsiteX11" fmla="*/ 65074 w 499318"/>
                <a:gd name="connsiteY11" fmla="*/ 524686 h 543036"/>
                <a:gd name="connsiteX12" fmla="*/ 396353 w 499318"/>
                <a:gd name="connsiteY12" fmla="*/ 482204 h 54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318" h="543036">
                  <a:moveTo>
                    <a:pt x="396353" y="482204"/>
                  </a:moveTo>
                  <a:cubicBezTo>
                    <a:pt x="407644" y="447524"/>
                    <a:pt x="423193" y="414378"/>
                    <a:pt x="442645" y="383525"/>
                  </a:cubicBezTo>
                  <a:cubicBezTo>
                    <a:pt x="442645" y="383525"/>
                    <a:pt x="345204" y="383525"/>
                    <a:pt x="362635" y="292657"/>
                  </a:cubicBezTo>
                  <a:cubicBezTo>
                    <a:pt x="374160" y="232649"/>
                    <a:pt x="499318" y="99966"/>
                    <a:pt x="499318" y="99966"/>
                  </a:cubicBezTo>
                  <a:lnTo>
                    <a:pt x="480268" y="98156"/>
                  </a:lnTo>
                  <a:lnTo>
                    <a:pt x="331298" y="112825"/>
                  </a:lnTo>
                  <a:lnTo>
                    <a:pt x="270052" y="2525"/>
                  </a:lnTo>
                  <a:cubicBezTo>
                    <a:pt x="261579" y="-842"/>
                    <a:pt x="252140" y="-842"/>
                    <a:pt x="243668" y="2525"/>
                  </a:cubicBezTo>
                  <a:cubicBezTo>
                    <a:pt x="232714" y="8717"/>
                    <a:pt x="103459" y="118254"/>
                    <a:pt x="72217" y="171213"/>
                  </a:cubicBezTo>
                  <a:cubicBezTo>
                    <a:pt x="40975" y="224172"/>
                    <a:pt x="-4745" y="233316"/>
                    <a:pt x="399" y="286275"/>
                  </a:cubicBezTo>
                  <a:cubicBezTo>
                    <a:pt x="5542" y="339234"/>
                    <a:pt x="27736" y="373905"/>
                    <a:pt x="38499" y="403147"/>
                  </a:cubicBezTo>
                  <a:cubicBezTo>
                    <a:pt x="43642" y="416863"/>
                    <a:pt x="47548" y="463250"/>
                    <a:pt x="65074" y="524686"/>
                  </a:cubicBezTo>
                  <a:cubicBezTo>
                    <a:pt x="180707" y="557071"/>
                    <a:pt x="303770" y="548784"/>
                    <a:pt x="396353" y="482204"/>
                  </a:cubicBezTo>
                  <a:close/>
                </a:path>
              </a:pathLst>
            </a:custGeom>
            <a:solidFill>
              <a:srgbClr val="FFFFFF"/>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7" name="任意多边形: 形状 26">
              <a:extLst>
                <a:ext uri="{FF2B5EF4-FFF2-40B4-BE49-F238E27FC236}">
                  <a16:creationId xmlns:a16="http://schemas.microsoft.com/office/drawing/2014/main" id="{BF4CF687-7725-F25F-C9B0-2846E39AB51A}"/>
                </a:ext>
              </a:extLst>
            </p:cNvPr>
            <p:cNvSpPr/>
            <p:nvPr>
              <p:custDataLst>
                <p:tags r:id="rId13"/>
              </p:custDataLst>
            </p:nvPr>
          </p:nvSpPr>
          <p:spPr>
            <a:xfrm>
              <a:off x="8235979" y="4679466"/>
              <a:ext cx="377450" cy="168454"/>
            </a:xfrm>
            <a:custGeom>
              <a:avLst/>
              <a:gdLst>
                <a:gd name="connsiteX0" fmla="*/ 0 w 405860"/>
                <a:gd name="connsiteY0" fmla="*/ 35528 h 181133"/>
                <a:gd name="connsiteX1" fmla="*/ 2286 w 405860"/>
                <a:gd name="connsiteY1" fmla="*/ 41243 h 181133"/>
                <a:gd name="connsiteX2" fmla="*/ 28861 w 405860"/>
                <a:gd name="connsiteY2" fmla="*/ 162782 h 181133"/>
                <a:gd name="connsiteX3" fmla="*/ 359569 w 405860"/>
                <a:gd name="connsiteY3" fmla="*/ 120301 h 181133"/>
                <a:gd name="connsiteX4" fmla="*/ 405860 w 405860"/>
                <a:gd name="connsiteY4" fmla="*/ 21622 h 181133"/>
                <a:gd name="connsiteX5" fmla="*/ 344138 w 405860"/>
                <a:gd name="connsiteY5" fmla="*/ 0 h 181133"/>
                <a:gd name="connsiteX6" fmla="*/ 0 w 405860"/>
                <a:gd name="connsiteY6" fmla="*/ 35528 h 18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860" h="181133">
                  <a:moveTo>
                    <a:pt x="0" y="35528"/>
                  </a:moveTo>
                  <a:cubicBezTo>
                    <a:pt x="826" y="37433"/>
                    <a:pt x="1588" y="39338"/>
                    <a:pt x="2286" y="41243"/>
                  </a:cubicBezTo>
                  <a:cubicBezTo>
                    <a:pt x="7429" y="54959"/>
                    <a:pt x="11335" y="101346"/>
                    <a:pt x="28861" y="162782"/>
                  </a:cubicBezTo>
                  <a:cubicBezTo>
                    <a:pt x="143923" y="195167"/>
                    <a:pt x="266986" y="186881"/>
                    <a:pt x="359569" y="120301"/>
                  </a:cubicBezTo>
                  <a:cubicBezTo>
                    <a:pt x="370860" y="85620"/>
                    <a:pt x="386408" y="52474"/>
                    <a:pt x="405860" y="21622"/>
                  </a:cubicBezTo>
                  <a:cubicBezTo>
                    <a:pt x="405860" y="21622"/>
                    <a:pt x="368522" y="21622"/>
                    <a:pt x="344138" y="0"/>
                  </a:cubicBezTo>
                  <a:cubicBezTo>
                    <a:pt x="264986" y="92869"/>
                    <a:pt x="109823" y="81534"/>
                    <a:pt x="0" y="35528"/>
                  </a:cubicBezTo>
                  <a:close/>
                </a:path>
              </a:pathLst>
            </a:custGeom>
            <a:solidFill>
              <a:srgbClr val="E657FF">
                <a:alpha val="14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8" name="任意多边形: 形状 27">
              <a:extLst>
                <a:ext uri="{FF2B5EF4-FFF2-40B4-BE49-F238E27FC236}">
                  <a16:creationId xmlns:a16="http://schemas.microsoft.com/office/drawing/2014/main" id="{223C9CB0-4161-02D4-C362-6565DC9AA06C}"/>
                </a:ext>
              </a:extLst>
            </p:cNvPr>
            <p:cNvSpPr/>
            <p:nvPr>
              <p:custDataLst>
                <p:tags r:id="rId14"/>
              </p:custDataLst>
            </p:nvPr>
          </p:nvSpPr>
          <p:spPr>
            <a:xfrm>
              <a:off x="8262819" y="4791345"/>
              <a:ext cx="350609" cy="265950"/>
            </a:xfrm>
            <a:custGeom>
              <a:avLst/>
              <a:gdLst>
                <a:gd name="connsiteX0" fmla="*/ 0 w 376999"/>
                <a:gd name="connsiteY0" fmla="*/ 42481 h 285968"/>
                <a:gd name="connsiteX1" fmla="*/ 134112 w 376999"/>
                <a:gd name="connsiteY1" fmla="*/ 284416 h 285968"/>
                <a:gd name="connsiteX2" fmla="*/ 377000 w 376999"/>
                <a:gd name="connsiteY2" fmla="*/ 81629 h 285968"/>
                <a:gd name="connsiteX3" fmla="*/ 325946 w 376999"/>
                <a:gd name="connsiteY3" fmla="*/ 30575 h 285968"/>
                <a:gd name="connsiteX4" fmla="*/ 330708 w 376999"/>
                <a:gd name="connsiteY4" fmla="*/ 0 h 285968"/>
                <a:gd name="connsiteX5" fmla="*/ 0 w 376999"/>
                <a:gd name="connsiteY5" fmla="*/ 42481 h 28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999" h="285968">
                  <a:moveTo>
                    <a:pt x="0" y="42481"/>
                  </a:moveTo>
                  <a:cubicBezTo>
                    <a:pt x="24815" y="132655"/>
                    <a:pt x="70792" y="215589"/>
                    <a:pt x="134112" y="284416"/>
                  </a:cubicBezTo>
                  <a:cubicBezTo>
                    <a:pt x="134112" y="284416"/>
                    <a:pt x="334137" y="317182"/>
                    <a:pt x="377000" y="81629"/>
                  </a:cubicBezTo>
                  <a:cubicBezTo>
                    <a:pt x="377000" y="81629"/>
                    <a:pt x="325946" y="79819"/>
                    <a:pt x="325946" y="30575"/>
                  </a:cubicBezTo>
                  <a:cubicBezTo>
                    <a:pt x="326190" y="20222"/>
                    <a:pt x="327791" y="9940"/>
                    <a:pt x="330708" y="0"/>
                  </a:cubicBezTo>
                  <a:cubicBezTo>
                    <a:pt x="238125" y="66580"/>
                    <a:pt x="115062" y="74867"/>
                    <a:pt x="0" y="42481"/>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9" name="任意多边形: 形状 28">
              <a:extLst>
                <a:ext uri="{FF2B5EF4-FFF2-40B4-BE49-F238E27FC236}">
                  <a16:creationId xmlns:a16="http://schemas.microsoft.com/office/drawing/2014/main" id="{58F135B5-F8DD-6104-CE50-E442EE01D6E9}"/>
                </a:ext>
              </a:extLst>
            </p:cNvPr>
            <p:cNvSpPr/>
            <p:nvPr>
              <p:custDataLst>
                <p:tags r:id="rId15"/>
              </p:custDataLst>
            </p:nvPr>
          </p:nvSpPr>
          <p:spPr>
            <a:xfrm>
              <a:off x="8383026" y="4791345"/>
              <a:ext cx="230403" cy="266548"/>
            </a:xfrm>
            <a:custGeom>
              <a:avLst/>
              <a:gdLst>
                <a:gd name="connsiteX0" fmla="*/ 196691 w 247745"/>
                <a:gd name="connsiteY0" fmla="*/ 30575 h 286611"/>
                <a:gd name="connsiteX1" fmla="*/ 201454 w 247745"/>
                <a:gd name="connsiteY1" fmla="*/ 0 h 286611"/>
                <a:gd name="connsiteX2" fmla="*/ 136589 w 247745"/>
                <a:gd name="connsiteY2" fmla="*/ 35623 h 286611"/>
                <a:gd name="connsiteX3" fmla="*/ 0 w 247745"/>
                <a:gd name="connsiteY3" fmla="*/ 279178 h 286611"/>
                <a:gd name="connsiteX4" fmla="*/ 4858 w 247745"/>
                <a:gd name="connsiteY4" fmla="*/ 284702 h 286611"/>
                <a:gd name="connsiteX5" fmla="*/ 247745 w 247745"/>
                <a:gd name="connsiteY5" fmla="*/ 81915 h 286611"/>
                <a:gd name="connsiteX6" fmla="*/ 196691 w 247745"/>
                <a:gd name="connsiteY6" fmla="*/ 30575 h 28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45" h="286611">
                  <a:moveTo>
                    <a:pt x="196691" y="30575"/>
                  </a:moveTo>
                  <a:cubicBezTo>
                    <a:pt x="196936" y="20222"/>
                    <a:pt x="198537" y="9940"/>
                    <a:pt x="201454" y="0"/>
                  </a:cubicBezTo>
                  <a:cubicBezTo>
                    <a:pt x="181349" y="14449"/>
                    <a:pt x="159569" y="26413"/>
                    <a:pt x="136589" y="35623"/>
                  </a:cubicBezTo>
                  <a:cubicBezTo>
                    <a:pt x="170783" y="139827"/>
                    <a:pt x="92012" y="235648"/>
                    <a:pt x="0" y="279178"/>
                  </a:cubicBezTo>
                  <a:lnTo>
                    <a:pt x="4858" y="284702"/>
                  </a:lnTo>
                  <a:cubicBezTo>
                    <a:pt x="4858" y="284702"/>
                    <a:pt x="199073" y="320516"/>
                    <a:pt x="247745" y="81915"/>
                  </a:cubicBezTo>
                  <a:cubicBezTo>
                    <a:pt x="247745" y="81629"/>
                    <a:pt x="196691" y="79819"/>
                    <a:pt x="196691" y="30575"/>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0" name="任意多边形: 形状 29">
              <a:extLst>
                <a:ext uri="{FF2B5EF4-FFF2-40B4-BE49-F238E27FC236}">
                  <a16:creationId xmlns:a16="http://schemas.microsoft.com/office/drawing/2014/main" id="{85529F7B-00D9-66B8-1655-A2B67BF6C191}"/>
                </a:ext>
              </a:extLst>
            </p:cNvPr>
            <p:cNvSpPr/>
            <p:nvPr>
              <p:custDataLst>
                <p:tags r:id="rId16"/>
              </p:custDataLst>
            </p:nvPr>
          </p:nvSpPr>
          <p:spPr>
            <a:xfrm>
              <a:off x="8945831" y="4403428"/>
              <a:ext cx="266150" cy="556689"/>
            </a:xfrm>
            <a:custGeom>
              <a:avLst/>
              <a:gdLst>
                <a:gd name="connsiteX0" fmla="*/ 286184 w 286183"/>
                <a:gd name="connsiteY0" fmla="*/ 548751 h 598591"/>
                <a:gd name="connsiteX1" fmla="*/ 181409 w 286183"/>
                <a:gd name="connsiteY1" fmla="*/ 318436 h 598591"/>
                <a:gd name="connsiteX2" fmla="*/ 114734 w 286183"/>
                <a:gd name="connsiteY2" fmla="*/ 151177 h 598591"/>
                <a:gd name="connsiteX3" fmla="*/ 95684 w 286183"/>
                <a:gd name="connsiteY3" fmla="*/ 52593 h 598591"/>
                <a:gd name="connsiteX4" fmla="*/ 71776 w 286183"/>
                <a:gd name="connsiteY4" fmla="*/ 206 h 598591"/>
                <a:gd name="connsiteX5" fmla="*/ 39677 w 286183"/>
                <a:gd name="connsiteY5" fmla="*/ 62309 h 598591"/>
                <a:gd name="connsiteX6" fmla="*/ 37296 w 286183"/>
                <a:gd name="connsiteY6" fmla="*/ 180419 h 598591"/>
                <a:gd name="connsiteX7" fmla="*/ 720 w 286183"/>
                <a:gd name="connsiteY7" fmla="*/ 318436 h 598591"/>
                <a:gd name="connsiteX8" fmla="*/ 93303 w 286183"/>
                <a:gd name="connsiteY8" fmla="*/ 393493 h 598591"/>
                <a:gd name="connsiteX9" fmla="*/ 137499 w 286183"/>
                <a:gd name="connsiteY9" fmla="*/ 598566 h 598591"/>
                <a:gd name="connsiteX10" fmla="*/ 286184 w 286183"/>
                <a:gd name="connsiteY10" fmla="*/ 548751 h 59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183" h="598591">
                  <a:moveTo>
                    <a:pt x="286184" y="548751"/>
                  </a:moveTo>
                  <a:cubicBezTo>
                    <a:pt x="236654" y="443976"/>
                    <a:pt x="188838" y="341963"/>
                    <a:pt x="181409" y="318436"/>
                  </a:cubicBezTo>
                  <a:cubicBezTo>
                    <a:pt x="166740" y="270144"/>
                    <a:pt x="133784" y="197469"/>
                    <a:pt x="114734" y="151177"/>
                  </a:cubicBezTo>
                  <a:cubicBezTo>
                    <a:pt x="95684" y="104886"/>
                    <a:pt x="97684" y="75739"/>
                    <a:pt x="95684" y="52593"/>
                  </a:cubicBezTo>
                  <a:cubicBezTo>
                    <a:pt x="93684" y="29448"/>
                    <a:pt x="93303" y="3825"/>
                    <a:pt x="71776" y="206"/>
                  </a:cubicBezTo>
                  <a:cubicBezTo>
                    <a:pt x="50250" y="-3414"/>
                    <a:pt x="55584" y="41640"/>
                    <a:pt x="39677" y="62309"/>
                  </a:cubicBezTo>
                  <a:cubicBezTo>
                    <a:pt x="23770" y="82978"/>
                    <a:pt x="31200" y="123174"/>
                    <a:pt x="37296" y="180419"/>
                  </a:cubicBezTo>
                  <a:cubicBezTo>
                    <a:pt x="43392" y="237664"/>
                    <a:pt x="-6519" y="258333"/>
                    <a:pt x="720" y="318436"/>
                  </a:cubicBezTo>
                  <a:cubicBezTo>
                    <a:pt x="7959" y="378539"/>
                    <a:pt x="54345" y="339867"/>
                    <a:pt x="93303" y="393493"/>
                  </a:cubicBezTo>
                  <a:cubicBezTo>
                    <a:pt x="114448" y="422068"/>
                    <a:pt x="124068" y="512175"/>
                    <a:pt x="137499" y="598566"/>
                  </a:cubicBezTo>
                  <a:cubicBezTo>
                    <a:pt x="191696" y="599424"/>
                    <a:pt x="242464" y="578754"/>
                    <a:pt x="286184" y="548751"/>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1" name="任意多边形: 形状 30">
              <a:extLst>
                <a:ext uri="{FF2B5EF4-FFF2-40B4-BE49-F238E27FC236}">
                  <a16:creationId xmlns:a16="http://schemas.microsoft.com/office/drawing/2014/main" id="{FE5F0DCC-ADF9-4C3F-2527-27D18E5F00CF}"/>
                </a:ext>
              </a:extLst>
            </p:cNvPr>
            <p:cNvSpPr/>
            <p:nvPr>
              <p:custDataLst>
                <p:tags r:id="rId17"/>
              </p:custDataLst>
            </p:nvPr>
          </p:nvSpPr>
          <p:spPr>
            <a:xfrm>
              <a:off x="9056342" y="4848746"/>
              <a:ext cx="155904" cy="111371"/>
            </a:xfrm>
            <a:custGeom>
              <a:avLst/>
              <a:gdLst>
                <a:gd name="connsiteX0" fmla="*/ 0 w 167639"/>
                <a:gd name="connsiteY0" fmla="*/ 0 h 119754"/>
                <a:gd name="connsiteX1" fmla="*/ 18479 w 167639"/>
                <a:gd name="connsiteY1" fmla="*/ 119729 h 119754"/>
                <a:gd name="connsiteX2" fmla="*/ 167640 w 167639"/>
                <a:gd name="connsiteY2" fmla="*/ 69914 h 119754"/>
                <a:gd name="connsiteX3" fmla="*/ 162782 w 167639"/>
                <a:gd name="connsiteY3" fmla="*/ 59531 h 119754"/>
                <a:gd name="connsiteX4" fmla="*/ 0 w 167639"/>
                <a:gd name="connsiteY4" fmla="*/ 0 h 11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39" h="119754">
                  <a:moveTo>
                    <a:pt x="0" y="0"/>
                  </a:moveTo>
                  <a:cubicBezTo>
                    <a:pt x="6477" y="35909"/>
                    <a:pt x="12002" y="78200"/>
                    <a:pt x="18479" y="119729"/>
                  </a:cubicBezTo>
                  <a:cubicBezTo>
                    <a:pt x="72866" y="120587"/>
                    <a:pt x="123253" y="99917"/>
                    <a:pt x="167640" y="69914"/>
                  </a:cubicBezTo>
                  <a:lnTo>
                    <a:pt x="162782" y="59531"/>
                  </a:lnTo>
                  <a:cubicBezTo>
                    <a:pt x="103537" y="61436"/>
                    <a:pt x="41148" y="42481"/>
                    <a:pt x="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2" name="任意多边形: 形状 31">
              <a:extLst>
                <a:ext uri="{FF2B5EF4-FFF2-40B4-BE49-F238E27FC236}">
                  <a16:creationId xmlns:a16="http://schemas.microsoft.com/office/drawing/2014/main" id="{66977F36-A929-3DDC-B4BA-089FA110F2B1}"/>
                </a:ext>
              </a:extLst>
            </p:cNvPr>
            <p:cNvSpPr/>
            <p:nvPr>
              <p:custDataLst>
                <p:tags r:id="rId18"/>
              </p:custDataLst>
            </p:nvPr>
          </p:nvSpPr>
          <p:spPr>
            <a:xfrm>
              <a:off x="7954111" y="4867260"/>
              <a:ext cx="1380065" cy="443410"/>
            </a:xfrm>
            <a:custGeom>
              <a:avLst/>
              <a:gdLst>
                <a:gd name="connsiteX0" fmla="*/ 1468658 w 1483940"/>
                <a:gd name="connsiteY0" fmla="*/ 302609 h 476785"/>
                <a:gd name="connsiteX1" fmla="*/ 1352834 w 1483940"/>
                <a:gd name="connsiteY1" fmla="*/ 50006 h 476785"/>
                <a:gd name="connsiteX2" fmla="*/ 1203673 w 1483940"/>
                <a:gd name="connsiteY2" fmla="*/ 99822 h 476785"/>
                <a:gd name="connsiteX3" fmla="*/ 1254441 w 1483940"/>
                <a:gd name="connsiteY3" fmla="*/ 273367 h 476785"/>
                <a:gd name="connsiteX4" fmla="*/ 964691 w 1483940"/>
                <a:gd name="connsiteY4" fmla="*/ 163830 h 476785"/>
                <a:gd name="connsiteX5" fmla="*/ 867250 w 1483940"/>
                <a:gd name="connsiteY5" fmla="*/ 46863 h 476785"/>
                <a:gd name="connsiteX6" fmla="*/ 708944 w 1483940"/>
                <a:gd name="connsiteY6" fmla="*/ 0 h 476785"/>
                <a:gd name="connsiteX7" fmla="*/ 455389 w 1483940"/>
                <a:gd name="connsiteY7" fmla="*/ 190500 h 476785"/>
                <a:gd name="connsiteX8" fmla="*/ 380 w 1483940"/>
                <a:gd name="connsiteY8" fmla="*/ 323850 h 476785"/>
                <a:gd name="connsiteX9" fmla="*/ 239076 w 1483940"/>
                <a:gd name="connsiteY9" fmla="*/ 443103 h 476785"/>
                <a:gd name="connsiteX10" fmla="*/ 631030 w 1483940"/>
                <a:gd name="connsiteY10" fmla="*/ 440722 h 476785"/>
                <a:gd name="connsiteX11" fmla="*/ 808862 w 1483940"/>
                <a:gd name="connsiteY11" fmla="*/ 379857 h 476785"/>
                <a:gd name="connsiteX12" fmla="*/ 1376171 w 1483940"/>
                <a:gd name="connsiteY12" fmla="*/ 475107 h 476785"/>
                <a:gd name="connsiteX13" fmla="*/ 1468658 w 1483940"/>
                <a:gd name="connsiteY13" fmla="*/ 302609 h 47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940" h="476785">
                  <a:moveTo>
                    <a:pt x="1468658" y="302609"/>
                  </a:moveTo>
                  <a:cubicBezTo>
                    <a:pt x="1459133" y="274034"/>
                    <a:pt x="1404841" y="160306"/>
                    <a:pt x="1352834" y="50006"/>
                  </a:cubicBezTo>
                  <a:cubicBezTo>
                    <a:pt x="1308829" y="80010"/>
                    <a:pt x="1258061" y="100679"/>
                    <a:pt x="1203673" y="99822"/>
                  </a:cubicBezTo>
                  <a:cubicBezTo>
                    <a:pt x="1214912" y="172688"/>
                    <a:pt x="1228819" y="243268"/>
                    <a:pt x="1254441" y="273367"/>
                  </a:cubicBezTo>
                  <a:cubicBezTo>
                    <a:pt x="1230057" y="258794"/>
                    <a:pt x="993837" y="185738"/>
                    <a:pt x="964691" y="163830"/>
                  </a:cubicBezTo>
                  <a:cubicBezTo>
                    <a:pt x="935544" y="141923"/>
                    <a:pt x="928115" y="93154"/>
                    <a:pt x="867250" y="46863"/>
                  </a:cubicBezTo>
                  <a:cubicBezTo>
                    <a:pt x="806385" y="571"/>
                    <a:pt x="740663" y="17717"/>
                    <a:pt x="708944" y="0"/>
                  </a:cubicBezTo>
                  <a:cubicBezTo>
                    <a:pt x="708944" y="0"/>
                    <a:pt x="660272" y="209550"/>
                    <a:pt x="455389" y="190500"/>
                  </a:cubicBezTo>
                  <a:cubicBezTo>
                    <a:pt x="250506" y="171450"/>
                    <a:pt x="-11336" y="202406"/>
                    <a:pt x="380" y="323850"/>
                  </a:cubicBezTo>
                  <a:cubicBezTo>
                    <a:pt x="12095" y="445294"/>
                    <a:pt x="173258" y="440722"/>
                    <a:pt x="239076" y="443103"/>
                  </a:cubicBezTo>
                  <a:cubicBezTo>
                    <a:pt x="304894" y="445484"/>
                    <a:pt x="533684" y="440722"/>
                    <a:pt x="631030" y="440722"/>
                  </a:cubicBezTo>
                  <a:cubicBezTo>
                    <a:pt x="728375" y="440722"/>
                    <a:pt x="789335" y="382238"/>
                    <a:pt x="808862" y="379857"/>
                  </a:cubicBezTo>
                  <a:cubicBezTo>
                    <a:pt x="828388" y="377476"/>
                    <a:pt x="1239773" y="491871"/>
                    <a:pt x="1376171" y="475107"/>
                  </a:cubicBezTo>
                  <a:cubicBezTo>
                    <a:pt x="1512569" y="458343"/>
                    <a:pt x="1488185" y="358616"/>
                    <a:pt x="1468658" y="302609"/>
                  </a:cubicBezTo>
                  <a:close/>
                </a:path>
              </a:pathLst>
            </a:custGeom>
            <a:solidFill>
              <a:srgbClr val="FFFFFF"/>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3" name="任意多边形: 形状 32">
              <a:extLst>
                <a:ext uri="{FF2B5EF4-FFF2-40B4-BE49-F238E27FC236}">
                  <a16:creationId xmlns:a16="http://schemas.microsoft.com/office/drawing/2014/main" id="{3E2C4D14-63EB-706A-E883-7EE0FF68DF96}"/>
                </a:ext>
              </a:extLst>
            </p:cNvPr>
            <p:cNvSpPr/>
            <p:nvPr>
              <p:custDataLst>
                <p:tags r:id="rId19"/>
              </p:custDataLst>
            </p:nvPr>
          </p:nvSpPr>
          <p:spPr>
            <a:xfrm>
              <a:off x="8269075" y="4210329"/>
              <a:ext cx="379787" cy="422875"/>
            </a:xfrm>
            <a:custGeom>
              <a:avLst/>
              <a:gdLst>
                <a:gd name="connsiteX0" fmla="*/ 238828 w 408373"/>
                <a:gd name="connsiteY0" fmla="*/ 1432 h 454704"/>
                <a:gd name="connsiteX1" fmla="*/ 202919 w 408373"/>
                <a:gd name="connsiteY1" fmla="*/ 136496 h 454704"/>
                <a:gd name="connsiteX2" fmla="*/ 32803 w 408373"/>
                <a:gd name="connsiteY2" fmla="*/ 437962 h 454704"/>
                <a:gd name="connsiteX3" fmla="*/ 408373 w 408373"/>
                <a:gd name="connsiteY3" fmla="*/ 240700 h 454704"/>
                <a:gd name="connsiteX4" fmla="*/ 348747 w 408373"/>
                <a:gd name="connsiteY4" fmla="*/ 204219 h 454704"/>
                <a:gd name="connsiteX5" fmla="*/ 359986 w 408373"/>
                <a:gd name="connsiteY5" fmla="*/ 114684 h 454704"/>
                <a:gd name="connsiteX6" fmla="*/ 238828 w 408373"/>
                <a:gd name="connsiteY6" fmla="*/ 1432 h 45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373" h="454704">
                  <a:moveTo>
                    <a:pt x="238828" y="1432"/>
                  </a:moveTo>
                  <a:cubicBezTo>
                    <a:pt x="238828" y="1432"/>
                    <a:pt x="208063" y="118780"/>
                    <a:pt x="202919" y="136496"/>
                  </a:cubicBezTo>
                  <a:cubicBezTo>
                    <a:pt x="190727" y="176787"/>
                    <a:pt x="-94928" y="354238"/>
                    <a:pt x="32803" y="437962"/>
                  </a:cubicBezTo>
                  <a:cubicBezTo>
                    <a:pt x="166153" y="525592"/>
                    <a:pt x="408373" y="240700"/>
                    <a:pt x="408373" y="240700"/>
                  </a:cubicBezTo>
                  <a:cubicBezTo>
                    <a:pt x="408373" y="240700"/>
                    <a:pt x="363415" y="238890"/>
                    <a:pt x="348747" y="204219"/>
                  </a:cubicBezTo>
                  <a:cubicBezTo>
                    <a:pt x="334078" y="169548"/>
                    <a:pt x="359986" y="114684"/>
                    <a:pt x="359986" y="114684"/>
                  </a:cubicBezTo>
                  <a:cubicBezTo>
                    <a:pt x="359986" y="114684"/>
                    <a:pt x="297312" y="-14951"/>
                    <a:pt x="238828" y="1432"/>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4" name="任意多边形: 形状 33">
              <a:extLst>
                <a:ext uri="{FF2B5EF4-FFF2-40B4-BE49-F238E27FC236}">
                  <a16:creationId xmlns:a16="http://schemas.microsoft.com/office/drawing/2014/main" id="{E7D2851F-03BE-B6FE-AF62-9098D789611A}"/>
                </a:ext>
              </a:extLst>
            </p:cNvPr>
            <p:cNvSpPr/>
            <p:nvPr>
              <p:custDataLst>
                <p:tags r:id="rId20"/>
              </p:custDataLst>
            </p:nvPr>
          </p:nvSpPr>
          <p:spPr>
            <a:xfrm>
              <a:off x="8483922" y="4210329"/>
              <a:ext cx="164586" cy="263092"/>
            </a:xfrm>
            <a:custGeom>
              <a:avLst/>
              <a:gdLst>
                <a:gd name="connsiteX0" fmla="*/ 117348 w 176974"/>
                <a:gd name="connsiteY0" fmla="*/ 204219 h 282895"/>
                <a:gd name="connsiteX1" fmla="*/ 128587 w 176974"/>
                <a:gd name="connsiteY1" fmla="*/ 114684 h 282895"/>
                <a:gd name="connsiteX2" fmla="*/ 7810 w 176974"/>
                <a:gd name="connsiteY2" fmla="*/ 1432 h 282895"/>
                <a:gd name="connsiteX3" fmla="*/ 0 w 176974"/>
                <a:gd name="connsiteY3" fmla="*/ 31054 h 282895"/>
                <a:gd name="connsiteX4" fmla="*/ 137922 w 176974"/>
                <a:gd name="connsiteY4" fmla="*/ 282895 h 282895"/>
                <a:gd name="connsiteX5" fmla="*/ 176974 w 176974"/>
                <a:gd name="connsiteY5" fmla="*/ 240700 h 282895"/>
                <a:gd name="connsiteX6" fmla="*/ 117348 w 176974"/>
                <a:gd name="connsiteY6" fmla="*/ 204219 h 28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974" h="282895">
                  <a:moveTo>
                    <a:pt x="117348" y="204219"/>
                  </a:moveTo>
                  <a:cubicBezTo>
                    <a:pt x="102775" y="169548"/>
                    <a:pt x="128587" y="114684"/>
                    <a:pt x="128587" y="114684"/>
                  </a:cubicBezTo>
                  <a:cubicBezTo>
                    <a:pt x="128587" y="114684"/>
                    <a:pt x="66294" y="-14951"/>
                    <a:pt x="7810" y="1432"/>
                  </a:cubicBezTo>
                  <a:cubicBezTo>
                    <a:pt x="7810" y="1432"/>
                    <a:pt x="6001" y="8575"/>
                    <a:pt x="0" y="31054"/>
                  </a:cubicBezTo>
                  <a:cubicBezTo>
                    <a:pt x="10192" y="125161"/>
                    <a:pt x="54388" y="236699"/>
                    <a:pt x="137922" y="282895"/>
                  </a:cubicBezTo>
                  <a:cubicBezTo>
                    <a:pt x="162211" y="258035"/>
                    <a:pt x="176974" y="240700"/>
                    <a:pt x="176974" y="240700"/>
                  </a:cubicBezTo>
                  <a:cubicBezTo>
                    <a:pt x="176974" y="240700"/>
                    <a:pt x="132016" y="238890"/>
                    <a:pt x="117348" y="204219"/>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5" name="任意多边形: 形状 34">
              <a:extLst>
                <a:ext uri="{FF2B5EF4-FFF2-40B4-BE49-F238E27FC236}">
                  <a16:creationId xmlns:a16="http://schemas.microsoft.com/office/drawing/2014/main" id="{A339D55A-B2AA-1C02-31C7-C5A6DDBE5EEB}"/>
                </a:ext>
              </a:extLst>
            </p:cNvPr>
            <p:cNvSpPr/>
            <p:nvPr>
              <p:custDataLst>
                <p:tags r:id="rId21"/>
              </p:custDataLst>
            </p:nvPr>
          </p:nvSpPr>
          <p:spPr>
            <a:xfrm>
              <a:off x="8462167" y="4045611"/>
              <a:ext cx="283515" cy="337949"/>
            </a:xfrm>
            <a:custGeom>
              <a:avLst/>
              <a:gdLst>
                <a:gd name="connsiteX0" fmla="*/ 295330 w 304855"/>
                <a:gd name="connsiteY0" fmla="*/ 56438 h 363386"/>
                <a:gd name="connsiteX1" fmla="*/ 304855 w 304855"/>
                <a:gd name="connsiteY1" fmla="*/ 173786 h 363386"/>
                <a:gd name="connsiteX2" fmla="*/ 280567 w 304855"/>
                <a:gd name="connsiteY2" fmla="*/ 226364 h 363386"/>
                <a:gd name="connsiteX3" fmla="*/ 261517 w 304855"/>
                <a:gd name="connsiteY3" fmla="*/ 289039 h 363386"/>
                <a:gd name="connsiteX4" fmla="*/ 162361 w 304855"/>
                <a:gd name="connsiteY4" fmla="*/ 363334 h 363386"/>
                <a:gd name="connsiteX5" fmla="*/ 59206 w 304855"/>
                <a:gd name="connsiteY5" fmla="*/ 281324 h 363386"/>
                <a:gd name="connsiteX6" fmla="*/ 38060 w 304855"/>
                <a:gd name="connsiteY6" fmla="*/ 186074 h 363386"/>
                <a:gd name="connsiteX7" fmla="*/ 627 w 304855"/>
                <a:gd name="connsiteY7" fmla="*/ 149688 h 363386"/>
                <a:gd name="connsiteX8" fmla="*/ 46156 w 304855"/>
                <a:gd name="connsiteY8" fmla="*/ 99110 h 363386"/>
                <a:gd name="connsiteX9" fmla="*/ 164457 w 304855"/>
                <a:gd name="connsiteY9" fmla="*/ 50 h 363386"/>
                <a:gd name="connsiteX10" fmla="*/ 295330 w 304855"/>
                <a:gd name="connsiteY10" fmla="*/ 56438 h 36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5" h="363386">
                  <a:moveTo>
                    <a:pt x="295330" y="56438"/>
                  </a:moveTo>
                  <a:cubicBezTo>
                    <a:pt x="300526" y="95364"/>
                    <a:pt x="303706" y="134532"/>
                    <a:pt x="304855" y="173786"/>
                  </a:cubicBezTo>
                  <a:cubicBezTo>
                    <a:pt x="303808" y="210172"/>
                    <a:pt x="285805" y="216268"/>
                    <a:pt x="280567" y="226364"/>
                  </a:cubicBezTo>
                  <a:cubicBezTo>
                    <a:pt x="275328" y="236461"/>
                    <a:pt x="275518" y="262750"/>
                    <a:pt x="261517" y="289039"/>
                  </a:cubicBezTo>
                  <a:cubicBezTo>
                    <a:pt x="247515" y="315328"/>
                    <a:pt x="196175" y="365239"/>
                    <a:pt x="162361" y="363334"/>
                  </a:cubicBezTo>
                  <a:cubicBezTo>
                    <a:pt x="122452" y="360762"/>
                    <a:pt x="75874" y="312661"/>
                    <a:pt x="59206" y="281324"/>
                  </a:cubicBezTo>
                  <a:cubicBezTo>
                    <a:pt x="42537" y="249986"/>
                    <a:pt x="38060" y="186074"/>
                    <a:pt x="38060" y="186074"/>
                  </a:cubicBezTo>
                  <a:cubicBezTo>
                    <a:pt x="38060" y="186074"/>
                    <a:pt x="4627" y="192170"/>
                    <a:pt x="627" y="149688"/>
                  </a:cubicBezTo>
                  <a:cubicBezTo>
                    <a:pt x="-3374" y="107206"/>
                    <a:pt x="11771" y="81965"/>
                    <a:pt x="46156" y="99110"/>
                  </a:cubicBezTo>
                  <a:cubicBezTo>
                    <a:pt x="46156" y="99110"/>
                    <a:pt x="52157" y="2050"/>
                    <a:pt x="164457" y="50"/>
                  </a:cubicBezTo>
                  <a:cubicBezTo>
                    <a:pt x="276757" y="-1950"/>
                    <a:pt x="295330" y="56438"/>
                    <a:pt x="295330" y="56438"/>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6" name="任意多边形: 形状 35">
              <a:extLst>
                <a:ext uri="{FF2B5EF4-FFF2-40B4-BE49-F238E27FC236}">
                  <a16:creationId xmlns:a16="http://schemas.microsoft.com/office/drawing/2014/main" id="{3DB20C73-0F0D-9AB9-B5C6-006DC4E7B0E1}"/>
                </a:ext>
              </a:extLst>
            </p:cNvPr>
            <p:cNvSpPr/>
            <p:nvPr>
              <p:custDataLst>
                <p:tags r:id="rId22"/>
              </p:custDataLst>
            </p:nvPr>
          </p:nvSpPr>
          <p:spPr>
            <a:xfrm>
              <a:off x="8461614" y="4045150"/>
              <a:ext cx="194069" cy="336235"/>
            </a:xfrm>
            <a:custGeom>
              <a:avLst/>
              <a:gdLst>
                <a:gd name="connsiteX0" fmla="*/ 85804 w 208676"/>
                <a:gd name="connsiteY0" fmla="*/ 183807 h 361543"/>
                <a:gd name="connsiteX1" fmla="*/ 208677 w 208676"/>
                <a:gd name="connsiteY1" fmla="*/ 2832 h 361543"/>
                <a:gd name="connsiteX2" fmla="*/ 164481 w 208676"/>
                <a:gd name="connsiteY2" fmla="*/ 70 h 361543"/>
                <a:gd name="connsiteX3" fmla="*/ 46180 w 208676"/>
                <a:gd name="connsiteY3" fmla="*/ 99130 h 361543"/>
                <a:gd name="connsiteX4" fmla="*/ 651 w 208676"/>
                <a:gd name="connsiteY4" fmla="*/ 149707 h 361543"/>
                <a:gd name="connsiteX5" fmla="*/ 38084 w 208676"/>
                <a:gd name="connsiteY5" fmla="*/ 186093 h 361543"/>
                <a:gd name="connsiteX6" fmla="*/ 59230 w 208676"/>
                <a:gd name="connsiteY6" fmla="*/ 281343 h 361543"/>
                <a:gd name="connsiteX7" fmla="*/ 151908 w 208676"/>
                <a:gd name="connsiteY7" fmla="*/ 361543 h 361543"/>
                <a:gd name="connsiteX8" fmla="*/ 85804 w 208676"/>
                <a:gd name="connsiteY8" fmla="*/ 183807 h 3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676" h="361543">
                  <a:moveTo>
                    <a:pt x="85804" y="183807"/>
                  </a:moveTo>
                  <a:cubicBezTo>
                    <a:pt x="98758" y="105511"/>
                    <a:pt x="146669" y="50457"/>
                    <a:pt x="208677" y="2832"/>
                  </a:cubicBezTo>
                  <a:cubicBezTo>
                    <a:pt x="194050" y="651"/>
                    <a:pt x="179265" y="-273"/>
                    <a:pt x="164481" y="70"/>
                  </a:cubicBezTo>
                  <a:cubicBezTo>
                    <a:pt x="52181" y="2070"/>
                    <a:pt x="46180" y="99130"/>
                    <a:pt x="46180" y="99130"/>
                  </a:cubicBezTo>
                  <a:cubicBezTo>
                    <a:pt x="11795" y="81985"/>
                    <a:pt x="-3445" y="107226"/>
                    <a:pt x="651" y="149707"/>
                  </a:cubicBezTo>
                  <a:cubicBezTo>
                    <a:pt x="4747" y="192189"/>
                    <a:pt x="38084" y="186093"/>
                    <a:pt x="38084" y="186093"/>
                  </a:cubicBezTo>
                  <a:cubicBezTo>
                    <a:pt x="38084" y="186093"/>
                    <a:pt x="43228" y="251530"/>
                    <a:pt x="59230" y="281343"/>
                  </a:cubicBezTo>
                  <a:cubicBezTo>
                    <a:pt x="75232" y="311156"/>
                    <a:pt x="114665" y="352495"/>
                    <a:pt x="151908" y="361543"/>
                  </a:cubicBezTo>
                  <a:cubicBezTo>
                    <a:pt x="95139" y="327539"/>
                    <a:pt x="79423" y="247434"/>
                    <a:pt x="85804" y="183807"/>
                  </a:cubicBezTo>
                  <a:close/>
                </a:path>
              </a:pathLst>
            </a:custGeom>
            <a:solidFill>
              <a:srgbClr val="FFCDCE">
                <a:alpha val="4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7" name="任意多边形: 形状 36">
              <a:extLst>
                <a:ext uri="{FF2B5EF4-FFF2-40B4-BE49-F238E27FC236}">
                  <a16:creationId xmlns:a16="http://schemas.microsoft.com/office/drawing/2014/main" id="{62164CDF-8CF8-C172-6572-190E946D0119}"/>
                </a:ext>
              </a:extLst>
            </p:cNvPr>
            <p:cNvSpPr/>
            <p:nvPr>
              <p:custDataLst>
                <p:tags r:id="rId23"/>
              </p:custDataLst>
            </p:nvPr>
          </p:nvSpPr>
          <p:spPr>
            <a:xfrm>
              <a:off x="8291697" y="4584505"/>
              <a:ext cx="30561" cy="30383"/>
            </a:xfrm>
            <a:custGeom>
              <a:avLst/>
              <a:gdLst>
                <a:gd name="connsiteX0" fmla="*/ 0 w 32861"/>
                <a:gd name="connsiteY0" fmla="*/ 29432 h 32670"/>
                <a:gd name="connsiteX1" fmla="*/ 16383 w 32861"/>
                <a:gd name="connsiteY1" fmla="*/ 0 h 32670"/>
                <a:gd name="connsiteX2" fmla="*/ 32861 w 32861"/>
                <a:gd name="connsiteY2" fmla="*/ 14668 h 32670"/>
                <a:gd name="connsiteX3" fmla="*/ 4286 w 32861"/>
                <a:gd name="connsiteY3" fmla="*/ 32671 h 32670"/>
              </a:gdLst>
              <a:ahLst/>
              <a:cxnLst>
                <a:cxn ang="0">
                  <a:pos x="connsiteX0" y="connsiteY0"/>
                </a:cxn>
                <a:cxn ang="0">
                  <a:pos x="connsiteX1" y="connsiteY1"/>
                </a:cxn>
                <a:cxn ang="0">
                  <a:pos x="connsiteX2" y="connsiteY2"/>
                </a:cxn>
                <a:cxn ang="0">
                  <a:pos x="connsiteX3" y="connsiteY3"/>
                </a:cxn>
              </a:cxnLst>
              <a:rect l="l" t="t" r="r" b="b"/>
              <a:pathLst>
                <a:path w="32861" h="32670">
                  <a:moveTo>
                    <a:pt x="0" y="29432"/>
                  </a:moveTo>
                  <a:cubicBezTo>
                    <a:pt x="8726" y="21831"/>
                    <a:pt x="14521" y="11420"/>
                    <a:pt x="16383" y="0"/>
                  </a:cubicBezTo>
                  <a:cubicBezTo>
                    <a:pt x="19957" y="6693"/>
                    <a:pt x="25799" y="11894"/>
                    <a:pt x="32861" y="14668"/>
                  </a:cubicBezTo>
                  <a:cubicBezTo>
                    <a:pt x="22078" y="18390"/>
                    <a:pt x="12299" y="24551"/>
                    <a:pt x="4286" y="32671"/>
                  </a:cubicBezTo>
                  <a:close/>
                </a:path>
              </a:pathLst>
            </a:custGeom>
            <a:solidFill>
              <a:srgbClr val="FFCDCE">
                <a:alpha val="35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8" name="任意多边形: 形状 37">
              <a:extLst>
                <a:ext uri="{FF2B5EF4-FFF2-40B4-BE49-F238E27FC236}">
                  <a16:creationId xmlns:a16="http://schemas.microsoft.com/office/drawing/2014/main" id="{86926EDC-FB23-F911-B4DB-C57E0976D67A}"/>
                </a:ext>
              </a:extLst>
            </p:cNvPr>
            <p:cNvSpPr/>
            <p:nvPr>
              <p:custDataLst>
                <p:tags r:id="rId24"/>
              </p:custDataLst>
            </p:nvPr>
          </p:nvSpPr>
          <p:spPr>
            <a:xfrm>
              <a:off x="8488950" y="4018767"/>
              <a:ext cx="265856" cy="308406"/>
            </a:xfrm>
            <a:custGeom>
              <a:avLst/>
              <a:gdLst>
                <a:gd name="connsiteX0" fmla="*/ 275675 w 285867"/>
                <a:gd name="connsiteY0" fmla="*/ 104829 h 331619"/>
                <a:gd name="connsiteX1" fmla="*/ 112703 w 285867"/>
                <a:gd name="connsiteY1" fmla="*/ 141596 h 331619"/>
                <a:gd name="connsiteX2" fmla="*/ 190522 w 285867"/>
                <a:gd name="connsiteY2" fmla="*/ 114069 h 331619"/>
                <a:gd name="connsiteX3" fmla="*/ 41646 w 285867"/>
                <a:gd name="connsiteY3" fmla="*/ 156264 h 331619"/>
                <a:gd name="connsiteX4" fmla="*/ 15548 w 285867"/>
                <a:gd name="connsiteY4" fmla="*/ 331620 h 331619"/>
                <a:gd name="connsiteX5" fmla="*/ 29740 w 285867"/>
                <a:gd name="connsiteY5" fmla="*/ 264945 h 331619"/>
                <a:gd name="connsiteX6" fmla="*/ 5927 w 285867"/>
                <a:gd name="connsiteY6" fmla="*/ 105306 h 331619"/>
                <a:gd name="connsiteX7" fmla="*/ 171567 w 285867"/>
                <a:gd name="connsiteY7" fmla="*/ 1674 h 331619"/>
                <a:gd name="connsiteX8" fmla="*/ 285867 w 285867"/>
                <a:gd name="connsiteY8" fmla="*/ 68348 h 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7" h="331619">
                  <a:moveTo>
                    <a:pt x="275675" y="104829"/>
                  </a:moveTo>
                  <a:cubicBezTo>
                    <a:pt x="238909" y="138834"/>
                    <a:pt x="191093" y="162646"/>
                    <a:pt x="112703" y="141596"/>
                  </a:cubicBezTo>
                  <a:cubicBezTo>
                    <a:pt x="112703" y="141596"/>
                    <a:pt x="165947" y="134166"/>
                    <a:pt x="190522" y="114069"/>
                  </a:cubicBezTo>
                  <a:cubicBezTo>
                    <a:pt x="133372" y="137691"/>
                    <a:pt x="57172" y="111306"/>
                    <a:pt x="41646" y="156264"/>
                  </a:cubicBezTo>
                  <a:cubicBezTo>
                    <a:pt x="26120" y="201222"/>
                    <a:pt x="70221" y="312093"/>
                    <a:pt x="15548" y="331620"/>
                  </a:cubicBezTo>
                  <a:cubicBezTo>
                    <a:pt x="15548" y="331620"/>
                    <a:pt x="52124" y="317999"/>
                    <a:pt x="29740" y="264945"/>
                  </a:cubicBezTo>
                  <a:cubicBezTo>
                    <a:pt x="16595" y="233322"/>
                    <a:pt x="-12456" y="183315"/>
                    <a:pt x="5927" y="105306"/>
                  </a:cubicBezTo>
                  <a:cubicBezTo>
                    <a:pt x="24311" y="27296"/>
                    <a:pt x="87652" y="-8423"/>
                    <a:pt x="171567" y="1674"/>
                  </a:cubicBezTo>
                  <a:cubicBezTo>
                    <a:pt x="255482" y="11770"/>
                    <a:pt x="285867" y="68348"/>
                    <a:pt x="285867" y="68348"/>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9" name="任意多边形: 形状 38">
              <a:extLst>
                <a:ext uri="{FF2B5EF4-FFF2-40B4-BE49-F238E27FC236}">
                  <a16:creationId xmlns:a16="http://schemas.microsoft.com/office/drawing/2014/main" id="{B21A94BA-8343-097B-9F20-E4CB31512171}"/>
                </a:ext>
              </a:extLst>
            </p:cNvPr>
            <p:cNvSpPr/>
            <p:nvPr>
              <p:custDataLst>
                <p:tags r:id="rId25"/>
              </p:custDataLst>
            </p:nvPr>
          </p:nvSpPr>
          <p:spPr>
            <a:xfrm>
              <a:off x="8503410" y="4326818"/>
              <a:ext cx="709" cy="8858"/>
            </a:xfrm>
            <a:custGeom>
              <a:avLst/>
              <a:gdLst>
                <a:gd name="connsiteX0" fmla="*/ 762 w 762"/>
                <a:gd name="connsiteY0" fmla="*/ 0 h 9525"/>
                <a:gd name="connsiteX1" fmla="*/ 0 w 762"/>
                <a:gd name="connsiteY1" fmla="*/ 0 h 9525"/>
              </a:gdLst>
              <a:ahLst/>
              <a:cxnLst>
                <a:cxn ang="0">
                  <a:pos x="connsiteX0" y="connsiteY0"/>
                </a:cxn>
                <a:cxn ang="0">
                  <a:pos x="connsiteX1" y="connsiteY1"/>
                </a:cxn>
              </a:cxnLst>
              <a:rect l="l" t="t" r="r" b="b"/>
              <a:pathLst>
                <a:path w="762" h="9525">
                  <a:moveTo>
                    <a:pt x="762" y="0"/>
                  </a:moveTo>
                  <a:lnTo>
                    <a:pt x="0" y="0"/>
                  </a:ln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0" name="任意多边形: 形状 39">
              <a:extLst>
                <a:ext uri="{FF2B5EF4-FFF2-40B4-BE49-F238E27FC236}">
                  <a16:creationId xmlns:a16="http://schemas.microsoft.com/office/drawing/2014/main" id="{1E48C9FC-82D2-F640-7008-614239F01D89}"/>
                </a:ext>
              </a:extLst>
            </p:cNvPr>
            <p:cNvSpPr/>
            <p:nvPr>
              <p:custDataLst>
                <p:tags r:id="rId26"/>
              </p:custDataLst>
            </p:nvPr>
          </p:nvSpPr>
          <p:spPr>
            <a:xfrm>
              <a:off x="8504118" y="4066031"/>
              <a:ext cx="250511" cy="260875"/>
            </a:xfrm>
            <a:custGeom>
              <a:avLst/>
              <a:gdLst>
                <a:gd name="connsiteX0" fmla="*/ 260128 w 269367"/>
                <a:gd name="connsiteY0" fmla="*/ 4191 h 280511"/>
                <a:gd name="connsiteX1" fmla="*/ 142780 w 269367"/>
                <a:gd name="connsiteY1" fmla="*/ 44006 h 280511"/>
                <a:gd name="connsiteX2" fmla="*/ 201549 w 269367"/>
                <a:gd name="connsiteY2" fmla="*/ 0 h 280511"/>
                <a:gd name="connsiteX3" fmla="*/ 25336 w 269367"/>
                <a:gd name="connsiteY3" fmla="*/ 73438 h 280511"/>
                <a:gd name="connsiteX4" fmla="*/ 20384 w 269367"/>
                <a:gd name="connsiteY4" fmla="*/ 239554 h 280511"/>
                <a:gd name="connsiteX5" fmla="*/ 0 w 269367"/>
                <a:gd name="connsiteY5" fmla="*/ 280511 h 280511"/>
                <a:gd name="connsiteX6" fmla="*/ 25336 w 269367"/>
                <a:gd name="connsiteY6" fmla="*/ 105537 h 280511"/>
                <a:gd name="connsiteX7" fmla="*/ 174212 w 269367"/>
                <a:gd name="connsiteY7" fmla="*/ 63056 h 280511"/>
                <a:gd name="connsiteX8" fmla="*/ 96393 w 269367"/>
                <a:gd name="connsiteY8" fmla="*/ 90583 h 280511"/>
                <a:gd name="connsiteX9" fmla="*/ 259366 w 269367"/>
                <a:gd name="connsiteY9" fmla="*/ 53816 h 280511"/>
                <a:gd name="connsiteX10" fmla="*/ 269367 w 269367"/>
                <a:gd name="connsiteY10" fmla="*/ 17145 h 280511"/>
                <a:gd name="connsiteX11" fmla="*/ 260128 w 269367"/>
                <a:gd name="connsiteY11" fmla="*/ 419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367" h="280511">
                  <a:moveTo>
                    <a:pt x="260128" y="4191"/>
                  </a:moveTo>
                  <a:cubicBezTo>
                    <a:pt x="234220" y="37814"/>
                    <a:pt x="182594" y="44006"/>
                    <a:pt x="142780" y="44006"/>
                  </a:cubicBezTo>
                  <a:cubicBezTo>
                    <a:pt x="166676" y="36199"/>
                    <a:pt x="187331" y="20732"/>
                    <a:pt x="201549" y="0"/>
                  </a:cubicBezTo>
                  <a:cubicBezTo>
                    <a:pt x="150114" y="44006"/>
                    <a:pt x="69437" y="22003"/>
                    <a:pt x="25336" y="73438"/>
                  </a:cubicBezTo>
                  <a:cubicBezTo>
                    <a:pt x="-15145" y="108776"/>
                    <a:pt x="28194" y="193072"/>
                    <a:pt x="20384" y="239554"/>
                  </a:cubicBezTo>
                  <a:cubicBezTo>
                    <a:pt x="23454" y="256221"/>
                    <a:pt x="15148" y="272911"/>
                    <a:pt x="0" y="280511"/>
                  </a:cubicBezTo>
                  <a:cubicBezTo>
                    <a:pt x="53149" y="260318"/>
                    <a:pt x="9525" y="150209"/>
                    <a:pt x="25336" y="105537"/>
                  </a:cubicBezTo>
                  <a:cubicBezTo>
                    <a:pt x="41148" y="60865"/>
                    <a:pt x="116586" y="86868"/>
                    <a:pt x="174212" y="63056"/>
                  </a:cubicBezTo>
                  <a:cubicBezTo>
                    <a:pt x="149638" y="83153"/>
                    <a:pt x="96393" y="90583"/>
                    <a:pt x="96393" y="90583"/>
                  </a:cubicBezTo>
                  <a:cubicBezTo>
                    <a:pt x="174784" y="111633"/>
                    <a:pt x="222599" y="87821"/>
                    <a:pt x="259366" y="53816"/>
                  </a:cubicBezTo>
                  <a:lnTo>
                    <a:pt x="269367" y="17145"/>
                  </a:lnTo>
                  <a:cubicBezTo>
                    <a:pt x="266695" y="12550"/>
                    <a:pt x="263602" y="8213"/>
                    <a:pt x="260128" y="4191"/>
                  </a:cubicBezTo>
                  <a:close/>
                </a:path>
              </a:pathLst>
            </a:custGeom>
            <a:solidFill>
              <a:srgbClr val="000077">
                <a:alpha val="4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1" name="任意多边形: 形状 40">
              <a:extLst>
                <a:ext uri="{FF2B5EF4-FFF2-40B4-BE49-F238E27FC236}">
                  <a16:creationId xmlns:a16="http://schemas.microsoft.com/office/drawing/2014/main" id="{5857985F-0B11-32EA-0CBD-A71BBB668C1A}"/>
                </a:ext>
              </a:extLst>
            </p:cNvPr>
            <p:cNvSpPr/>
            <p:nvPr>
              <p:custDataLst>
                <p:tags r:id="rId27"/>
              </p:custDataLst>
            </p:nvPr>
          </p:nvSpPr>
          <p:spPr>
            <a:xfrm>
              <a:off x="8851362" y="4024132"/>
              <a:ext cx="85821" cy="78231"/>
            </a:xfrm>
            <a:custGeom>
              <a:avLst/>
              <a:gdLst>
                <a:gd name="connsiteX0" fmla="*/ 571 w 92281"/>
                <a:gd name="connsiteY0" fmla="*/ 0 h 84119"/>
                <a:gd name="connsiteX1" fmla="*/ 46006 w 92281"/>
                <a:gd name="connsiteY1" fmla="*/ 29242 h 84119"/>
                <a:gd name="connsiteX2" fmla="*/ 65056 w 92281"/>
                <a:gd name="connsiteY2" fmla="*/ 46672 h 84119"/>
                <a:gd name="connsiteX3" fmla="*/ 76867 w 92281"/>
                <a:gd name="connsiteY3" fmla="*/ 52102 h 84119"/>
                <a:gd name="connsiteX4" fmla="*/ 89630 w 92281"/>
                <a:gd name="connsiteY4" fmla="*/ 60770 h 84119"/>
                <a:gd name="connsiteX5" fmla="*/ 92202 w 92281"/>
                <a:gd name="connsiteY5" fmla="*/ 68771 h 84119"/>
                <a:gd name="connsiteX6" fmla="*/ 90011 w 92281"/>
                <a:gd name="connsiteY6" fmla="*/ 77534 h 84119"/>
                <a:gd name="connsiteX7" fmla="*/ 75248 w 92281"/>
                <a:gd name="connsiteY7" fmla="*/ 84106 h 84119"/>
                <a:gd name="connsiteX8" fmla="*/ 47625 w 92281"/>
                <a:gd name="connsiteY8" fmla="*/ 78962 h 84119"/>
                <a:gd name="connsiteX9" fmla="*/ 0 w 92281"/>
                <a:gd name="connsiteY9" fmla="*/ 52292 h 84119"/>
                <a:gd name="connsiteX10" fmla="*/ 24194 w 92281"/>
                <a:gd name="connsiteY10" fmla="*/ 64294 h 84119"/>
                <a:gd name="connsiteX11" fmla="*/ 49149 w 92281"/>
                <a:gd name="connsiteY11" fmla="*/ 73819 h 84119"/>
                <a:gd name="connsiteX12" fmla="*/ 74676 w 92281"/>
                <a:gd name="connsiteY12" fmla="*/ 77343 h 84119"/>
                <a:gd name="connsiteX13" fmla="*/ 84201 w 92281"/>
                <a:gd name="connsiteY13" fmla="*/ 73724 h 84119"/>
                <a:gd name="connsiteX14" fmla="*/ 83629 w 92281"/>
                <a:gd name="connsiteY14" fmla="*/ 64960 h 84119"/>
                <a:gd name="connsiteX15" fmla="*/ 61531 w 92281"/>
                <a:gd name="connsiteY15" fmla="*/ 52769 h 84119"/>
                <a:gd name="connsiteX16" fmla="*/ 41624 w 92281"/>
                <a:gd name="connsiteY16" fmla="*/ 33719 h 84119"/>
                <a:gd name="connsiteX17" fmla="*/ 22574 w 92281"/>
                <a:gd name="connsiteY17" fmla="*/ 14669 h 84119"/>
                <a:gd name="connsiteX18" fmla="*/ 571 w 92281"/>
                <a:gd name="connsiteY18" fmla="*/ 0 h 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281" h="84119">
                  <a:moveTo>
                    <a:pt x="571" y="0"/>
                  </a:moveTo>
                  <a:cubicBezTo>
                    <a:pt x="18859" y="3429"/>
                    <a:pt x="33052" y="16955"/>
                    <a:pt x="46006" y="29242"/>
                  </a:cubicBezTo>
                  <a:cubicBezTo>
                    <a:pt x="51787" y="35645"/>
                    <a:pt x="58169" y="41482"/>
                    <a:pt x="65056" y="46672"/>
                  </a:cubicBezTo>
                  <a:cubicBezTo>
                    <a:pt x="68856" y="48764"/>
                    <a:pt x="72809" y="50579"/>
                    <a:pt x="76867" y="52102"/>
                  </a:cubicBezTo>
                  <a:cubicBezTo>
                    <a:pt x="81896" y="53633"/>
                    <a:pt x="86354" y="56656"/>
                    <a:pt x="89630" y="60770"/>
                  </a:cubicBezTo>
                  <a:cubicBezTo>
                    <a:pt x="91107" y="63196"/>
                    <a:pt x="91992" y="65938"/>
                    <a:pt x="92202" y="68771"/>
                  </a:cubicBezTo>
                  <a:cubicBezTo>
                    <a:pt x="92545" y="71859"/>
                    <a:pt x="91773" y="74970"/>
                    <a:pt x="90011" y="77534"/>
                  </a:cubicBezTo>
                  <a:cubicBezTo>
                    <a:pt x="86373" y="81898"/>
                    <a:pt x="80924" y="84326"/>
                    <a:pt x="75248" y="84106"/>
                  </a:cubicBezTo>
                  <a:cubicBezTo>
                    <a:pt x="65808" y="84065"/>
                    <a:pt x="56445" y="82323"/>
                    <a:pt x="47625" y="78962"/>
                  </a:cubicBezTo>
                  <a:cubicBezTo>
                    <a:pt x="30442" y="72643"/>
                    <a:pt x="14364" y="63641"/>
                    <a:pt x="0" y="52292"/>
                  </a:cubicBezTo>
                  <a:cubicBezTo>
                    <a:pt x="8001" y="56579"/>
                    <a:pt x="15907" y="60770"/>
                    <a:pt x="24194" y="64294"/>
                  </a:cubicBezTo>
                  <a:cubicBezTo>
                    <a:pt x="32252" y="68113"/>
                    <a:pt x="40596" y="71297"/>
                    <a:pt x="49149" y="73819"/>
                  </a:cubicBezTo>
                  <a:cubicBezTo>
                    <a:pt x="57426" y="76283"/>
                    <a:pt x="66037" y="77472"/>
                    <a:pt x="74676" y="77343"/>
                  </a:cubicBezTo>
                  <a:cubicBezTo>
                    <a:pt x="78229" y="77572"/>
                    <a:pt x="81696" y="76251"/>
                    <a:pt x="84201" y="73724"/>
                  </a:cubicBezTo>
                  <a:cubicBezTo>
                    <a:pt x="85449" y="70884"/>
                    <a:pt x="85239" y="67614"/>
                    <a:pt x="83629" y="64960"/>
                  </a:cubicBezTo>
                  <a:cubicBezTo>
                    <a:pt x="80105" y="59722"/>
                    <a:pt x="69437" y="58103"/>
                    <a:pt x="61531" y="52769"/>
                  </a:cubicBezTo>
                  <a:cubicBezTo>
                    <a:pt x="54169" y="47225"/>
                    <a:pt x="47482" y="40831"/>
                    <a:pt x="41624" y="33719"/>
                  </a:cubicBezTo>
                  <a:cubicBezTo>
                    <a:pt x="35671" y="26988"/>
                    <a:pt x="29308" y="20626"/>
                    <a:pt x="22574" y="14669"/>
                  </a:cubicBezTo>
                  <a:cubicBezTo>
                    <a:pt x="16278" y="8383"/>
                    <a:pt x="8801" y="3399"/>
                    <a:pt x="571" y="0"/>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2" name="任意多边形: 形状 41">
              <a:extLst>
                <a:ext uri="{FF2B5EF4-FFF2-40B4-BE49-F238E27FC236}">
                  <a16:creationId xmlns:a16="http://schemas.microsoft.com/office/drawing/2014/main" id="{D64EBE10-C1C2-D9E1-724E-1579A06DE63B}"/>
                </a:ext>
              </a:extLst>
            </p:cNvPr>
            <p:cNvSpPr/>
            <p:nvPr>
              <p:custDataLst>
                <p:tags r:id="rId28"/>
              </p:custDataLst>
            </p:nvPr>
          </p:nvSpPr>
          <p:spPr>
            <a:xfrm>
              <a:off x="8933921" y="4093492"/>
              <a:ext cx="85370" cy="68739"/>
            </a:xfrm>
            <a:custGeom>
              <a:avLst/>
              <a:gdLst>
                <a:gd name="connsiteX0" fmla="*/ 81630 w 91796"/>
                <a:gd name="connsiteY0" fmla="*/ 0 h 73913"/>
                <a:gd name="connsiteX1" fmla="*/ 68676 w 91796"/>
                <a:gd name="connsiteY1" fmla="*/ 37243 h 73913"/>
                <a:gd name="connsiteX2" fmla="*/ 286 w 91796"/>
                <a:gd name="connsiteY2" fmla="*/ 34576 h 73913"/>
                <a:gd name="connsiteX3" fmla="*/ 2382 w 91796"/>
                <a:gd name="connsiteY3" fmla="*/ 67437 h 73913"/>
                <a:gd name="connsiteX4" fmla="*/ 3334 w 91796"/>
                <a:gd name="connsiteY4" fmla="*/ 70866 h 73913"/>
                <a:gd name="connsiteX5" fmla="*/ 32290 w 91796"/>
                <a:gd name="connsiteY5" fmla="*/ 52578 h 73913"/>
                <a:gd name="connsiteX6" fmla="*/ 87535 w 91796"/>
                <a:gd name="connsiteY6" fmla="*/ 30575 h 73913"/>
                <a:gd name="connsiteX7" fmla="*/ 81630 w 91796"/>
                <a:gd name="connsiteY7" fmla="*/ 0 h 7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96" h="73913">
                  <a:moveTo>
                    <a:pt x="81630" y="0"/>
                  </a:moveTo>
                  <a:cubicBezTo>
                    <a:pt x="81630" y="0"/>
                    <a:pt x="100680" y="28575"/>
                    <a:pt x="68676" y="37243"/>
                  </a:cubicBezTo>
                  <a:cubicBezTo>
                    <a:pt x="45997" y="41828"/>
                    <a:pt x="22546" y="40914"/>
                    <a:pt x="286" y="34576"/>
                  </a:cubicBezTo>
                  <a:cubicBezTo>
                    <a:pt x="-457" y="45574"/>
                    <a:pt x="248" y="56621"/>
                    <a:pt x="2382" y="67437"/>
                  </a:cubicBezTo>
                  <a:cubicBezTo>
                    <a:pt x="5906" y="79629"/>
                    <a:pt x="3334" y="70866"/>
                    <a:pt x="3334" y="70866"/>
                  </a:cubicBezTo>
                  <a:cubicBezTo>
                    <a:pt x="8811" y="59840"/>
                    <a:pt x="19984" y="52787"/>
                    <a:pt x="32290" y="52578"/>
                  </a:cubicBezTo>
                  <a:cubicBezTo>
                    <a:pt x="52826" y="52498"/>
                    <a:pt x="72571" y="44635"/>
                    <a:pt x="87535" y="30575"/>
                  </a:cubicBezTo>
                  <a:cubicBezTo>
                    <a:pt x="99822" y="17145"/>
                    <a:pt x="81630" y="0"/>
                    <a:pt x="8163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3" name="任意多边形: 形状 42">
              <a:extLst>
                <a:ext uri="{FF2B5EF4-FFF2-40B4-BE49-F238E27FC236}">
                  <a16:creationId xmlns:a16="http://schemas.microsoft.com/office/drawing/2014/main" id="{F376852C-154D-1CBB-D37C-C742B9457412}"/>
                </a:ext>
              </a:extLst>
            </p:cNvPr>
            <p:cNvSpPr/>
            <p:nvPr>
              <p:custDataLst>
                <p:tags r:id="rId29"/>
              </p:custDataLst>
            </p:nvPr>
          </p:nvSpPr>
          <p:spPr>
            <a:xfrm>
              <a:off x="8167682" y="5103879"/>
              <a:ext cx="384004" cy="86427"/>
            </a:xfrm>
            <a:custGeom>
              <a:avLst/>
              <a:gdLst>
                <a:gd name="connsiteX0" fmla="*/ 176403 w 412908"/>
                <a:gd name="connsiteY0" fmla="*/ 45418 h 92932"/>
                <a:gd name="connsiteX1" fmla="*/ 0 w 412908"/>
                <a:gd name="connsiteY1" fmla="*/ 1222 h 92932"/>
                <a:gd name="connsiteX2" fmla="*/ 183451 w 412908"/>
                <a:gd name="connsiteY2" fmla="*/ 23320 h 92932"/>
                <a:gd name="connsiteX3" fmla="*/ 366713 w 412908"/>
                <a:gd name="connsiteY3" fmla="*/ 81994 h 92932"/>
                <a:gd name="connsiteX4" fmla="*/ 412909 w 412908"/>
                <a:gd name="connsiteY4" fmla="*/ 63706 h 92932"/>
                <a:gd name="connsiteX5" fmla="*/ 355759 w 412908"/>
                <a:gd name="connsiteY5" fmla="*/ 92281 h 92932"/>
                <a:gd name="connsiteX6" fmla="*/ 176403 w 412908"/>
                <a:gd name="connsiteY6" fmla="*/ 45418 h 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08" h="92932">
                  <a:moveTo>
                    <a:pt x="176403" y="45418"/>
                  </a:moveTo>
                  <a:cubicBezTo>
                    <a:pt x="176403" y="45418"/>
                    <a:pt x="45910" y="1222"/>
                    <a:pt x="0" y="1222"/>
                  </a:cubicBezTo>
                  <a:cubicBezTo>
                    <a:pt x="0" y="1222"/>
                    <a:pt x="108299" y="-7827"/>
                    <a:pt x="183451" y="23320"/>
                  </a:cubicBezTo>
                  <a:cubicBezTo>
                    <a:pt x="258604" y="54467"/>
                    <a:pt x="331375" y="89043"/>
                    <a:pt x="366713" y="81994"/>
                  </a:cubicBezTo>
                  <a:cubicBezTo>
                    <a:pt x="402050" y="74946"/>
                    <a:pt x="412909" y="63706"/>
                    <a:pt x="412909" y="63706"/>
                  </a:cubicBezTo>
                  <a:cubicBezTo>
                    <a:pt x="412909" y="63706"/>
                    <a:pt x="399383" y="85137"/>
                    <a:pt x="355759" y="92281"/>
                  </a:cubicBezTo>
                  <a:cubicBezTo>
                    <a:pt x="312134" y="99425"/>
                    <a:pt x="176403" y="45418"/>
                    <a:pt x="176403" y="45418"/>
                  </a:cubicBezTo>
                  <a:close/>
                </a:path>
              </a:pathLst>
            </a:custGeom>
            <a:solidFill>
              <a:srgbClr val="E657FF">
                <a:alpha val="2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4" name="任意多边形: 形状 43">
              <a:extLst>
                <a:ext uri="{FF2B5EF4-FFF2-40B4-BE49-F238E27FC236}">
                  <a16:creationId xmlns:a16="http://schemas.microsoft.com/office/drawing/2014/main" id="{15BBD49F-9746-24FA-A6CC-8C8E9F4DE090}"/>
                </a:ext>
              </a:extLst>
            </p:cNvPr>
            <p:cNvSpPr/>
            <p:nvPr>
              <p:custDataLst>
                <p:tags r:id="rId30"/>
              </p:custDataLst>
            </p:nvPr>
          </p:nvSpPr>
          <p:spPr>
            <a:xfrm>
              <a:off x="8310531" y="5142376"/>
              <a:ext cx="511935" cy="186806"/>
            </a:xfrm>
            <a:custGeom>
              <a:avLst/>
              <a:gdLst>
                <a:gd name="connsiteX0" fmla="*/ 3752 w 550467"/>
                <a:gd name="connsiteY0" fmla="*/ 148613 h 200866"/>
                <a:gd name="connsiteX1" fmla="*/ 238257 w 550467"/>
                <a:gd name="connsiteY1" fmla="*/ 154995 h 200866"/>
                <a:gd name="connsiteX2" fmla="*/ 404850 w 550467"/>
                <a:gd name="connsiteY2" fmla="*/ 166996 h 200866"/>
                <a:gd name="connsiteX3" fmla="*/ 494956 w 550467"/>
                <a:gd name="connsiteY3" fmla="*/ 190809 h 200866"/>
                <a:gd name="connsiteX4" fmla="*/ 548296 w 550467"/>
                <a:gd name="connsiteY4" fmla="*/ 192142 h 200866"/>
                <a:gd name="connsiteX5" fmla="*/ 509529 w 550467"/>
                <a:gd name="connsiteY5" fmla="*/ 140136 h 200866"/>
                <a:gd name="connsiteX6" fmla="*/ 412089 w 550467"/>
                <a:gd name="connsiteY6" fmla="*/ 90225 h 200866"/>
                <a:gd name="connsiteX7" fmla="*/ 311886 w 550467"/>
                <a:gd name="connsiteY7" fmla="*/ 3738 h 200866"/>
                <a:gd name="connsiteX8" fmla="*/ 211683 w 550467"/>
                <a:gd name="connsiteY8" fmla="*/ 50410 h 200866"/>
                <a:gd name="connsiteX9" fmla="*/ 22802 w 550467"/>
                <a:gd name="connsiteY9" fmla="*/ 4024 h 200866"/>
                <a:gd name="connsiteX10" fmla="*/ 3752 w 550467"/>
                <a:gd name="connsiteY10" fmla="*/ 148613 h 20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467" h="200866">
                  <a:moveTo>
                    <a:pt x="3752" y="148613"/>
                  </a:moveTo>
                  <a:cubicBezTo>
                    <a:pt x="111289" y="149851"/>
                    <a:pt x="215683" y="151375"/>
                    <a:pt x="238257" y="154995"/>
                  </a:cubicBezTo>
                  <a:cubicBezTo>
                    <a:pt x="284454" y="162424"/>
                    <a:pt x="358368" y="164520"/>
                    <a:pt x="404850" y="166996"/>
                  </a:cubicBezTo>
                  <a:cubicBezTo>
                    <a:pt x="451332" y="169473"/>
                    <a:pt x="474668" y="183475"/>
                    <a:pt x="494956" y="190809"/>
                  </a:cubicBezTo>
                  <a:cubicBezTo>
                    <a:pt x="515244" y="198143"/>
                    <a:pt x="536485" y="208525"/>
                    <a:pt x="548296" y="192142"/>
                  </a:cubicBezTo>
                  <a:cubicBezTo>
                    <a:pt x="560107" y="175759"/>
                    <a:pt x="520388" y="161758"/>
                    <a:pt x="509529" y="140136"/>
                  </a:cubicBezTo>
                  <a:cubicBezTo>
                    <a:pt x="498671" y="118514"/>
                    <a:pt x="461904" y="108322"/>
                    <a:pt x="412089" y="90225"/>
                  </a:cubicBezTo>
                  <a:cubicBezTo>
                    <a:pt x="362273" y="72127"/>
                    <a:pt x="364464" y="22026"/>
                    <a:pt x="311886" y="3738"/>
                  </a:cubicBezTo>
                  <a:cubicBezTo>
                    <a:pt x="259308" y="-14550"/>
                    <a:pt x="272166" y="39647"/>
                    <a:pt x="211683" y="50410"/>
                  </a:cubicBezTo>
                  <a:cubicBezTo>
                    <a:pt x="178917" y="56221"/>
                    <a:pt x="100240" y="27931"/>
                    <a:pt x="22802" y="4024"/>
                  </a:cubicBezTo>
                  <a:cubicBezTo>
                    <a:pt x="1653" y="49086"/>
                    <a:pt x="-5004" y="99607"/>
                    <a:pt x="3752" y="148613"/>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5" name="任意多边形: 形状 44">
              <a:extLst>
                <a:ext uri="{FF2B5EF4-FFF2-40B4-BE49-F238E27FC236}">
                  <a16:creationId xmlns:a16="http://schemas.microsoft.com/office/drawing/2014/main" id="{63F36144-A417-E4F6-10F8-8992CA4A8B6B}"/>
                </a:ext>
              </a:extLst>
            </p:cNvPr>
            <p:cNvSpPr/>
            <p:nvPr>
              <p:custDataLst>
                <p:tags r:id="rId31"/>
              </p:custDataLst>
            </p:nvPr>
          </p:nvSpPr>
          <p:spPr>
            <a:xfrm>
              <a:off x="8310531" y="5146118"/>
              <a:ext cx="177200" cy="134468"/>
            </a:xfrm>
            <a:custGeom>
              <a:avLst/>
              <a:gdLst>
                <a:gd name="connsiteX0" fmla="*/ 190537 w 190537"/>
                <a:gd name="connsiteY0" fmla="*/ 46482 h 144589"/>
                <a:gd name="connsiteX1" fmla="*/ 22802 w 190537"/>
                <a:gd name="connsiteY1" fmla="*/ 0 h 144589"/>
                <a:gd name="connsiteX2" fmla="*/ 3752 w 190537"/>
                <a:gd name="connsiteY2" fmla="*/ 144590 h 144589"/>
                <a:gd name="connsiteX3" fmla="*/ 24802 w 190537"/>
                <a:gd name="connsiteY3" fmla="*/ 144590 h 144589"/>
                <a:gd name="connsiteX4" fmla="*/ 190537 w 190537"/>
                <a:gd name="connsiteY4" fmla="*/ 46482 h 144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37" h="144589">
                  <a:moveTo>
                    <a:pt x="190537" y="46482"/>
                  </a:moveTo>
                  <a:cubicBezTo>
                    <a:pt x="151389" y="42386"/>
                    <a:pt x="86715" y="19717"/>
                    <a:pt x="22802" y="0"/>
                  </a:cubicBezTo>
                  <a:cubicBezTo>
                    <a:pt x="1653" y="45063"/>
                    <a:pt x="-5004" y="95583"/>
                    <a:pt x="3752" y="144590"/>
                  </a:cubicBezTo>
                  <a:lnTo>
                    <a:pt x="24802" y="144590"/>
                  </a:lnTo>
                  <a:cubicBezTo>
                    <a:pt x="59378" y="84011"/>
                    <a:pt x="125862" y="60770"/>
                    <a:pt x="190537" y="46482"/>
                  </a:cubicBezTo>
                  <a:close/>
                </a:path>
              </a:pathLst>
            </a:custGeom>
            <a:solidFill>
              <a:srgbClr val="FFCDCE">
                <a:alpha val="50000"/>
              </a:srgbClr>
            </a:solidFill>
            <a:ln w="9525" cap="flat">
              <a:noFill/>
              <a:prstDash val="solid"/>
              <a:miter/>
            </a:ln>
            <a:effectLst/>
          </p:spPr>
          <p:txBody>
            <a:bodyPr lIns="85039" tIns="42520" rIns="85039" bIns="42520" rtlCol="0" anchor="ctr"/>
            <a:lstStyle/>
            <a:p>
              <a:endParaRPr lang="en-US" sz="1674">
                <a:cs typeface="+mn-ea"/>
                <a:sym typeface="+mn-lt"/>
              </a:endParaRPr>
            </a:p>
          </p:txBody>
        </p:sp>
      </p:grpSp>
      <p:sp>
        <p:nvSpPr>
          <p:cNvPr id="8" name="文本框 7">
            <a:extLst>
              <a:ext uri="{FF2B5EF4-FFF2-40B4-BE49-F238E27FC236}">
                <a16:creationId xmlns:a16="http://schemas.microsoft.com/office/drawing/2014/main" id="{68223CAC-1051-F8E1-3E0C-BD774BFA03CD}"/>
              </a:ext>
            </a:extLst>
          </p:cNvPr>
          <p:cNvSpPr txBox="1"/>
          <p:nvPr/>
        </p:nvSpPr>
        <p:spPr>
          <a:xfrm>
            <a:off x="5035371" y="2429934"/>
            <a:ext cx="4616648" cy="1107996"/>
          </a:xfrm>
          <a:prstGeom prst="rect">
            <a:avLst/>
          </a:prstGeom>
          <a:noFill/>
        </p:spPr>
        <p:txBody>
          <a:bodyPr wrap="none" lIns="0" tIns="0" rIns="0" bIns="0" rtlCol="0" anchor="t">
            <a:noAutofit/>
          </a:bodyPr>
          <a:lstStyle/>
          <a:p>
            <a:r>
              <a:rPr kumimoji="1" lang="zh-CN" altLang="en-US" sz="7200" dirty="0">
                <a:solidFill>
                  <a:schemeClr val="accent1">
                    <a:lumMod val="100000"/>
                  </a:schemeClr>
                </a:solidFill>
                <a:latin typeface="+mj-ea"/>
                <a:ea typeface="+mj-ea"/>
                <a:cs typeface="+mn-ea"/>
                <a:sym typeface="+mn-lt"/>
              </a:rPr>
              <a:t>什么是瑜伽</a:t>
            </a:r>
          </a:p>
        </p:txBody>
      </p:sp>
      <p:sp>
        <p:nvSpPr>
          <p:cNvPr id="9" name="文本框 8">
            <a:extLst>
              <a:ext uri="{FF2B5EF4-FFF2-40B4-BE49-F238E27FC236}">
                <a16:creationId xmlns:a16="http://schemas.microsoft.com/office/drawing/2014/main" id="{71904005-504D-4461-AC75-7B5CA8D9973F}"/>
              </a:ext>
            </a:extLst>
          </p:cNvPr>
          <p:cNvSpPr txBox="1"/>
          <p:nvPr/>
        </p:nvSpPr>
        <p:spPr>
          <a:xfrm>
            <a:off x="2838311" y="2298592"/>
            <a:ext cx="2011769" cy="2123658"/>
          </a:xfrm>
          <a:prstGeom prst="rect">
            <a:avLst/>
          </a:prstGeom>
          <a:noFill/>
        </p:spPr>
        <p:txBody>
          <a:bodyPr wrap="none" lIns="0" tIns="0" rIns="0" bIns="0" rtlCol="0" anchor="t">
            <a:noAutofit/>
          </a:bodyPr>
          <a:lstStyle/>
          <a:p>
            <a:r>
              <a:rPr kumimoji="1" lang="en-US" altLang="zh-CN" sz="13800" dirty="0">
                <a:solidFill>
                  <a:schemeClr val="accent1">
                    <a:lumMod val="100000"/>
                  </a:schemeClr>
                </a:solidFill>
                <a:latin typeface="+mj-lt"/>
                <a:cs typeface="+mn-ea"/>
                <a:sym typeface="+mn-lt"/>
              </a:rPr>
              <a:t>01</a:t>
            </a:r>
            <a:endParaRPr kumimoji="1" lang="zh-CN" altLang="en-US" sz="13800" dirty="0">
              <a:solidFill>
                <a:schemeClr val="accent1">
                  <a:lumMod val="100000"/>
                </a:schemeClr>
              </a:solidFill>
              <a:latin typeface="+mj-lt"/>
              <a:cs typeface="+mn-ea"/>
              <a:sym typeface="+mn-lt"/>
            </a:endParaRPr>
          </a:p>
        </p:txBody>
      </p:sp>
      <p:sp>
        <p:nvSpPr>
          <p:cNvPr id="10" name="文本框 9">
            <a:extLst>
              <a:ext uri="{FF2B5EF4-FFF2-40B4-BE49-F238E27FC236}">
                <a16:creationId xmlns:a16="http://schemas.microsoft.com/office/drawing/2014/main" id="{3E1FC392-BC35-18FB-9214-E90411AD7008}"/>
              </a:ext>
            </a:extLst>
          </p:cNvPr>
          <p:cNvSpPr txBox="1"/>
          <p:nvPr/>
        </p:nvSpPr>
        <p:spPr>
          <a:xfrm>
            <a:off x="5057030" y="3739346"/>
            <a:ext cx="4559765" cy="307777"/>
          </a:xfrm>
          <a:prstGeom prst="rect">
            <a:avLst/>
          </a:prstGeom>
          <a:noFill/>
        </p:spPr>
        <p:txBody>
          <a:bodyPr wrap="square" lIns="0" tIns="0" rIns="0" bIns="0" rtlCol="0" anchor="t">
            <a:noAutofit/>
          </a:bodyPr>
          <a:lstStyle/>
          <a:p>
            <a:pPr algn="dist"/>
            <a:r>
              <a:rPr lang="en-US" sz="2000" b="0" i="0" dirty="0">
                <a:solidFill>
                  <a:schemeClr val="accent1"/>
                </a:solidFill>
                <a:effectLst/>
                <a:latin typeface="+mj-lt"/>
                <a:cs typeface="+mn-ea"/>
                <a:sym typeface="+mn-lt"/>
              </a:rPr>
              <a:t>Definition of Yoga</a:t>
            </a:r>
            <a:endParaRPr kumimoji="1" lang="zh-CN" altLang="en-US" sz="2000" dirty="0">
              <a:solidFill>
                <a:schemeClr val="accent1"/>
              </a:solidFill>
              <a:latin typeface="+mj-lt"/>
              <a:cs typeface="+mn-ea"/>
              <a:sym typeface="+mn-lt"/>
            </a:endParaRPr>
          </a:p>
        </p:txBody>
      </p:sp>
      <p:cxnSp>
        <p:nvCxnSpPr>
          <p:cNvPr id="11" name="直线连接符 8">
            <a:extLst>
              <a:ext uri="{FF2B5EF4-FFF2-40B4-BE49-F238E27FC236}">
                <a16:creationId xmlns:a16="http://schemas.microsoft.com/office/drawing/2014/main" id="{D3AA503E-B878-DCB9-0DAE-04C0FBCF40E3}"/>
              </a:ext>
            </a:extLst>
          </p:cNvPr>
          <p:cNvCxnSpPr>
            <a:cxnSpLocks/>
          </p:cNvCxnSpPr>
          <p:nvPr/>
        </p:nvCxnSpPr>
        <p:spPr>
          <a:xfrm>
            <a:off x="5057030" y="3594496"/>
            <a:ext cx="4477502" cy="0"/>
          </a:xfrm>
          <a:prstGeom prst="line">
            <a:avLst/>
          </a:prstGeom>
          <a:ln w="19050">
            <a:headEnd type="oval"/>
            <a:tailEnd type="oval"/>
          </a:ln>
        </p:spPr>
        <p:style>
          <a:lnRef idx="1">
            <a:schemeClr val="accent1"/>
          </a:lnRef>
          <a:fillRef idx="0">
            <a:schemeClr val="accent1"/>
          </a:fillRef>
          <a:effectRef idx="0">
            <a:schemeClr val="accent1"/>
          </a:effectRef>
          <a:fontRef idx="minor">
            <a:schemeClr val="tx1"/>
          </a:fontRef>
        </p:style>
      </p:cxnSp>
      <p:pic>
        <p:nvPicPr>
          <p:cNvPr id="76" name="图片 75">
            <a:extLst>
              <a:ext uri="{FF2B5EF4-FFF2-40B4-BE49-F238E27FC236}">
                <a16:creationId xmlns:a16="http://schemas.microsoft.com/office/drawing/2014/main" id="{C78D5F1B-125E-05C2-F26B-B856798D4216}"/>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a:stretch/>
        </p:blipFill>
        <p:spPr>
          <a:xfrm>
            <a:off x="1250818" y="2982402"/>
            <a:ext cx="2804403" cy="771561"/>
          </a:xfrm>
          <a:prstGeom prst="rect">
            <a:avLst/>
          </a:prstGeom>
        </p:spPr>
      </p:pic>
    </p:spTree>
    <p:extLst>
      <p:ext uri="{BB962C8B-B14F-4D97-AF65-F5344CB8AC3E}">
        <p14:creationId xmlns:p14="http://schemas.microsoft.com/office/powerpoint/2010/main" val="35967232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BF4E32A-B146-A0BA-C14B-F0E9006EBA3E}"/>
              </a:ext>
            </a:extLst>
          </p:cNvPr>
          <p:cNvSpPr txBox="1"/>
          <p:nvPr/>
        </p:nvSpPr>
        <p:spPr>
          <a:xfrm>
            <a:off x="5862711" y="2631355"/>
            <a:ext cx="6021998" cy="1015663"/>
          </a:xfrm>
          <a:prstGeom prst="rect">
            <a:avLst/>
          </a:prstGeom>
          <a:noFill/>
        </p:spPr>
        <p:txBody>
          <a:bodyPr wrap="square" lIns="0" tIns="0" rIns="0" bIns="0" rtlCol="0" anchor="t">
            <a:noAutofit/>
          </a:bodyPr>
          <a:lstStyle/>
          <a:p>
            <a:pPr algn="l"/>
            <a:r>
              <a:rPr lang="zh-CN" altLang="en-US" sz="6600" dirty="0">
                <a:gradFill>
                  <a:gsLst>
                    <a:gs pos="0">
                      <a:schemeClr val="accent1"/>
                    </a:gs>
                    <a:gs pos="100000">
                      <a:schemeClr val="accent2"/>
                    </a:gs>
                  </a:gsLst>
                  <a:lin ang="2700000" scaled="1"/>
                </a:gradFill>
                <a:latin typeface="+mj-ea"/>
                <a:ea typeface="+mj-ea"/>
              </a:rPr>
              <a:t>感谢您的聆听</a:t>
            </a:r>
            <a:endParaRPr lang="en-US" sz="6600" dirty="0">
              <a:gradFill>
                <a:gsLst>
                  <a:gs pos="0">
                    <a:schemeClr val="accent1"/>
                  </a:gs>
                  <a:gs pos="100000">
                    <a:schemeClr val="accent2"/>
                  </a:gs>
                </a:gsLst>
                <a:lin ang="2700000" scaled="1"/>
              </a:gradFill>
              <a:latin typeface="+mj-ea"/>
              <a:ea typeface="+mj-ea"/>
            </a:endParaRPr>
          </a:p>
        </p:txBody>
      </p:sp>
      <p:sp>
        <p:nvSpPr>
          <p:cNvPr id="4" name="文本框 3">
            <a:extLst>
              <a:ext uri="{FF2B5EF4-FFF2-40B4-BE49-F238E27FC236}">
                <a16:creationId xmlns:a16="http://schemas.microsoft.com/office/drawing/2014/main" id="{627E3112-72E6-4CA7-82DD-47270CB7F272}"/>
              </a:ext>
            </a:extLst>
          </p:cNvPr>
          <p:cNvSpPr txBox="1"/>
          <p:nvPr/>
        </p:nvSpPr>
        <p:spPr>
          <a:xfrm>
            <a:off x="5862711" y="3647018"/>
            <a:ext cx="4994031" cy="309520"/>
          </a:xfrm>
          <a:prstGeom prst="rect">
            <a:avLst/>
          </a:prstGeom>
          <a:noFill/>
        </p:spPr>
        <p:txBody>
          <a:bodyPr wrap="square" lIns="0" tIns="0" rIns="0" bIns="0" rtlCol="0" anchor="t">
            <a:noAutofit/>
          </a:bodyPr>
          <a:lstStyle/>
          <a:p>
            <a:pPr algn="dist"/>
            <a:r>
              <a:rPr lang="en-US" altLang="zh-CN" sz="2000" dirty="0">
                <a:solidFill>
                  <a:schemeClr val="accent1"/>
                </a:solidFill>
                <a:latin typeface="+mj-ea"/>
                <a:ea typeface="+mj-ea"/>
              </a:rPr>
              <a:t>Thanks For listening</a:t>
            </a:r>
            <a:endParaRPr lang="en-US" sz="2000" dirty="0">
              <a:solidFill>
                <a:schemeClr val="accent1"/>
              </a:solidFill>
              <a:latin typeface="+mj-ea"/>
              <a:ea typeface="+mj-ea"/>
            </a:endParaRPr>
          </a:p>
        </p:txBody>
      </p:sp>
    </p:spTree>
    <p:extLst>
      <p:ext uri="{BB962C8B-B14F-4D97-AF65-F5344CB8AC3E}">
        <p14:creationId xmlns:p14="http://schemas.microsoft.com/office/powerpoint/2010/main" val="3139303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DEFAF"/>
        </a:solidFill>
        <a:effectLst/>
      </p:bgPr>
    </p:bg>
    <p:spTree>
      <p:nvGrpSpPr>
        <p:cNvPr id="1" name=""/>
        <p:cNvGrpSpPr/>
        <p:nvPr/>
      </p:nvGrpSpPr>
      <p:grpSpPr>
        <a:xfrm>
          <a:off x="0" y="0"/>
          <a:ext cx="0" cy="0"/>
          <a:chOff x="0" y="0"/>
          <a:chExt cx="0" cy="0"/>
        </a:xfrm>
      </p:grpSpPr>
      <p:pic>
        <p:nvPicPr>
          <p:cNvPr id="76" name="图片 75" descr="背景图案&#10;&#10;描述已自动生成">
            <a:extLst>
              <a:ext uri="{FF2B5EF4-FFF2-40B4-BE49-F238E27FC236}">
                <a16:creationId xmlns:a16="http://schemas.microsoft.com/office/drawing/2014/main" id="{437D00D4-C1F2-6D1C-2205-AA2BA182132C}"/>
              </a:ext>
            </a:extLst>
          </p:cNvPr>
          <p:cNvPicPr>
            <a:picLocks noChangeAspect="1"/>
          </p:cNvPicPr>
          <p:nvPr/>
        </p:nvPicPr>
        <p:blipFill>
          <a:blip r:embed="rId3">
            <a:alphaModFix amt="25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7" name="图片 56" descr="卡通人物&#10;&#10;描述已自动生成">
            <a:extLst>
              <a:ext uri="{FF2B5EF4-FFF2-40B4-BE49-F238E27FC236}">
                <a16:creationId xmlns:a16="http://schemas.microsoft.com/office/drawing/2014/main" id="{448800D7-D7D2-13E5-6B3E-BFC4A1FC2A95}"/>
              </a:ext>
            </a:extLst>
          </p:cNvPr>
          <p:cNvPicPr>
            <a:picLocks noChangeAspect="1"/>
          </p:cNvPicPr>
          <p:nvPr/>
        </p:nvPicPr>
        <p:blipFill>
          <a:blip r:embed="rId4" cstate="screen">
            <a:extLst>
              <a:ext uri="{28A0092B-C50C-407E-A947-70E740481C1C}">
                <a14:useLocalDpi xmlns:a14="http://schemas.microsoft.com/office/drawing/2010/main"/>
              </a:ext>
            </a:extLst>
          </a:blip>
          <a:srcRect l="11657" t="16203" r="14451"/>
          <a:stretch>
            <a:fillRect/>
          </a:stretch>
        </p:blipFill>
        <p:spPr>
          <a:xfrm>
            <a:off x="6144672" y="0"/>
            <a:ext cx="6047328" cy="6858000"/>
          </a:xfrm>
          <a:custGeom>
            <a:avLst/>
            <a:gdLst>
              <a:gd name="connsiteX0" fmla="*/ 0 w 6047328"/>
              <a:gd name="connsiteY0" fmla="*/ 0 h 6858000"/>
              <a:gd name="connsiteX1" fmla="*/ 6047328 w 6047328"/>
              <a:gd name="connsiteY1" fmla="*/ 0 h 6858000"/>
              <a:gd name="connsiteX2" fmla="*/ 6047328 w 6047328"/>
              <a:gd name="connsiteY2" fmla="*/ 6858000 h 6858000"/>
              <a:gd name="connsiteX3" fmla="*/ 0 w 60473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47328" h="6858000">
                <a:moveTo>
                  <a:pt x="0" y="0"/>
                </a:moveTo>
                <a:lnTo>
                  <a:pt x="6047328" y="0"/>
                </a:lnTo>
                <a:lnTo>
                  <a:pt x="6047328" y="6858000"/>
                </a:lnTo>
                <a:lnTo>
                  <a:pt x="0" y="6858000"/>
                </a:lnTo>
                <a:close/>
              </a:path>
            </a:pathLst>
          </a:custGeom>
          <a:effectLst>
            <a:outerShdw blurRad="431800" dist="495300" dir="11400000" algn="l" rotWithShape="0">
              <a:schemeClr val="accent6">
                <a:lumMod val="75000"/>
                <a:alpha val="10000"/>
              </a:schemeClr>
            </a:outerShdw>
          </a:effectLst>
        </p:spPr>
      </p:pic>
      <p:grpSp>
        <p:nvGrpSpPr>
          <p:cNvPr id="48" name="组合 47">
            <a:extLst>
              <a:ext uri="{FF2B5EF4-FFF2-40B4-BE49-F238E27FC236}">
                <a16:creationId xmlns:a16="http://schemas.microsoft.com/office/drawing/2014/main" id="{5E3B10CD-E46C-93DA-B192-4ED02F019682}"/>
              </a:ext>
            </a:extLst>
          </p:cNvPr>
          <p:cNvGrpSpPr/>
          <p:nvPr/>
        </p:nvGrpSpPr>
        <p:grpSpPr>
          <a:xfrm>
            <a:off x="913661" y="2125743"/>
            <a:ext cx="5762771" cy="2875002"/>
            <a:chOff x="5565890" y="1460597"/>
            <a:chExt cx="5762771" cy="2875002"/>
          </a:xfrm>
        </p:grpSpPr>
        <p:grpSp>
          <p:nvGrpSpPr>
            <p:cNvPr id="46" name="组合 45">
              <a:extLst>
                <a:ext uri="{FF2B5EF4-FFF2-40B4-BE49-F238E27FC236}">
                  <a16:creationId xmlns:a16="http://schemas.microsoft.com/office/drawing/2014/main" id="{14DBD1A7-55F2-6D2F-BC46-8F8A6B78309B}"/>
                </a:ext>
              </a:extLst>
            </p:cNvPr>
            <p:cNvGrpSpPr/>
            <p:nvPr/>
          </p:nvGrpSpPr>
          <p:grpSpPr>
            <a:xfrm>
              <a:off x="5565890" y="1460597"/>
              <a:ext cx="2453833" cy="2875002"/>
              <a:chOff x="5755820" y="871524"/>
              <a:chExt cx="2453833" cy="2875002"/>
            </a:xfrm>
          </p:grpSpPr>
          <p:pic>
            <p:nvPicPr>
              <p:cNvPr id="11" name="图片 10" descr="QR 代码&#10;&#10;描述已自动生成">
                <a:extLst>
                  <a:ext uri="{FF2B5EF4-FFF2-40B4-BE49-F238E27FC236}">
                    <a16:creationId xmlns:a16="http://schemas.microsoft.com/office/drawing/2014/main" id="{A2181129-C54B-3A07-9575-B409836BDA9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17713" y="871524"/>
                <a:ext cx="2330047" cy="2372810"/>
              </a:xfrm>
              <a:prstGeom prst="rect">
                <a:avLst/>
              </a:prstGeom>
            </p:spPr>
          </p:pic>
          <p:sp>
            <p:nvSpPr>
              <p:cNvPr id="12" name="文本框 11">
                <a:extLst>
                  <a:ext uri="{FF2B5EF4-FFF2-40B4-BE49-F238E27FC236}">
                    <a16:creationId xmlns:a16="http://schemas.microsoft.com/office/drawing/2014/main" id="{2909B09B-F5B8-2F71-1542-68C5365DEB5E}"/>
                  </a:ext>
                </a:extLst>
              </p:cNvPr>
              <p:cNvSpPr txBox="1"/>
              <p:nvPr/>
            </p:nvSpPr>
            <p:spPr>
              <a:xfrm>
                <a:off x="5755820" y="3377194"/>
                <a:ext cx="2453833" cy="369332"/>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AD47"/>
                    </a:solidFill>
                    <a:effectLst/>
                    <a:uLnTx/>
                    <a:uFillTx/>
                    <a:latin typeface="优设标题黑" panose="00000500000000000000" pitchFamily="2" charset="-122"/>
                    <a:ea typeface="优设标题黑" panose="00000500000000000000" pitchFamily="2" charset="-122"/>
                    <a:cs typeface="+mn-cs"/>
                  </a:rPr>
                  <a:t>个人微信</a:t>
                </a:r>
                <a:endParaRPr kumimoji="0" lang="en-US" sz="2400" b="0" i="0" u="none" strike="noStrike" kern="1200" cap="none" spc="0" normalizeH="0" baseline="0" noProof="0" dirty="0">
                  <a:ln>
                    <a:noFill/>
                  </a:ln>
                  <a:solidFill>
                    <a:srgbClr val="70AD47"/>
                  </a:solidFill>
                  <a:effectLst/>
                  <a:uLnTx/>
                  <a:uFillTx/>
                  <a:latin typeface="优设标题黑" panose="00000500000000000000" pitchFamily="2" charset="-122"/>
                  <a:ea typeface="优设标题黑" panose="00000500000000000000" pitchFamily="2" charset="-122"/>
                  <a:cs typeface="+mn-cs"/>
                </a:endParaRPr>
              </a:p>
            </p:txBody>
          </p:sp>
        </p:grpSp>
        <p:grpSp>
          <p:nvGrpSpPr>
            <p:cNvPr id="47" name="组合 46">
              <a:extLst>
                <a:ext uri="{FF2B5EF4-FFF2-40B4-BE49-F238E27FC236}">
                  <a16:creationId xmlns:a16="http://schemas.microsoft.com/office/drawing/2014/main" id="{CC3C08DA-71BC-40E2-87A0-0A84F2951744}"/>
                </a:ext>
              </a:extLst>
            </p:cNvPr>
            <p:cNvGrpSpPr/>
            <p:nvPr/>
          </p:nvGrpSpPr>
          <p:grpSpPr>
            <a:xfrm>
              <a:off x="8874828" y="1460597"/>
              <a:ext cx="2453833" cy="2875002"/>
              <a:chOff x="8591616" y="871524"/>
              <a:chExt cx="2453833" cy="2875002"/>
            </a:xfrm>
          </p:grpSpPr>
          <p:pic>
            <p:nvPicPr>
              <p:cNvPr id="14" name="图片 13" descr="QR 代码&#10;&#10;描述已自动生成">
                <a:extLst>
                  <a:ext uri="{FF2B5EF4-FFF2-40B4-BE49-F238E27FC236}">
                    <a16:creationId xmlns:a16="http://schemas.microsoft.com/office/drawing/2014/main" id="{9B1EEBE9-904E-9579-2F8C-EA6F66E71EA9}"/>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632128" y="871524"/>
                <a:ext cx="2372809" cy="2372810"/>
              </a:xfrm>
              <a:prstGeom prst="rect">
                <a:avLst/>
              </a:prstGeom>
            </p:spPr>
          </p:pic>
          <p:sp>
            <p:nvSpPr>
              <p:cNvPr id="15" name="文本框 14">
                <a:extLst>
                  <a:ext uri="{FF2B5EF4-FFF2-40B4-BE49-F238E27FC236}">
                    <a16:creationId xmlns:a16="http://schemas.microsoft.com/office/drawing/2014/main" id="{EBF75C8A-36B7-CB74-7E40-E9274B15F283}"/>
                  </a:ext>
                </a:extLst>
              </p:cNvPr>
              <p:cNvSpPr txBox="1"/>
              <p:nvPr/>
            </p:nvSpPr>
            <p:spPr>
              <a:xfrm>
                <a:off x="8591616" y="3377194"/>
                <a:ext cx="2453833" cy="369332"/>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AD47"/>
                    </a:solidFill>
                    <a:effectLst/>
                    <a:uLnTx/>
                    <a:uFillTx/>
                    <a:latin typeface="优设标题黑" panose="00000500000000000000" pitchFamily="2" charset="-122"/>
                    <a:ea typeface="优设标题黑" panose="00000500000000000000" pitchFamily="2" charset="-122"/>
                    <a:cs typeface="+mn-cs"/>
                  </a:rPr>
                  <a:t>公众号</a:t>
                </a:r>
                <a:endParaRPr kumimoji="0" lang="en-US" sz="2400" b="0" i="0" u="none" strike="noStrike" kern="1200" cap="none" spc="0" normalizeH="0" baseline="0" noProof="0" dirty="0">
                  <a:ln>
                    <a:noFill/>
                  </a:ln>
                  <a:solidFill>
                    <a:srgbClr val="70AD47"/>
                  </a:solidFill>
                  <a:effectLst/>
                  <a:uLnTx/>
                  <a:uFillTx/>
                  <a:latin typeface="优设标题黑" panose="00000500000000000000" pitchFamily="2" charset="-122"/>
                  <a:ea typeface="优设标题黑" panose="00000500000000000000" pitchFamily="2" charset="-122"/>
                  <a:cs typeface="+mn-cs"/>
                </a:endParaRPr>
              </a:p>
            </p:txBody>
          </p:sp>
        </p:grpSp>
      </p:grpSp>
      <p:sp>
        <p:nvSpPr>
          <p:cNvPr id="34" name="文本框 33">
            <a:extLst>
              <a:ext uri="{FF2B5EF4-FFF2-40B4-BE49-F238E27FC236}">
                <a16:creationId xmlns:a16="http://schemas.microsoft.com/office/drawing/2014/main" id="{5BBE221D-0A3D-F332-BD8B-B676B2B7192B}"/>
              </a:ext>
            </a:extLst>
          </p:cNvPr>
          <p:cNvSpPr txBox="1"/>
          <p:nvPr/>
        </p:nvSpPr>
        <p:spPr>
          <a:xfrm>
            <a:off x="1188119" y="5081448"/>
            <a:ext cx="1609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rPr>
              <a:t>PPT</a:t>
            </a:r>
            <a:r>
              <a:rPr kumimoji="0" lang="zh-CN" alt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rPr>
              <a:t>定制设计</a:t>
            </a:r>
            <a:endParaRPr kumimoji="0" 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endParaRPr>
          </a:p>
        </p:txBody>
      </p:sp>
      <p:sp>
        <p:nvSpPr>
          <p:cNvPr id="37" name="矩形 36">
            <a:extLst>
              <a:ext uri="{FF2B5EF4-FFF2-40B4-BE49-F238E27FC236}">
                <a16:creationId xmlns:a16="http://schemas.microsoft.com/office/drawing/2014/main" id="{89D85C0D-3943-261A-5EE6-8E833DEBCD1E}"/>
              </a:ext>
            </a:extLst>
          </p:cNvPr>
          <p:cNvSpPr/>
          <p:nvPr/>
        </p:nvSpPr>
        <p:spPr>
          <a:xfrm>
            <a:off x="994169" y="5100519"/>
            <a:ext cx="97452" cy="3311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38" name="矩形 37">
            <a:extLst>
              <a:ext uri="{FF2B5EF4-FFF2-40B4-BE49-F238E27FC236}">
                <a16:creationId xmlns:a16="http://schemas.microsoft.com/office/drawing/2014/main" id="{15BADDEC-59BF-CE54-8080-B227501A5D74}"/>
              </a:ext>
            </a:extLst>
          </p:cNvPr>
          <p:cNvSpPr/>
          <p:nvPr/>
        </p:nvSpPr>
        <p:spPr>
          <a:xfrm>
            <a:off x="2855111" y="5100519"/>
            <a:ext cx="97452" cy="3311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43" name="文本框 42">
            <a:extLst>
              <a:ext uri="{FF2B5EF4-FFF2-40B4-BE49-F238E27FC236}">
                <a16:creationId xmlns:a16="http://schemas.microsoft.com/office/drawing/2014/main" id="{802E94B4-71B9-2ECB-3FFC-E35C8653ECEA}"/>
              </a:ext>
            </a:extLst>
          </p:cNvPr>
          <p:cNvSpPr txBox="1"/>
          <p:nvPr/>
        </p:nvSpPr>
        <p:spPr>
          <a:xfrm>
            <a:off x="2763174" y="5081448"/>
            <a:ext cx="1609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rPr>
              <a:t>读书写作</a:t>
            </a:r>
            <a:endParaRPr kumimoji="0" 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endParaRPr>
          </a:p>
        </p:txBody>
      </p:sp>
      <p:sp>
        <p:nvSpPr>
          <p:cNvPr id="40" name="矩形 39">
            <a:extLst>
              <a:ext uri="{FF2B5EF4-FFF2-40B4-BE49-F238E27FC236}">
                <a16:creationId xmlns:a16="http://schemas.microsoft.com/office/drawing/2014/main" id="{20C2893F-B72E-AC4B-69CF-4C9B87306586}"/>
              </a:ext>
            </a:extLst>
          </p:cNvPr>
          <p:cNvSpPr/>
          <p:nvPr/>
        </p:nvSpPr>
        <p:spPr>
          <a:xfrm>
            <a:off x="4165382" y="5100519"/>
            <a:ext cx="97452" cy="3311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41" name="文本框 40">
            <a:extLst>
              <a:ext uri="{FF2B5EF4-FFF2-40B4-BE49-F238E27FC236}">
                <a16:creationId xmlns:a16="http://schemas.microsoft.com/office/drawing/2014/main" id="{3FE2D8EA-7DD4-EA52-5480-3690CA328A4B}"/>
              </a:ext>
            </a:extLst>
          </p:cNvPr>
          <p:cNvSpPr txBox="1"/>
          <p:nvPr/>
        </p:nvSpPr>
        <p:spPr>
          <a:xfrm>
            <a:off x="4082874" y="5081448"/>
            <a:ext cx="1609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rPr>
              <a:t>星图分析</a:t>
            </a:r>
            <a:endParaRPr kumimoji="0" 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endParaRPr>
          </a:p>
        </p:txBody>
      </p:sp>
      <p:sp>
        <p:nvSpPr>
          <p:cNvPr id="42" name="矩形 41">
            <a:extLst>
              <a:ext uri="{FF2B5EF4-FFF2-40B4-BE49-F238E27FC236}">
                <a16:creationId xmlns:a16="http://schemas.microsoft.com/office/drawing/2014/main" id="{ABC42766-BCB0-9276-43C8-956CB9AF48EB}"/>
              </a:ext>
            </a:extLst>
          </p:cNvPr>
          <p:cNvSpPr/>
          <p:nvPr/>
        </p:nvSpPr>
        <p:spPr>
          <a:xfrm>
            <a:off x="5508467" y="5100519"/>
            <a:ext cx="97452" cy="3311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39" name="文本框 38">
            <a:extLst>
              <a:ext uri="{FF2B5EF4-FFF2-40B4-BE49-F238E27FC236}">
                <a16:creationId xmlns:a16="http://schemas.microsoft.com/office/drawing/2014/main" id="{17FD2049-B8F0-AC64-627E-452BAEAAD5AE}"/>
              </a:ext>
            </a:extLst>
          </p:cNvPr>
          <p:cNvSpPr txBox="1"/>
          <p:nvPr/>
        </p:nvSpPr>
        <p:spPr>
          <a:xfrm>
            <a:off x="5626973" y="5081448"/>
            <a:ext cx="87149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rPr>
              <a:t>OH</a:t>
            </a:r>
            <a:r>
              <a:rPr kumimoji="0" lang="zh-CN" alt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rPr>
              <a:t>卡</a:t>
            </a:r>
            <a:endParaRPr kumimoji="0" lang="en-US" sz="1800" b="0" i="0" u="none" strike="noStrike" kern="1200" cap="none" spc="0" normalizeH="0" baseline="0" noProof="0" dirty="0">
              <a:ln>
                <a:noFill/>
              </a:ln>
              <a:solidFill>
                <a:srgbClr val="E7E6E6">
                  <a:lumMod val="50000"/>
                </a:srgbClr>
              </a:solidFill>
              <a:effectLst/>
              <a:uLnTx/>
              <a:uFillTx/>
              <a:latin typeface="OPPOSans H"/>
              <a:ea typeface="OPPOSans H"/>
              <a:cs typeface="+mn-cs"/>
            </a:endParaRPr>
          </a:p>
        </p:txBody>
      </p:sp>
      <p:sp>
        <p:nvSpPr>
          <p:cNvPr id="44" name="矩形 43">
            <a:extLst>
              <a:ext uri="{FF2B5EF4-FFF2-40B4-BE49-F238E27FC236}">
                <a16:creationId xmlns:a16="http://schemas.microsoft.com/office/drawing/2014/main" id="{FBC97118-431E-5928-6E16-915A474AB2B9}"/>
              </a:ext>
            </a:extLst>
          </p:cNvPr>
          <p:cNvSpPr/>
          <p:nvPr/>
        </p:nvSpPr>
        <p:spPr>
          <a:xfrm>
            <a:off x="6498471" y="5100519"/>
            <a:ext cx="97452" cy="3311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49" name="文本框 48">
            <a:extLst>
              <a:ext uri="{FF2B5EF4-FFF2-40B4-BE49-F238E27FC236}">
                <a16:creationId xmlns:a16="http://schemas.microsoft.com/office/drawing/2014/main" id="{8D97E121-73B0-8097-4862-C5E854937ABE}"/>
              </a:ext>
            </a:extLst>
          </p:cNvPr>
          <p:cNvSpPr txBox="1"/>
          <p:nvPr/>
        </p:nvSpPr>
        <p:spPr>
          <a:xfrm>
            <a:off x="858562" y="832853"/>
            <a:ext cx="315468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斯琪</a:t>
            </a:r>
            <a:endParaRPr kumimoji="0" lang="en-US" sz="96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51" name="文本框 50">
            <a:extLst>
              <a:ext uri="{FF2B5EF4-FFF2-40B4-BE49-F238E27FC236}">
                <a16:creationId xmlns:a16="http://schemas.microsoft.com/office/drawing/2014/main" id="{E5166DA3-400F-596A-AAED-6370AE701184}"/>
              </a:ext>
            </a:extLst>
          </p:cNvPr>
          <p:cNvSpPr txBox="1"/>
          <p:nvPr/>
        </p:nvSpPr>
        <p:spPr>
          <a:xfrm>
            <a:off x="2903837" y="1198737"/>
            <a:ext cx="417576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alpha val="29000"/>
                  </a:prstClr>
                </a:solidFill>
                <a:effectLst/>
                <a:uLnTx/>
                <a:uFillTx/>
                <a:latin typeface="Manrope3 ExtraBold" panose="00000906000000000000" pitchFamily="50" charset="0"/>
                <a:ea typeface="OPPOSans R"/>
                <a:cs typeface="+mn-cs"/>
              </a:rPr>
              <a:t>Suki Lee</a:t>
            </a:r>
            <a:endParaRPr kumimoji="0" lang="en-US" sz="6600" b="0" i="0" u="none" strike="noStrike" kern="1200" cap="none" spc="0" normalizeH="0" baseline="0" noProof="0" dirty="0">
              <a:ln>
                <a:noFill/>
              </a:ln>
              <a:solidFill>
                <a:prstClr val="white">
                  <a:alpha val="29000"/>
                </a:prstClr>
              </a:solidFill>
              <a:effectLst/>
              <a:uLnTx/>
              <a:uFillTx/>
              <a:latin typeface="Manrope3 ExtraBold" panose="00000906000000000000" pitchFamily="50" charset="0"/>
              <a:ea typeface="OPPOSans R"/>
              <a:cs typeface="+mn-cs"/>
            </a:endParaRPr>
          </a:p>
        </p:txBody>
      </p:sp>
      <p:sp>
        <p:nvSpPr>
          <p:cNvPr id="54" name="任意多边形: 形状 53">
            <a:extLst>
              <a:ext uri="{FF2B5EF4-FFF2-40B4-BE49-F238E27FC236}">
                <a16:creationId xmlns:a16="http://schemas.microsoft.com/office/drawing/2014/main" id="{80A7A61F-9287-7178-258C-5A967A704ADC}"/>
              </a:ext>
            </a:extLst>
          </p:cNvPr>
          <p:cNvSpPr/>
          <p:nvPr/>
        </p:nvSpPr>
        <p:spPr>
          <a:xfrm>
            <a:off x="6317719" y="1889417"/>
            <a:ext cx="556074" cy="552788"/>
          </a:xfrm>
          <a:custGeom>
            <a:avLst/>
            <a:gdLst>
              <a:gd name="connsiteX0" fmla="*/ 400315 w 556074"/>
              <a:gd name="connsiteY0" fmla="*/ 552375 h 552788"/>
              <a:gd name="connsiteX1" fmla="*/ 308789 w 556074"/>
              <a:gd name="connsiteY1" fmla="*/ 460831 h 552788"/>
              <a:gd name="connsiteX2" fmla="*/ 335545 w 556074"/>
              <a:gd name="connsiteY2" fmla="*/ 396166 h 552788"/>
              <a:gd name="connsiteX3" fmla="*/ 335545 w 556074"/>
              <a:gd name="connsiteY3" fmla="*/ 219286 h 552788"/>
              <a:gd name="connsiteX4" fmla="*/ 158666 w 556074"/>
              <a:gd name="connsiteY4" fmla="*/ 219286 h 552788"/>
              <a:gd name="connsiteX5" fmla="*/ 29355 w 556074"/>
              <a:gd name="connsiteY5" fmla="*/ 225344 h 552788"/>
              <a:gd name="connsiteX6" fmla="*/ 23306 w 556074"/>
              <a:gd name="connsiteY6" fmla="*/ 96033 h 552788"/>
              <a:gd name="connsiteX7" fmla="*/ 29507 w 556074"/>
              <a:gd name="connsiteY7" fmla="*/ 89841 h 552788"/>
              <a:gd name="connsiteX8" fmla="*/ 465276 w 556074"/>
              <a:gd name="connsiteY8" fmla="*/ 89841 h 552788"/>
              <a:gd name="connsiteX9" fmla="*/ 465276 w 556074"/>
              <a:gd name="connsiteY9" fmla="*/ 525610 h 552788"/>
              <a:gd name="connsiteX10" fmla="*/ 400315 w 556074"/>
              <a:gd name="connsiteY10" fmla="*/ 552375 h 55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074" h="552788">
                <a:moveTo>
                  <a:pt x="400315" y="552375"/>
                </a:moveTo>
                <a:cubicBezTo>
                  <a:pt x="349766" y="552375"/>
                  <a:pt x="308780" y="511389"/>
                  <a:pt x="308789" y="460831"/>
                </a:cubicBezTo>
                <a:cubicBezTo>
                  <a:pt x="308789" y="436580"/>
                  <a:pt x="318410" y="413330"/>
                  <a:pt x="335545" y="396166"/>
                </a:cubicBezTo>
                <a:cubicBezTo>
                  <a:pt x="384389" y="347321"/>
                  <a:pt x="384389" y="268130"/>
                  <a:pt x="335545" y="219286"/>
                </a:cubicBezTo>
                <a:cubicBezTo>
                  <a:pt x="286701" y="170442"/>
                  <a:pt x="207510" y="170442"/>
                  <a:pt x="158666" y="219286"/>
                </a:cubicBezTo>
                <a:cubicBezTo>
                  <a:pt x="124633" y="256662"/>
                  <a:pt x="66740" y="259377"/>
                  <a:pt x="29355" y="225344"/>
                </a:cubicBezTo>
                <a:cubicBezTo>
                  <a:pt x="-8022" y="191302"/>
                  <a:pt x="-10736" y="133409"/>
                  <a:pt x="23306" y="96033"/>
                </a:cubicBezTo>
                <a:cubicBezTo>
                  <a:pt x="25268" y="93871"/>
                  <a:pt x="27345" y="91804"/>
                  <a:pt x="29507" y="89841"/>
                </a:cubicBezTo>
                <a:cubicBezTo>
                  <a:pt x="149836" y="-30497"/>
                  <a:pt x="344937" y="-30497"/>
                  <a:pt x="465276" y="89841"/>
                </a:cubicBezTo>
                <a:cubicBezTo>
                  <a:pt x="585605" y="210180"/>
                  <a:pt x="585605" y="405271"/>
                  <a:pt x="465276" y="525610"/>
                </a:cubicBezTo>
                <a:cubicBezTo>
                  <a:pt x="448064" y="542841"/>
                  <a:pt x="424671" y="552480"/>
                  <a:pt x="400315" y="552375"/>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55" name="任意多边形: 形状 54">
            <a:extLst>
              <a:ext uri="{FF2B5EF4-FFF2-40B4-BE49-F238E27FC236}">
                <a16:creationId xmlns:a16="http://schemas.microsoft.com/office/drawing/2014/main" id="{273FC8DB-9D1C-C1ED-11A2-A2DD084345F6}"/>
              </a:ext>
            </a:extLst>
          </p:cNvPr>
          <p:cNvSpPr/>
          <p:nvPr/>
        </p:nvSpPr>
        <p:spPr>
          <a:xfrm>
            <a:off x="6376241" y="1834363"/>
            <a:ext cx="552226" cy="553073"/>
          </a:xfrm>
          <a:custGeom>
            <a:avLst/>
            <a:gdLst>
              <a:gd name="connsiteX0" fmla="*/ 396657 w 552226"/>
              <a:gd name="connsiteY0" fmla="*/ 552661 h 553073"/>
              <a:gd name="connsiteX1" fmla="*/ 305265 w 552226"/>
              <a:gd name="connsiteY1" fmla="*/ 460793 h 553073"/>
              <a:gd name="connsiteX2" fmla="*/ 331983 w 552226"/>
              <a:gd name="connsiteY2" fmla="*/ 396356 h 553073"/>
              <a:gd name="connsiteX3" fmla="*/ 332077 w 552226"/>
              <a:gd name="connsiteY3" fmla="*/ 219382 h 553073"/>
              <a:gd name="connsiteX4" fmla="*/ 155103 w 552226"/>
              <a:gd name="connsiteY4" fmla="*/ 219286 h 553073"/>
              <a:gd name="connsiteX5" fmla="*/ 25658 w 552226"/>
              <a:gd name="connsiteY5" fmla="*/ 218076 h 553073"/>
              <a:gd name="connsiteX6" fmla="*/ 25658 w 552226"/>
              <a:gd name="connsiteY6" fmla="*/ 89841 h 553073"/>
              <a:gd name="connsiteX7" fmla="*/ 461427 w 552226"/>
              <a:gd name="connsiteY7" fmla="*/ 89841 h 553073"/>
              <a:gd name="connsiteX8" fmla="*/ 461427 w 552226"/>
              <a:gd name="connsiteY8" fmla="*/ 525610 h 553073"/>
              <a:gd name="connsiteX9" fmla="*/ 396657 w 552226"/>
              <a:gd name="connsiteY9" fmla="*/ 552661 h 553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2226" h="553073">
                <a:moveTo>
                  <a:pt x="396657" y="552661"/>
                </a:moveTo>
                <a:cubicBezTo>
                  <a:pt x="346051" y="552528"/>
                  <a:pt x="305131" y="511399"/>
                  <a:pt x="305265" y="460793"/>
                </a:cubicBezTo>
                <a:cubicBezTo>
                  <a:pt x="305322" y="436637"/>
                  <a:pt x="314923" y="413472"/>
                  <a:pt x="331983" y="396356"/>
                </a:cubicBezTo>
                <a:cubicBezTo>
                  <a:pt x="380884" y="347512"/>
                  <a:pt x="380922" y="268273"/>
                  <a:pt x="332077" y="219382"/>
                </a:cubicBezTo>
                <a:cubicBezTo>
                  <a:pt x="283233" y="170490"/>
                  <a:pt x="204004" y="170442"/>
                  <a:pt x="155103" y="219286"/>
                </a:cubicBezTo>
                <a:cubicBezTo>
                  <a:pt x="119022" y="254700"/>
                  <a:pt x="61072" y="254157"/>
                  <a:pt x="25658" y="218076"/>
                </a:cubicBezTo>
                <a:cubicBezTo>
                  <a:pt x="-9289" y="182472"/>
                  <a:pt x="-9289" y="125446"/>
                  <a:pt x="25658" y="89841"/>
                </a:cubicBezTo>
                <a:cubicBezTo>
                  <a:pt x="145988" y="-30497"/>
                  <a:pt x="341098" y="-30497"/>
                  <a:pt x="461427" y="89841"/>
                </a:cubicBezTo>
                <a:cubicBezTo>
                  <a:pt x="581756" y="210180"/>
                  <a:pt x="581756" y="405271"/>
                  <a:pt x="461427" y="525610"/>
                </a:cubicBezTo>
                <a:cubicBezTo>
                  <a:pt x="444301" y="542898"/>
                  <a:pt x="420984" y="552633"/>
                  <a:pt x="396657" y="552661"/>
                </a:cubicBezTo>
                <a:close/>
              </a:path>
            </a:pathLst>
          </a:custGeom>
          <a:noFill/>
          <a:ln w="24384" cap="flat">
            <a:solidFill>
              <a:srgbClr val="01010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59" name="任意多边形: 形状 58">
            <a:extLst>
              <a:ext uri="{FF2B5EF4-FFF2-40B4-BE49-F238E27FC236}">
                <a16:creationId xmlns:a16="http://schemas.microsoft.com/office/drawing/2014/main" id="{CBD6F116-FB15-8A8C-A4D8-0E3D1CE0971E}"/>
              </a:ext>
            </a:extLst>
          </p:cNvPr>
          <p:cNvSpPr/>
          <p:nvPr/>
        </p:nvSpPr>
        <p:spPr>
          <a:xfrm flipH="1">
            <a:off x="15072" y="1782057"/>
            <a:ext cx="207543" cy="18765"/>
          </a:xfrm>
          <a:custGeom>
            <a:avLst/>
            <a:gdLst>
              <a:gd name="connsiteX0" fmla="*/ 0 w 105346"/>
              <a:gd name="connsiteY0" fmla="*/ 0 h 9525"/>
              <a:gd name="connsiteX1" fmla="*/ 105347 w 105346"/>
              <a:gd name="connsiteY1" fmla="*/ 0 h 9525"/>
            </a:gdLst>
            <a:ahLst/>
            <a:cxnLst>
              <a:cxn ang="0">
                <a:pos x="connsiteX0" y="connsiteY0"/>
              </a:cxn>
              <a:cxn ang="0">
                <a:pos x="connsiteX1" y="connsiteY1"/>
              </a:cxn>
            </a:cxnLst>
            <a:rect l="l" t="t" r="r" b="b"/>
            <a:pathLst>
              <a:path w="105346" h="9525">
                <a:moveTo>
                  <a:pt x="0" y="0"/>
                </a:moveTo>
                <a:lnTo>
                  <a:pt x="105347"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0" name="任意多边形: 形状 59">
            <a:extLst>
              <a:ext uri="{FF2B5EF4-FFF2-40B4-BE49-F238E27FC236}">
                <a16:creationId xmlns:a16="http://schemas.microsoft.com/office/drawing/2014/main" id="{C24E7FD3-F5FC-FF3A-975B-45137268407D}"/>
              </a:ext>
            </a:extLst>
          </p:cNvPr>
          <p:cNvSpPr/>
          <p:nvPr/>
        </p:nvSpPr>
        <p:spPr>
          <a:xfrm flipH="1">
            <a:off x="15070" y="1677722"/>
            <a:ext cx="381497" cy="18765"/>
          </a:xfrm>
          <a:custGeom>
            <a:avLst/>
            <a:gdLst>
              <a:gd name="connsiteX0" fmla="*/ 0 w 193643"/>
              <a:gd name="connsiteY0" fmla="*/ 0 h 9525"/>
              <a:gd name="connsiteX1" fmla="*/ 193643 w 193643"/>
              <a:gd name="connsiteY1" fmla="*/ 0 h 9525"/>
            </a:gdLst>
            <a:ahLst/>
            <a:cxnLst>
              <a:cxn ang="0">
                <a:pos x="connsiteX0" y="connsiteY0"/>
              </a:cxn>
              <a:cxn ang="0">
                <a:pos x="connsiteX1" y="connsiteY1"/>
              </a:cxn>
            </a:cxnLst>
            <a:rect l="l" t="t" r="r" b="b"/>
            <a:pathLst>
              <a:path w="193643" h="9525">
                <a:moveTo>
                  <a:pt x="0" y="0"/>
                </a:moveTo>
                <a:lnTo>
                  <a:pt x="193643"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1" name="任意多边形: 形状 60">
            <a:extLst>
              <a:ext uri="{FF2B5EF4-FFF2-40B4-BE49-F238E27FC236}">
                <a16:creationId xmlns:a16="http://schemas.microsoft.com/office/drawing/2014/main" id="{1BC95524-DFDD-35FA-9EDE-95CC12544FEC}"/>
              </a:ext>
            </a:extLst>
          </p:cNvPr>
          <p:cNvSpPr/>
          <p:nvPr/>
        </p:nvSpPr>
        <p:spPr>
          <a:xfrm flipH="1">
            <a:off x="15070" y="1573200"/>
            <a:ext cx="574217" cy="18765"/>
          </a:xfrm>
          <a:custGeom>
            <a:avLst/>
            <a:gdLst>
              <a:gd name="connsiteX0" fmla="*/ 0 w 291465"/>
              <a:gd name="connsiteY0" fmla="*/ 0 h 9525"/>
              <a:gd name="connsiteX1" fmla="*/ 291465 w 291465"/>
              <a:gd name="connsiteY1" fmla="*/ 0 h 9525"/>
            </a:gdLst>
            <a:ahLst/>
            <a:cxnLst>
              <a:cxn ang="0">
                <a:pos x="connsiteX0" y="connsiteY0"/>
              </a:cxn>
              <a:cxn ang="0">
                <a:pos x="connsiteX1" y="connsiteY1"/>
              </a:cxn>
            </a:cxnLst>
            <a:rect l="l" t="t" r="r" b="b"/>
            <a:pathLst>
              <a:path w="291465" h="9525">
                <a:moveTo>
                  <a:pt x="0" y="0"/>
                </a:moveTo>
                <a:lnTo>
                  <a:pt x="291465"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2" name="任意多边形: 形状 61">
            <a:extLst>
              <a:ext uri="{FF2B5EF4-FFF2-40B4-BE49-F238E27FC236}">
                <a16:creationId xmlns:a16="http://schemas.microsoft.com/office/drawing/2014/main" id="{9BC7BBEF-8A73-FEFB-62FE-69B9A4C8726D}"/>
              </a:ext>
            </a:extLst>
          </p:cNvPr>
          <p:cNvSpPr/>
          <p:nvPr/>
        </p:nvSpPr>
        <p:spPr>
          <a:xfrm flipH="1">
            <a:off x="15072" y="1468865"/>
            <a:ext cx="775191" cy="18765"/>
          </a:xfrm>
          <a:custGeom>
            <a:avLst/>
            <a:gdLst>
              <a:gd name="connsiteX0" fmla="*/ 0 w 393477"/>
              <a:gd name="connsiteY0" fmla="*/ 0 h 9525"/>
              <a:gd name="connsiteX1" fmla="*/ 393478 w 393477"/>
              <a:gd name="connsiteY1" fmla="*/ 0 h 9525"/>
            </a:gdLst>
            <a:ahLst/>
            <a:cxnLst>
              <a:cxn ang="0">
                <a:pos x="connsiteX0" y="connsiteY0"/>
              </a:cxn>
              <a:cxn ang="0">
                <a:pos x="connsiteX1" y="connsiteY1"/>
              </a:cxn>
            </a:cxnLst>
            <a:rect l="l" t="t" r="r" b="b"/>
            <a:pathLst>
              <a:path w="393477" h="9525">
                <a:moveTo>
                  <a:pt x="0" y="0"/>
                </a:moveTo>
                <a:lnTo>
                  <a:pt x="393478"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3" name="任意多边形: 形状 62">
            <a:extLst>
              <a:ext uri="{FF2B5EF4-FFF2-40B4-BE49-F238E27FC236}">
                <a16:creationId xmlns:a16="http://schemas.microsoft.com/office/drawing/2014/main" id="{79C19041-4DE9-3B36-421D-36C986E9C9C8}"/>
              </a:ext>
            </a:extLst>
          </p:cNvPr>
          <p:cNvSpPr/>
          <p:nvPr/>
        </p:nvSpPr>
        <p:spPr>
          <a:xfrm flipH="1">
            <a:off x="15072" y="1364530"/>
            <a:ext cx="941263" cy="18765"/>
          </a:xfrm>
          <a:custGeom>
            <a:avLst/>
            <a:gdLst>
              <a:gd name="connsiteX0" fmla="*/ 0 w 477773"/>
              <a:gd name="connsiteY0" fmla="*/ 0 h 9525"/>
              <a:gd name="connsiteX1" fmla="*/ 477774 w 477773"/>
              <a:gd name="connsiteY1" fmla="*/ 0 h 9525"/>
            </a:gdLst>
            <a:ahLst/>
            <a:cxnLst>
              <a:cxn ang="0">
                <a:pos x="connsiteX0" y="connsiteY0"/>
              </a:cxn>
              <a:cxn ang="0">
                <a:pos x="connsiteX1" y="connsiteY1"/>
              </a:cxn>
            </a:cxnLst>
            <a:rect l="l" t="t" r="r" b="b"/>
            <a:pathLst>
              <a:path w="477773" h="9525">
                <a:moveTo>
                  <a:pt x="0" y="0"/>
                </a:moveTo>
                <a:lnTo>
                  <a:pt x="477774"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4" name="任意多边形: 形状 63">
            <a:extLst>
              <a:ext uri="{FF2B5EF4-FFF2-40B4-BE49-F238E27FC236}">
                <a16:creationId xmlns:a16="http://schemas.microsoft.com/office/drawing/2014/main" id="{24B2C131-7158-443C-CB40-7A3161F37ED4}"/>
              </a:ext>
            </a:extLst>
          </p:cNvPr>
          <p:cNvSpPr/>
          <p:nvPr/>
        </p:nvSpPr>
        <p:spPr>
          <a:xfrm flipH="1">
            <a:off x="15070" y="1260195"/>
            <a:ext cx="1075061" cy="18765"/>
          </a:xfrm>
          <a:custGeom>
            <a:avLst/>
            <a:gdLst>
              <a:gd name="connsiteX0" fmla="*/ 0 w 545687"/>
              <a:gd name="connsiteY0" fmla="*/ 0 h 9525"/>
              <a:gd name="connsiteX1" fmla="*/ 545687 w 545687"/>
              <a:gd name="connsiteY1" fmla="*/ 0 h 9525"/>
            </a:gdLst>
            <a:ahLst/>
            <a:cxnLst>
              <a:cxn ang="0">
                <a:pos x="connsiteX0" y="connsiteY0"/>
              </a:cxn>
              <a:cxn ang="0">
                <a:pos x="connsiteX1" y="connsiteY1"/>
              </a:cxn>
            </a:cxnLst>
            <a:rect l="l" t="t" r="r" b="b"/>
            <a:pathLst>
              <a:path w="545687" h="9525">
                <a:moveTo>
                  <a:pt x="0" y="0"/>
                </a:moveTo>
                <a:lnTo>
                  <a:pt x="545687"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5" name="任意多边形: 形状 64">
            <a:extLst>
              <a:ext uri="{FF2B5EF4-FFF2-40B4-BE49-F238E27FC236}">
                <a16:creationId xmlns:a16="http://schemas.microsoft.com/office/drawing/2014/main" id="{7DF03C69-E33C-5AD5-1204-05B6027B14CB}"/>
              </a:ext>
            </a:extLst>
          </p:cNvPr>
          <p:cNvSpPr/>
          <p:nvPr/>
        </p:nvSpPr>
        <p:spPr>
          <a:xfrm flipH="1">
            <a:off x="15070" y="1155671"/>
            <a:ext cx="1075061" cy="18765"/>
          </a:xfrm>
          <a:custGeom>
            <a:avLst/>
            <a:gdLst>
              <a:gd name="connsiteX0" fmla="*/ 0 w 545687"/>
              <a:gd name="connsiteY0" fmla="*/ 0 h 9525"/>
              <a:gd name="connsiteX1" fmla="*/ 545687 w 545687"/>
              <a:gd name="connsiteY1" fmla="*/ 0 h 9525"/>
            </a:gdLst>
            <a:ahLst/>
            <a:cxnLst>
              <a:cxn ang="0">
                <a:pos x="connsiteX0" y="connsiteY0"/>
              </a:cxn>
              <a:cxn ang="0">
                <a:pos x="connsiteX1" y="connsiteY1"/>
              </a:cxn>
            </a:cxnLst>
            <a:rect l="l" t="t" r="r" b="b"/>
            <a:pathLst>
              <a:path w="545687" h="9525">
                <a:moveTo>
                  <a:pt x="0" y="0"/>
                </a:moveTo>
                <a:lnTo>
                  <a:pt x="545687"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6" name="任意多边形: 形状 65">
            <a:extLst>
              <a:ext uri="{FF2B5EF4-FFF2-40B4-BE49-F238E27FC236}">
                <a16:creationId xmlns:a16="http://schemas.microsoft.com/office/drawing/2014/main" id="{4A5820CC-C03C-EBD2-30EC-29E1D46CEB9A}"/>
              </a:ext>
            </a:extLst>
          </p:cNvPr>
          <p:cNvSpPr/>
          <p:nvPr/>
        </p:nvSpPr>
        <p:spPr>
          <a:xfrm flipH="1">
            <a:off x="15072" y="1051337"/>
            <a:ext cx="941263" cy="18765"/>
          </a:xfrm>
          <a:custGeom>
            <a:avLst/>
            <a:gdLst>
              <a:gd name="connsiteX0" fmla="*/ 0 w 477773"/>
              <a:gd name="connsiteY0" fmla="*/ 0 h 9525"/>
              <a:gd name="connsiteX1" fmla="*/ 477774 w 477773"/>
              <a:gd name="connsiteY1" fmla="*/ 0 h 9525"/>
            </a:gdLst>
            <a:ahLst/>
            <a:cxnLst>
              <a:cxn ang="0">
                <a:pos x="connsiteX0" y="connsiteY0"/>
              </a:cxn>
              <a:cxn ang="0">
                <a:pos x="connsiteX1" y="connsiteY1"/>
              </a:cxn>
            </a:cxnLst>
            <a:rect l="l" t="t" r="r" b="b"/>
            <a:pathLst>
              <a:path w="477773" h="9525">
                <a:moveTo>
                  <a:pt x="0" y="0"/>
                </a:moveTo>
                <a:lnTo>
                  <a:pt x="477774"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7" name="任意多边形: 形状 66">
            <a:extLst>
              <a:ext uri="{FF2B5EF4-FFF2-40B4-BE49-F238E27FC236}">
                <a16:creationId xmlns:a16="http://schemas.microsoft.com/office/drawing/2014/main" id="{234B3659-ED13-E298-5F3D-F4945CF8C46B}"/>
              </a:ext>
            </a:extLst>
          </p:cNvPr>
          <p:cNvSpPr/>
          <p:nvPr/>
        </p:nvSpPr>
        <p:spPr>
          <a:xfrm flipH="1">
            <a:off x="15072" y="947002"/>
            <a:ext cx="775191" cy="18765"/>
          </a:xfrm>
          <a:custGeom>
            <a:avLst/>
            <a:gdLst>
              <a:gd name="connsiteX0" fmla="*/ 0 w 393477"/>
              <a:gd name="connsiteY0" fmla="*/ 0 h 9525"/>
              <a:gd name="connsiteX1" fmla="*/ 393478 w 393477"/>
              <a:gd name="connsiteY1" fmla="*/ 0 h 9525"/>
            </a:gdLst>
            <a:ahLst/>
            <a:cxnLst>
              <a:cxn ang="0">
                <a:pos x="connsiteX0" y="connsiteY0"/>
              </a:cxn>
              <a:cxn ang="0">
                <a:pos x="connsiteX1" y="connsiteY1"/>
              </a:cxn>
            </a:cxnLst>
            <a:rect l="l" t="t" r="r" b="b"/>
            <a:pathLst>
              <a:path w="393477" h="9525">
                <a:moveTo>
                  <a:pt x="0" y="0"/>
                </a:moveTo>
                <a:lnTo>
                  <a:pt x="393478"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8" name="任意多边形: 形状 67">
            <a:extLst>
              <a:ext uri="{FF2B5EF4-FFF2-40B4-BE49-F238E27FC236}">
                <a16:creationId xmlns:a16="http://schemas.microsoft.com/office/drawing/2014/main" id="{12C72A8B-4311-0AC6-0C91-DB455F5FA09E}"/>
              </a:ext>
            </a:extLst>
          </p:cNvPr>
          <p:cNvSpPr/>
          <p:nvPr/>
        </p:nvSpPr>
        <p:spPr>
          <a:xfrm flipH="1">
            <a:off x="15070" y="842667"/>
            <a:ext cx="574217" cy="18765"/>
          </a:xfrm>
          <a:custGeom>
            <a:avLst/>
            <a:gdLst>
              <a:gd name="connsiteX0" fmla="*/ 0 w 291465"/>
              <a:gd name="connsiteY0" fmla="*/ 0 h 9525"/>
              <a:gd name="connsiteX1" fmla="*/ 291465 w 291465"/>
              <a:gd name="connsiteY1" fmla="*/ 0 h 9525"/>
            </a:gdLst>
            <a:ahLst/>
            <a:cxnLst>
              <a:cxn ang="0">
                <a:pos x="connsiteX0" y="connsiteY0"/>
              </a:cxn>
              <a:cxn ang="0">
                <a:pos x="connsiteX1" y="connsiteY1"/>
              </a:cxn>
            </a:cxnLst>
            <a:rect l="l" t="t" r="r" b="b"/>
            <a:pathLst>
              <a:path w="291465" h="9525">
                <a:moveTo>
                  <a:pt x="0" y="0"/>
                </a:moveTo>
                <a:lnTo>
                  <a:pt x="291465"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69" name="任意多边形: 形状 68">
            <a:extLst>
              <a:ext uri="{FF2B5EF4-FFF2-40B4-BE49-F238E27FC236}">
                <a16:creationId xmlns:a16="http://schemas.microsoft.com/office/drawing/2014/main" id="{C48D7A16-13B8-C236-79C0-4113B28B951F}"/>
              </a:ext>
            </a:extLst>
          </p:cNvPr>
          <p:cNvSpPr/>
          <p:nvPr/>
        </p:nvSpPr>
        <p:spPr>
          <a:xfrm flipH="1">
            <a:off x="15070" y="738145"/>
            <a:ext cx="381497" cy="18765"/>
          </a:xfrm>
          <a:custGeom>
            <a:avLst/>
            <a:gdLst>
              <a:gd name="connsiteX0" fmla="*/ 0 w 193643"/>
              <a:gd name="connsiteY0" fmla="*/ 0 h 9525"/>
              <a:gd name="connsiteX1" fmla="*/ 193643 w 193643"/>
              <a:gd name="connsiteY1" fmla="*/ 0 h 9525"/>
            </a:gdLst>
            <a:ahLst/>
            <a:cxnLst>
              <a:cxn ang="0">
                <a:pos x="connsiteX0" y="connsiteY0"/>
              </a:cxn>
              <a:cxn ang="0">
                <a:pos x="connsiteX1" y="connsiteY1"/>
              </a:cxn>
            </a:cxnLst>
            <a:rect l="l" t="t" r="r" b="b"/>
            <a:pathLst>
              <a:path w="193643" h="9525">
                <a:moveTo>
                  <a:pt x="0" y="0"/>
                </a:moveTo>
                <a:lnTo>
                  <a:pt x="193643"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70" name="任意多边形: 形状 69">
            <a:extLst>
              <a:ext uri="{FF2B5EF4-FFF2-40B4-BE49-F238E27FC236}">
                <a16:creationId xmlns:a16="http://schemas.microsoft.com/office/drawing/2014/main" id="{99BF45FF-A5BD-0E02-CD5B-1EE81C47FFC7}"/>
              </a:ext>
            </a:extLst>
          </p:cNvPr>
          <p:cNvSpPr/>
          <p:nvPr/>
        </p:nvSpPr>
        <p:spPr>
          <a:xfrm flipH="1">
            <a:off x="15072" y="633810"/>
            <a:ext cx="207543" cy="18765"/>
          </a:xfrm>
          <a:custGeom>
            <a:avLst/>
            <a:gdLst>
              <a:gd name="connsiteX0" fmla="*/ 0 w 105346"/>
              <a:gd name="connsiteY0" fmla="*/ 0 h 9525"/>
              <a:gd name="connsiteX1" fmla="*/ 105347 w 105346"/>
              <a:gd name="connsiteY1" fmla="*/ 0 h 9525"/>
            </a:gdLst>
            <a:ahLst/>
            <a:cxnLst>
              <a:cxn ang="0">
                <a:pos x="connsiteX0" y="connsiteY0"/>
              </a:cxn>
              <a:cxn ang="0">
                <a:pos x="connsiteX1" y="connsiteY1"/>
              </a:cxn>
            </a:cxnLst>
            <a:rect l="l" t="t" r="r" b="b"/>
            <a:pathLst>
              <a:path w="105346" h="9525">
                <a:moveTo>
                  <a:pt x="0" y="0"/>
                </a:moveTo>
                <a:lnTo>
                  <a:pt x="105347" y="0"/>
                </a:lnTo>
              </a:path>
            </a:pathLst>
          </a:custGeom>
          <a:ln w="9525" cap="flat">
            <a:solidFill>
              <a:srgbClr val="00CCB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72" name="任意多边形: 形状 71">
            <a:extLst>
              <a:ext uri="{FF2B5EF4-FFF2-40B4-BE49-F238E27FC236}">
                <a16:creationId xmlns:a16="http://schemas.microsoft.com/office/drawing/2014/main" id="{C9D95C5A-DBA8-3805-D25C-CE3E4EA28E1D}"/>
              </a:ext>
            </a:extLst>
          </p:cNvPr>
          <p:cNvSpPr/>
          <p:nvPr/>
        </p:nvSpPr>
        <p:spPr>
          <a:xfrm>
            <a:off x="858562" y="5702330"/>
            <a:ext cx="511111" cy="450913"/>
          </a:xfrm>
          <a:custGeom>
            <a:avLst/>
            <a:gdLst>
              <a:gd name="connsiteX0" fmla="*/ 0 w 511111"/>
              <a:gd name="connsiteY0" fmla="*/ 88773 h 450913"/>
              <a:gd name="connsiteX1" fmla="*/ 511112 w 511111"/>
              <a:gd name="connsiteY1" fmla="*/ 0 h 450913"/>
              <a:gd name="connsiteX2" fmla="*/ 187643 w 511111"/>
              <a:gd name="connsiteY2" fmla="*/ 450914 h 450913"/>
              <a:gd name="connsiteX3" fmla="*/ 0 w 511111"/>
              <a:gd name="connsiteY3" fmla="*/ 88773 h 450913"/>
            </a:gdLst>
            <a:ahLst/>
            <a:cxnLst>
              <a:cxn ang="0">
                <a:pos x="connsiteX0" y="connsiteY0"/>
              </a:cxn>
              <a:cxn ang="0">
                <a:pos x="connsiteX1" y="connsiteY1"/>
              </a:cxn>
              <a:cxn ang="0">
                <a:pos x="connsiteX2" y="connsiteY2"/>
              </a:cxn>
              <a:cxn ang="0">
                <a:pos x="connsiteX3" y="connsiteY3"/>
              </a:cxn>
            </a:cxnLst>
            <a:rect l="l" t="t" r="r" b="b"/>
            <a:pathLst>
              <a:path w="511111" h="450913">
                <a:moveTo>
                  <a:pt x="0" y="88773"/>
                </a:moveTo>
                <a:lnTo>
                  <a:pt x="511112" y="0"/>
                </a:lnTo>
                <a:lnTo>
                  <a:pt x="187643" y="450914"/>
                </a:lnTo>
                <a:lnTo>
                  <a:pt x="0" y="88773"/>
                </a:lnTo>
                <a:close/>
              </a:path>
            </a:pathLst>
          </a:custGeom>
          <a:noFill/>
          <a:ln w="19050" cap="rnd">
            <a:solidFill>
              <a:srgbClr val="01010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73" name="任意多边形: 形状 72">
            <a:extLst>
              <a:ext uri="{FF2B5EF4-FFF2-40B4-BE49-F238E27FC236}">
                <a16:creationId xmlns:a16="http://schemas.microsoft.com/office/drawing/2014/main" id="{780CF5E8-7038-FE4F-CE78-3247E07AF5A2}"/>
              </a:ext>
            </a:extLst>
          </p:cNvPr>
          <p:cNvSpPr/>
          <p:nvPr/>
        </p:nvSpPr>
        <p:spPr>
          <a:xfrm>
            <a:off x="1037917" y="5702329"/>
            <a:ext cx="331755" cy="450913"/>
          </a:xfrm>
          <a:custGeom>
            <a:avLst/>
            <a:gdLst>
              <a:gd name="connsiteX0" fmla="*/ 331122 w 331755"/>
              <a:gd name="connsiteY0" fmla="*/ -158 h 450913"/>
              <a:gd name="connsiteX1" fmla="*/ -634 w 331755"/>
              <a:gd name="connsiteY1" fmla="*/ 194248 h 450913"/>
              <a:gd name="connsiteX2" fmla="*/ 7558 w 331755"/>
              <a:gd name="connsiteY2" fmla="*/ 450756 h 450913"/>
            </a:gdLst>
            <a:ahLst/>
            <a:cxnLst>
              <a:cxn ang="0">
                <a:pos x="connsiteX0" y="connsiteY0"/>
              </a:cxn>
              <a:cxn ang="0">
                <a:pos x="connsiteX1" y="connsiteY1"/>
              </a:cxn>
              <a:cxn ang="0">
                <a:pos x="connsiteX2" y="connsiteY2"/>
              </a:cxn>
            </a:cxnLst>
            <a:rect l="l" t="t" r="r" b="b"/>
            <a:pathLst>
              <a:path w="331755" h="450913">
                <a:moveTo>
                  <a:pt x="331122" y="-158"/>
                </a:moveTo>
                <a:cubicBezTo>
                  <a:pt x="321597" y="3938"/>
                  <a:pt x="-634" y="194248"/>
                  <a:pt x="-634" y="194248"/>
                </a:cubicBezTo>
                <a:lnTo>
                  <a:pt x="7558" y="450756"/>
                </a:lnTo>
                <a:close/>
              </a:path>
            </a:pathLst>
          </a:custGeom>
          <a:noFill/>
          <a:ln w="19050" cap="rnd">
            <a:solidFill>
              <a:srgbClr val="01010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
        <p:nvSpPr>
          <p:cNvPr id="74" name="任意多边形: 形状 73">
            <a:extLst>
              <a:ext uri="{FF2B5EF4-FFF2-40B4-BE49-F238E27FC236}">
                <a16:creationId xmlns:a16="http://schemas.microsoft.com/office/drawing/2014/main" id="{FA121604-89E9-2D31-5473-B4F9355621FC}"/>
              </a:ext>
            </a:extLst>
          </p:cNvPr>
          <p:cNvSpPr/>
          <p:nvPr/>
        </p:nvSpPr>
        <p:spPr>
          <a:xfrm>
            <a:off x="858562" y="5702330"/>
            <a:ext cx="511111" cy="194500"/>
          </a:xfrm>
          <a:custGeom>
            <a:avLst/>
            <a:gdLst>
              <a:gd name="connsiteX0" fmla="*/ 0 w 511111"/>
              <a:gd name="connsiteY0" fmla="*/ 88773 h 194500"/>
              <a:gd name="connsiteX1" fmla="*/ 179451 w 511111"/>
              <a:gd name="connsiteY1" fmla="*/ 194501 h 194500"/>
              <a:gd name="connsiteX2" fmla="*/ 511112 w 511111"/>
              <a:gd name="connsiteY2" fmla="*/ 0 h 194500"/>
              <a:gd name="connsiteX3" fmla="*/ 0 w 511111"/>
              <a:gd name="connsiteY3" fmla="*/ 88773 h 194500"/>
            </a:gdLst>
            <a:ahLst/>
            <a:cxnLst>
              <a:cxn ang="0">
                <a:pos x="connsiteX0" y="connsiteY0"/>
              </a:cxn>
              <a:cxn ang="0">
                <a:pos x="connsiteX1" y="connsiteY1"/>
              </a:cxn>
              <a:cxn ang="0">
                <a:pos x="connsiteX2" y="connsiteY2"/>
              </a:cxn>
              <a:cxn ang="0">
                <a:pos x="connsiteX3" y="connsiteY3"/>
              </a:cxn>
            </a:cxnLst>
            <a:rect l="l" t="t" r="r" b="b"/>
            <a:pathLst>
              <a:path w="511111" h="194500">
                <a:moveTo>
                  <a:pt x="0" y="88773"/>
                </a:moveTo>
                <a:lnTo>
                  <a:pt x="179451" y="194501"/>
                </a:lnTo>
                <a:lnTo>
                  <a:pt x="511112" y="0"/>
                </a:lnTo>
                <a:lnTo>
                  <a:pt x="0" y="88773"/>
                </a:lnTo>
                <a:close/>
              </a:path>
            </a:pathLst>
          </a:custGeom>
          <a:noFill/>
          <a:ln w="19050" cap="rnd">
            <a:solidFill>
              <a:srgbClr val="01010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Bahnschrift SemiLight"/>
              <a:ea typeface="OPPOSans R"/>
              <a:cs typeface="+mn-cs"/>
            </a:endParaRPr>
          </a:p>
        </p:txBody>
      </p:sp>
    </p:spTree>
    <p:extLst>
      <p:ext uri="{BB962C8B-B14F-4D97-AF65-F5344CB8AC3E}">
        <p14:creationId xmlns:p14="http://schemas.microsoft.com/office/powerpoint/2010/main" val="12534285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514" y="693456"/>
            <a:ext cx="1821910" cy="1818168"/>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李斯琪</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Suki LEE</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自由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职业心理星图咨询师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387311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OH</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卡分析咨询师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err="1">
                <a:ln>
                  <a:noFill/>
                </a:ln>
                <a:solidFill>
                  <a:srgbClr val="00FFFF"/>
                </a:solidFill>
                <a:effectLst/>
                <a:uLnTx/>
                <a:uFillTx/>
                <a:latin typeface="OPPOSans H"/>
                <a:ea typeface="OPPOSans H"/>
                <a:cs typeface="+mn-cs"/>
              </a:rPr>
              <a:t>hahacatlsq</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斯琪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884509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图形 78">
            <a:extLst>
              <a:ext uri="{FF2B5EF4-FFF2-40B4-BE49-F238E27FC236}">
                <a16:creationId xmlns:a16="http://schemas.microsoft.com/office/drawing/2014/main" id="{D6722EEC-C5B6-608A-EF05-F685FE0DB222}"/>
              </a:ext>
            </a:extLst>
          </p:cNvPr>
          <p:cNvSpPr/>
          <p:nvPr/>
        </p:nvSpPr>
        <p:spPr>
          <a:xfrm>
            <a:off x="7628684" y="1102235"/>
            <a:ext cx="3317047" cy="4977624"/>
          </a:xfrm>
          <a:custGeom>
            <a:avLst/>
            <a:gdLst>
              <a:gd name="connsiteX0" fmla="*/ 1267970 w 1269412"/>
              <a:gd name="connsiteY0" fmla="*/ 1678204 h 1904904"/>
              <a:gd name="connsiteX1" fmla="*/ 1200483 w 1269412"/>
              <a:gd name="connsiteY1" fmla="*/ 1623876 h 1904904"/>
              <a:gd name="connsiteX2" fmla="*/ 929619 w 1269412"/>
              <a:gd name="connsiteY2" fmla="*/ 1589011 h 1904904"/>
              <a:gd name="connsiteX3" fmla="*/ 857392 w 1269412"/>
              <a:gd name="connsiteY3" fmla="*/ 1540687 h 1904904"/>
              <a:gd name="connsiteX4" fmla="*/ 836366 w 1269412"/>
              <a:gd name="connsiteY4" fmla="*/ 1257027 h 1904904"/>
              <a:gd name="connsiteX5" fmla="*/ 883664 w 1269412"/>
              <a:gd name="connsiteY5" fmla="*/ 1091943 h 1904904"/>
              <a:gd name="connsiteX6" fmla="*/ 953362 w 1269412"/>
              <a:gd name="connsiteY6" fmla="*/ 581810 h 1904904"/>
              <a:gd name="connsiteX7" fmla="*/ 917044 w 1269412"/>
              <a:gd name="connsiteY7" fmla="*/ 480816 h 1904904"/>
              <a:gd name="connsiteX8" fmla="*/ 765814 w 1269412"/>
              <a:gd name="connsiteY8" fmla="*/ 316965 h 1904904"/>
              <a:gd name="connsiteX9" fmla="*/ 658739 w 1269412"/>
              <a:gd name="connsiteY9" fmla="*/ 89955 h 1904904"/>
              <a:gd name="connsiteX10" fmla="*/ 621773 w 1269412"/>
              <a:gd name="connsiteY10" fmla="*/ 114 h 1904904"/>
              <a:gd name="connsiteX11" fmla="*/ 590715 w 1269412"/>
              <a:gd name="connsiteY11" fmla="*/ 89007 h 1904904"/>
              <a:gd name="connsiteX12" fmla="*/ 460354 w 1269412"/>
              <a:gd name="connsiteY12" fmla="*/ 359318 h 1904904"/>
              <a:gd name="connsiteX13" fmla="*/ 326265 w 1269412"/>
              <a:gd name="connsiteY13" fmla="*/ 500864 h 1904904"/>
              <a:gd name="connsiteX14" fmla="*/ 293580 w 1269412"/>
              <a:gd name="connsiteY14" fmla="*/ 589851 h 1904904"/>
              <a:gd name="connsiteX15" fmla="*/ 330735 w 1269412"/>
              <a:gd name="connsiteY15" fmla="*/ 808994 h 1904904"/>
              <a:gd name="connsiteX16" fmla="*/ 386658 w 1269412"/>
              <a:gd name="connsiteY16" fmla="*/ 1143064 h 1904904"/>
              <a:gd name="connsiteX17" fmla="*/ 431365 w 1269412"/>
              <a:gd name="connsiteY17" fmla="*/ 1420152 h 1904904"/>
              <a:gd name="connsiteX18" fmla="*/ 224023 w 1269412"/>
              <a:gd name="connsiteY18" fmla="*/ 1609185 h 1904904"/>
              <a:gd name="connsiteX19" fmla="*/ 94705 w 1269412"/>
              <a:gd name="connsiteY19" fmla="*/ 1616657 h 1904904"/>
              <a:gd name="connsiteX20" fmla="*/ 1405 w 1269412"/>
              <a:gd name="connsiteY20" fmla="*/ 1714254 h 1904904"/>
              <a:gd name="connsiteX21" fmla="*/ 61388 w 1269412"/>
              <a:gd name="connsiteY21" fmla="*/ 1824552 h 1904904"/>
              <a:gd name="connsiteX22" fmla="*/ 148716 w 1269412"/>
              <a:gd name="connsiteY22" fmla="*/ 1855199 h 1904904"/>
              <a:gd name="connsiteX23" fmla="*/ 609751 w 1269412"/>
              <a:gd name="connsiteY23" fmla="*/ 1904867 h 1904904"/>
              <a:gd name="connsiteX24" fmla="*/ 966774 w 1269412"/>
              <a:gd name="connsiteY24" fmla="*/ 1887094 h 1904904"/>
              <a:gd name="connsiteX25" fmla="*/ 1025983 w 1269412"/>
              <a:gd name="connsiteY25" fmla="*/ 1849718 h 1904904"/>
              <a:gd name="connsiteX26" fmla="*/ 1069253 w 1269412"/>
              <a:gd name="connsiteY26" fmla="*/ 1821535 h 1904904"/>
              <a:gd name="connsiteX27" fmla="*/ 1228855 w 1269412"/>
              <a:gd name="connsiteY27" fmla="*/ 1761567 h 1904904"/>
              <a:gd name="connsiteX28" fmla="*/ 1267970 w 1269412"/>
              <a:gd name="connsiteY28" fmla="*/ 1678204 h 1904904"/>
              <a:gd name="connsiteX29" fmla="*/ 790237 w 1269412"/>
              <a:gd name="connsiteY29" fmla="*/ 833701 h 1904904"/>
              <a:gd name="connsiteX30" fmla="*/ 780206 w 1269412"/>
              <a:gd name="connsiteY30" fmla="*/ 782470 h 1904904"/>
              <a:gd name="connsiteX31" fmla="*/ 748642 w 1269412"/>
              <a:gd name="connsiteY31" fmla="*/ 616817 h 1904904"/>
              <a:gd name="connsiteX32" fmla="*/ 630603 w 1269412"/>
              <a:gd name="connsiteY32" fmla="*/ 519615 h 1904904"/>
              <a:gd name="connsiteX33" fmla="*/ 520037 w 1269412"/>
              <a:gd name="connsiteY33" fmla="*/ 625411 h 1904904"/>
              <a:gd name="connsiteX34" fmla="*/ 477368 w 1269412"/>
              <a:gd name="connsiteY34" fmla="*/ 837319 h 1904904"/>
              <a:gd name="connsiteX35" fmla="*/ 456357 w 1269412"/>
              <a:gd name="connsiteY35" fmla="*/ 734319 h 1904904"/>
              <a:gd name="connsiteX36" fmla="*/ 452344 w 1269412"/>
              <a:gd name="connsiteY36" fmla="*/ 702266 h 1904904"/>
              <a:gd name="connsiteX37" fmla="*/ 490732 w 1269412"/>
              <a:gd name="connsiteY37" fmla="*/ 492870 h 1904904"/>
              <a:gd name="connsiteX38" fmla="*/ 599403 w 1269412"/>
              <a:gd name="connsiteY38" fmla="*/ 293316 h 1904904"/>
              <a:gd name="connsiteX39" fmla="*/ 665153 w 1269412"/>
              <a:gd name="connsiteY39" fmla="*/ 292716 h 1904904"/>
              <a:gd name="connsiteX40" fmla="*/ 764298 w 1269412"/>
              <a:gd name="connsiteY40" fmla="*/ 476093 h 1904904"/>
              <a:gd name="connsiteX41" fmla="*/ 806635 w 1269412"/>
              <a:gd name="connsiteY41" fmla="*/ 723719 h 1904904"/>
              <a:gd name="connsiteX42" fmla="*/ 790237 w 1269412"/>
              <a:gd name="connsiteY42" fmla="*/ 833701 h 190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69412" h="1904904">
                <a:moveTo>
                  <a:pt x="1267970" y="1678204"/>
                </a:moveTo>
                <a:cubicBezTo>
                  <a:pt x="1261113" y="1641838"/>
                  <a:pt x="1231967" y="1632834"/>
                  <a:pt x="1200483" y="1623876"/>
                </a:cubicBezTo>
                <a:cubicBezTo>
                  <a:pt x="1111795" y="1598695"/>
                  <a:pt x="1020596" y="1594224"/>
                  <a:pt x="929619" y="1589011"/>
                </a:cubicBezTo>
                <a:cubicBezTo>
                  <a:pt x="893869" y="1586958"/>
                  <a:pt x="874075" y="1570370"/>
                  <a:pt x="857392" y="1540687"/>
                </a:cubicBezTo>
                <a:cubicBezTo>
                  <a:pt x="805814" y="1448951"/>
                  <a:pt x="808167" y="1353929"/>
                  <a:pt x="836366" y="1257027"/>
                </a:cubicBezTo>
                <a:cubicBezTo>
                  <a:pt x="852400" y="1202067"/>
                  <a:pt x="875812" y="1149177"/>
                  <a:pt x="883664" y="1091943"/>
                </a:cubicBezTo>
                <a:cubicBezTo>
                  <a:pt x="907091" y="921930"/>
                  <a:pt x="930266" y="751870"/>
                  <a:pt x="953362" y="581810"/>
                </a:cubicBezTo>
                <a:cubicBezTo>
                  <a:pt x="958781" y="541984"/>
                  <a:pt x="944310" y="509710"/>
                  <a:pt x="917044" y="480816"/>
                </a:cubicBezTo>
                <a:cubicBezTo>
                  <a:pt x="866049" y="426757"/>
                  <a:pt x="818136" y="369665"/>
                  <a:pt x="765814" y="316965"/>
                </a:cubicBezTo>
                <a:cubicBezTo>
                  <a:pt x="702687" y="253396"/>
                  <a:pt x="672988" y="176193"/>
                  <a:pt x="658739" y="89955"/>
                </a:cubicBezTo>
                <a:cubicBezTo>
                  <a:pt x="653241" y="56590"/>
                  <a:pt x="657112" y="6228"/>
                  <a:pt x="621773" y="114"/>
                </a:cubicBezTo>
                <a:cubicBezTo>
                  <a:pt x="604032" y="-2935"/>
                  <a:pt x="595549" y="55769"/>
                  <a:pt x="590715" y="89007"/>
                </a:cubicBezTo>
                <a:cubicBezTo>
                  <a:pt x="575581" y="192828"/>
                  <a:pt x="540732" y="285891"/>
                  <a:pt x="460354" y="359318"/>
                </a:cubicBezTo>
                <a:cubicBezTo>
                  <a:pt x="412503" y="403045"/>
                  <a:pt x="370814" y="453503"/>
                  <a:pt x="326265" y="500864"/>
                </a:cubicBezTo>
                <a:cubicBezTo>
                  <a:pt x="302679" y="525934"/>
                  <a:pt x="295302" y="555554"/>
                  <a:pt x="293580" y="589851"/>
                </a:cubicBezTo>
                <a:cubicBezTo>
                  <a:pt x="289772" y="666090"/>
                  <a:pt x="320546" y="735646"/>
                  <a:pt x="330735" y="808994"/>
                </a:cubicBezTo>
                <a:cubicBezTo>
                  <a:pt x="346296" y="920888"/>
                  <a:pt x="356438" y="1033808"/>
                  <a:pt x="386658" y="1143064"/>
                </a:cubicBezTo>
                <a:cubicBezTo>
                  <a:pt x="411808" y="1234026"/>
                  <a:pt x="448348" y="1323645"/>
                  <a:pt x="431365" y="1420152"/>
                </a:cubicBezTo>
                <a:cubicBezTo>
                  <a:pt x="403388" y="1579154"/>
                  <a:pt x="371825" y="1639121"/>
                  <a:pt x="224023" y="1609185"/>
                </a:cubicBezTo>
                <a:cubicBezTo>
                  <a:pt x="181496" y="1600575"/>
                  <a:pt x="137358" y="1607747"/>
                  <a:pt x="94705" y="1616657"/>
                </a:cubicBezTo>
                <a:cubicBezTo>
                  <a:pt x="43789" y="1627257"/>
                  <a:pt x="9398" y="1664113"/>
                  <a:pt x="1405" y="1714254"/>
                </a:cubicBezTo>
                <a:cubicBezTo>
                  <a:pt x="-5831" y="1759672"/>
                  <a:pt x="14991" y="1797649"/>
                  <a:pt x="61388" y="1824552"/>
                </a:cubicBezTo>
                <a:cubicBezTo>
                  <a:pt x="88607" y="1840334"/>
                  <a:pt x="118211" y="1849496"/>
                  <a:pt x="148716" y="1855199"/>
                </a:cubicBezTo>
                <a:cubicBezTo>
                  <a:pt x="301083" y="1883682"/>
                  <a:pt x="454145" y="1905957"/>
                  <a:pt x="609751" y="1904867"/>
                </a:cubicBezTo>
                <a:cubicBezTo>
                  <a:pt x="728753" y="1898958"/>
                  <a:pt x="847788" y="1893129"/>
                  <a:pt x="966774" y="1887094"/>
                </a:cubicBezTo>
                <a:cubicBezTo>
                  <a:pt x="993361" y="1885736"/>
                  <a:pt x="1015778" y="1876036"/>
                  <a:pt x="1025983" y="1849718"/>
                </a:cubicBezTo>
                <a:cubicBezTo>
                  <a:pt x="1034040" y="1828928"/>
                  <a:pt x="1049711" y="1825294"/>
                  <a:pt x="1069253" y="1821535"/>
                </a:cubicBezTo>
                <a:cubicBezTo>
                  <a:pt x="1125650" y="1810682"/>
                  <a:pt x="1181447" y="1796669"/>
                  <a:pt x="1228855" y="1761567"/>
                </a:cubicBezTo>
                <a:cubicBezTo>
                  <a:pt x="1256690" y="1740952"/>
                  <a:pt x="1274794" y="1714538"/>
                  <a:pt x="1267970" y="1678204"/>
                </a:cubicBezTo>
                <a:close/>
                <a:moveTo>
                  <a:pt x="790237" y="833701"/>
                </a:moveTo>
                <a:cubicBezTo>
                  <a:pt x="776541" y="812406"/>
                  <a:pt x="777283" y="795692"/>
                  <a:pt x="780206" y="782470"/>
                </a:cubicBezTo>
                <a:cubicBezTo>
                  <a:pt x="793602" y="722234"/>
                  <a:pt x="767457" y="670086"/>
                  <a:pt x="748642" y="616817"/>
                </a:cubicBezTo>
                <a:cubicBezTo>
                  <a:pt x="727695" y="557561"/>
                  <a:pt x="676653" y="517482"/>
                  <a:pt x="630603" y="519615"/>
                </a:cubicBezTo>
                <a:cubicBezTo>
                  <a:pt x="583938" y="521764"/>
                  <a:pt x="535029" y="564938"/>
                  <a:pt x="520037" y="625411"/>
                </a:cubicBezTo>
                <a:cubicBezTo>
                  <a:pt x="503007" y="694099"/>
                  <a:pt x="492897" y="764334"/>
                  <a:pt x="477368" y="837319"/>
                </a:cubicBezTo>
                <a:cubicBezTo>
                  <a:pt x="470306" y="803007"/>
                  <a:pt x="463024" y="768726"/>
                  <a:pt x="456357" y="734319"/>
                </a:cubicBezTo>
                <a:cubicBezTo>
                  <a:pt x="454303" y="723719"/>
                  <a:pt x="457115" y="711065"/>
                  <a:pt x="452344" y="702266"/>
                </a:cubicBezTo>
                <a:cubicBezTo>
                  <a:pt x="408475" y="621462"/>
                  <a:pt x="442424" y="559693"/>
                  <a:pt x="490732" y="492870"/>
                </a:cubicBezTo>
                <a:cubicBezTo>
                  <a:pt x="534728" y="432002"/>
                  <a:pt x="561521" y="358970"/>
                  <a:pt x="599403" y="293316"/>
                </a:cubicBezTo>
                <a:cubicBezTo>
                  <a:pt x="626544" y="246318"/>
                  <a:pt x="634521" y="248009"/>
                  <a:pt x="665153" y="292716"/>
                </a:cubicBezTo>
                <a:cubicBezTo>
                  <a:pt x="704789" y="350566"/>
                  <a:pt x="721439" y="422571"/>
                  <a:pt x="764298" y="476093"/>
                </a:cubicBezTo>
                <a:cubicBezTo>
                  <a:pt x="826666" y="554054"/>
                  <a:pt x="839083" y="631999"/>
                  <a:pt x="806635" y="723719"/>
                </a:cubicBezTo>
                <a:cubicBezTo>
                  <a:pt x="795292" y="755819"/>
                  <a:pt x="796019" y="792185"/>
                  <a:pt x="790237" y="833701"/>
                </a:cubicBezTo>
                <a:close/>
              </a:path>
            </a:pathLst>
          </a:custGeom>
          <a:gradFill flip="none" rotWithShape="1">
            <a:gsLst>
              <a:gs pos="0">
                <a:schemeClr val="accent1"/>
              </a:gs>
              <a:gs pos="100000">
                <a:schemeClr val="accent2"/>
              </a:gs>
            </a:gsLst>
            <a:lin ang="16200000" scaled="1"/>
            <a:tileRect/>
          </a:gradFill>
          <a:ln w="1860" cap="flat">
            <a:noFill/>
            <a:prstDash val="solid"/>
            <a:miter/>
          </a:ln>
          <a:effectLst>
            <a:outerShdw blurRad="241300" dist="190500" dir="5400000" algn="t" rotWithShape="0">
              <a:schemeClr val="accent1">
                <a:alpha val="14000"/>
              </a:schemeClr>
            </a:outerShdw>
          </a:effectLst>
        </p:spPr>
        <p:txBody>
          <a:bodyPr rtlCol="0" anchor="ctr"/>
          <a:lstStyle/>
          <a:p>
            <a:endParaRPr lang="en-US">
              <a:cs typeface="+mn-ea"/>
              <a:sym typeface="+mn-lt"/>
            </a:endParaRPr>
          </a:p>
        </p:txBody>
      </p:sp>
      <p:sp>
        <p:nvSpPr>
          <p:cNvPr id="23" name="标题 22">
            <a:extLst>
              <a:ext uri="{FF2B5EF4-FFF2-40B4-BE49-F238E27FC236}">
                <a16:creationId xmlns:a16="http://schemas.microsoft.com/office/drawing/2014/main" id="{4E66FB30-2299-7ED6-0C60-DC28F03C665D}"/>
              </a:ext>
            </a:extLst>
          </p:cNvPr>
          <p:cNvSpPr>
            <a:spLocks noGrp="1"/>
          </p:cNvSpPr>
          <p:nvPr>
            <p:ph type="title"/>
          </p:nvPr>
        </p:nvSpPr>
        <p:spPr/>
        <p:txBody>
          <a:bodyPr>
            <a:noAutofit/>
          </a:bodyPr>
          <a:lstStyle/>
          <a:p>
            <a:r>
              <a:rPr lang="zh-CN" altLang="en-US" sz="3600" dirty="0">
                <a:latin typeface="+mj-ea"/>
                <a:cs typeface="+mn-ea"/>
                <a:sym typeface="+mn-lt"/>
              </a:rPr>
              <a:t>什么是瑜伽</a:t>
            </a:r>
            <a:endParaRPr lang="en-US" dirty="0">
              <a:latin typeface="+mj-ea"/>
              <a:cs typeface="+mn-ea"/>
              <a:sym typeface="+mn-lt"/>
            </a:endParaRPr>
          </a:p>
        </p:txBody>
      </p:sp>
      <p:sp>
        <p:nvSpPr>
          <p:cNvPr id="5" name="文本框 4">
            <a:extLst>
              <a:ext uri="{FF2B5EF4-FFF2-40B4-BE49-F238E27FC236}">
                <a16:creationId xmlns:a16="http://schemas.microsoft.com/office/drawing/2014/main" id="{F88B939B-61FD-9B07-A7A0-08E2F68C5BA3}"/>
              </a:ext>
            </a:extLst>
          </p:cNvPr>
          <p:cNvSpPr txBox="1"/>
          <p:nvPr/>
        </p:nvSpPr>
        <p:spPr>
          <a:xfrm>
            <a:off x="1150446" y="2428410"/>
            <a:ext cx="3010112" cy="619721"/>
          </a:xfrm>
          <a:prstGeom prst="rect">
            <a:avLst/>
          </a:prstGeom>
          <a:noFill/>
        </p:spPr>
        <p:txBody>
          <a:bodyPr wrap="square" lIns="0" tIns="0" rIns="0" bIns="0" rtlCol="0" anchor="t">
            <a:noAutofit/>
          </a:bodyPr>
          <a:lstStyle/>
          <a:p>
            <a:pPr algn="just" hangingPunct="0">
              <a:lnSpc>
                <a:spcPct val="130000"/>
              </a:lnSpc>
            </a:pPr>
            <a:r>
              <a:rPr lang="zh-CN" altLang="en-US" sz="1600" dirty="0">
                <a:effectLst/>
                <a:cs typeface="+mn-ea"/>
                <a:sym typeface="+mn-lt"/>
              </a:rPr>
              <a:t>这个词</a:t>
            </a:r>
            <a:r>
              <a:rPr lang="zh-CN" altLang="en-US" sz="1600" dirty="0">
                <a:cs typeface="+mn-ea"/>
                <a:sym typeface="+mn-lt"/>
              </a:rPr>
              <a:t>最早</a:t>
            </a:r>
            <a:r>
              <a:rPr lang="zh-CN" altLang="en-US" sz="1600" dirty="0">
                <a:effectLst/>
                <a:cs typeface="+mn-ea"/>
                <a:sym typeface="+mn-lt"/>
              </a:rPr>
              <a:t>来自于梵语词根</a:t>
            </a:r>
            <a:r>
              <a:rPr lang="en-US" altLang="zh-CN" sz="1600" dirty="0" err="1">
                <a:effectLst/>
                <a:cs typeface="+mn-ea"/>
                <a:sym typeface="+mn-lt"/>
              </a:rPr>
              <a:t>yuj</a:t>
            </a:r>
            <a:r>
              <a:rPr lang="zh-CN" altLang="en-US" sz="1600" dirty="0">
                <a:effectLst/>
                <a:cs typeface="+mn-ea"/>
                <a:sym typeface="+mn-lt"/>
              </a:rPr>
              <a:t>，印度哲学六大正统体系之一。</a:t>
            </a:r>
            <a:endParaRPr lang="en-US" sz="1600" dirty="0">
              <a:effectLst/>
              <a:cs typeface="+mn-ea"/>
              <a:sym typeface="+mn-lt"/>
            </a:endParaRPr>
          </a:p>
        </p:txBody>
      </p:sp>
      <p:grpSp>
        <p:nvGrpSpPr>
          <p:cNvPr id="83" name="组合 82">
            <a:extLst>
              <a:ext uri="{FF2B5EF4-FFF2-40B4-BE49-F238E27FC236}">
                <a16:creationId xmlns:a16="http://schemas.microsoft.com/office/drawing/2014/main" id="{4143678A-D3F0-6C51-0DB7-5110758C0349}"/>
              </a:ext>
            </a:extLst>
          </p:cNvPr>
          <p:cNvGrpSpPr/>
          <p:nvPr/>
        </p:nvGrpSpPr>
        <p:grpSpPr>
          <a:xfrm>
            <a:off x="991062" y="1522523"/>
            <a:ext cx="2779395" cy="772998"/>
            <a:chOff x="695325" y="2225628"/>
            <a:chExt cx="2779395" cy="772998"/>
          </a:xfrm>
        </p:grpSpPr>
        <p:sp>
          <p:nvSpPr>
            <p:cNvPr id="63" name="矩形: 圆角 62">
              <a:extLst>
                <a:ext uri="{FF2B5EF4-FFF2-40B4-BE49-F238E27FC236}">
                  <a16:creationId xmlns:a16="http://schemas.microsoft.com/office/drawing/2014/main" id="{3A4329C7-ACC7-C303-A6E3-3E7ED624740A}"/>
                </a:ext>
              </a:extLst>
            </p:cNvPr>
            <p:cNvSpPr/>
            <p:nvPr/>
          </p:nvSpPr>
          <p:spPr>
            <a:xfrm>
              <a:off x="695325" y="2225628"/>
              <a:ext cx="2779395" cy="772998"/>
            </a:xfrm>
            <a:prstGeom prst="roundRect">
              <a:avLst>
                <a:gd name="adj" fmla="val 10569"/>
              </a:avLst>
            </a:prstGeom>
            <a:solidFill>
              <a:schemeClr val="bg1"/>
            </a:solidFill>
            <a:ln w="12700" cap="flat" cmpd="sng" algn="ctr">
              <a:noFill/>
              <a:prstDash val="solid"/>
              <a:miter lim="800000"/>
            </a:ln>
            <a:effectLst>
              <a:outerShdw blurRad="177800" dist="114300" sx="102000" sy="102000" algn="ct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4" name="文本框 3">
              <a:extLst>
                <a:ext uri="{FF2B5EF4-FFF2-40B4-BE49-F238E27FC236}">
                  <a16:creationId xmlns:a16="http://schemas.microsoft.com/office/drawing/2014/main" id="{195B1D56-B8CE-A6A1-8D67-4F1ED5B8623E}"/>
                </a:ext>
              </a:extLst>
            </p:cNvPr>
            <p:cNvSpPr txBox="1"/>
            <p:nvPr/>
          </p:nvSpPr>
          <p:spPr>
            <a:xfrm>
              <a:off x="1435854" y="2431604"/>
              <a:ext cx="1879482" cy="369332"/>
            </a:xfrm>
            <a:prstGeom prst="rect">
              <a:avLst/>
            </a:prstGeom>
            <a:noFill/>
          </p:spPr>
          <p:txBody>
            <a:bodyPr wrap="square" lIns="0" tIns="0" rIns="0" bIns="0" rtlCol="0" anchor="t">
              <a:noAutofit/>
            </a:bodyPr>
            <a:lstStyle/>
            <a:p>
              <a:pPr algn="ctr"/>
              <a:r>
                <a:rPr lang="zh-CN" altLang="en-US" sz="2400" dirty="0">
                  <a:solidFill>
                    <a:schemeClr val="accent1"/>
                  </a:solidFill>
                  <a:effectLst/>
                  <a:latin typeface="+mj-ea"/>
                  <a:ea typeface="+mj-ea"/>
                  <a:cs typeface="+mn-ea"/>
                  <a:sym typeface="+mn-lt"/>
                </a:rPr>
                <a:t>瑜伽（</a:t>
              </a:r>
              <a:r>
                <a:rPr lang="en-US" altLang="zh-CN" sz="2400" dirty="0">
                  <a:solidFill>
                    <a:schemeClr val="accent1"/>
                  </a:solidFill>
                  <a:effectLst/>
                  <a:latin typeface="+mj-ea"/>
                  <a:ea typeface="+mj-ea"/>
                  <a:cs typeface="+mn-ea"/>
                  <a:sym typeface="+mn-lt"/>
                </a:rPr>
                <a:t>Yoga</a:t>
              </a:r>
              <a:r>
                <a:rPr lang="zh-CN" altLang="en-US" sz="2400" dirty="0">
                  <a:solidFill>
                    <a:schemeClr val="accent1"/>
                  </a:solidFill>
                  <a:effectLst/>
                  <a:latin typeface="+mj-ea"/>
                  <a:ea typeface="+mj-ea"/>
                  <a:cs typeface="+mn-ea"/>
                  <a:sym typeface="+mn-lt"/>
                </a:rPr>
                <a:t>）</a:t>
              </a:r>
              <a:endParaRPr lang="en-US" sz="2400" dirty="0">
                <a:solidFill>
                  <a:schemeClr val="accent1"/>
                </a:solidFill>
                <a:effectLst/>
                <a:latin typeface="+mj-ea"/>
                <a:ea typeface="+mj-ea"/>
                <a:cs typeface="+mn-ea"/>
                <a:sym typeface="+mn-lt"/>
              </a:endParaRPr>
            </a:p>
          </p:txBody>
        </p:sp>
        <p:grpSp>
          <p:nvGrpSpPr>
            <p:cNvPr id="61" name="组合 60">
              <a:extLst>
                <a:ext uri="{FF2B5EF4-FFF2-40B4-BE49-F238E27FC236}">
                  <a16:creationId xmlns:a16="http://schemas.microsoft.com/office/drawing/2014/main" id="{7CBC7616-E978-2A10-C049-104048C07A96}"/>
                </a:ext>
              </a:extLst>
            </p:cNvPr>
            <p:cNvGrpSpPr/>
            <p:nvPr/>
          </p:nvGrpSpPr>
          <p:grpSpPr>
            <a:xfrm>
              <a:off x="865400" y="2345071"/>
              <a:ext cx="431557" cy="551000"/>
              <a:chOff x="409662" y="259705"/>
              <a:chExt cx="1085519" cy="1385961"/>
            </a:xfrm>
            <a:solidFill>
              <a:schemeClr val="accent1"/>
            </a:solidFill>
          </p:grpSpPr>
          <p:sp>
            <p:nvSpPr>
              <p:cNvPr id="59" name="任意多边形: 形状 58">
                <a:extLst>
                  <a:ext uri="{FF2B5EF4-FFF2-40B4-BE49-F238E27FC236}">
                    <a16:creationId xmlns:a16="http://schemas.microsoft.com/office/drawing/2014/main" id="{07950C0F-21E6-27D7-FD10-F7C437A7372F}"/>
                  </a:ext>
                </a:extLst>
              </p:cNvPr>
              <p:cNvSpPr/>
              <p:nvPr/>
            </p:nvSpPr>
            <p:spPr>
              <a:xfrm>
                <a:off x="734838" y="259705"/>
                <a:ext cx="435322" cy="435322"/>
              </a:xfrm>
              <a:custGeom>
                <a:avLst/>
                <a:gdLst>
                  <a:gd name="connsiteX0" fmla="*/ 0 w 435322"/>
                  <a:gd name="connsiteY0" fmla="*/ 217661 h 435322"/>
                  <a:gd name="connsiteX1" fmla="*/ 217661 w 435322"/>
                  <a:gd name="connsiteY1" fmla="*/ 435322 h 435322"/>
                  <a:gd name="connsiteX2" fmla="*/ 435322 w 435322"/>
                  <a:gd name="connsiteY2" fmla="*/ 217661 h 435322"/>
                  <a:gd name="connsiteX3" fmla="*/ 217661 w 435322"/>
                  <a:gd name="connsiteY3" fmla="*/ 0 h 435322"/>
                  <a:gd name="connsiteX4" fmla="*/ 0 w 435322"/>
                  <a:gd name="connsiteY4" fmla="*/ 217661 h 435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322" h="435322">
                    <a:moveTo>
                      <a:pt x="0" y="217661"/>
                    </a:moveTo>
                    <a:cubicBezTo>
                      <a:pt x="0" y="337872"/>
                      <a:pt x="97450" y="435322"/>
                      <a:pt x="217661" y="435322"/>
                    </a:cubicBezTo>
                    <a:cubicBezTo>
                      <a:pt x="337872" y="435322"/>
                      <a:pt x="435322" y="337872"/>
                      <a:pt x="435322" y="217661"/>
                    </a:cubicBezTo>
                    <a:cubicBezTo>
                      <a:pt x="435322" y="97450"/>
                      <a:pt x="337872" y="0"/>
                      <a:pt x="217661" y="0"/>
                    </a:cubicBezTo>
                    <a:cubicBezTo>
                      <a:pt x="97450" y="0"/>
                      <a:pt x="0" y="97450"/>
                      <a:pt x="0" y="217661"/>
                    </a:cubicBezTo>
                    <a:close/>
                  </a:path>
                </a:pathLst>
              </a:custGeom>
              <a:grpFill/>
              <a:ln w="1860" cap="flat">
                <a:noFill/>
                <a:prstDash val="solid"/>
                <a:miter/>
              </a:ln>
            </p:spPr>
            <p:txBody>
              <a:bodyPr rtlCol="0" anchor="ctr">
                <a:noAutofit/>
              </a:bodyPr>
              <a:lstStyle/>
              <a:p>
                <a:endParaRPr lang="en-US">
                  <a:cs typeface="+mn-ea"/>
                  <a:sym typeface="+mn-lt"/>
                </a:endParaRPr>
              </a:p>
            </p:txBody>
          </p:sp>
          <p:sp>
            <p:nvSpPr>
              <p:cNvPr id="60" name="任意多边形: 形状 59">
                <a:extLst>
                  <a:ext uri="{FF2B5EF4-FFF2-40B4-BE49-F238E27FC236}">
                    <a16:creationId xmlns:a16="http://schemas.microsoft.com/office/drawing/2014/main" id="{0F8015AB-55D6-B27D-699A-C98D5E9D0B8B}"/>
                  </a:ext>
                </a:extLst>
              </p:cNvPr>
              <p:cNvSpPr/>
              <p:nvPr/>
            </p:nvSpPr>
            <p:spPr>
              <a:xfrm>
                <a:off x="409662" y="737257"/>
                <a:ext cx="1085519" cy="908409"/>
              </a:xfrm>
              <a:custGeom>
                <a:avLst/>
                <a:gdLst>
                  <a:gd name="connsiteX0" fmla="*/ 1056852 w 1085519"/>
                  <a:gd name="connsiteY0" fmla="*/ 449275 h 908409"/>
                  <a:gd name="connsiteX1" fmla="*/ 952114 w 1085519"/>
                  <a:gd name="connsiteY1" fmla="*/ 360164 h 908409"/>
                  <a:gd name="connsiteX2" fmla="*/ 943929 w 1085519"/>
                  <a:gd name="connsiteY2" fmla="*/ 349746 h 908409"/>
                  <a:gd name="connsiteX3" fmla="*/ 782450 w 1085519"/>
                  <a:gd name="connsiteY3" fmla="*/ 20464 h 908409"/>
                  <a:gd name="connsiteX4" fmla="*/ 749522 w 1085519"/>
                  <a:gd name="connsiteY4" fmla="*/ 0 h 908409"/>
                  <a:gd name="connsiteX5" fmla="*/ 335966 w 1085519"/>
                  <a:gd name="connsiteY5" fmla="*/ 0 h 908409"/>
                  <a:gd name="connsiteX6" fmla="*/ 303038 w 1085519"/>
                  <a:gd name="connsiteY6" fmla="*/ 20464 h 908409"/>
                  <a:gd name="connsiteX7" fmla="*/ 141559 w 1085519"/>
                  <a:gd name="connsiteY7" fmla="*/ 349746 h 908409"/>
                  <a:gd name="connsiteX8" fmla="*/ 133374 w 1085519"/>
                  <a:gd name="connsiteY8" fmla="*/ 360164 h 908409"/>
                  <a:gd name="connsiteX9" fmla="*/ 28636 w 1085519"/>
                  <a:gd name="connsiteY9" fmla="*/ 449275 h 908409"/>
                  <a:gd name="connsiteX10" fmla="*/ 19334 w 1085519"/>
                  <a:gd name="connsiteY10" fmla="*/ 564059 h 908409"/>
                  <a:gd name="connsiteX11" fmla="*/ 134118 w 1085519"/>
                  <a:gd name="connsiteY11" fmla="*/ 573360 h 908409"/>
                  <a:gd name="connsiteX12" fmla="*/ 264714 w 1085519"/>
                  <a:gd name="connsiteY12" fmla="*/ 462297 h 908409"/>
                  <a:gd name="connsiteX13" fmla="*/ 272900 w 1085519"/>
                  <a:gd name="connsiteY13" fmla="*/ 451879 h 908409"/>
                  <a:gd name="connsiteX14" fmla="*/ 313084 w 1085519"/>
                  <a:gd name="connsiteY14" fmla="*/ 369838 h 908409"/>
                  <a:gd name="connsiteX15" fmla="*/ 313084 w 1085519"/>
                  <a:gd name="connsiteY15" fmla="*/ 559408 h 908409"/>
                  <a:gd name="connsiteX16" fmla="*/ 302480 w 1085519"/>
                  <a:gd name="connsiteY16" fmla="*/ 585267 h 908409"/>
                  <a:gd name="connsiteX17" fmla="*/ 151977 w 1085519"/>
                  <a:gd name="connsiteY17" fmla="*/ 736141 h 908409"/>
                  <a:gd name="connsiteX18" fmla="*/ 223415 w 1085519"/>
                  <a:gd name="connsiteY18" fmla="*/ 908224 h 908409"/>
                  <a:gd name="connsiteX19" fmla="*/ 408148 w 1085519"/>
                  <a:gd name="connsiteY19" fmla="*/ 908224 h 908409"/>
                  <a:gd name="connsiteX20" fmla="*/ 377080 w 1085519"/>
                  <a:gd name="connsiteY20" fmla="*/ 768511 h 908409"/>
                  <a:gd name="connsiteX21" fmla="*/ 518839 w 1085519"/>
                  <a:gd name="connsiteY21" fmla="*/ 668796 h 908409"/>
                  <a:gd name="connsiteX22" fmla="*/ 657435 w 1085519"/>
                  <a:gd name="connsiteY22" fmla="*/ 668796 h 908409"/>
                  <a:gd name="connsiteX23" fmla="*/ 680317 w 1085519"/>
                  <a:gd name="connsiteY23" fmla="*/ 691679 h 908409"/>
                  <a:gd name="connsiteX24" fmla="*/ 657435 w 1085519"/>
                  <a:gd name="connsiteY24" fmla="*/ 714561 h 908409"/>
                  <a:gd name="connsiteX25" fmla="*/ 513816 w 1085519"/>
                  <a:gd name="connsiteY25" fmla="*/ 714561 h 908409"/>
                  <a:gd name="connsiteX26" fmla="*/ 416147 w 1085519"/>
                  <a:gd name="connsiteY26" fmla="*/ 812230 h 908409"/>
                  <a:gd name="connsiteX27" fmla="*/ 506002 w 1085519"/>
                  <a:gd name="connsiteY27" fmla="*/ 908410 h 908409"/>
                  <a:gd name="connsiteX28" fmla="*/ 862259 w 1085519"/>
                  <a:gd name="connsiteY28" fmla="*/ 908410 h 908409"/>
                  <a:gd name="connsiteX29" fmla="*/ 933697 w 1085519"/>
                  <a:gd name="connsiteY29" fmla="*/ 736327 h 908409"/>
                  <a:gd name="connsiteX30" fmla="*/ 783194 w 1085519"/>
                  <a:gd name="connsiteY30" fmla="*/ 585453 h 908409"/>
                  <a:gd name="connsiteX31" fmla="*/ 772590 w 1085519"/>
                  <a:gd name="connsiteY31" fmla="*/ 559594 h 908409"/>
                  <a:gd name="connsiteX32" fmla="*/ 772590 w 1085519"/>
                  <a:gd name="connsiteY32" fmla="*/ 369652 h 908409"/>
                  <a:gd name="connsiteX33" fmla="*/ 812774 w 1085519"/>
                  <a:gd name="connsiteY33" fmla="*/ 451693 h 908409"/>
                  <a:gd name="connsiteX34" fmla="*/ 820960 w 1085519"/>
                  <a:gd name="connsiteY34" fmla="*/ 462111 h 908409"/>
                  <a:gd name="connsiteX35" fmla="*/ 951556 w 1085519"/>
                  <a:gd name="connsiteY35" fmla="*/ 573174 h 908409"/>
                  <a:gd name="connsiteX36" fmla="*/ 1066340 w 1085519"/>
                  <a:gd name="connsiteY36" fmla="*/ 563873 h 908409"/>
                  <a:gd name="connsiteX37" fmla="*/ 1056852 w 1085519"/>
                  <a:gd name="connsiteY37" fmla="*/ 449275 h 90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85519" h="908409">
                    <a:moveTo>
                      <a:pt x="1056852" y="449275"/>
                    </a:moveTo>
                    <a:lnTo>
                      <a:pt x="952114" y="360164"/>
                    </a:lnTo>
                    <a:cubicBezTo>
                      <a:pt x="949324" y="356629"/>
                      <a:pt x="946719" y="353281"/>
                      <a:pt x="943929" y="349746"/>
                    </a:cubicBezTo>
                    <a:lnTo>
                      <a:pt x="782450" y="20464"/>
                    </a:lnTo>
                    <a:cubicBezTo>
                      <a:pt x="776311" y="8000"/>
                      <a:pt x="763661" y="0"/>
                      <a:pt x="749522" y="0"/>
                    </a:cubicBezTo>
                    <a:lnTo>
                      <a:pt x="335966" y="0"/>
                    </a:lnTo>
                    <a:cubicBezTo>
                      <a:pt x="322013" y="0"/>
                      <a:pt x="309363" y="8000"/>
                      <a:pt x="303038" y="20464"/>
                    </a:cubicBezTo>
                    <a:lnTo>
                      <a:pt x="141559" y="349746"/>
                    </a:lnTo>
                    <a:cubicBezTo>
                      <a:pt x="138769" y="353281"/>
                      <a:pt x="136164" y="356629"/>
                      <a:pt x="133374" y="360164"/>
                    </a:cubicBezTo>
                    <a:lnTo>
                      <a:pt x="28636" y="449275"/>
                    </a:lnTo>
                    <a:cubicBezTo>
                      <a:pt x="-5595" y="478482"/>
                      <a:pt x="-9687" y="529828"/>
                      <a:pt x="19334" y="564059"/>
                    </a:cubicBezTo>
                    <a:cubicBezTo>
                      <a:pt x="48542" y="598289"/>
                      <a:pt x="99887" y="602382"/>
                      <a:pt x="134118" y="573360"/>
                    </a:cubicBezTo>
                    <a:lnTo>
                      <a:pt x="264714" y="462297"/>
                    </a:lnTo>
                    <a:cubicBezTo>
                      <a:pt x="267505" y="458763"/>
                      <a:pt x="270109" y="455414"/>
                      <a:pt x="272900" y="451879"/>
                    </a:cubicBezTo>
                    <a:lnTo>
                      <a:pt x="313084" y="369838"/>
                    </a:lnTo>
                    <a:lnTo>
                      <a:pt x="313084" y="559408"/>
                    </a:lnTo>
                    <a:cubicBezTo>
                      <a:pt x="313084" y="569082"/>
                      <a:pt x="309177" y="578383"/>
                      <a:pt x="302480" y="585267"/>
                    </a:cubicBezTo>
                    <a:lnTo>
                      <a:pt x="151977" y="736141"/>
                    </a:lnTo>
                    <a:cubicBezTo>
                      <a:pt x="88539" y="799765"/>
                      <a:pt x="133560" y="908224"/>
                      <a:pt x="223415" y="908224"/>
                    </a:cubicBezTo>
                    <a:lnTo>
                      <a:pt x="408148" y="908224"/>
                    </a:lnTo>
                    <a:cubicBezTo>
                      <a:pt x="376150" y="873063"/>
                      <a:pt x="360709" y="822648"/>
                      <a:pt x="377080" y="768511"/>
                    </a:cubicBezTo>
                    <a:cubicBezTo>
                      <a:pt x="395497" y="707678"/>
                      <a:pt x="455401" y="668796"/>
                      <a:pt x="518839" y="668796"/>
                    </a:cubicBezTo>
                    <a:lnTo>
                      <a:pt x="657435" y="668796"/>
                    </a:lnTo>
                    <a:cubicBezTo>
                      <a:pt x="670085" y="668796"/>
                      <a:pt x="680317" y="679028"/>
                      <a:pt x="680317" y="691679"/>
                    </a:cubicBezTo>
                    <a:cubicBezTo>
                      <a:pt x="680317" y="704329"/>
                      <a:pt x="670085" y="714561"/>
                      <a:pt x="657435" y="714561"/>
                    </a:cubicBezTo>
                    <a:lnTo>
                      <a:pt x="513816" y="714561"/>
                    </a:lnTo>
                    <a:cubicBezTo>
                      <a:pt x="460051" y="714561"/>
                      <a:pt x="416147" y="758465"/>
                      <a:pt x="416147" y="812230"/>
                    </a:cubicBezTo>
                    <a:cubicBezTo>
                      <a:pt x="416147" y="863203"/>
                      <a:pt x="455959" y="904131"/>
                      <a:pt x="506002" y="908410"/>
                    </a:cubicBezTo>
                    <a:lnTo>
                      <a:pt x="862259" y="908410"/>
                    </a:lnTo>
                    <a:cubicBezTo>
                      <a:pt x="952114" y="908410"/>
                      <a:pt x="997135" y="799951"/>
                      <a:pt x="933697" y="736327"/>
                    </a:cubicBezTo>
                    <a:lnTo>
                      <a:pt x="783194" y="585453"/>
                    </a:lnTo>
                    <a:cubicBezTo>
                      <a:pt x="776311" y="578569"/>
                      <a:pt x="772590" y="569268"/>
                      <a:pt x="772590" y="559594"/>
                    </a:cubicBezTo>
                    <a:lnTo>
                      <a:pt x="772590" y="369652"/>
                    </a:lnTo>
                    <a:lnTo>
                      <a:pt x="812774" y="451693"/>
                    </a:lnTo>
                    <a:cubicBezTo>
                      <a:pt x="815565" y="455228"/>
                      <a:pt x="818169" y="458577"/>
                      <a:pt x="820960" y="462111"/>
                    </a:cubicBezTo>
                    <a:lnTo>
                      <a:pt x="951556" y="573174"/>
                    </a:lnTo>
                    <a:cubicBezTo>
                      <a:pt x="985787" y="602196"/>
                      <a:pt x="1037132" y="598103"/>
                      <a:pt x="1066340" y="563873"/>
                    </a:cubicBezTo>
                    <a:cubicBezTo>
                      <a:pt x="1095175" y="529828"/>
                      <a:pt x="1091083" y="478482"/>
                      <a:pt x="1056852" y="449275"/>
                    </a:cubicBezTo>
                    <a:close/>
                  </a:path>
                </a:pathLst>
              </a:custGeom>
              <a:grpFill/>
              <a:ln w="1860" cap="flat">
                <a:noFill/>
                <a:prstDash val="solid"/>
                <a:miter/>
              </a:ln>
            </p:spPr>
            <p:txBody>
              <a:bodyPr rtlCol="0" anchor="ctr">
                <a:noAutofit/>
              </a:bodyPr>
              <a:lstStyle/>
              <a:p>
                <a:endParaRPr lang="en-US" dirty="0">
                  <a:cs typeface="+mn-ea"/>
                  <a:sym typeface="+mn-lt"/>
                </a:endParaRPr>
              </a:p>
            </p:txBody>
          </p:sp>
        </p:grpSp>
      </p:grpSp>
      <p:grpSp>
        <p:nvGrpSpPr>
          <p:cNvPr id="77" name="组合 76">
            <a:extLst>
              <a:ext uri="{FF2B5EF4-FFF2-40B4-BE49-F238E27FC236}">
                <a16:creationId xmlns:a16="http://schemas.microsoft.com/office/drawing/2014/main" id="{8A613989-7156-CCAA-7A2C-AC8A07D85137}"/>
              </a:ext>
            </a:extLst>
          </p:cNvPr>
          <p:cNvGrpSpPr/>
          <p:nvPr/>
        </p:nvGrpSpPr>
        <p:grpSpPr>
          <a:xfrm>
            <a:off x="3116379" y="4925369"/>
            <a:ext cx="5671523" cy="799088"/>
            <a:chOff x="3315336" y="5088453"/>
            <a:chExt cx="5671523" cy="799088"/>
          </a:xfrm>
        </p:grpSpPr>
        <p:sp>
          <p:nvSpPr>
            <p:cNvPr id="72" name="椭圆 71">
              <a:extLst>
                <a:ext uri="{FF2B5EF4-FFF2-40B4-BE49-F238E27FC236}">
                  <a16:creationId xmlns:a16="http://schemas.microsoft.com/office/drawing/2014/main" id="{FCC59009-797C-8550-B0C2-E26B9679C47B}"/>
                </a:ext>
              </a:extLst>
            </p:cNvPr>
            <p:cNvSpPr/>
            <p:nvPr/>
          </p:nvSpPr>
          <p:spPr>
            <a:xfrm>
              <a:off x="3315336" y="5112943"/>
              <a:ext cx="5671523" cy="774598"/>
            </a:xfrm>
            <a:prstGeom prst="ellipse">
              <a:avLst/>
            </a:prstGeom>
            <a:gradFill>
              <a:gsLst>
                <a:gs pos="0">
                  <a:schemeClr val="accent1">
                    <a:lumMod val="20000"/>
                    <a:lumOff val="80000"/>
                    <a:alpha val="0"/>
                  </a:schemeClr>
                </a:gs>
                <a:gs pos="100000">
                  <a:schemeClr val="accent1">
                    <a:lumMod val="20000"/>
                    <a:lumOff val="80000"/>
                  </a:schemeClr>
                </a:gs>
              </a:gsLst>
              <a:lin ang="5400000" scaled="1"/>
            </a:gradFill>
            <a:ln w="15875" cap="flat" cmpd="sng" algn="ctr">
              <a:gradFill>
                <a:gsLst>
                  <a:gs pos="0">
                    <a:schemeClr val="accent1">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grpSp>
          <p:nvGrpSpPr>
            <p:cNvPr id="71" name="组合 70">
              <a:extLst>
                <a:ext uri="{FF2B5EF4-FFF2-40B4-BE49-F238E27FC236}">
                  <a16:creationId xmlns:a16="http://schemas.microsoft.com/office/drawing/2014/main" id="{4EB672FB-9EF8-736B-E506-7ED545552F73}"/>
                </a:ext>
              </a:extLst>
            </p:cNvPr>
            <p:cNvGrpSpPr/>
            <p:nvPr/>
          </p:nvGrpSpPr>
          <p:grpSpPr>
            <a:xfrm>
              <a:off x="4005893" y="5088453"/>
              <a:ext cx="4290410" cy="369332"/>
              <a:chOff x="1531270" y="2396947"/>
              <a:chExt cx="4290410" cy="369332"/>
            </a:xfrm>
          </p:grpSpPr>
          <p:sp>
            <p:nvSpPr>
              <p:cNvPr id="65" name="文本框 64">
                <a:extLst>
                  <a:ext uri="{FF2B5EF4-FFF2-40B4-BE49-F238E27FC236}">
                    <a16:creationId xmlns:a16="http://schemas.microsoft.com/office/drawing/2014/main" id="{73C74FAA-E7A9-DFAA-1C22-EC8D8CE670EF}"/>
                  </a:ext>
                </a:extLst>
              </p:cNvPr>
              <p:cNvSpPr txBox="1"/>
              <p:nvPr/>
            </p:nvSpPr>
            <p:spPr>
              <a:xfrm>
                <a:off x="1531270" y="2396947"/>
                <a:ext cx="956464" cy="369332"/>
              </a:xfrm>
              <a:prstGeom prst="rect">
                <a:avLst/>
              </a:prstGeom>
              <a:noFill/>
            </p:spPr>
            <p:txBody>
              <a:bodyPr wrap="square" lIns="0" tIns="0" rIns="0" bIns="0" rtlCol="0" anchor="t">
                <a:noAutofit/>
              </a:bodyPr>
              <a:lstStyle/>
              <a:p>
                <a:pPr algn="ctr"/>
                <a:r>
                  <a:rPr lang="zh-CN" altLang="en-US" sz="2400" dirty="0">
                    <a:gradFill>
                      <a:gsLst>
                        <a:gs pos="0">
                          <a:schemeClr val="accent1"/>
                        </a:gs>
                        <a:gs pos="100000">
                          <a:schemeClr val="accent1"/>
                        </a:gs>
                      </a:gsLst>
                      <a:lin ang="8100000" scaled="1"/>
                    </a:gradFill>
                    <a:latin typeface="+mj-ea"/>
                    <a:ea typeface="+mj-ea"/>
                    <a:cs typeface="+mn-ea"/>
                    <a:sym typeface="+mn-lt"/>
                  </a:rPr>
                  <a:t>联合</a:t>
                </a:r>
                <a:endParaRPr lang="en-US" sz="2400" dirty="0">
                  <a:gradFill>
                    <a:gsLst>
                      <a:gs pos="0">
                        <a:schemeClr val="accent1"/>
                      </a:gs>
                      <a:gs pos="100000">
                        <a:schemeClr val="accent1"/>
                      </a:gs>
                    </a:gsLst>
                    <a:lin ang="8100000" scaled="1"/>
                  </a:gradFill>
                  <a:latin typeface="+mj-ea"/>
                  <a:ea typeface="+mj-ea"/>
                  <a:cs typeface="+mn-ea"/>
                  <a:sym typeface="+mn-lt"/>
                </a:endParaRPr>
              </a:p>
            </p:txBody>
          </p:sp>
          <p:sp>
            <p:nvSpPr>
              <p:cNvPr id="66" name="文本框 65">
                <a:extLst>
                  <a:ext uri="{FF2B5EF4-FFF2-40B4-BE49-F238E27FC236}">
                    <a16:creationId xmlns:a16="http://schemas.microsoft.com/office/drawing/2014/main" id="{6431813E-A9AB-A458-A8FB-F0C04C8814E6}"/>
                  </a:ext>
                </a:extLst>
              </p:cNvPr>
              <p:cNvSpPr txBox="1"/>
              <p:nvPr/>
            </p:nvSpPr>
            <p:spPr>
              <a:xfrm>
                <a:off x="2642585" y="2396947"/>
                <a:ext cx="956464" cy="369332"/>
              </a:xfrm>
              <a:prstGeom prst="rect">
                <a:avLst/>
              </a:prstGeom>
              <a:noFill/>
            </p:spPr>
            <p:txBody>
              <a:bodyPr wrap="square" lIns="0" tIns="0" rIns="0" bIns="0" rtlCol="0" anchor="t">
                <a:noAutofit/>
              </a:bodyPr>
              <a:lstStyle/>
              <a:p>
                <a:pPr algn="ctr"/>
                <a:r>
                  <a:rPr lang="zh-CN" altLang="en-US" sz="2400" dirty="0">
                    <a:gradFill>
                      <a:gsLst>
                        <a:gs pos="0">
                          <a:schemeClr val="accent1"/>
                        </a:gs>
                        <a:gs pos="100000">
                          <a:schemeClr val="accent1"/>
                        </a:gs>
                      </a:gsLst>
                      <a:lin ang="8100000" scaled="1"/>
                    </a:gradFill>
                    <a:latin typeface="+mj-ea"/>
                    <a:ea typeface="+mj-ea"/>
                    <a:cs typeface="+mn-ea"/>
                    <a:sym typeface="+mn-lt"/>
                  </a:rPr>
                  <a:t>加入</a:t>
                </a:r>
                <a:endParaRPr lang="en-US" sz="2400" dirty="0">
                  <a:gradFill>
                    <a:gsLst>
                      <a:gs pos="0">
                        <a:schemeClr val="accent1"/>
                      </a:gs>
                      <a:gs pos="100000">
                        <a:schemeClr val="accent1"/>
                      </a:gs>
                    </a:gsLst>
                    <a:lin ang="8100000" scaled="1"/>
                  </a:gradFill>
                  <a:latin typeface="+mj-ea"/>
                  <a:ea typeface="+mj-ea"/>
                  <a:cs typeface="+mn-ea"/>
                  <a:sym typeface="+mn-lt"/>
                </a:endParaRPr>
              </a:p>
            </p:txBody>
          </p:sp>
          <p:sp>
            <p:nvSpPr>
              <p:cNvPr id="67" name="文本框 66">
                <a:extLst>
                  <a:ext uri="{FF2B5EF4-FFF2-40B4-BE49-F238E27FC236}">
                    <a16:creationId xmlns:a16="http://schemas.microsoft.com/office/drawing/2014/main" id="{EA67FCD4-8420-2537-FCC1-87858B2C4692}"/>
                  </a:ext>
                </a:extLst>
              </p:cNvPr>
              <p:cNvSpPr txBox="1"/>
              <p:nvPr/>
            </p:nvSpPr>
            <p:spPr>
              <a:xfrm>
                <a:off x="3753900" y="2396947"/>
                <a:ext cx="956464" cy="369332"/>
              </a:xfrm>
              <a:prstGeom prst="rect">
                <a:avLst/>
              </a:prstGeom>
              <a:noFill/>
            </p:spPr>
            <p:txBody>
              <a:bodyPr wrap="square" lIns="0" tIns="0" rIns="0" bIns="0" rtlCol="0" anchor="t">
                <a:noAutofit/>
              </a:bodyPr>
              <a:lstStyle/>
              <a:p>
                <a:pPr algn="ctr"/>
                <a:r>
                  <a:rPr lang="zh-CN" altLang="en-US" sz="2400" dirty="0">
                    <a:gradFill>
                      <a:gsLst>
                        <a:gs pos="0">
                          <a:schemeClr val="accent1"/>
                        </a:gs>
                        <a:gs pos="100000">
                          <a:schemeClr val="accent1"/>
                        </a:gs>
                      </a:gsLst>
                      <a:lin ang="8100000" scaled="1"/>
                    </a:gradFill>
                    <a:latin typeface="+mj-ea"/>
                    <a:ea typeface="+mj-ea"/>
                    <a:cs typeface="+mn-ea"/>
                    <a:sym typeface="+mn-lt"/>
                  </a:rPr>
                  <a:t>结合</a:t>
                </a:r>
                <a:endParaRPr lang="en-US" sz="2400" dirty="0">
                  <a:gradFill>
                    <a:gsLst>
                      <a:gs pos="0">
                        <a:schemeClr val="accent1"/>
                      </a:gs>
                      <a:gs pos="100000">
                        <a:schemeClr val="accent1"/>
                      </a:gs>
                    </a:gsLst>
                    <a:lin ang="8100000" scaled="1"/>
                  </a:gradFill>
                  <a:latin typeface="+mj-ea"/>
                  <a:ea typeface="+mj-ea"/>
                  <a:cs typeface="+mn-ea"/>
                  <a:sym typeface="+mn-lt"/>
                </a:endParaRPr>
              </a:p>
            </p:txBody>
          </p:sp>
          <p:sp>
            <p:nvSpPr>
              <p:cNvPr id="68" name="文本框 67">
                <a:extLst>
                  <a:ext uri="{FF2B5EF4-FFF2-40B4-BE49-F238E27FC236}">
                    <a16:creationId xmlns:a16="http://schemas.microsoft.com/office/drawing/2014/main" id="{5D9A83B9-A9E0-31A3-E542-4BDD9C7A70FA}"/>
                  </a:ext>
                </a:extLst>
              </p:cNvPr>
              <p:cNvSpPr txBox="1"/>
              <p:nvPr/>
            </p:nvSpPr>
            <p:spPr>
              <a:xfrm>
                <a:off x="4865216" y="2396947"/>
                <a:ext cx="956464" cy="369332"/>
              </a:xfrm>
              <a:prstGeom prst="rect">
                <a:avLst/>
              </a:prstGeom>
              <a:noFill/>
            </p:spPr>
            <p:txBody>
              <a:bodyPr wrap="square" lIns="0" tIns="0" rIns="0" bIns="0" rtlCol="0" anchor="t">
                <a:noAutofit/>
              </a:bodyPr>
              <a:lstStyle/>
              <a:p>
                <a:pPr algn="ctr"/>
                <a:r>
                  <a:rPr lang="zh-CN" altLang="en-US" sz="2400" dirty="0">
                    <a:gradFill>
                      <a:gsLst>
                        <a:gs pos="0">
                          <a:schemeClr val="accent1"/>
                        </a:gs>
                        <a:gs pos="100000">
                          <a:schemeClr val="accent1"/>
                        </a:gs>
                      </a:gsLst>
                      <a:lin ang="8100000" scaled="1"/>
                    </a:gradFill>
                    <a:latin typeface="+mj-ea"/>
                    <a:ea typeface="+mj-ea"/>
                    <a:cs typeface="+mn-ea"/>
                    <a:sym typeface="+mn-lt"/>
                  </a:rPr>
                  <a:t>束缚</a:t>
                </a:r>
                <a:endParaRPr lang="en-US" sz="2400" dirty="0">
                  <a:gradFill>
                    <a:gsLst>
                      <a:gs pos="0">
                        <a:schemeClr val="accent1"/>
                      </a:gs>
                      <a:gs pos="100000">
                        <a:schemeClr val="accent1"/>
                      </a:gs>
                    </a:gsLst>
                    <a:lin ang="8100000" scaled="1"/>
                  </a:gradFill>
                  <a:latin typeface="+mj-ea"/>
                  <a:ea typeface="+mj-ea"/>
                  <a:cs typeface="+mn-ea"/>
                  <a:sym typeface="+mn-lt"/>
                </a:endParaRPr>
              </a:p>
            </p:txBody>
          </p:sp>
        </p:grpSp>
      </p:grpSp>
      <p:grpSp>
        <p:nvGrpSpPr>
          <p:cNvPr id="75" name="组合 74">
            <a:extLst>
              <a:ext uri="{FF2B5EF4-FFF2-40B4-BE49-F238E27FC236}">
                <a16:creationId xmlns:a16="http://schemas.microsoft.com/office/drawing/2014/main" id="{D97D23D0-3658-434A-E1FE-1F6B67EE778B}"/>
              </a:ext>
            </a:extLst>
          </p:cNvPr>
          <p:cNvGrpSpPr/>
          <p:nvPr/>
        </p:nvGrpSpPr>
        <p:grpSpPr>
          <a:xfrm>
            <a:off x="4003325" y="3819136"/>
            <a:ext cx="3897630" cy="492855"/>
            <a:chOff x="4147185" y="3989025"/>
            <a:chExt cx="3897630" cy="492855"/>
          </a:xfrm>
        </p:grpSpPr>
        <p:sp>
          <p:nvSpPr>
            <p:cNvPr id="73" name="椭圆 72">
              <a:extLst>
                <a:ext uri="{FF2B5EF4-FFF2-40B4-BE49-F238E27FC236}">
                  <a16:creationId xmlns:a16="http://schemas.microsoft.com/office/drawing/2014/main" id="{679813E2-5D11-C812-10E0-674BF439990A}"/>
                </a:ext>
              </a:extLst>
            </p:cNvPr>
            <p:cNvSpPr/>
            <p:nvPr/>
          </p:nvSpPr>
          <p:spPr>
            <a:xfrm>
              <a:off x="4590944" y="4058475"/>
              <a:ext cx="3010112" cy="423405"/>
            </a:xfrm>
            <a:prstGeom prst="ellipse">
              <a:avLst/>
            </a:prstGeom>
            <a:gradFill>
              <a:gsLst>
                <a:gs pos="0">
                  <a:schemeClr val="accent1">
                    <a:lumMod val="20000"/>
                    <a:lumOff val="80000"/>
                    <a:alpha val="0"/>
                  </a:schemeClr>
                </a:gs>
                <a:gs pos="100000">
                  <a:schemeClr val="accent1">
                    <a:lumMod val="20000"/>
                    <a:lumOff val="80000"/>
                  </a:schemeClr>
                </a:gs>
              </a:gsLst>
              <a:lin ang="5400000" scaled="1"/>
            </a:gradFill>
            <a:ln w="15875" cap="flat" cmpd="sng" algn="ctr">
              <a:gradFill>
                <a:gsLst>
                  <a:gs pos="0">
                    <a:schemeClr val="accent1">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69" name="文本框 68">
              <a:extLst>
                <a:ext uri="{FF2B5EF4-FFF2-40B4-BE49-F238E27FC236}">
                  <a16:creationId xmlns:a16="http://schemas.microsoft.com/office/drawing/2014/main" id="{0F1B538C-F074-07BA-5ECB-8263BDB88503}"/>
                </a:ext>
              </a:extLst>
            </p:cNvPr>
            <p:cNvSpPr txBox="1"/>
            <p:nvPr/>
          </p:nvSpPr>
          <p:spPr>
            <a:xfrm>
              <a:off x="4147185" y="3989025"/>
              <a:ext cx="3897630" cy="369332"/>
            </a:xfrm>
            <a:prstGeom prst="rect">
              <a:avLst/>
            </a:prstGeom>
            <a:noFill/>
          </p:spPr>
          <p:txBody>
            <a:bodyPr wrap="square" lIns="0" tIns="0" rIns="0" bIns="0" rtlCol="0" anchor="t">
              <a:noAutofit/>
            </a:bodyPr>
            <a:lstStyle/>
            <a:p>
              <a:pPr algn="ctr"/>
              <a:r>
                <a:rPr lang="zh-CN" altLang="en-US" sz="2400" dirty="0">
                  <a:solidFill>
                    <a:schemeClr val="accent1"/>
                  </a:solidFill>
                  <a:latin typeface="+mj-ea"/>
                  <a:ea typeface="+mj-ea"/>
                  <a:cs typeface="+mn-ea"/>
                  <a:sym typeface="+mn-lt"/>
                </a:rPr>
                <a:t>注意力集中</a:t>
              </a:r>
              <a:endParaRPr lang="en-US" sz="2400" dirty="0">
                <a:solidFill>
                  <a:schemeClr val="accent1"/>
                </a:solidFill>
                <a:latin typeface="+mj-ea"/>
                <a:ea typeface="+mj-ea"/>
                <a:cs typeface="+mn-ea"/>
                <a:sym typeface="+mn-lt"/>
              </a:endParaRPr>
            </a:p>
          </p:txBody>
        </p:sp>
      </p:grpSp>
      <p:grpSp>
        <p:nvGrpSpPr>
          <p:cNvPr id="76" name="组合 75">
            <a:extLst>
              <a:ext uri="{FF2B5EF4-FFF2-40B4-BE49-F238E27FC236}">
                <a16:creationId xmlns:a16="http://schemas.microsoft.com/office/drawing/2014/main" id="{E74B0B01-5D72-CDE4-5FFF-853D1359F42A}"/>
              </a:ext>
            </a:extLst>
          </p:cNvPr>
          <p:cNvGrpSpPr/>
          <p:nvPr/>
        </p:nvGrpSpPr>
        <p:grpSpPr>
          <a:xfrm>
            <a:off x="4447084" y="2753425"/>
            <a:ext cx="3010112" cy="497293"/>
            <a:chOff x="4590943" y="2742337"/>
            <a:chExt cx="3010112" cy="497293"/>
          </a:xfrm>
        </p:grpSpPr>
        <p:sp>
          <p:nvSpPr>
            <p:cNvPr id="74" name="椭圆 73">
              <a:extLst>
                <a:ext uri="{FF2B5EF4-FFF2-40B4-BE49-F238E27FC236}">
                  <a16:creationId xmlns:a16="http://schemas.microsoft.com/office/drawing/2014/main" id="{57DDC7D9-855F-8917-4C1B-583E7226D8AC}"/>
                </a:ext>
              </a:extLst>
            </p:cNvPr>
            <p:cNvSpPr/>
            <p:nvPr/>
          </p:nvSpPr>
          <p:spPr>
            <a:xfrm>
              <a:off x="4590943" y="2816225"/>
              <a:ext cx="3010112" cy="423405"/>
            </a:xfrm>
            <a:prstGeom prst="ellipse">
              <a:avLst/>
            </a:prstGeom>
            <a:gradFill>
              <a:gsLst>
                <a:gs pos="0">
                  <a:schemeClr val="accent1">
                    <a:lumMod val="20000"/>
                    <a:lumOff val="80000"/>
                    <a:alpha val="0"/>
                  </a:schemeClr>
                </a:gs>
                <a:gs pos="100000">
                  <a:schemeClr val="accent1">
                    <a:lumMod val="20000"/>
                    <a:lumOff val="80000"/>
                  </a:schemeClr>
                </a:gs>
              </a:gsLst>
              <a:lin ang="5400000" scaled="1"/>
            </a:gradFill>
            <a:ln w="15875" cap="flat" cmpd="sng" algn="ctr">
              <a:gradFill>
                <a:gsLst>
                  <a:gs pos="0">
                    <a:schemeClr val="accent1">
                      <a:alpha val="0"/>
                    </a:schemeClr>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70" name="文本框 69">
              <a:extLst>
                <a:ext uri="{FF2B5EF4-FFF2-40B4-BE49-F238E27FC236}">
                  <a16:creationId xmlns:a16="http://schemas.microsoft.com/office/drawing/2014/main" id="{D13395B9-8302-EE9A-8872-CB3B6EE3B693}"/>
                </a:ext>
              </a:extLst>
            </p:cNvPr>
            <p:cNvSpPr txBox="1"/>
            <p:nvPr/>
          </p:nvSpPr>
          <p:spPr>
            <a:xfrm>
              <a:off x="4784672" y="2742337"/>
              <a:ext cx="2622656" cy="369332"/>
            </a:xfrm>
            <a:prstGeom prst="rect">
              <a:avLst/>
            </a:prstGeom>
            <a:noFill/>
          </p:spPr>
          <p:txBody>
            <a:bodyPr wrap="square" lIns="0" tIns="0" rIns="0" bIns="0" rtlCol="0" anchor="t">
              <a:noAutofit/>
            </a:bodyPr>
            <a:lstStyle/>
            <a:p>
              <a:pPr algn="ctr"/>
              <a:r>
                <a:rPr lang="zh-CN" altLang="en-US" sz="2400" dirty="0">
                  <a:solidFill>
                    <a:schemeClr val="accent1"/>
                  </a:solidFill>
                  <a:effectLst/>
                  <a:latin typeface="+mj-ea"/>
                  <a:ea typeface="+mj-ea"/>
                  <a:cs typeface="+mn-ea"/>
                  <a:sym typeface="+mn-lt"/>
                </a:rPr>
                <a:t>引导、运用和实施</a:t>
              </a:r>
              <a:endParaRPr lang="en-US" sz="2400" dirty="0">
                <a:solidFill>
                  <a:schemeClr val="accent1"/>
                </a:solidFill>
                <a:latin typeface="+mj-ea"/>
                <a:ea typeface="+mj-ea"/>
                <a:cs typeface="+mn-ea"/>
                <a:sym typeface="+mn-lt"/>
              </a:endParaRPr>
            </a:p>
          </p:txBody>
        </p:sp>
      </p:grpSp>
      <p:sp>
        <p:nvSpPr>
          <p:cNvPr id="85" name="箭头: 右 84">
            <a:extLst>
              <a:ext uri="{FF2B5EF4-FFF2-40B4-BE49-F238E27FC236}">
                <a16:creationId xmlns:a16="http://schemas.microsoft.com/office/drawing/2014/main" id="{B17C8CF2-E988-DD29-9EBB-985DFBD493F3}"/>
              </a:ext>
            </a:extLst>
          </p:cNvPr>
          <p:cNvSpPr/>
          <p:nvPr/>
        </p:nvSpPr>
        <p:spPr>
          <a:xfrm rot="16200000">
            <a:off x="5555105" y="4606936"/>
            <a:ext cx="1028770" cy="685846"/>
          </a:xfrm>
          <a:prstGeom prst="rightArrow">
            <a:avLst/>
          </a:prstGeom>
          <a:gradFill>
            <a:gsLst>
              <a:gs pos="0">
                <a:schemeClr val="accent1">
                  <a:alpha val="0"/>
                </a:schemeClr>
              </a:gs>
              <a:gs pos="100000">
                <a:schemeClr val="accent1">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86" name="箭头: 右 85">
            <a:extLst>
              <a:ext uri="{FF2B5EF4-FFF2-40B4-BE49-F238E27FC236}">
                <a16:creationId xmlns:a16="http://schemas.microsoft.com/office/drawing/2014/main" id="{415D70A7-5231-1996-2385-3326CC70030A}"/>
              </a:ext>
            </a:extLst>
          </p:cNvPr>
          <p:cNvSpPr/>
          <p:nvPr/>
        </p:nvSpPr>
        <p:spPr>
          <a:xfrm rot="16200000">
            <a:off x="6434324" y="4606936"/>
            <a:ext cx="1028770" cy="685846"/>
          </a:xfrm>
          <a:prstGeom prst="rightArrow">
            <a:avLst/>
          </a:prstGeom>
          <a:gradFill>
            <a:gsLst>
              <a:gs pos="0">
                <a:schemeClr val="accent1">
                  <a:alpha val="0"/>
                </a:schemeClr>
              </a:gs>
              <a:gs pos="100000">
                <a:schemeClr val="accent1">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87" name="箭头: 右 86">
            <a:extLst>
              <a:ext uri="{FF2B5EF4-FFF2-40B4-BE49-F238E27FC236}">
                <a16:creationId xmlns:a16="http://schemas.microsoft.com/office/drawing/2014/main" id="{40D8ADD3-25AF-91FB-5C33-77468349D1A3}"/>
              </a:ext>
            </a:extLst>
          </p:cNvPr>
          <p:cNvSpPr/>
          <p:nvPr/>
        </p:nvSpPr>
        <p:spPr>
          <a:xfrm rot="16200000">
            <a:off x="4675886" y="4606936"/>
            <a:ext cx="1028770" cy="685846"/>
          </a:xfrm>
          <a:prstGeom prst="rightArrow">
            <a:avLst/>
          </a:prstGeom>
          <a:gradFill>
            <a:gsLst>
              <a:gs pos="0">
                <a:schemeClr val="accent1">
                  <a:alpha val="0"/>
                </a:schemeClr>
              </a:gs>
              <a:gs pos="100000">
                <a:schemeClr val="accent1">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89" name="箭头: 右 88">
            <a:extLst>
              <a:ext uri="{FF2B5EF4-FFF2-40B4-BE49-F238E27FC236}">
                <a16:creationId xmlns:a16="http://schemas.microsoft.com/office/drawing/2014/main" id="{ACF18777-E722-43FD-7BC8-A44987D25BC6}"/>
              </a:ext>
            </a:extLst>
          </p:cNvPr>
          <p:cNvSpPr/>
          <p:nvPr/>
        </p:nvSpPr>
        <p:spPr>
          <a:xfrm rot="16200000">
            <a:off x="5663696" y="3384492"/>
            <a:ext cx="802645" cy="535096"/>
          </a:xfrm>
          <a:prstGeom prst="rightArrow">
            <a:avLst/>
          </a:prstGeom>
          <a:gradFill>
            <a:gsLst>
              <a:gs pos="0">
                <a:schemeClr val="accent1">
                  <a:alpha val="0"/>
                </a:schemeClr>
              </a:gs>
              <a:gs pos="100000">
                <a:schemeClr val="accent1">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90" name="箭头: 右 89">
            <a:extLst>
              <a:ext uri="{FF2B5EF4-FFF2-40B4-BE49-F238E27FC236}">
                <a16:creationId xmlns:a16="http://schemas.microsoft.com/office/drawing/2014/main" id="{C117BA3E-0FB1-D40E-5F3E-65E7EDD7FDB0}"/>
              </a:ext>
            </a:extLst>
          </p:cNvPr>
          <p:cNvSpPr/>
          <p:nvPr/>
        </p:nvSpPr>
        <p:spPr>
          <a:xfrm rot="16200000">
            <a:off x="6542915" y="3384492"/>
            <a:ext cx="802645" cy="535096"/>
          </a:xfrm>
          <a:prstGeom prst="rightArrow">
            <a:avLst/>
          </a:prstGeom>
          <a:gradFill>
            <a:gsLst>
              <a:gs pos="0">
                <a:schemeClr val="accent1">
                  <a:alpha val="0"/>
                </a:schemeClr>
              </a:gs>
              <a:gs pos="100000">
                <a:schemeClr val="accent1">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91" name="箭头: 右 90">
            <a:extLst>
              <a:ext uri="{FF2B5EF4-FFF2-40B4-BE49-F238E27FC236}">
                <a16:creationId xmlns:a16="http://schemas.microsoft.com/office/drawing/2014/main" id="{999386F1-9FAB-9DA6-475B-793930DE935A}"/>
              </a:ext>
            </a:extLst>
          </p:cNvPr>
          <p:cNvSpPr/>
          <p:nvPr/>
        </p:nvSpPr>
        <p:spPr>
          <a:xfrm rot="16200000">
            <a:off x="4784477" y="3384492"/>
            <a:ext cx="802645" cy="535096"/>
          </a:xfrm>
          <a:prstGeom prst="rightArrow">
            <a:avLst/>
          </a:prstGeom>
          <a:gradFill>
            <a:gsLst>
              <a:gs pos="0">
                <a:schemeClr val="accent1">
                  <a:alpha val="0"/>
                </a:schemeClr>
              </a:gs>
              <a:gs pos="100000">
                <a:schemeClr val="accent1">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965682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B0F8FA-C3E5-A6B2-8E28-DBF78A193302}"/>
              </a:ext>
            </a:extLst>
          </p:cNvPr>
          <p:cNvSpPr>
            <a:spLocks noGrp="1"/>
          </p:cNvSpPr>
          <p:nvPr>
            <p:ph type="title"/>
          </p:nvPr>
        </p:nvSpPr>
        <p:spPr/>
        <p:txBody>
          <a:bodyPr>
            <a:noAutofit/>
          </a:bodyPr>
          <a:lstStyle/>
          <a:p>
            <a:r>
              <a:rPr lang="zh-CN" altLang="en-US" dirty="0">
                <a:latin typeface="+mj-ea"/>
                <a:cs typeface="+mn-ea"/>
                <a:sym typeface="+mn-lt"/>
              </a:rPr>
              <a:t>瑜伽的阶段</a:t>
            </a:r>
            <a:endParaRPr lang="en-US" dirty="0">
              <a:latin typeface="+mj-ea"/>
              <a:cs typeface="+mn-ea"/>
              <a:sym typeface="+mn-lt"/>
            </a:endParaRPr>
          </a:p>
        </p:txBody>
      </p:sp>
      <p:sp>
        <p:nvSpPr>
          <p:cNvPr id="26" name="Object 1025">
            <a:extLst>
              <a:ext uri="{FF2B5EF4-FFF2-40B4-BE49-F238E27FC236}">
                <a16:creationId xmlns:a16="http://schemas.microsoft.com/office/drawing/2014/main" id="{7AD68752-4AE2-6272-1346-E66C1E92AF4E}"/>
              </a:ext>
            </a:extLst>
          </p:cNvPr>
          <p:cNvSpPr txBox="1"/>
          <p:nvPr/>
        </p:nvSpPr>
        <p:spPr>
          <a:xfrm>
            <a:off x="1030899" y="3680851"/>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尊守道德戒律</a:t>
            </a:r>
            <a:endParaRPr lang="zh-CN" altLang="en-US" sz="1000" dirty="0">
              <a:cs typeface="+mn-ea"/>
              <a:sym typeface="+mn-lt"/>
            </a:endParaRPr>
          </a:p>
        </p:txBody>
      </p:sp>
      <p:sp>
        <p:nvSpPr>
          <p:cNvPr id="60" name="文本框 59">
            <a:extLst>
              <a:ext uri="{FF2B5EF4-FFF2-40B4-BE49-F238E27FC236}">
                <a16:creationId xmlns:a16="http://schemas.microsoft.com/office/drawing/2014/main" id="{A78DFD50-2094-3DA7-230B-F3263B4EDA2B}"/>
              </a:ext>
            </a:extLst>
          </p:cNvPr>
          <p:cNvSpPr txBox="1"/>
          <p:nvPr/>
        </p:nvSpPr>
        <p:spPr>
          <a:xfrm>
            <a:off x="1030898" y="3334800"/>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持戒</a:t>
            </a:r>
            <a:endParaRPr lang="en-US" sz="2400" dirty="0">
              <a:solidFill>
                <a:schemeClr val="accent1"/>
              </a:solidFill>
              <a:latin typeface="+mj-ea"/>
              <a:ea typeface="+mj-ea"/>
              <a:cs typeface="+mn-ea"/>
              <a:sym typeface="+mn-lt"/>
            </a:endParaRPr>
          </a:p>
        </p:txBody>
      </p:sp>
      <p:sp>
        <p:nvSpPr>
          <p:cNvPr id="61" name="Object 1025">
            <a:extLst>
              <a:ext uri="{FF2B5EF4-FFF2-40B4-BE49-F238E27FC236}">
                <a16:creationId xmlns:a16="http://schemas.microsoft.com/office/drawing/2014/main" id="{5724DF67-6CAF-64B7-14EC-6A5DF3367816}"/>
              </a:ext>
            </a:extLst>
          </p:cNvPr>
          <p:cNvSpPr txBox="1"/>
          <p:nvPr/>
        </p:nvSpPr>
        <p:spPr>
          <a:xfrm>
            <a:off x="2355506" y="3356887"/>
            <a:ext cx="1936242" cy="443692"/>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自律修持洁净自身</a:t>
            </a:r>
            <a:endParaRPr lang="zh-CN" altLang="en-US" sz="1000" dirty="0">
              <a:cs typeface="+mn-ea"/>
              <a:sym typeface="+mn-lt"/>
            </a:endParaRPr>
          </a:p>
        </p:txBody>
      </p:sp>
      <p:sp>
        <p:nvSpPr>
          <p:cNvPr id="62" name="文本框 61">
            <a:extLst>
              <a:ext uri="{FF2B5EF4-FFF2-40B4-BE49-F238E27FC236}">
                <a16:creationId xmlns:a16="http://schemas.microsoft.com/office/drawing/2014/main" id="{7DCE5633-A06D-E46D-095C-EC53F997299F}"/>
              </a:ext>
            </a:extLst>
          </p:cNvPr>
          <p:cNvSpPr txBox="1"/>
          <p:nvPr/>
        </p:nvSpPr>
        <p:spPr>
          <a:xfrm>
            <a:off x="2355505" y="3010835"/>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内修</a:t>
            </a:r>
            <a:endParaRPr lang="en-US" sz="2400" dirty="0">
              <a:solidFill>
                <a:schemeClr val="accent1"/>
              </a:solidFill>
              <a:latin typeface="+mj-ea"/>
              <a:ea typeface="+mj-ea"/>
              <a:cs typeface="+mn-ea"/>
              <a:sym typeface="+mn-lt"/>
            </a:endParaRPr>
          </a:p>
        </p:txBody>
      </p:sp>
      <p:sp>
        <p:nvSpPr>
          <p:cNvPr id="63" name="Object 1025">
            <a:extLst>
              <a:ext uri="{FF2B5EF4-FFF2-40B4-BE49-F238E27FC236}">
                <a16:creationId xmlns:a16="http://schemas.microsoft.com/office/drawing/2014/main" id="{0E05A407-B0A0-CD8C-C237-00B153D8926E}"/>
              </a:ext>
            </a:extLst>
          </p:cNvPr>
          <p:cNvSpPr txBox="1"/>
          <p:nvPr/>
        </p:nvSpPr>
        <p:spPr>
          <a:xfrm>
            <a:off x="3840277" y="2998186"/>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身体平稳</a:t>
            </a:r>
            <a:endParaRPr lang="zh-CN" altLang="en-US" sz="1000" dirty="0">
              <a:cs typeface="+mn-ea"/>
              <a:sym typeface="+mn-lt"/>
            </a:endParaRPr>
          </a:p>
        </p:txBody>
      </p:sp>
      <p:sp>
        <p:nvSpPr>
          <p:cNvPr id="64" name="文本框 63">
            <a:extLst>
              <a:ext uri="{FF2B5EF4-FFF2-40B4-BE49-F238E27FC236}">
                <a16:creationId xmlns:a16="http://schemas.microsoft.com/office/drawing/2014/main" id="{1ED21C94-933D-06CF-73CC-DF54B62110FB}"/>
              </a:ext>
            </a:extLst>
          </p:cNvPr>
          <p:cNvSpPr txBox="1"/>
          <p:nvPr/>
        </p:nvSpPr>
        <p:spPr>
          <a:xfrm>
            <a:off x="3840276" y="2652135"/>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体式</a:t>
            </a:r>
            <a:endParaRPr lang="en-US" sz="2400" dirty="0">
              <a:solidFill>
                <a:schemeClr val="accent1"/>
              </a:solidFill>
              <a:latin typeface="+mj-ea"/>
              <a:ea typeface="+mj-ea"/>
              <a:cs typeface="+mn-ea"/>
              <a:sym typeface="+mn-lt"/>
            </a:endParaRPr>
          </a:p>
        </p:txBody>
      </p:sp>
      <p:sp>
        <p:nvSpPr>
          <p:cNvPr id="65" name="Object 1025">
            <a:extLst>
              <a:ext uri="{FF2B5EF4-FFF2-40B4-BE49-F238E27FC236}">
                <a16:creationId xmlns:a16="http://schemas.microsoft.com/office/drawing/2014/main" id="{BAEA21B6-3B61-65E1-A118-521335AB308E}"/>
              </a:ext>
            </a:extLst>
          </p:cNvPr>
          <p:cNvSpPr txBox="1"/>
          <p:nvPr/>
        </p:nvSpPr>
        <p:spPr>
          <a:xfrm>
            <a:off x="5156126" y="2782085"/>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调整呼吸节律</a:t>
            </a:r>
            <a:endParaRPr lang="zh-CN" altLang="en-US" sz="1000" dirty="0">
              <a:cs typeface="+mn-ea"/>
              <a:sym typeface="+mn-lt"/>
            </a:endParaRPr>
          </a:p>
        </p:txBody>
      </p:sp>
      <p:sp>
        <p:nvSpPr>
          <p:cNvPr id="66" name="文本框 65">
            <a:extLst>
              <a:ext uri="{FF2B5EF4-FFF2-40B4-BE49-F238E27FC236}">
                <a16:creationId xmlns:a16="http://schemas.microsoft.com/office/drawing/2014/main" id="{BC674A9B-0BAF-1DB2-5BF7-FDA82D60B897}"/>
              </a:ext>
            </a:extLst>
          </p:cNvPr>
          <p:cNvSpPr txBox="1"/>
          <p:nvPr/>
        </p:nvSpPr>
        <p:spPr>
          <a:xfrm>
            <a:off x="5156125" y="2436034"/>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呼吸</a:t>
            </a:r>
            <a:endParaRPr lang="en-US" sz="2400" dirty="0">
              <a:solidFill>
                <a:schemeClr val="accent1"/>
              </a:solidFill>
              <a:latin typeface="+mj-ea"/>
              <a:ea typeface="+mj-ea"/>
              <a:cs typeface="+mn-ea"/>
              <a:sym typeface="+mn-lt"/>
            </a:endParaRPr>
          </a:p>
        </p:txBody>
      </p:sp>
      <p:sp>
        <p:nvSpPr>
          <p:cNvPr id="67" name="Object 1025">
            <a:extLst>
              <a:ext uri="{FF2B5EF4-FFF2-40B4-BE49-F238E27FC236}">
                <a16:creationId xmlns:a16="http://schemas.microsoft.com/office/drawing/2014/main" id="{F3293756-582A-0407-2169-1B18AF09A45B}"/>
              </a:ext>
            </a:extLst>
          </p:cNvPr>
          <p:cNvSpPr txBox="1"/>
          <p:nvPr/>
        </p:nvSpPr>
        <p:spPr>
          <a:xfrm>
            <a:off x="8026016" y="2208619"/>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专注于一点</a:t>
            </a:r>
            <a:endParaRPr lang="zh-CN" altLang="en-US" sz="1000" dirty="0">
              <a:cs typeface="+mn-ea"/>
              <a:sym typeface="+mn-lt"/>
            </a:endParaRPr>
          </a:p>
        </p:txBody>
      </p:sp>
      <p:sp>
        <p:nvSpPr>
          <p:cNvPr id="68" name="文本框 67">
            <a:extLst>
              <a:ext uri="{FF2B5EF4-FFF2-40B4-BE49-F238E27FC236}">
                <a16:creationId xmlns:a16="http://schemas.microsoft.com/office/drawing/2014/main" id="{19749B99-F472-DBDC-44BF-29C7BA1A7903}"/>
              </a:ext>
            </a:extLst>
          </p:cNvPr>
          <p:cNvSpPr txBox="1"/>
          <p:nvPr/>
        </p:nvSpPr>
        <p:spPr>
          <a:xfrm>
            <a:off x="8026015" y="1862568"/>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凝神</a:t>
            </a:r>
            <a:endParaRPr lang="en-US" sz="2400" dirty="0">
              <a:solidFill>
                <a:schemeClr val="accent1"/>
              </a:solidFill>
              <a:latin typeface="+mj-ea"/>
              <a:ea typeface="+mj-ea"/>
              <a:cs typeface="+mn-ea"/>
              <a:sym typeface="+mn-lt"/>
            </a:endParaRPr>
          </a:p>
        </p:txBody>
      </p:sp>
      <p:sp>
        <p:nvSpPr>
          <p:cNvPr id="69" name="Object 1025">
            <a:extLst>
              <a:ext uri="{FF2B5EF4-FFF2-40B4-BE49-F238E27FC236}">
                <a16:creationId xmlns:a16="http://schemas.microsoft.com/office/drawing/2014/main" id="{35E98CB6-E0AC-EE54-03CC-BF6186D5BC9E}"/>
              </a:ext>
            </a:extLst>
          </p:cNvPr>
          <p:cNvSpPr txBox="1"/>
          <p:nvPr/>
        </p:nvSpPr>
        <p:spPr>
          <a:xfrm>
            <a:off x="6460744" y="2466222"/>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从外在收回感官</a:t>
            </a:r>
            <a:endParaRPr lang="zh-CN" altLang="en-US" sz="1000" dirty="0">
              <a:cs typeface="+mn-ea"/>
              <a:sym typeface="+mn-lt"/>
            </a:endParaRPr>
          </a:p>
        </p:txBody>
      </p:sp>
      <p:sp>
        <p:nvSpPr>
          <p:cNvPr id="70" name="文本框 69">
            <a:extLst>
              <a:ext uri="{FF2B5EF4-FFF2-40B4-BE49-F238E27FC236}">
                <a16:creationId xmlns:a16="http://schemas.microsoft.com/office/drawing/2014/main" id="{02266D51-BE9B-526B-DE0C-1B287B7E253A}"/>
              </a:ext>
            </a:extLst>
          </p:cNvPr>
          <p:cNvSpPr txBox="1"/>
          <p:nvPr/>
        </p:nvSpPr>
        <p:spPr>
          <a:xfrm>
            <a:off x="6460743" y="2120171"/>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收摄</a:t>
            </a:r>
            <a:endParaRPr lang="en-US" sz="2400" dirty="0">
              <a:solidFill>
                <a:schemeClr val="accent1"/>
              </a:solidFill>
              <a:latin typeface="+mj-ea"/>
              <a:ea typeface="+mj-ea"/>
              <a:cs typeface="+mn-ea"/>
              <a:sym typeface="+mn-lt"/>
            </a:endParaRPr>
          </a:p>
        </p:txBody>
      </p:sp>
      <p:sp>
        <p:nvSpPr>
          <p:cNvPr id="71" name="Object 1025">
            <a:extLst>
              <a:ext uri="{FF2B5EF4-FFF2-40B4-BE49-F238E27FC236}">
                <a16:creationId xmlns:a16="http://schemas.microsoft.com/office/drawing/2014/main" id="{403490F6-CEF3-037D-54B8-70D22207CAF2}"/>
              </a:ext>
            </a:extLst>
          </p:cNvPr>
          <p:cNvSpPr txBox="1"/>
          <p:nvPr/>
        </p:nvSpPr>
        <p:spPr>
          <a:xfrm>
            <a:off x="9322008" y="1949747"/>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无我</a:t>
            </a:r>
            <a:endParaRPr lang="zh-CN" altLang="en-US" sz="1000" dirty="0">
              <a:cs typeface="+mn-ea"/>
              <a:sym typeface="+mn-lt"/>
            </a:endParaRPr>
          </a:p>
        </p:txBody>
      </p:sp>
      <p:sp>
        <p:nvSpPr>
          <p:cNvPr id="72" name="文本框 71">
            <a:extLst>
              <a:ext uri="{FF2B5EF4-FFF2-40B4-BE49-F238E27FC236}">
                <a16:creationId xmlns:a16="http://schemas.microsoft.com/office/drawing/2014/main" id="{325E1296-7627-E619-D206-BF84695C523C}"/>
              </a:ext>
            </a:extLst>
          </p:cNvPr>
          <p:cNvSpPr txBox="1"/>
          <p:nvPr/>
        </p:nvSpPr>
        <p:spPr>
          <a:xfrm>
            <a:off x="9322007" y="1603696"/>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禅定</a:t>
            </a:r>
            <a:endParaRPr lang="en-US" sz="2400" dirty="0">
              <a:solidFill>
                <a:schemeClr val="accent1"/>
              </a:solidFill>
              <a:latin typeface="+mj-ea"/>
              <a:ea typeface="+mj-ea"/>
              <a:cs typeface="+mn-ea"/>
              <a:sym typeface="+mn-lt"/>
            </a:endParaRPr>
          </a:p>
        </p:txBody>
      </p:sp>
      <p:sp>
        <p:nvSpPr>
          <p:cNvPr id="6" name="平行四边形 5">
            <a:extLst>
              <a:ext uri="{FF2B5EF4-FFF2-40B4-BE49-F238E27FC236}">
                <a16:creationId xmlns:a16="http://schemas.microsoft.com/office/drawing/2014/main" id="{E9EA8E7C-C128-ED34-8F3B-DFC5452343C8}"/>
              </a:ext>
            </a:extLst>
          </p:cNvPr>
          <p:cNvSpPr/>
          <p:nvPr>
            <p:custDataLst>
              <p:tags r:id="rId1"/>
            </p:custDataLst>
          </p:nvPr>
        </p:nvSpPr>
        <p:spPr>
          <a:xfrm flipH="1">
            <a:off x="1580056" y="4072610"/>
            <a:ext cx="1184014" cy="1211242"/>
          </a:xfrm>
          <a:prstGeom prst="parallelogram">
            <a:avLst>
              <a:gd name="adj" fmla="val 39781"/>
            </a:avLst>
          </a:prstGeom>
          <a:gradFill flip="none" rotWithShape="1">
            <a:gsLst>
              <a:gs pos="0">
                <a:schemeClr val="accent1"/>
              </a:gs>
              <a:gs pos="100000">
                <a:schemeClr val="accent1">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8" name="平行四边形 7">
            <a:extLst>
              <a:ext uri="{FF2B5EF4-FFF2-40B4-BE49-F238E27FC236}">
                <a16:creationId xmlns:a16="http://schemas.microsoft.com/office/drawing/2014/main" id="{26B3F88E-8BD8-B25A-0800-AC2A13F4D39E}"/>
              </a:ext>
            </a:extLst>
          </p:cNvPr>
          <p:cNvSpPr/>
          <p:nvPr>
            <p:custDataLst>
              <p:tags r:id="rId2"/>
            </p:custDataLst>
          </p:nvPr>
        </p:nvSpPr>
        <p:spPr>
          <a:xfrm flipH="1">
            <a:off x="2877173" y="3780483"/>
            <a:ext cx="1184014" cy="1113059"/>
          </a:xfrm>
          <a:prstGeom prst="parallelogram">
            <a:avLst>
              <a:gd name="adj" fmla="val 39781"/>
            </a:avLst>
          </a:prstGeom>
          <a:gradFill flip="none" rotWithShape="1">
            <a:gsLst>
              <a:gs pos="0">
                <a:schemeClr val="accent2"/>
              </a:gs>
              <a:gs pos="100000">
                <a:schemeClr val="accent2">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dirty="0">
              <a:cs typeface="+mn-ea"/>
              <a:sym typeface="+mn-lt"/>
            </a:endParaRPr>
          </a:p>
        </p:txBody>
      </p:sp>
      <p:sp>
        <p:nvSpPr>
          <p:cNvPr id="10" name="平行四边形 9">
            <a:extLst>
              <a:ext uri="{FF2B5EF4-FFF2-40B4-BE49-F238E27FC236}">
                <a16:creationId xmlns:a16="http://schemas.microsoft.com/office/drawing/2014/main" id="{445B280A-4A9B-46BB-1886-6C342E6BEE4B}"/>
              </a:ext>
            </a:extLst>
          </p:cNvPr>
          <p:cNvSpPr/>
          <p:nvPr>
            <p:custDataLst>
              <p:tags r:id="rId3"/>
            </p:custDataLst>
          </p:nvPr>
        </p:nvSpPr>
        <p:spPr>
          <a:xfrm flipH="1">
            <a:off x="4166485" y="3421515"/>
            <a:ext cx="1184014" cy="1353747"/>
          </a:xfrm>
          <a:prstGeom prst="parallelogram">
            <a:avLst>
              <a:gd name="adj" fmla="val 39781"/>
            </a:avLst>
          </a:prstGeom>
          <a:gradFill flip="none" rotWithShape="1">
            <a:gsLst>
              <a:gs pos="0">
                <a:schemeClr val="accent3"/>
              </a:gs>
              <a:gs pos="100000">
                <a:schemeClr val="accent3">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12" name="平行四边形 11">
            <a:extLst>
              <a:ext uri="{FF2B5EF4-FFF2-40B4-BE49-F238E27FC236}">
                <a16:creationId xmlns:a16="http://schemas.microsoft.com/office/drawing/2014/main" id="{233B0C2A-0362-C2B3-937E-65766BCFEB89}"/>
              </a:ext>
            </a:extLst>
          </p:cNvPr>
          <p:cNvSpPr/>
          <p:nvPr>
            <p:custDataLst>
              <p:tags r:id="rId4"/>
            </p:custDataLst>
          </p:nvPr>
        </p:nvSpPr>
        <p:spPr>
          <a:xfrm flipH="1">
            <a:off x="5446922" y="3249703"/>
            <a:ext cx="1184014" cy="1284150"/>
          </a:xfrm>
          <a:prstGeom prst="parallelogram">
            <a:avLst>
              <a:gd name="adj" fmla="val 39781"/>
            </a:avLst>
          </a:prstGeom>
          <a:gradFill flip="none" rotWithShape="1">
            <a:gsLst>
              <a:gs pos="0">
                <a:schemeClr val="accent1"/>
              </a:gs>
              <a:gs pos="100000">
                <a:schemeClr val="accent1">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14" name="平行四边形 13">
            <a:extLst>
              <a:ext uri="{FF2B5EF4-FFF2-40B4-BE49-F238E27FC236}">
                <a16:creationId xmlns:a16="http://schemas.microsoft.com/office/drawing/2014/main" id="{2F16F8F8-39CC-BF98-EC15-61296120D219}"/>
              </a:ext>
            </a:extLst>
          </p:cNvPr>
          <p:cNvSpPr/>
          <p:nvPr>
            <p:custDataLst>
              <p:tags r:id="rId5"/>
            </p:custDataLst>
          </p:nvPr>
        </p:nvSpPr>
        <p:spPr>
          <a:xfrm flipH="1">
            <a:off x="6700621" y="3056792"/>
            <a:ext cx="1184014" cy="1304884"/>
          </a:xfrm>
          <a:prstGeom prst="parallelogram">
            <a:avLst>
              <a:gd name="adj" fmla="val 37963"/>
            </a:avLst>
          </a:prstGeom>
          <a:gradFill flip="none" rotWithShape="1">
            <a:gsLst>
              <a:gs pos="0">
                <a:schemeClr val="accent2"/>
              </a:gs>
              <a:gs pos="100000">
                <a:schemeClr val="accent2">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16" name="平行四边形 15">
            <a:extLst>
              <a:ext uri="{FF2B5EF4-FFF2-40B4-BE49-F238E27FC236}">
                <a16:creationId xmlns:a16="http://schemas.microsoft.com/office/drawing/2014/main" id="{2F252AC4-FE4F-80E4-C71A-D22C98D459C4}"/>
              </a:ext>
            </a:extLst>
          </p:cNvPr>
          <p:cNvSpPr/>
          <p:nvPr>
            <p:custDataLst>
              <p:tags r:id="rId6"/>
            </p:custDataLst>
          </p:nvPr>
        </p:nvSpPr>
        <p:spPr>
          <a:xfrm flipH="1">
            <a:off x="8039403" y="2841466"/>
            <a:ext cx="1184014" cy="1284150"/>
          </a:xfrm>
          <a:prstGeom prst="parallelogram">
            <a:avLst>
              <a:gd name="adj" fmla="val 39781"/>
            </a:avLst>
          </a:prstGeom>
          <a:gradFill flip="none" rotWithShape="1">
            <a:gsLst>
              <a:gs pos="0">
                <a:schemeClr val="accent3"/>
              </a:gs>
              <a:gs pos="100000">
                <a:schemeClr val="accent3">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grpSp>
        <p:nvGrpSpPr>
          <p:cNvPr id="86" name="组合 85">
            <a:extLst>
              <a:ext uri="{FF2B5EF4-FFF2-40B4-BE49-F238E27FC236}">
                <a16:creationId xmlns:a16="http://schemas.microsoft.com/office/drawing/2014/main" id="{BD04ABF4-D61F-D188-9E85-6C5730BD93A7}"/>
              </a:ext>
            </a:extLst>
          </p:cNvPr>
          <p:cNvGrpSpPr/>
          <p:nvPr/>
        </p:nvGrpSpPr>
        <p:grpSpPr>
          <a:xfrm>
            <a:off x="764672" y="4072611"/>
            <a:ext cx="1526065" cy="1499997"/>
            <a:chOff x="1435232" y="3757651"/>
            <a:chExt cx="1526065" cy="1499997"/>
          </a:xfrm>
        </p:grpSpPr>
        <p:sp>
          <p:nvSpPr>
            <p:cNvPr id="7" name="平行四边形 6">
              <a:extLst>
                <a:ext uri="{FF2B5EF4-FFF2-40B4-BE49-F238E27FC236}">
                  <a16:creationId xmlns:a16="http://schemas.microsoft.com/office/drawing/2014/main" id="{7D03CF6A-6B15-D052-44B9-9C0E8C6F3D06}"/>
                </a:ext>
              </a:extLst>
            </p:cNvPr>
            <p:cNvSpPr/>
            <p:nvPr>
              <p:custDataLst>
                <p:tags r:id="rId15"/>
              </p:custDataLst>
            </p:nvPr>
          </p:nvSpPr>
          <p:spPr>
            <a:xfrm>
              <a:off x="1435232" y="3757651"/>
              <a:ext cx="1526065" cy="1499997"/>
            </a:xfrm>
            <a:prstGeom prst="parallelogram">
              <a:avLst>
                <a:gd name="adj" fmla="val 53981"/>
              </a:avLst>
            </a:prstGeom>
            <a:gradFill flip="none" rotWithShape="1">
              <a:gsLst>
                <a:gs pos="0">
                  <a:schemeClr val="accent1"/>
                </a:gs>
                <a:gs pos="100000">
                  <a:schemeClr val="accent1">
                    <a:lumMod val="60000"/>
                    <a:lumOff val="40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19" name="Object 1018">
              <a:extLst>
                <a:ext uri="{FF2B5EF4-FFF2-40B4-BE49-F238E27FC236}">
                  <a16:creationId xmlns:a16="http://schemas.microsoft.com/office/drawing/2014/main" id="{F93E94EB-5984-D148-C450-0990FD236644}"/>
                </a:ext>
              </a:extLst>
            </p:cNvPr>
            <p:cNvSpPr txBox="1"/>
            <p:nvPr/>
          </p:nvSpPr>
          <p:spPr>
            <a:xfrm rot="17775762">
              <a:off x="1651942" y="4374628"/>
              <a:ext cx="1098423" cy="253937"/>
            </a:xfrm>
            <a:prstGeom prst="rect">
              <a:avLst/>
            </a:prstGeom>
            <a:effectLst/>
          </p:spPr>
          <p:txBody>
            <a:bodyPr vert="horz" lIns="85039" tIns="42520" rIns="85039" bIns="42520" rtlCol="0" anchor="t" anchorCtr="0">
              <a:noAutofit/>
            </a:bodyPr>
            <a:lstStyle/>
            <a:p>
              <a:pPr algn="ctr">
                <a:lnSpc>
                  <a:spcPct val="100000"/>
                </a:lnSpc>
              </a:pPr>
              <a:r>
                <a:rPr lang="en-US" altLang="zh-CN" sz="1674" spc="180" dirty="0" err="1">
                  <a:solidFill>
                    <a:srgbClr val="FFFFFF"/>
                  </a:solidFill>
                  <a:cs typeface="+mn-ea"/>
                  <a:sym typeface="+mn-lt"/>
                </a:rPr>
                <a:t>yama</a:t>
              </a:r>
              <a:endParaRPr lang="zh-CN" altLang="en-US" sz="1674" dirty="0">
                <a:cs typeface="+mn-ea"/>
                <a:sym typeface="+mn-lt"/>
              </a:endParaRPr>
            </a:p>
          </p:txBody>
        </p:sp>
      </p:grpSp>
      <p:grpSp>
        <p:nvGrpSpPr>
          <p:cNvPr id="85" name="组合 84">
            <a:extLst>
              <a:ext uri="{FF2B5EF4-FFF2-40B4-BE49-F238E27FC236}">
                <a16:creationId xmlns:a16="http://schemas.microsoft.com/office/drawing/2014/main" id="{8D49CCF1-072E-3EB0-6B4B-49AB81F247DE}"/>
              </a:ext>
            </a:extLst>
          </p:cNvPr>
          <p:cNvGrpSpPr/>
          <p:nvPr/>
        </p:nvGrpSpPr>
        <p:grpSpPr>
          <a:xfrm>
            <a:off x="2051082" y="3582764"/>
            <a:ext cx="1526065" cy="1856388"/>
            <a:chOff x="2721642" y="3346200"/>
            <a:chExt cx="1526065" cy="1856388"/>
          </a:xfrm>
        </p:grpSpPr>
        <p:sp>
          <p:nvSpPr>
            <p:cNvPr id="9" name="平行四边形 8">
              <a:extLst>
                <a:ext uri="{FF2B5EF4-FFF2-40B4-BE49-F238E27FC236}">
                  <a16:creationId xmlns:a16="http://schemas.microsoft.com/office/drawing/2014/main" id="{B3000825-F8BB-E38A-3A99-F53CEF73FA62}"/>
                </a:ext>
              </a:extLst>
            </p:cNvPr>
            <p:cNvSpPr/>
            <p:nvPr>
              <p:custDataLst>
                <p:tags r:id="rId14"/>
              </p:custDataLst>
            </p:nvPr>
          </p:nvSpPr>
          <p:spPr>
            <a:xfrm>
              <a:off x="2721642" y="3547290"/>
              <a:ext cx="1526065" cy="1499997"/>
            </a:xfrm>
            <a:prstGeom prst="parallelogram">
              <a:avLst>
                <a:gd name="adj" fmla="val 53981"/>
              </a:avLst>
            </a:prstGeom>
            <a:gradFill flip="none" rotWithShape="1">
              <a:gsLst>
                <a:gs pos="0">
                  <a:schemeClr val="accent2"/>
                </a:gs>
                <a:gs pos="100000">
                  <a:schemeClr val="accent2">
                    <a:lumMod val="60000"/>
                    <a:lumOff val="40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dirty="0">
                <a:cs typeface="+mn-ea"/>
                <a:sym typeface="+mn-lt"/>
              </a:endParaRPr>
            </a:p>
          </p:txBody>
        </p:sp>
        <p:sp>
          <p:nvSpPr>
            <p:cNvPr id="20" name="Object 1019">
              <a:extLst>
                <a:ext uri="{FF2B5EF4-FFF2-40B4-BE49-F238E27FC236}">
                  <a16:creationId xmlns:a16="http://schemas.microsoft.com/office/drawing/2014/main" id="{A1B835FB-C91E-3C5B-75CB-BDDD5648F0D4}"/>
                </a:ext>
              </a:extLst>
            </p:cNvPr>
            <p:cNvSpPr txBox="1"/>
            <p:nvPr/>
          </p:nvSpPr>
          <p:spPr>
            <a:xfrm rot="17775762">
              <a:off x="2575042" y="4168095"/>
              <a:ext cx="1856388" cy="212598"/>
            </a:xfrm>
            <a:prstGeom prst="rect">
              <a:avLst/>
            </a:prstGeom>
            <a:effectLst/>
          </p:spPr>
          <p:txBody>
            <a:bodyPr vert="horz" lIns="85039" tIns="42520" rIns="85039" bIns="42520" rtlCol="0" anchor="t" anchorCtr="0">
              <a:noAutofit/>
            </a:bodyPr>
            <a:lstStyle/>
            <a:p>
              <a:pPr algn="ctr">
                <a:lnSpc>
                  <a:spcPct val="83333"/>
                </a:lnSpc>
              </a:pPr>
              <a:r>
                <a:rPr lang="en-US" altLang="zh-CN" sz="1674" spc="90" dirty="0">
                  <a:solidFill>
                    <a:srgbClr val="FFFFFF"/>
                  </a:solidFill>
                  <a:cs typeface="+mn-ea"/>
                  <a:sym typeface="+mn-lt"/>
                </a:rPr>
                <a:t>niyama </a:t>
              </a:r>
              <a:endParaRPr lang="zh-CN" altLang="en-US" sz="1674" dirty="0">
                <a:cs typeface="+mn-ea"/>
                <a:sym typeface="+mn-lt"/>
              </a:endParaRPr>
            </a:p>
          </p:txBody>
        </p:sp>
      </p:grpSp>
      <p:grpSp>
        <p:nvGrpSpPr>
          <p:cNvPr id="84" name="组合 83">
            <a:extLst>
              <a:ext uri="{FF2B5EF4-FFF2-40B4-BE49-F238E27FC236}">
                <a16:creationId xmlns:a16="http://schemas.microsoft.com/office/drawing/2014/main" id="{326776E9-AD47-7637-14EF-70A2093B5F17}"/>
              </a:ext>
            </a:extLst>
          </p:cNvPr>
          <p:cNvGrpSpPr/>
          <p:nvPr/>
        </p:nvGrpSpPr>
        <p:grpSpPr>
          <a:xfrm>
            <a:off x="3338910" y="3399830"/>
            <a:ext cx="1526065" cy="1530304"/>
            <a:chOff x="4009470" y="3311514"/>
            <a:chExt cx="1526065" cy="1530304"/>
          </a:xfrm>
        </p:grpSpPr>
        <p:sp>
          <p:nvSpPr>
            <p:cNvPr id="11" name="平行四边形 10">
              <a:extLst>
                <a:ext uri="{FF2B5EF4-FFF2-40B4-BE49-F238E27FC236}">
                  <a16:creationId xmlns:a16="http://schemas.microsoft.com/office/drawing/2014/main" id="{BC7F24CF-61B4-EADA-8F65-8D51DF6C9347}"/>
                </a:ext>
              </a:extLst>
            </p:cNvPr>
            <p:cNvSpPr/>
            <p:nvPr>
              <p:custDataLst>
                <p:tags r:id="rId13"/>
              </p:custDataLst>
            </p:nvPr>
          </p:nvSpPr>
          <p:spPr>
            <a:xfrm>
              <a:off x="4009470" y="3341821"/>
              <a:ext cx="1526065" cy="1499997"/>
            </a:xfrm>
            <a:prstGeom prst="parallelogram">
              <a:avLst>
                <a:gd name="adj" fmla="val 53981"/>
              </a:avLst>
            </a:prstGeom>
            <a:gradFill flip="none" rotWithShape="1">
              <a:gsLst>
                <a:gs pos="0">
                  <a:schemeClr val="accent1"/>
                </a:gs>
                <a:gs pos="100000">
                  <a:schemeClr val="accent1">
                    <a:lumMod val="60000"/>
                    <a:lumOff val="40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21" name="Object 1020">
              <a:extLst>
                <a:ext uri="{FF2B5EF4-FFF2-40B4-BE49-F238E27FC236}">
                  <a16:creationId xmlns:a16="http://schemas.microsoft.com/office/drawing/2014/main" id="{085CD73C-812A-F683-BFB4-D012AB3A1B29}"/>
                </a:ext>
              </a:extLst>
            </p:cNvPr>
            <p:cNvSpPr txBox="1"/>
            <p:nvPr/>
          </p:nvSpPr>
          <p:spPr>
            <a:xfrm rot="17775762">
              <a:off x="4042467" y="3946355"/>
              <a:ext cx="1482280" cy="212598"/>
            </a:xfrm>
            <a:prstGeom prst="rect">
              <a:avLst/>
            </a:prstGeom>
            <a:effectLst/>
          </p:spPr>
          <p:txBody>
            <a:bodyPr vert="horz" lIns="85039" tIns="42520" rIns="85039" bIns="42520" rtlCol="0" anchor="t" anchorCtr="0">
              <a:noAutofit/>
            </a:bodyPr>
            <a:lstStyle/>
            <a:p>
              <a:pPr algn="ctr">
                <a:lnSpc>
                  <a:spcPct val="83333"/>
                </a:lnSpc>
              </a:pPr>
              <a:r>
                <a:rPr lang="en-US" altLang="zh-CN" sz="1674" spc="90" dirty="0">
                  <a:solidFill>
                    <a:srgbClr val="FFFFFF"/>
                  </a:solidFill>
                  <a:cs typeface="+mn-ea"/>
                  <a:sym typeface="+mn-lt"/>
                </a:rPr>
                <a:t>asana</a:t>
              </a:r>
              <a:endParaRPr lang="zh-CN" altLang="en-US" sz="1674" dirty="0">
                <a:cs typeface="+mn-ea"/>
                <a:sym typeface="+mn-lt"/>
              </a:endParaRPr>
            </a:p>
          </p:txBody>
        </p:sp>
      </p:grpSp>
      <p:grpSp>
        <p:nvGrpSpPr>
          <p:cNvPr id="83" name="组合 82">
            <a:extLst>
              <a:ext uri="{FF2B5EF4-FFF2-40B4-BE49-F238E27FC236}">
                <a16:creationId xmlns:a16="http://schemas.microsoft.com/office/drawing/2014/main" id="{19A9B928-918E-0C16-8808-B3E9DAB306D4}"/>
              </a:ext>
            </a:extLst>
          </p:cNvPr>
          <p:cNvGrpSpPr/>
          <p:nvPr/>
        </p:nvGrpSpPr>
        <p:grpSpPr>
          <a:xfrm>
            <a:off x="4629572" y="3216042"/>
            <a:ext cx="1526065" cy="1532960"/>
            <a:chOff x="5300132" y="3090397"/>
            <a:chExt cx="1526065" cy="1532960"/>
          </a:xfrm>
        </p:grpSpPr>
        <p:sp>
          <p:nvSpPr>
            <p:cNvPr id="13" name="平行四边形 12">
              <a:extLst>
                <a:ext uri="{FF2B5EF4-FFF2-40B4-BE49-F238E27FC236}">
                  <a16:creationId xmlns:a16="http://schemas.microsoft.com/office/drawing/2014/main" id="{2A1D9DDF-759B-D0A2-DA1E-C15EFA94D05B}"/>
                </a:ext>
              </a:extLst>
            </p:cNvPr>
            <p:cNvSpPr/>
            <p:nvPr>
              <p:custDataLst>
                <p:tags r:id="rId12"/>
              </p:custDataLst>
            </p:nvPr>
          </p:nvSpPr>
          <p:spPr>
            <a:xfrm>
              <a:off x="5300132" y="3123360"/>
              <a:ext cx="1526065" cy="1499997"/>
            </a:xfrm>
            <a:prstGeom prst="parallelogram">
              <a:avLst>
                <a:gd name="adj" fmla="val 53981"/>
              </a:avLst>
            </a:prstGeom>
            <a:gradFill flip="none" rotWithShape="1">
              <a:gsLst>
                <a:gs pos="0">
                  <a:schemeClr val="accent3"/>
                </a:gs>
                <a:gs pos="100000">
                  <a:schemeClr val="accent3"/>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22" name="Object 1021">
              <a:extLst>
                <a:ext uri="{FF2B5EF4-FFF2-40B4-BE49-F238E27FC236}">
                  <a16:creationId xmlns:a16="http://schemas.microsoft.com/office/drawing/2014/main" id="{E8582F00-B231-83A0-F7B8-E51F75699A5F}"/>
                </a:ext>
              </a:extLst>
            </p:cNvPr>
            <p:cNvSpPr txBox="1"/>
            <p:nvPr/>
          </p:nvSpPr>
          <p:spPr>
            <a:xfrm rot="17775762">
              <a:off x="5323961" y="3725238"/>
              <a:ext cx="1482280" cy="212598"/>
            </a:xfrm>
            <a:prstGeom prst="rect">
              <a:avLst/>
            </a:prstGeom>
            <a:effectLst/>
          </p:spPr>
          <p:txBody>
            <a:bodyPr vert="horz" lIns="85039" tIns="42520" rIns="85039" bIns="42520" rtlCol="0" anchor="t" anchorCtr="0">
              <a:noAutofit/>
            </a:bodyPr>
            <a:lstStyle/>
            <a:p>
              <a:pPr algn="ctr">
                <a:lnSpc>
                  <a:spcPct val="83333"/>
                </a:lnSpc>
              </a:pPr>
              <a:r>
                <a:rPr lang="en-US" altLang="zh-CN" sz="1674" spc="90" dirty="0">
                  <a:solidFill>
                    <a:srgbClr val="FFFFFF"/>
                  </a:solidFill>
                  <a:cs typeface="+mn-ea"/>
                  <a:sym typeface="+mn-lt"/>
                </a:rPr>
                <a:t>pranayama</a:t>
              </a:r>
              <a:endParaRPr lang="zh-CN" altLang="en-US" sz="1674" dirty="0">
                <a:cs typeface="+mn-ea"/>
                <a:sym typeface="+mn-lt"/>
              </a:endParaRPr>
            </a:p>
          </p:txBody>
        </p:sp>
      </p:grpSp>
      <p:grpSp>
        <p:nvGrpSpPr>
          <p:cNvPr id="82" name="组合 81">
            <a:extLst>
              <a:ext uri="{FF2B5EF4-FFF2-40B4-BE49-F238E27FC236}">
                <a16:creationId xmlns:a16="http://schemas.microsoft.com/office/drawing/2014/main" id="{FBCD070F-5DAA-44D8-98F2-6523193D1EDD}"/>
              </a:ext>
            </a:extLst>
          </p:cNvPr>
          <p:cNvGrpSpPr/>
          <p:nvPr/>
        </p:nvGrpSpPr>
        <p:grpSpPr>
          <a:xfrm>
            <a:off x="5920234" y="3010219"/>
            <a:ext cx="1526065" cy="1554995"/>
            <a:chOff x="6590794" y="2850101"/>
            <a:chExt cx="1526065" cy="1554995"/>
          </a:xfrm>
        </p:grpSpPr>
        <p:sp>
          <p:nvSpPr>
            <p:cNvPr id="15" name="平行四边形 14">
              <a:extLst>
                <a:ext uri="{FF2B5EF4-FFF2-40B4-BE49-F238E27FC236}">
                  <a16:creationId xmlns:a16="http://schemas.microsoft.com/office/drawing/2014/main" id="{1F9B73D1-2FDD-CA44-E54E-DA857C2B0D65}"/>
                </a:ext>
              </a:extLst>
            </p:cNvPr>
            <p:cNvSpPr/>
            <p:nvPr>
              <p:custDataLst>
                <p:tags r:id="rId11"/>
              </p:custDataLst>
            </p:nvPr>
          </p:nvSpPr>
          <p:spPr>
            <a:xfrm>
              <a:off x="6590794" y="2905099"/>
              <a:ext cx="1526065" cy="1499997"/>
            </a:xfrm>
            <a:prstGeom prst="parallelogram">
              <a:avLst>
                <a:gd name="adj" fmla="val 53981"/>
              </a:avLst>
            </a:prstGeom>
            <a:gradFill flip="none" rotWithShape="1">
              <a:gsLst>
                <a:gs pos="0">
                  <a:schemeClr val="accent2">
                    <a:lumMod val="94000"/>
                    <a:lumOff val="6000"/>
                  </a:schemeClr>
                </a:gs>
                <a:gs pos="100000">
                  <a:schemeClr val="accent2">
                    <a:lumMod val="63000"/>
                    <a:lumOff val="37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23" name="Object 1022">
              <a:extLst>
                <a:ext uri="{FF2B5EF4-FFF2-40B4-BE49-F238E27FC236}">
                  <a16:creationId xmlns:a16="http://schemas.microsoft.com/office/drawing/2014/main" id="{23062EE6-9B65-D727-E805-4928F5EF1C04}"/>
                </a:ext>
              </a:extLst>
            </p:cNvPr>
            <p:cNvSpPr txBox="1"/>
            <p:nvPr/>
          </p:nvSpPr>
          <p:spPr>
            <a:xfrm rot="17775762">
              <a:off x="6617265" y="3484942"/>
              <a:ext cx="1482280" cy="212598"/>
            </a:xfrm>
            <a:prstGeom prst="rect">
              <a:avLst/>
            </a:prstGeom>
            <a:effectLst/>
          </p:spPr>
          <p:txBody>
            <a:bodyPr vert="horz" lIns="85039" tIns="42520" rIns="85039" bIns="42520" rtlCol="0" anchor="t" anchorCtr="0">
              <a:noAutofit/>
            </a:bodyPr>
            <a:lstStyle/>
            <a:p>
              <a:pPr algn="ctr">
                <a:lnSpc>
                  <a:spcPct val="83333"/>
                </a:lnSpc>
              </a:pPr>
              <a:r>
                <a:rPr lang="en-US" altLang="zh-CN" sz="1674" spc="90" dirty="0" err="1">
                  <a:solidFill>
                    <a:srgbClr val="FFFFFF"/>
                  </a:solidFill>
                  <a:cs typeface="+mn-ea"/>
                  <a:sym typeface="+mn-lt"/>
                </a:rPr>
                <a:t>Pratyahar</a:t>
              </a:r>
              <a:endParaRPr lang="zh-CN" altLang="en-US" sz="1674" dirty="0">
                <a:cs typeface="+mn-ea"/>
                <a:sym typeface="+mn-lt"/>
              </a:endParaRPr>
            </a:p>
          </p:txBody>
        </p:sp>
      </p:grpSp>
      <p:grpSp>
        <p:nvGrpSpPr>
          <p:cNvPr id="81" name="组合 80">
            <a:extLst>
              <a:ext uri="{FF2B5EF4-FFF2-40B4-BE49-F238E27FC236}">
                <a16:creationId xmlns:a16="http://schemas.microsoft.com/office/drawing/2014/main" id="{76B93125-288F-9556-844C-0BAA31338BD6}"/>
              </a:ext>
            </a:extLst>
          </p:cNvPr>
          <p:cNvGrpSpPr/>
          <p:nvPr/>
        </p:nvGrpSpPr>
        <p:grpSpPr>
          <a:xfrm>
            <a:off x="7210897" y="2785686"/>
            <a:ext cx="1526065" cy="1573705"/>
            <a:chOff x="7881457" y="2614789"/>
            <a:chExt cx="1526065" cy="1573705"/>
          </a:xfrm>
        </p:grpSpPr>
        <p:sp>
          <p:nvSpPr>
            <p:cNvPr id="17" name="平行四边形 16">
              <a:extLst>
                <a:ext uri="{FF2B5EF4-FFF2-40B4-BE49-F238E27FC236}">
                  <a16:creationId xmlns:a16="http://schemas.microsoft.com/office/drawing/2014/main" id="{EEDF28C3-D67C-4874-0B60-3FC4DCF90933}"/>
                </a:ext>
              </a:extLst>
            </p:cNvPr>
            <p:cNvSpPr/>
            <p:nvPr>
              <p:custDataLst>
                <p:tags r:id="rId10"/>
              </p:custDataLst>
            </p:nvPr>
          </p:nvSpPr>
          <p:spPr>
            <a:xfrm>
              <a:off x="7881457" y="2688497"/>
              <a:ext cx="1526065" cy="1499997"/>
            </a:xfrm>
            <a:prstGeom prst="parallelogram">
              <a:avLst>
                <a:gd name="adj" fmla="val 53981"/>
              </a:avLst>
            </a:prstGeom>
            <a:gradFill flip="none" rotWithShape="1">
              <a:gsLst>
                <a:gs pos="0">
                  <a:schemeClr val="accent3"/>
                </a:gs>
                <a:gs pos="100000">
                  <a:schemeClr val="accent3">
                    <a:lumMod val="60000"/>
                    <a:lumOff val="40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24" name="Object 1023">
              <a:extLst>
                <a:ext uri="{FF2B5EF4-FFF2-40B4-BE49-F238E27FC236}">
                  <a16:creationId xmlns:a16="http://schemas.microsoft.com/office/drawing/2014/main" id="{1BA2C381-D512-D74F-FAB6-2C8B4581A8B8}"/>
                </a:ext>
              </a:extLst>
            </p:cNvPr>
            <p:cNvSpPr txBox="1"/>
            <p:nvPr/>
          </p:nvSpPr>
          <p:spPr>
            <a:xfrm rot="17775762">
              <a:off x="7913522" y="3249630"/>
              <a:ext cx="1482280" cy="212598"/>
            </a:xfrm>
            <a:prstGeom prst="rect">
              <a:avLst/>
            </a:prstGeom>
            <a:effectLst/>
          </p:spPr>
          <p:txBody>
            <a:bodyPr vert="horz" lIns="85039" tIns="42520" rIns="85039" bIns="42520" rtlCol="0" anchor="t" anchorCtr="0">
              <a:noAutofit/>
            </a:bodyPr>
            <a:lstStyle/>
            <a:p>
              <a:pPr algn="ctr">
                <a:lnSpc>
                  <a:spcPct val="83333"/>
                </a:lnSpc>
              </a:pPr>
              <a:r>
                <a:rPr lang="en-US" altLang="zh-CN" sz="1674" spc="90" dirty="0">
                  <a:solidFill>
                    <a:srgbClr val="FFFFFF"/>
                  </a:solidFill>
                  <a:cs typeface="+mn-ea"/>
                  <a:sym typeface="+mn-lt"/>
                </a:rPr>
                <a:t>dharana</a:t>
              </a:r>
              <a:endParaRPr lang="zh-CN" altLang="en-US" sz="1674" dirty="0">
                <a:cs typeface="+mn-ea"/>
                <a:sym typeface="+mn-lt"/>
              </a:endParaRPr>
            </a:p>
          </p:txBody>
        </p:sp>
      </p:grpSp>
      <p:sp>
        <p:nvSpPr>
          <p:cNvPr id="87" name="平行四边形 86">
            <a:extLst>
              <a:ext uri="{FF2B5EF4-FFF2-40B4-BE49-F238E27FC236}">
                <a16:creationId xmlns:a16="http://schemas.microsoft.com/office/drawing/2014/main" id="{ECC1D2F2-8019-4925-F772-959E0D1A7D10}"/>
              </a:ext>
            </a:extLst>
          </p:cNvPr>
          <p:cNvSpPr/>
          <p:nvPr>
            <p:custDataLst>
              <p:tags r:id="rId7"/>
            </p:custDataLst>
          </p:nvPr>
        </p:nvSpPr>
        <p:spPr>
          <a:xfrm flipH="1">
            <a:off x="9311446" y="2650918"/>
            <a:ext cx="1184014" cy="1211242"/>
          </a:xfrm>
          <a:prstGeom prst="parallelogram">
            <a:avLst>
              <a:gd name="adj" fmla="val 39781"/>
            </a:avLst>
          </a:prstGeom>
          <a:gradFill flip="none" rotWithShape="1">
            <a:gsLst>
              <a:gs pos="0">
                <a:schemeClr val="accent1"/>
              </a:gs>
              <a:gs pos="100000">
                <a:schemeClr val="accent1">
                  <a:lumMod val="60000"/>
                  <a:lumOff val="40000"/>
                </a:schemeClr>
              </a:gs>
            </a:gsLst>
            <a:lin ang="16200000" scaled="1"/>
            <a:tileRect/>
          </a:gradFill>
          <a:ln>
            <a:noFill/>
          </a:ln>
          <a:effectLst>
            <a:outerShdw blurRad="177165" dist="354330" dir="5400000" sx="90000" sy="9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grpSp>
        <p:nvGrpSpPr>
          <p:cNvPr id="88" name="组合 87">
            <a:extLst>
              <a:ext uri="{FF2B5EF4-FFF2-40B4-BE49-F238E27FC236}">
                <a16:creationId xmlns:a16="http://schemas.microsoft.com/office/drawing/2014/main" id="{293083F1-2F67-DC1F-8F6A-67353D333608}"/>
              </a:ext>
            </a:extLst>
          </p:cNvPr>
          <p:cNvGrpSpPr/>
          <p:nvPr/>
        </p:nvGrpSpPr>
        <p:grpSpPr>
          <a:xfrm>
            <a:off x="8496060" y="2650919"/>
            <a:ext cx="1526065" cy="1499997"/>
            <a:chOff x="853299" y="3864659"/>
            <a:chExt cx="1526065" cy="1499997"/>
          </a:xfrm>
        </p:grpSpPr>
        <p:sp>
          <p:nvSpPr>
            <p:cNvPr id="89" name="平行四边形 88">
              <a:extLst>
                <a:ext uri="{FF2B5EF4-FFF2-40B4-BE49-F238E27FC236}">
                  <a16:creationId xmlns:a16="http://schemas.microsoft.com/office/drawing/2014/main" id="{48D76E9C-B98D-4A45-60A3-F5CB166C7075}"/>
                </a:ext>
              </a:extLst>
            </p:cNvPr>
            <p:cNvSpPr/>
            <p:nvPr>
              <p:custDataLst>
                <p:tags r:id="rId9"/>
              </p:custDataLst>
            </p:nvPr>
          </p:nvSpPr>
          <p:spPr>
            <a:xfrm>
              <a:off x="853299" y="3864659"/>
              <a:ext cx="1526065" cy="1499997"/>
            </a:xfrm>
            <a:prstGeom prst="parallelogram">
              <a:avLst>
                <a:gd name="adj" fmla="val 53981"/>
              </a:avLst>
            </a:prstGeom>
            <a:gradFill flip="none" rotWithShape="1">
              <a:gsLst>
                <a:gs pos="0">
                  <a:schemeClr val="accent1"/>
                </a:gs>
                <a:gs pos="100000">
                  <a:schemeClr val="accent1">
                    <a:lumMod val="60000"/>
                    <a:lumOff val="40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a:cs typeface="+mn-ea"/>
                <a:sym typeface="+mn-lt"/>
              </a:endParaRPr>
            </a:p>
          </p:txBody>
        </p:sp>
        <p:sp>
          <p:nvSpPr>
            <p:cNvPr id="90" name="Object 1018">
              <a:extLst>
                <a:ext uri="{FF2B5EF4-FFF2-40B4-BE49-F238E27FC236}">
                  <a16:creationId xmlns:a16="http://schemas.microsoft.com/office/drawing/2014/main" id="{01BCDF05-462A-8AD2-4EC6-FEB25BAED674}"/>
                </a:ext>
              </a:extLst>
            </p:cNvPr>
            <p:cNvSpPr txBox="1"/>
            <p:nvPr/>
          </p:nvSpPr>
          <p:spPr>
            <a:xfrm rot="17775762">
              <a:off x="1070010" y="4481637"/>
              <a:ext cx="1098423" cy="253937"/>
            </a:xfrm>
            <a:prstGeom prst="rect">
              <a:avLst/>
            </a:prstGeom>
            <a:effectLst/>
          </p:spPr>
          <p:txBody>
            <a:bodyPr vert="horz" lIns="85039" tIns="42520" rIns="85039" bIns="42520" rtlCol="0" anchor="t" anchorCtr="0">
              <a:noAutofit/>
            </a:bodyPr>
            <a:lstStyle/>
            <a:p>
              <a:pPr algn="ctr">
                <a:lnSpc>
                  <a:spcPct val="100000"/>
                </a:lnSpc>
              </a:pPr>
              <a:r>
                <a:rPr lang="en-US" altLang="zh-CN" sz="1674" spc="180" dirty="0" err="1">
                  <a:solidFill>
                    <a:srgbClr val="FFFFFF"/>
                  </a:solidFill>
                  <a:cs typeface="+mn-ea"/>
                  <a:sym typeface="+mn-lt"/>
                </a:rPr>
                <a:t>Dhyan</a:t>
              </a:r>
              <a:endParaRPr lang="zh-CN" altLang="en-US" sz="1674" dirty="0">
                <a:cs typeface="+mn-ea"/>
                <a:sym typeface="+mn-lt"/>
              </a:endParaRPr>
            </a:p>
          </p:txBody>
        </p:sp>
      </p:grpSp>
      <p:grpSp>
        <p:nvGrpSpPr>
          <p:cNvPr id="80" name="组合 79">
            <a:extLst>
              <a:ext uri="{FF2B5EF4-FFF2-40B4-BE49-F238E27FC236}">
                <a16:creationId xmlns:a16="http://schemas.microsoft.com/office/drawing/2014/main" id="{45F5E649-9C3F-AEC7-9F83-B831B2C31075}"/>
              </a:ext>
            </a:extLst>
          </p:cNvPr>
          <p:cNvGrpSpPr/>
          <p:nvPr/>
        </p:nvGrpSpPr>
        <p:grpSpPr>
          <a:xfrm>
            <a:off x="9777423" y="1666610"/>
            <a:ext cx="1774864" cy="2203620"/>
            <a:chOff x="9074818" y="1636196"/>
            <a:chExt cx="1774864" cy="2203620"/>
          </a:xfrm>
        </p:grpSpPr>
        <p:sp>
          <p:nvSpPr>
            <p:cNvPr id="18" name="任意多边形: 形状 17">
              <a:extLst>
                <a:ext uri="{FF2B5EF4-FFF2-40B4-BE49-F238E27FC236}">
                  <a16:creationId xmlns:a16="http://schemas.microsoft.com/office/drawing/2014/main" id="{15DDC29A-7E19-2DD1-B7B5-F040571B4D8A}"/>
                </a:ext>
              </a:extLst>
            </p:cNvPr>
            <p:cNvSpPr/>
            <p:nvPr>
              <p:custDataLst>
                <p:tags r:id="rId8"/>
              </p:custDataLst>
            </p:nvPr>
          </p:nvSpPr>
          <p:spPr>
            <a:xfrm>
              <a:off x="9074818" y="1636196"/>
              <a:ext cx="1774864" cy="2203620"/>
            </a:xfrm>
            <a:custGeom>
              <a:avLst/>
              <a:gdLst>
                <a:gd name="connsiteX0" fmla="*/ 1563452 w 1908456"/>
                <a:gd name="connsiteY0" fmla="*/ 0 h 2369484"/>
                <a:gd name="connsiteX1" fmla="*/ 1908456 w 1908456"/>
                <a:gd name="connsiteY1" fmla="*/ 786651 h 2369484"/>
                <a:gd name="connsiteX2" fmla="*/ 1624700 w 1908456"/>
                <a:gd name="connsiteY2" fmla="*/ 786651 h 2369484"/>
                <a:gd name="connsiteX3" fmla="*/ 770270 w 1908456"/>
                <a:gd name="connsiteY3" fmla="*/ 2369484 h 2369484"/>
                <a:gd name="connsiteX4" fmla="*/ 0 w 1908456"/>
                <a:gd name="connsiteY4" fmla="*/ 2369484 h 2369484"/>
                <a:gd name="connsiteX5" fmla="*/ 854430 w 1908456"/>
                <a:gd name="connsiteY5" fmla="*/ 786651 h 2369484"/>
                <a:gd name="connsiteX6" fmla="*/ 552096 w 1908456"/>
                <a:gd name="connsiteY6" fmla="*/ 786651 h 236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8456" h="2369484">
                  <a:moveTo>
                    <a:pt x="1563452" y="0"/>
                  </a:moveTo>
                  <a:lnTo>
                    <a:pt x="1908456" y="786651"/>
                  </a:lnTo>
                  <a:lnTo>
                    <a:pt x="1624700" y="786651"/>
                  </a:lnTo>
                  <a:lnTo>
                    <a:pt x="770270" y="2369484"/>
                  </a:lnTo>
                  <a:lnTo>
                    <a:pt x="0" y="2369484"/>
                  </a:lnTo>
                  <a:lnTo>
                    <a:pt x="854430" y="786651"/>
                  </a:lnTo>
                  <a:lnTo>
                    <a:pt x="552096" y="786651"/>
                  </a:lnTo>
                  <a:close/>
                </a:path>
              </a:pathLst>
            </a:custGeom>
            <a:gradFill flip="none" rotWithShape="1">
              <a:gsLst>
                <a:gs pos="0">
                  <a:schemeClr val="accent2"/>
                </a:gs>
                <a:gs pos="100000">
                  <a:schemeClr val="accent2">
                    <a:lumMod val="60000"/>
                    <a:lumOff val="40000"/>
                  </a:schemeClr>
                </a:gs>
              </a:gsLst>
              <a:lin ang="16200000" scaled="1"/>
              <a:tileRect/>
            </a:gradFill>
            <a:ln>
              <a:noFill/>
            </a:ln>
            <a:effectLst>
              <a:outerShdw blurRad="307086" dist="354330" dir="5400000" sx="90000" sy="9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2520" tIns="21260" rIns="42520" bIns="21260" numCol="1" spcCol="0" rtlCol="0" fromWordArt="0" anchor="ctr" anchorCtr="0" forceAA="0" compatLnSpc="1">
              <a:prstTxWarp prst="textNoShape">
                <a:avLst/>
              </a:prstTxWarp>
              <a:noAutofit/>
            </a:bodyPr>
            <a:lstStyle/>
            <a:p>
              <a:pPr algn="ctr"/>
              <a:endParaRPr lang="zh-CN" altLang="en-US" sz="1674" dirty="0">
                <a:cs typeface="+mn-ea"/>
                <a:sym typeface="+mn-lt"/>
              </a:endParaRPr>
            </a:p>
          </p:txBody>
        </p:sp>
        <p:sp>
          <p:nvSpPr>
            <p:cNvPr id="25" name="Object 1024">
              <a:extLst>
                <a:ext uri="{FF2B5EF4-FFF2-40B4-BE49-F238E27FC236}">
                  <a16:creationId xmlns:a16="http://schemas.microsoft.com/office/drawing/2014/main" id="{18F5811F-9DF9-8116-0945-281CBB081A42}"/>
                </a:ext>
              </a:extLst>
            </p:cNvPr>
            <p:cNvSpPr txBox="1"/>
            <p:nvPr/>
          </p:nvSpPr>
          <p:spPr>
            <a:xfrm rot="17775762">
              <a:off x="9284796" y="2749177"/>
              <a:ext cx="1294364" cy="246794"/>
            </a:xfrm>
            <a:prstGeom prst="rect">
              <a:avLst/>
            </a:prstGeom>
            <a:effectLst/>
          </p:spPr>
          <p:txBody>
            <a:bodyPr vert="horz" lIns="85039" tIns="42520" rIns="85039" bIns="42520" rtlCol="0" anchor="t" anchorCtr="0">
              <a:noAutofit/>
            </a:bodyPr>
            <a:lstStyle/>
            <a:p>
              <a:pPr algn="ctr">
                <a:lnSpc>
                  <a:spcPct val="83333"/>
                </a:lnSpc>
              </a:pPr>
              <a:r>
                <a:rPr lang="en-US" altLang="zh-CN" sz="1674" spc="180" dirty="0">
                  <a:solidFill>
                    <a:srgbClr val="FFFFFF"/>
                  </a:solidFill>
                  <a:cs typeface="+mn-ea"/>
                  <a:sym typeface="+mn-lt"/>
                </a:rPr>
                <a:t>samadhi</a:t>
              </a:r>
              <a:endParaRPr lang="zh-CN" altLang="en-US" sz="1674" dirty="0">
                <a:cs typeface="+mn-ea"/>
                <a:sym typeface="+mn-lt"/>
              </a:endParaRPr>
            </a:p>
          </p:txBody>
        </p:sp>
      </p:grpSp>
      <p:sp>
        <p:nvSpPr>
          <p:cNvPr id="94" name="Object 1025">
            <a:extLst>
              <a:ext uri="{FF2B5EF4-FFF2-40B4-BE49-F238E27FC236}">
                <a16:creationId xmlns:a16="http://schemas.microsoft.com/office/drawing/2014/main" id="{E5E9BCCA-CCF0-EABB-9C26-ECD5573AACC5}"/>
              </a:ext>
            </a:extLst>
          </p:cNvPr>
          <p:cNvSpPr txBox="1"/>
          <p:nvPr/>
        </p:nvSpPr>
        <p:spPr>
          <a:xfrm>
            <a:off x="10328333" y="1641587"/>
            <a:ext cx="1513158" cy="302229"/>
          </a:xfrm>
          <a:prstGeom prst="rect">
            <a:avLst/>
          </a:prstGeom>
        </p:spPr>
        <p:txBody>
          <a:bodyPr vert="horz" lIns="0" tIns="0" rIns="0" bIns="0" rtlCol="0" anchor="t" anchorCtr="0">
            <a:noAutofit/>
          </a:bodyPr>
          <a:lstStyle/>
          <a:p>
            <a:pPr>
              <a:lnSpc>
                <a:spcPct val="130000"/>
              </a:lnSpc>
            </a:pPr>
            <a:r>
              <a:rPr lang="zh-CN" altLang="en-US" sz="1600" spc="75" dirty="0">
                <a:solidFill>
                  <a:srgbClr val="535353"/>
                </a:solidFill>
                <a:cs typeface="+mn-ea"/>
                <a:sym typeface="+mn-lt"/>
              </a:rPr>
              <a:t>合一</a:t>
            </a:r>
            <a:endParaRPr lang="zh-CN" altLang="en-US" sz="1000" dirty="0">
              <a:cs typeface="+mn-ea"/>
              <a:sym typeface="+mn-lt"/>
            </a:endParaRPr>
          </a:p>
        </p:txBody>
      </p:sp>
      <p:sp>
        <p:nvSpPr>
          <p:cNvPr id="95" name="文本框 94">
            <a:extLst>
              <a:ext uri="{FF2B5EF4-FFF2-40B4-BE49-F238E27FC236}">
                <a16:creationId xmlns:a16="http://schemas.microsoft.com/office/drawing/2014/main" id="{0105B393-2DC6-1AC1-FF2A-636A316D0F4D}"/>
              </a:ext>
            </a:extLst>
          </p:cNvPr>
          <p:cNvSpPr txBox="1"/>
          <p:nvPr/>
        </p:nvSpPr>
        <p:spPr>
          <a:xfrm>
            <a:off x="10328332" y="1295536"/>
            <a:ext cx="1204855" cy="369332"/>
          </a:xfrm>
          <a:prstGeom prst="rect">
            <a:avLst/>
          </a:prstGeom>
          <a:noFill/>
        </p:spPr>
        <p:txBody>
          <a:bodyPr wrap="square" lIns="0" tIns="0" rIns="0" bIns="0" rtlCol="0" anchor="t">
            <a:noAutofit/>
          </a:bodyPr>
          <a:lstStyle/>
          <a:p>
            <a:r>
              <a:rPr lang="zh-CN" altLang="en-US" sz="2400" dirty="0">
                <a:solidFill>
                  <a:schemeClr val="accent1"/>
                </a:solidFill>
                <a:latin typeface="+mj-ea"/>
                <a:ea typeface="+mj-ea"/>
                <a:cs typeface="+mn-ea"/>
                <a:sym typeface="+mn-lt"/>
              </a:rPr>
              <a:t>三摩地</a:t>
            </a:r>
            <a:endParaRPr lang="en-US" sz="2400" dirty="0">
              <a:solidFill>
                <a:schemeClr val="accent1"/>
              </a:solidFill>
              <a:latin typeface="+mj-ea"/>
              <a:ea typeface="+mj-ea"/>
              <a:cs typeface="+mn-ea"/>
              <a:sym typeface="+mn-lt"/>
            </a:endParaRPr>
          </a:p>
        </p:txBody>
      </p:sp>
    </p:spTree>
    <p:extLst>
      <p:ext uri="{BB962C8B-B14F-4D97-AF65-F5344CB8AC3E}">
        <p14:creationId xmlns:p14="http://schemas.microsoft.com/office/powerpoint/2010/main" val="2386638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123E02-76E7-EAFA-CBBB-21DF9384E58D}"/>
              </a:ext>
            </a:extLst>
          </p:cNvPr>
          <p:cNvSpPr>
            <a:spLocks noGrp="1"/>
          </p:cNvSpPr>
          <p:nvPr>
            <p:ph type="title"/>
          </p:nvPr>
        </p:nvSpPr>
        <p:spPr/>
        <p:txBody>
          <a:bodyPr>
            <a:noAutofit/>
          </a:bodyPr>
          <a:lstStyle/>
          <a:p>
            <a:r>
              <a:rPr lang="zh-CN" altLang="en-US" dirty="0">
                <a:latin typeface="+mj-ea"/>
                <a:cs typeface="+mn-ea"/>
                <a:sym typeface="+mn-lt"/>
              </a:rPr>
              <a:t>瑜伽的哲学</a:t>
            </a:r>
            <a:endParaRPr lang="en-US" dirty="0">
              <a:latin typeface="+mj-ea"/>
              <a:cs typeface="+mn-ea"/>
              <a:sym typeface="+mn-lt"/>
            </a:endParaRPr>
          </a:p>
        </p:txBody>
      </p:sp>
      <p:sp>
        <p:nvSpPr>
          <p:cNvPr id="10" name="箭头: 右 9">
            <a:extLst>
              <a:ext uri="{FF2B5EF4-FFF2-40B4-BE49-F238E27FC236}">
                <a16:creationId xmlns:a16="http://schemas.microsoft.com/office/drawing/2014/main" id="{DB4EA8C9-BB11-6328-C9E5-2C04AF3718E8}"/>
              </a:ext>
            </a:extLst>
          </p:cNvPr>
          <p:cNvSpPr/>
          <p:nvPr/>
        </p:nvSpPr>
        <p:spPr>
          <a:xfrm>
            <a:off x="4673421" y="2418627"/>
            <a:ext cx="3643788" cy="3590335"/>
          </a:xfrm>
          <a:custGeom>
            <a:avLst/>
            <a:gdLst>
              <a:gd name="connsiteX0" fmla="*/ 0 w 1358607"/>
              <a:gd name="connsiteY0" fmla="*/ 226434 h 905737"/>
              <a:gd name="connsiteX1" fmla="*/ 905739 w 1358607"/>
              <a:gd name="connsiteY1" fmla="*/ 226434 h 905737"/>
              <a:gd name="connsiteX2" fmla="*/ 905739 w 1358607"/>
              <a:gd name="connsiteY2" fmla="*/ 0 h 905737"/>
              <a:gd name="connsiteX3" fmla="*/ 1358607 w 1358607"/>
              <a:gd name="connsiteY3" fmla="*/ 452869 h 905737"/>
              <a:gd name="connsiteX4" fmla="*/ 905739 w 1358607"/>
              <a:gd name="connsiteY4" fmla="*/ 905737 h 905737"/>
              <a:gd name="connsiteX5" fmla="*/ 905739 w 1358607"/>
              <a:gd name="connsiteY5" fmla="*/ 679303 h 905737"/>
              <a:gd name="connsiteX6" fmla="*/ 0 w 1358607"/>
              <a:gd name="connsiteY6" fmla="*/ 679303 h 905737"/>
              <a:gd name="connsiteX7" fmla="*/ 0 w 1358607"/>
              <a:gd name="connsiteY7" fmla="*/ 226434 h 905737"/>
              <a:gd name="connsiteX0" fmla="*/ 0 w 2862287"/>
              <a:gd name="connsiteY0" fmla="*/ 0 h 1695303"/>
              <a:gd name="connsiteX1" fmla="*/ 2409419 w 2862287"/>
              <a:gd name="connsiteY1" fmla="*/ 1016000 h 1695303"/>
              <a:gd name="connsiteX2" fmla="*/ 2409419 w 2862287"/>
              <a:gd name="connsiteY2" fmla="*/ 789566 h 1695303"/>
              <a:gd name="connsiteX3" fmla="*/ 2862287 w 2862287"/>
              <a:gd name="connsiteY3" fmla="*/ 1242435 h 1695303"/>
              <a:gd name="connsiteX4" fmla="*/ 2409419 w 2862287"/>
              <a:gd name="connsiteY4" fmla="*/ 1695303 h 1695303"/>
              <a:gd name="connsiteX5" fmla="*/ 2409419 w 2862287"/>
              <a:gd name="connsiteY5" fmla="*/ 1468869 h 1695303"/>
              <a:gd name="connsiteX6" fmla="*/ 1503680 w 2862287"/>
              <a:gd name="connsiteY6" fmla="*/ 1468869 h 1695303"/>
              <a:gd name="connsiteX7" fmla="*/ 0 w 2862287"/>
              <a:gd name="connsiteY7" fmla="*/ 0 h 1695303"/>
              <a:gd name="connsiteX0" fmla="*/ 10160 w 2872447"/>
              <a:gd name="connsiteY0" fmla="*/ 0 h 2830309"/>
              <a:gd name="connsiteX1" fmla="*/ 2419579 w 2872447"/>
              <a:gd name="connsiteY1" fmla="*/ 1016000 h 2830309"/>
              <a:gd name="connsiteX2" fmla="*/ 2419579 w 2872447"/>
              <a:gd name="connsiteY2" fmla="*/ 789566 h 2830309"/>
              <a:gd name="connsiteX3" fmla="*/ 2872447 w 2872447"/>
              <a:gd name="connsiteY3" fmla="*/ 1242435 h 2830309"/>
              <a:gd name="connsiteX4" fmla="*/ 2419579 w 2872447"/>
              <a:gd name="connsiteY4" fmla="*/ 1695303 h 2830309"/>
              <a:gd name="connsiteX5" fmla="*/ 2419579 w 2872447"/>
              <a:gd name="connsiteY5" fmla="*/ 1468869 h 2830309"/>
              <a:gd name="connsiteX6" fmla="*/ 0 w 2872447"/>
              <a:gd name="connsiteY6" fmla="*/ 2830309 h 2830309"/>
              <a:gd name="connsiteX7" fmla="*/ 10160 w 2872447"/>
              <a:gd name="connsiteY7" fmla="*/ 0 h 2830309"/>
              <a:gd name="connsiteX0" fmla="*/ 10160 w 2872447"/>
              <a:gd name="connsiteY0" fmla="*/ 0 h 2830309"/>
              <a:gd name="connsiteX1" fmla="*/ 2419579 w 2872447"/>
              <a:gd name="connsiteY1" fmla="*/ 1016000 h 2830309"/>
              <a:gd name="connsiteX2" fmla="*/ 2419579 w 2872447"/>
              <a:gd name="connsiteY2" fmla="*/ 789566 h 2830309"/>
              <a:gd name="connsiteX3" fmla="*/ 2872447 w 2872447"/>
              <a:gd name="connsiteY3" fmla="*/ 1242435 h 2830309"/>
              <a:gd name="connsiteX4" fmla="*/ 2419579 w 2872447"/>
              <a:gd name="connsiteY4" fmla="*/ 1695303 h 2830309"/>
              <a:gd name="connsiteX5" fmla="*/ 2419579 w 2872447"/>
              <a:gd name="connsiteY5" fmla="*/ 1468869 h 2830309"/>
              <a:gd name="connsiteX6" fmla="*/ 0 w 2872447"/>
              <a:gd name="connsiteY6" fmla="*/ 2830309 h 2830309"/>
              <a:gd name="connsiteX7" fmla="*/ 10160 w 2872447"/>
              <a:gd name="connsiteY7" fmla="*/ 0 h 2830309"/>
              <a:gd name="connsiteX0" fmla="*/ 10160 w 2872447"/>
              <a:gd name="connsiteY0" fmla="*/ 0 h 2830309"/>
              <a:gd name="connsiteX1" fmla="*/ 2419579 w 2872447"/>
              <a:gd name="connsiteY1" fmla="*/ 1016000 h 2830309"/>
              <a:gd name="connsiteX2" fmla="*/ 2419579 w 2872447"/>
              <a:gd name="connsiteY2" fmla="*/ 789566 h 2830309"/>
              <a:gd name="connsiteX3" fmla="*/ 2872447 w 2872447"/>
              <a:gd name="connsiteY3" fmla="*/ 1242435 h 2830309"/>
              <a:gd name="connsiteX4" fmla="*/ 2419579 w 2872447"/>
              <a:gd name="connsiteY4" fmla="*/ 1695303 h 2830309"/>
              <a:gd name="connsiteX5" fmla="*/ 2419579 w 2872447"/>
              <a:gd name="connsiteY5" fmla="*/ 1468869 h 2830309"/>
              <a:gd name="connsiteX6" fmla="*/ 0 w 2872447"/>
              <a:gd name="connsiteY6" fmla="*/ 2830309 h 2830309"/>
              <a:gd name="connsiteX7" fmla="*/ 10160 w 2872447"/>
              <a:gd name="connsiteY7" fmla="*/ 0 h 2830309"/>
              <a:gd name="connsiteX0" fmla="*/ 10160 w 2872447"/>
              <a:gd name="connsiteY0" fmla="*/ 0 h 2830309"/>
              <a:gd name="connsiteX1" fmla="*/ 2419579 w 2872447"/>
              <a:gd name="connsiteY1" fmla="*/ 1016000 h 2830309"/>
              <a:gd name="connsiteX2" fmla="*/ 2419579 w 2872447"/>
              <a:gd name="connsiteY2" fmla="*/ 789566 h 2830309"/>
              <a:gd name="connsiteX3" fmla="*/ 2872447 w 2872447"/>
              <a:gd name="connsiteY3" fmla="*/ 1242435 h 2830309"/>
              <a:gd name="connsiteX4" fmla="*/ 2419579 w 2872447"/>
              <a:gd name="connsiteY4" fmla="*/ 1695303 h 2830309"/>
              <a:gd name="connsiteX5" fmla="*/ 2419579 w 2872447"/>
              <a:gd name="connsiteY5" fmla="*/ 1468869 h 2830309"/>
              <a:gd name="connsiteX6" fmla="*/ 0 w 2872447"/>
              <a:gd name="connsiteY6" fmla="*/ 2830309 h 2830309"/>
              <a:gd name="connsiteX7" fmla="*/ 10160 w 2872447"/>
              <a:gd name="connsiteY7" fmla="*/ 0 h 2830309"/>
              <a:gd name="connsiteX0" fmla="*/ 10160 w 2872447"/>
              <a:gd name="connsiteY0" fmla="*/ 0 h 2830309"/>
              <a:gd name="connsiteX1" fmla="*/ 2419579 w 2872447"/>
              <a:gd name="connsiteY1" fmla="*/ 1016000 h 2830309"/>
              <a:gd name="connsiteX2" fmla="*/ 2419579 w 2872447"/>
              <a:gd name="connsiteY2" fmla="*/ 789566 h 2830309"/>
              <a:gd name="connsiteX3" fmla="*/ 2872447 w 2872447"/>
              <a:gd name="connsiteY3" fmla="*/ 1242435 h 2830309"/>
              <a:gd name="connsiteX4" fmla="*/ 2419579 w 2872447"/>
              <a:gd name="connsiteY4" fmla="*/ 1695303 h 2830309"/>
              <a:gd name="connsiteX5" fmla="*/ 2419579 w 2872447"/>
              <a:gd name="connsiteY5" fmla="*/ 1468869 h 2830309"/>
              <a:gd name="connsiteX6" fmla="*/ 0 w 2872447"/>
              <a:gd name="connsiteY6" fmla="*/ 2830309 h 2830309"/>
              <a:gd name="connsiteX7" fmla="*/ 10160 w 2872447"/>
              <a:gd name="connsiteY7" fmla="*/ 0 h 2830309"/>
              <a:gd name="connsiteX0" fmla="*/ 10160 w 2872447"/>
              <a:gd name="connsiteY0" fmla="*/ 0 h 2830309"/>
              <a:gd name="connsiteX1" fmla="*/ 2419579 w 2872447"/>
              <a:gd name="connsiteY1" fmla="*/ 1016000 h 2830309"/>
              <a:gd name="connsiteX2" fmla="*/ 2419579 w 2872447"/>
              <a:gd name="connsiteY2" fmla="*/ 789566 h 2830309"/>
              <a:gd name="connsiteX3" fmla="*/ 2872447 w 2872447"/>
              <a:gd name="connsiteY3" fmla="*/ 1242435 h 2830309"/>
              <a:gd name="connsiteX4" fmla="*/ 2419579 w 2872447"/>
              <a:gd name="connsiteY4" fmla="*/ 1695303 h 2830309"/>
              <a:gd name="connsiteX5" fmla="*/ 2419579 w 2872447"/>
              <a:gd name="connsiteY5" fmla="*/ 1468869 h 2830309"/>
              <a:gd name="connsiteX6" fmla="*/ 0 w 2872447"/>
              <a:gd name="connsiteY6" fmla="*/ 2830309 h 2830309"/>
              <a:gd name="connsiteX7" fmla="*/ 10160 w 2872447"/>
              <a:gd name="connsiteY7" fmla="*/ 0 h 283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2447" h="2830309">
                <a:moveTo>
                  <a:pt x="10160" y="0"/>
                </a:moveTo>
                <a:cubicBezTo>
                  <a:pt x="589780" y="653627"/>
                  <a:pt x="1433559" y="1053253"/>
                  <a:pt x="2419579" y="1016000"/>
                </a:cubicBezTo>
                <a:lnTo>
                  <a:pt x="2419579" y="789566"/>
                </a:lnTo>
                <a:lnTo>
                  <a:pt x="2872447" y="1242435"/>
                </a:lnTo>
                <a:lnTo>
                  <a:pt x="2419579" y="1695303"/>
                </a:lnTo>
                <a:lnTo>
                  <a:pt x="2419579" y="1468869"/>
                </a:lnTo>
                <a:cubicBezTo>
                  <a:pt x="1501293" y="1628042"/>
                  <a:pt x="786206" y="1543376"/>
                  <a:pt x="0" y="2830309"/>
                </a:cubicBezTo>
                <a:cubicBezTo>
                  <a:pt x="3387" y="1886873"/>
                  <a:pt x="6773" y="943436"/>
                  <a:pt x="10160" y="0"/>
                </a:cubicBezTo>
                <a:close/>
              </a:path>
            </a:pathLst>
          </a:cu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cs typeface="+mn-ea"/>
              <a:sym typeface="+mn-lt"/>
            </a:endParaRPr>
          </a:p>
        </p:txBody>
      </p:sp>
      <p:sp>
        <p:nvSpPr>
          <p:cNvPr id="11" name="文本框 10">
            <a:extLst>
              <a:ext uri="{FF2B5EF4-FFF2-40B4-BE49-F238E27FC236}">
                <a16:creationId xmlns:a16="http://schemas.microsoft.com/office/drawing/2014/main" id="{1DD08621-60BF-16F1-B6F0-586BA6BCA7F9}"/>
              </a:ext>
            </a:extLst>
          </p:cNvPr>
          <p:cNvSpPr txBox="1"/>
          <p:nvPr/>
        </p:nvSpPr>
        <p:spPr>
          <a:xfrm>
            <a:off x="6297781" y="3844463"/>
            <a:ext cx="1382568" cy="369332"/>
          </a:xfrm>
          <a:prstGeom prst="rect">
            <a:avLst/>
          </a:prstGeom>
          <a:noFill/>
        </p:spPr>
        <p:txBody>
          <a:bodyPr wrap="square" lIns="0" tIns="0" rIns="0" bIns="0" rtlCol="0" anchor="t">
            <a:noAutofit/>
          </a:bodyPr>
          <a:lstStyle/>
          <a:p>
            <a:pPr algn="l"/>
            <a:r>
              <a:rPr lang="zh-CN" altLang="en-US" sz="2400" dirty="0">
                <a:solidFill>
                  <a:schemeClr val="bg1"/>
                </a:solidFill>
                <a:cs typeface="+mn-ea"/>
                <a:sym typeface="+mn-lt"/>
              </a:rPr>
              <a:t>瑜伽练习</a:t>
            </a:r>
            <a:endParaRPr lang="en-US" sz="2400" dirty="0">
              <a:solidFill>
                <a:schemeClr val="bg1"/>
              </a:solidFill>
              <a:cs typeface="+mn-ea"/>
              <a:sym typeface="+mn-lt"/>
            </a:endParaRPr>
          </a:p>
        </p:txBody>
      </p:sp>
      <p:grpSp>
        <p:nvGrpSpPr>
          <p:cNvPr id="18" name="组合 17">
            <a:extLst>
              <a:ext uri="{FF2B5EF4-FFF2-40B4-BE49-F238E27FC236}">
                <a16:creationId xmlns:a16="http://schemas.microsoft.com/office/drawing/2014/main" id="{CC04A7DA-261C-C716-544C-18C786FDEED1}"/>
              </a:ext>
            </a:extLst>
          </p:cNvPr>
          <p:cNvGrpSpPr/>
          <p:nvPr/>
        </p:nvGrpSpPr>
        <p:grpSpPr>
          <a:xfrm>
            <a:off x="8118678" y="3033925"/>
            <a:ext cx="3177832" cy="2011680"/>
            <a:chOff x="7626308" y="2860302"/>
            <a:chExt cx="3177832" cy="2011680"/>
          </a:xfrm>
        </p:grpSpPr>
        <p:sp>
          <p:nvSpPr>
            <p:cNvPr id="13" name="矩形: 圆角 12">
              <a:extLst>
                <a:ext uri="{FF2B5EF4-FFF2-40B4-BE49-F238E27FC236}">
                  <a16:creationId xmlns:a16="http://schemas.microsoft.com/office/drawing/2014/main" id="{836966BE-ED22-AE84-AE91-3816C684BE7D}"/>
                </a:ext>
              </a:extLst>
            </p:cNvPr>
            <p:cNvSpPr/>
            <p:nvPr/>
          </p:nvSpPr>
          <p:spPr>
            <a:xfrm>
              <a:off x="7626308" y="2860302"/>
              <a:ext cx="3177832" cy="2011680"/>
            </a:xfrm>
            <a:prstGeom prst="roundRect">
              <a:avLst>
                <a:gd name="adj" fmla="val 3031"/>
              </a:avLst>
            </a:prstGeom>
            <a:solidFill>
              <a:schemeClr val="bg1"/>
            </a:solidFill>
            <a:ln w="12700" cap="flat" cmpd="sng" algn="ctr">
              <a:noFill/>
              <a:prstDash val="solid"/>
              <a:miter lim="800000"/>
            </a:ln>
            <a:effectLst>
              <a:outerShdw blurRad="139700" dist="76200" sx="102000" sy="102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12" name="文本框 11">
              <a:extLst>
                <a:ext uri="{FF2B5EF4-FFF2-40B4-BE49-F238E27FC236}">
                  <a16:creationId xmlns:a16="http://schemas.microsoft.com/office/drawing/2014/main" id="{C9B4451E-7A96-E56B-2C86-BF026087051B}"/>
                </a:ext>
              </a:extLst>
            </p:cNvPr>
            <p:cNvSpPr txBox="1"/>
            <p:nvPr/>
          </p:nvSpPr>
          <p:spPr>
            <a:xfrm>
              <a:off x="7859284" y="3315227"/>
              <a:ext cx="2711881" cy="939809"/>
            </a:xfrm>
            <a:prstGeom prst="rect">
              <a:avLst/>
            </a:prstGeom>
            <a:noFill/>
          </p:spPr>
          <p:txBody>
            <a:bodyPr wrap="square" lIns="0" tIns="0" rIns="0" bIns="0" rtlCol="0" anchor="t">
              <a:noAutofit/>
            </a:bodyPr>
            <a:lstStyle/>
            <a:p>
              <a:pPr algn="l">
                <a:lnSpc>
                  <a:spcPct val="130000"/>
                </a:lnSpc>
              </a:pPr>
              <a:r>
                <a:rPr lang="zh-CN" altLang="en-US" sz="1600" dirty="0">
                  <a:cs typeface="+mn-ea"/>
                  <a:sym typeface="+mn-lt"/>
                </a:rPr>
                <a:t>通过瑜伽的练习能帮助人们从纷繁复杂的困扰和痛苦中回归到纯粹永恒的源头。</a:t>
              </a:r>
              <a:endParaRPr lang="en-US" sz="1600" dirty="0">
                <a:cs typeface="+mn-ea"/>
                <a:sym typeface="+mn-lt"/>
              </a:endParaRPr>
            </a:p>
          </p:txBody>
        </p:sp>
        <p:cxnSp>
          <p:nvCxnSpPr>
            <p:cNvPr id="15" name="直接连接符 14">
              <a:extLst>
                <a:ext uri="{FF2B5EF4-FFF2-40B4-BE49-F238E27FC236}">
                  <a16:creationId xmlns:a16="http://schemas.microsoft.com/office/drawing/2014/main" id="{528FC047-D843-4DD2-A223-14D960C47C78}"/>
                </a:ext>
              </a:extLst>
            </p:cNvPr>
            <p:cNvCxnSpPr>
              <a:cxnSpLocks/>
            </p:cNvCxnSpPr>
            <p:nvPr/>
          </p:nvCxnSpPr>
          <p:spPr>
            <a:xfrm>
              <a:off x="7626308" y="2870462"/>
              <a:ext cx="3177832" cy="0"/>
            </a:xfrm>
            <a:prstGeom prst="line">
              <a:avLst/>
            </a:prstGeom>
            <a:ln w="22225"/>
          </p:spPr>
          <p:style>
            <a:lnRef idx="1">
              <a:schemeClr val="accent1"/>
            </a:lnRef>
            <a:fillRef idx="0">
              <a:schemeClr val="accent1"/>
            </a:fillRef>
            <a:effectRef idx="0">
              <a:schemeClr val="accent1"/>
            </a:effectRef>
            <a:fontRef idx="minor">
              <a:schemeClr val="tx1"/>
            </a:fontRef>
          </p:style>
        </p:cxnSp>
      </p:grpSp>
      <p:sp>
        <p:nvSpPr>
          <p:cNvPr id="3" name="椭圆 2">
            <a:extLst>
              <a:ext uri="{FF2B5EF4-FFF2-40B4-BE49-F238E27FC236}">
                <a16:creationId xmlns:a16="http://schemas.microsoft.com/office/drawing/2014/main" id="{428C5FC6-EEA8-F810-A599-CA11CA1C99B6}"/>
              </a:ext>
            </a:extLst>
          </p:cNvPr>
          <p:cNvSpPr/>
          <p:nvPr/>
        </p:nvSpPr>
        <p:spPr>
          <a:xfrm>
            <a:off x="1933485" y="3468354"/>
            <a:ext cx="2155546" cy="2155546"/>
          </a:xfrm>
          <a:prstGeom prst="ellipse">
            <a:avLst/>
          </a:prstGeom>
          <a:noFill/>
          <a:ln w="25908"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noAutofit/>
          </a:bodyPr>
          <a:lstStyle/>
          <a:p>
            <a:pPr algn="ctr"/>
            <a:endParaRPr lang="en-US" sz="2448">
              <a:cs typeface="+mn-ea"/>
              <a:sym typeface="+mn-lt"/>
            </a:endParaRPr>
          </a:p>
        </p:txBody>
      </p:sp>
      <p:sp>
        <p:nvSpPr>
          <p:cNvPr id="4" name="椭圆 3">
            <a:extLst>
              <a:ext uri="{FF2B5EF4-FFF2-40B4-BE49-F238E27FC236}">
                <a16:creationId xmlns:a16="http://schemas.microsoft.com/office/drawing/2014/main" id="{E90B74E5-204D-5FEB-9174-4ED5F1A1C4ED}"/>
              </a:ext>
            </a:extLst>
          </p:cNvPr>
          <p:cNvSpPr/>
          <p:nvPr/>
        </p:nvSpPr>
        <p:spPr>
          <a:xfrm>
            <a:off x="3259975" y="3468354"/>
            <a:ext cx="2155546" cy="2155546"/>
          </a:xfrm>
          <a:prstGeom prst="ellipse">
            <a:avLst/>
          </a:prstGeom>
          <a:noFill/>
          <a:ln w="25908"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noAutofit/>
          </a:bodyPr>
          <a:lstStyle/>
          <a:p>
            <a:pPr algn="ctr"/>
            <a:endParaRPr lang="en-US" sz="2448">
              <a:cs typeface="+mn-ea"/>
              <a:sym typeface="+mn-lt"/>
            </a:endParaRPr>
          </a:p>
        </p:txBody>
      </p:sp>
      <p:sp>
        <p:nvSpPr>
          <p:cNvPr id="5" name="椭圆 4">
            <a:extLst>
              <a:ext uri="{FF2B5EF4-FFF2-40B4-BE49-F238E27FC236}">
                <a16:creationId xmlns:a16="http://schemas.microsoft.com/office/drawing/2014/main" id="{5B054BF9-9688-750F-538F-9BCD478499D6}"/>
              </a:ext>
            </a:extLst>
          </p:cNvPr>
          <p:cNvSpPr/>
          <p:nvPr/>
        </p:nvSpPr>
        <p:spPr>
          <a:xfrm>
            <a:off x="2596730" y="2390581"/>
            <a:ext cx="2155546" cy="2155546"/>
          </a:xfrm>
          <a:prstGeom prst="ellipse">
            <a:avLst/>
          </a:prstGeom>
          <a:noFill/>
          <a:ln w="25908"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noAutofit/>
          </a:bodyPr>
          <a:lstStyle/>
          <a:p>
            <a:pPr algn="ctr"/>
            <a:endParaRPr lang="en-US" sz="2448">
              <a:cs typeface="+mn-ea"/>
              <a:sym typeface="+mn-lt"/>
            </a:endParaRPr>
          </a:p>
        </p:txBody>
      </p:sp>
      <p:sp>
        <p:nvSpPr>
          <p:cNvPr id="6" name="文本框 5">
            <a:extLst>
              <a:ext uri="{FF2B5EF4-FFF2-40B4-BE49-F238E27FC236}">
                <a16:creationId xmlns:a16="http://schemas.microsoft.com/office/drawing/2014/main" id="{90D25781-563A-5222-EDE8-1F70A86B3235}"/>
              </a:ext>
            </a:extLst>
          </p:cNvPr>
          <p:cNvSpPr txBox="1"/>
          <p:nvPr/>
        </p:nvSpPr>
        <p:spPr>
          <a:xfrm>
            <a:off x="2306561" y="4639832"/>
            <a:ext cx="773786" cy="376719"/>
          </a:xfrm>
          <a:prstGeom prst="rect">
            <a:avLst/>
          </a:prstGeom>
          <a:noFill/>
          <a:effectLst/>
        </p:spPr>
        <p:txBody>
          <a:bodyPr wrap="square" lIns="0" tIns="0" rIns="0" bIns="0" rtlCol="0" anchor="t">
            <a:noAutofit/>
          </a:bodyPr>
          <a:lstStyle/>
          <a:p>
            <a:pPr algn="ctr"/>
            <a:r>
              <a:rPr lang="zh-CN" altLang="en-US" sz="2400" dirty="0">
                <a:cs typeface="+mn-ea"/>
                <a:sym typeface="+mn-lt"/>
              </a:rPr>
              <a:t>身</a:t>
            </a:r>
            <a:endParaRPr lang="en-US" sz="2400" dirty="0">
              <a:cs typeface="+mn-ea"/>
              <a:sym typeface="+mn-lt"/>
            </a:endParaRPr>
          </a:p>
        </p:txBody>
      </p:sp>
      <p:sp>
        <p:nvSpPr>
          <p:cNvPr id="7" name="文本框 6">
            <a:extLst>
              <a:ext uri="{FF2B5EF4-FFF2-40B4-BE49-F238E27FC236}">
                <a16:creationId xmlns:a16="http://schemas.microsoft.com/office/drawing/2014/main" id="{CCD21E90-3D63-1CAA-70E0-66BB6965965F}"/>
              </a:ext>
            </a:extLst>
          </p:cNvPr>
          <p:cNvSpPr txBox="1"/>
          <p:nvPr/>
        </p:nvSpPr>
        <p:spPr>
          <a:xfrm>
            <a:off x="4254842" y="4639832"/>
            <a:ext cx="773786" cy="376719"/>
          </a:xfrm>
          <a:prstGeom prst="rect">
            <a:avLst/>
          </a:prstGeom>
          <a:noFill/>
          <a:effectLst/>
        </p:spPr>
        <p:txBody>
          <a:bodyPr wrap="square" lIns="0" tIns="0" rIns="0" bIns="0" rtlCol="0" anchor="t">
            <a:noAutofit/>
          </a:bodyPr>
          <a:lstStyle/>
          <a:p>
            <a:pPr algn="ctr"/>
            <a:r>
              <a:rPr lang="zh-CN" altLang="en-US" sz="2400" dirty="0">
                <a:cs typeface="+mn-ea"/>
                <a:sym typeface="+mn-lt"/>
              </a:rPr>
              <a:t>心</a:t>
            </a:r>
            <a:endParaRPr lang="en-US" sz="2400" dirty="0">
              <a:cs typeface="+mn-ea"/>
              <a:sym typeface="+mn-lt"/>
            </a:endParaRPr>
          </a:p>
        </p:txBody>
      </p:sp>
      <p:sp>
        <p:nvSpPr>
          <p:cNvPr id="8" name="文本框 7">
            <a:extLst>
              <a:ext uri="{FF2B5EF4-FFF2-40B4-BE49-F238E27FC236}">
                <a16:creationId xmlns:a16="http://schemas.microsoft.com/office/drawing/2014/main" id="{E955F96D-92B8-9CAE-AB0C-94BD68F15CB0}"/>
              </a:ext>
            </a:extLst>
          </p:cNvPr>
          <p:cNvSpPr txBox="1"/>
          <p:nvPr/>
        </p:nvSpPr>
        <p:spPr>
          <a:xfrm>
            <a:off x="3287610" y="2917714"/>
            <a:ext cx="773786" cy="376719"/>
          </a:xfrm>
          <a:prstGeom prst="rect">
            <a:avLst/>
          </a:prstGeom>
          <a:noFill/>
          <a:effectLst/>
        </p:spPr>
        <p:txBody>
          <a:bodyPr wrap="square" lIns="0" tIns="0" rIns="0" bIns="0" rtlCol="0" anchor="t">
            <a:noAutofit/>
          </a:bodyPr>
          <a:lstStyle/>
          <a:p>
            <a:pPr algn="ctr"/>
            <a:r>
              <a:rPr lang="zh-CN" altLang="en-US" sz="2400" dirty="0">
                <a:cs typeface="+mn-ea"/>
                <a:sym typeface="+mn-lt"/>
              </a:rPr>
              <a:t>灵</a:t>
            </a:r>
            <a:endParaRPr lang="en-US" sz="2400" dirty="0">
              <a:cs typeface="+mn-ea"/>
              <a:sym typeface="+mn-lt"/>
            </a:endParaRPr>
          </a:p>
        </p:txBody>
      </p:sp>
      <p:sp>
        <p:nvSpPr>
          <p:cNvPr id="9" name="文本框 8">
            <a:extLst>
              <a:ext uri="{FF2B5EF4-FFF2-40B4-BE49-F238E27FC236}">
                <a16:creationId xmlns:a16="http://schemas.microsoft.com/office/drawing/2014/main" id="{754236FC-18B9-6588-426C-1EFA3AB5FB8E}"/>
              </a:ext>
            </a:extLst>
          </p:cNvPr>
          <p:cNvSpPr txBox="1"/>
          <p:nvPr/>
        </p:nvSpPr>
        <p:spPr>
          <a:xfrm>
            <a:off x="3335972" y="4131597"/>
            <a:ext cx="677062" cy="376719"/>
          </a:xfrm>
          <a:prstGeom prst="rect">
            <a:avLst/>
          </a:prstGeom>
          <a:noFill/>
          <a:effectLst/>
        </p:spPr>
        <p:txBody>
          <a:bodyPr wrap="square" lIns="0" tIns="0" rIns="0" bIns="0" rtlCol="0" anchor="t">
            <a:noAutofit/>
          </a:bodyPr>
          <a:lstStyle/>
          <a:p>
            <a:pPr algn="l"/>
            <a:r>
              <a:rPr lang="zh-CN" altLang="en-US" sz="2400" dirty="0">
                <a:solidFill>
                  <a:schemeClr val="accent2"/>
                </a:solidFill>
                <a:latin typeface="+mj-ea"/>
                <a:ea typeface="+mj-ea"/>
                <a:cs typeface="+mn-ea"/>
                <a:sym typeface="+mn-lt"/>
              </a:rPr>
              <a:t>一致</a:t>
            </a:r>
            <a:endParaRPr lang="en-US" sz="2400" dirty="0">
              <a:solidFill>
                <a:schemeClr val="accent2"/>
              </a:solidFill>
              <a:latin typeface="+mj-ea"/>
              <a:ea typeface="+mj-ea"/>
              <a:cs typeface="+mn-ea"/>
              <a:sym typeface="+mn-lt"/>
            </a:endParaRPr>
          </a:p>
        </p:txBody>
      </p:sp>
      <p:sp>
        <p:nvSpPr>
          <p:cNvPr id="31" name="图形 29">
            <a:extLst>
              <a:ext uri="{FF2B5EF4-FFF2-40B4-BE49-F238E27FC236}">
                <a16:creationId xmlns:a16="http://schemas.microsoft.com/office/drawing/2014/main" id="{491BC4BF-72B6-79F9-F2A3-1D6A9E8AA2C0}"/>
              </a:ext>
            </a:extLst>
          </p:cNvPr>
          <p:cNvSpPr/>
          <p:nvPr/>
        </p:nvSpPr>
        <p:spPr>
          <a:xfrm>
            <a:off x="2895510" y="3623324"/>
            <a:ext cx="374171" cy="442279"/>
          </a:xfrm>
          <a:custGeom>
            <a:avLst/>
            <a:gdLst>
              <a:gd name="connsiteX0" fmla="*/ 47625 w 190500"/>
              <a:gd name="connsiteY0" fmla="*/ 66675 h 190500"/>
              <a:gd name="connsiteX1" fmla="*/ 95250 w 190500"/>
              <a:gd name="connsiteY1" fmla="*/ 114300 h 190500"/>
              <a:gd name="connsiteX2" fmla="*/ 142875 w 190500"/>
              <a:gd name="connsiteY2" fmla="*/ 66675 h 190500"/>
              <a:gd name="connsiteX3" fmla="*/ 142875 w 190500"/>
              <a:gd name="connsiteY3" fmla="*/ 47625 h 190500"/>
              <a:gd name="connsiteX4" fmla="*/ 95250 w 190500"/>
              <a:gd name="connsiteY4" fmla="*/ 0 h 190500"/>
              <a:gd name="connsiteX5" fmla="*/ 47625 w 190500"/>
              <a:gd name="connsiteY5" fmla="*/ 47625 h 190500"/>
              <a:gd name="connsiteX6" fmla="*/ 47625 w 190500"/>
              <a:gd name="connsiteY6" fmla="*/ 66675 h 190500"/>
              <a:gd name="connsiteX7" fmla="*/ 0 w 190500"/>
              <a:gd name="connsiteY7" fmla="*/ 190500 h 190500"/>
              <a:gd name="connsiteX8" fmla="*/ 190500 w 190500"/>
              <a:gd name="connsiteY8" fmla="*/ 190500 h 190500"/>
              <a:gd name="connsiteX9" fmla="*/ 190500 w 190500"/>
              <a:gd name="connsiteY9" fmla="*/ 158877 h 190500"/>
              <a:gd name="connsiteX10" fmla="*/ 95250 w 190500"/>
              <a:gd name="connsiteY10" fmla="*/ 133350 h 190500"/>
              <a:gd name="connsiteX11" fmla="*/ 0 w 190500"/>
              <a:gd name="connsiteY11" fmla="*/ 158877 h 190500"/>
              <a:gd name="connsiteX12" fmla="*/ 0 w 190500"/>
              <a:gd name="connsiteY12"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0" h="190500">
                <a:moveTo>
                  <a:pt x="47625" y="66675"/>
                </a:moveTo>
                <a:cubicBezTo>
                  <a:pt x="47625" y="92964"/>
                  <a:pt x="68961" y="114300"/>
                  <a:pt x="95250" y="114300"/>
                </a:cubicBezTo>
                <a:cubicBezTo>
                  <a:pt x="121539" y="114300"/>
                  <a:pt x="142875" y="92964"/>
                  <a:pt x="142875" y="66675"/>
                </a:cubicBezTo>
                <a:lnTo>
                  <a:pt x="142875" y="47625"/>
                </a:lnTo>
                <a:cubicBezTo>
                  <a:pt x="142875" y="21336"/>
                  <a:pt x="121539" y="0"/>
                  <a:pt x="95250" y="0"/>
                </a:cubicBezTo>
                <a:cubicBezTo>
                  <a:pt x="68961" y="0"/>
                  <a:pt x="47625" y="21336"/>
                  <a:pt x="47625" y="47625"/>
                </a:cubicBezTo>
                <a:lnTo>
                  <a:pt x="47625" y="66675"/>
                </a:lnTo>
                <a:close/>
                <a:moveTo>
                  <a:pt x="0" y="190500"/>
                </a:moveTo>
                <a:lnTo>
                  <a:pt x="190500" y="190500"/>
                </a:lnTo>
                <a:lnTo>
                  <a:pt x="190500" y="158877"/>
                </a:lnTo>
                <a:cubicBezTo>
                  <a:pt x="162497" y="142589"/>
                  <a:pt x="129921" y="133350"/>
                  <a:pt x="95250" y="133350"/>
                </a:cubicBezTo>
                <a:cubicBezTo>
                  <a:pt x="61817" y="133350"/>
                  <a:pt x="28956" y="142113"/>
                  <a:pt x="0" y="158877"/>
                </a:cubicBezTo>
                <a:lnTo>
                  <a:pt x="0" y="190500"/>
                </a:lnTo>
                <a:close/>
              </a:path>
            </a:pathLst>
          </a:custGeom>
          <a:gradFill>
            <a:gsLst>
              <a:gs pos="0">
                <a:schemeClr val="accent1"/>
              </a:gs>
              <a:gs pos="100000">
                <a:schemeClr val="accent2"/>
              </a:gs>
            </a:gsLst>
            <a:lin ang="5400000" scaled="1"/>
          </a:gradFill>
          <a:ln w="9525" cap="flat">
            <a:noFill/>
            <a:prstDash val="solid"/>
            <a:miter/>
          </a:ln>
        </p:spPr>
        <p:txBody>
          <a:bodyPr rtlCol="0" anchor="ctr">
            <a:noAutofit/>
          </a:bodyPr>
          <a:lstStyle/>
          <a:p>
            <a:endParaRPr lang="en-US">
              <a:latin typeface="+mj-ea"/>
              <a:ea typeface="+mj-ea"/>
              <a:cs typeface="+mn-ea"/>
              <a:sym typeface="+mn-lt"/>
            </a:endParaRPr>
          </a:p>
        </p:txBody>
      </p:sp>
      <p:sp>
        <p:nvSpPr>
          <p:cNvPr id="19" name="图形 25">
            <a:extLst>
              <a:ext uri="{FF2B5EF4-FFF2-40B4-BE49-F238E27FC236}">
                <a16:creationId xmlns:a16="http://schemas.microsoft.com/office/drawing/2014/main" id="{B072C1F7-3653-E8AF-886D-80806B165D2E}"/>
              </a:ext>
            </a:extLst>
          </p:cNvPr>
          <p:cNvSpPr/>
          <p:nvPr/>
        </p:nvSpPr>
        <p:spPr>
          <a:xfrm>
            <a:off x="4045450" y="3623325"/>
            <a:ext cx="374171" cy="442279"/>
          </a:xfrm>
          <a:custGeom>
            <a:avLst/>
            <a:gdLst>
              <a:gd name="connsiteX0" fmla="*/ 538163 w 1076325"/>
              <a:gd name="connsiteY0" fmla="*/ 402908 h 1343025"/>
              <a:gd name="connsiteX1" fmla="*/ 365189 w 1076325"/>
              <a:gd name="connsiteY1" fmla="*/ 603028 h 1343025"/>
              <a:gd name="connsiteX2" fmla="*/ 142589 w 1076325"/>
              <a:gd name="connsiteY2" fmla="*/ 459962 h 1343025"/>
              <a:gd name="connsiteX3" fmla="*/ 0 w 1076325"/>
              <a:gd name="connsiteY3" fmla="*/ 805815 h 1343025"/>
              <a:gd name="connsiteX4" fmla="*/ 538163 w 1076325"/>
              <a:gd name="connsiteY4" fmla="*/ 1343025 h 1343025"/>
              <a:gd name="connsiteX5" fmla="*/ 1076325 w 1076325"/>
              <a:gd name="connsiteY5" fmla="*/ 805815 h 1343025"/>
              <a:gd name="connsiteX6" fmla="*/ 538163 w 1076325"/>
              <a:gd name="connsiteY6" fmla="*/ 0 h 1343025"/>
              <a:gd name="connsiteX7" fmla="*/ 538163 w 1076325"/>
              <a:gd name="connsiteY7" fmla="*/ 402908 h 1343025"/>
              <a:gd name="connsiteX8" fmla="*/ 201811 w 1076325"/>
              <a:gd name="connsiteY8" fmla="*/ 201454 h 1343025"/>
              <a:gd name="connsiteX9" fmla="*/ 403646 w 1076325"/>
              <a:gd name="connsiteY9" fmla="*/ 402908 h 1343025"/>
              <a:gd name="connsiteX10" fmla="*/ 403646 w 1076325"/>
              <a:gd name="connsiteY10" fmla="*/ 0 h 1343025"/>
              <a:gd name="connsiteX11" fmla="*/ 201811 w 1076325"/>
              <a:gd name="connsiteY11" fmla="*/ 201454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6325" h="1343025">
                <a:moveTo>
                  <a:pt x="538163" y="402908"/>
                </a:moveTo>
                <a:cubicBezTo>
                  <a:pt x="538448" y="503206"/>
                  <a:pt x="464725" y="588645"/>
                  <a:pt x="365189" y="603028"/>
                </a:cubicBezTo>
                <a:cubicBezTo>
                  <a:pt x="265748" y="617411"/>
                  <a:pt x="170783" y="556451"/>
                  <a:pt x="142589" y="459962"/>
                </a:cubicBezTo>
                <a:cubicBezTo>
                  <a:pt x="61246" y="580835"/>
                  <a:pt x="0" y="705040"/>
                  <a:pt x="0" y="805815"/>
                </a:cubicBezTo>
                <a:cubicBezTo>
                  <a:pt x="0" y="1102519"/>
                  <a:pt x="240983" y="1343025"/>
                  <a:pt x="538163" y="1343025"/>
                </a:cubicBezTo>
                <a:cubicBezTo>
                  <a:pt x="835343" y="1343025"/>
                  <a:pt x="1076325" y="1102519"/>
                  <a:pt x="1076325" y="805815"/>
                </a:cubicBezTo>
                <a:cubicBezTo>
                  <a:pt x="1076325" y="509016"/>
                  <a:pt x="538163" y="0"/>
                  <a:pt x="538163" y="0"/>
                </a:cubicBezTo>
                <a:lnTo>
                  <a:pt x="538163" y="402908"/>
                </a:lnTo>
                <a:close/>
                <a:moveTo>
                  <a:pt x="201811" y="201454"/>
                </a:moveTo>
                <a:cubicBezTo>
                  <a:pt x="201811" y="312706"/>
                  <a:pt x="292203" y="402908"/>
                  <a:pt x="403646" y="402908"/>
                </a:cubicBezTo>
                <a:lnTo>
                  <a:pt x="403646" y="0"/>
                </a:lnTo>
                <a:cubicBezTo>
                  <a:pt x="292203" y="0"/>
                  <a:pt x="201811" y="90202"/>
                  <a:pt x="201811" y="201454"/>
                </a:cubicBezTo>
                <a:close/>
              </a:path>
            </a:pathLst>
          </a:custGeom>
          <a:gradFill flip="none" rotWithShape="1">
            <a:gsLst>
              <a:gs pos="0">
                <a:schemeClr val="accent1"/>
              </a:gs>
              <a:gs pos="100000">
                <a:schemeClr val="accent2"/>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noAutofit/>
          </a:bodyPr>
          <a:lstStyle/>
          <a:p>
            <a:pPr algn="ctr"/>
            <a:endParaRPr lang="en-US" sz="2448">
              <a:solidFill>
                <a:schemeClr val="lt1"/>
              </a:solidFill>
              <a:latin typeface="+mj-ea"/>
              <a:ea typeface="+mj-ea"/>
              <a:cs typeface="+mn-ea"/>
              <a:sym typeface="+mn-lt"/>
            </a:endParaRPr>
          </a:p>
        </p:txBody>
      </p:sp>
      <p:sp>
        <p:nvSpPr>
          <p:cNvPr id="28" name="图形 26">
            <a:extLst>
              <a:ext uri="{FF2B5EF4-FFF2-40B4-BE49-F238E27FC236}">
                <a16:creationId xmlns:a16="http://schemas.microsoft.com/office/drawing/2014/main" id="{C81F0DEA-89AB-686D-EB69-1963089A2F30}"/>
              </a:ext>
            </a:extLst>
          </p:cNvPr>
          <p:cNvSpPr/>
          <p:nvPr/>
        </p:nvSpPr>
        <p:spPr>
          <a:xfrm>
            <a:off x="3462258" y="4720047"/>
            <a:ext cx="442279" cy="374839"/>
          </a:xfrm>
          <a:custGeom>
            <a:avLst/>
            <a:gdLst>
              <a:gd name="connsiteX0" fmla="*/ 88374 w 188356"/>
              <a:gd name="connsiteY0" fmla="*/ 14365 h 168288"/>
              <a:gd name="connsiteX1" fmla="*/ 15317 w 188356"/>
              <a:gd name="connsiteY1" fmla="*/ 15412 h 168288"/>
              <a:gd name="connsiteX2" fmla="*/ 14269 w 188356"/>
              <a:gd name="connsiteY2" fmla="*/ 88374 h 168288"/>
              <a:gd name="connsiteX3" fmla="*/ 94184 w 188356"/>
              <a:gd name="connsiteY3" fmla="*/ 168289 h 168288"/>
              <a:gd name="connsiteX4" fmla="*/ 174099 w 188356"/>
              <a:gd name="connsiteY4" fmla="*/ 88279 h 168288"/>
              <a:gd name="connsiteX5" fmla="*/ 172956 w 188356"/>
              <a:gd name="connsiteY5" fmla="*/ 15317 h 168288"/>
              <a:gd name="connsiteX6" fmla="*/ 99994 w 188356"/>
              <a:gd name="connsiteY6" fmla="*/ 14269 h 168288"/>
              <a:gd name="connsiteX7" fmla="*/ 94184 w 188356"/>
              <a:gd name="connsiteY7" fmla="*/ 20080 h 168288"/>
              <a:gd name="connsiteX8" fmla="*/ 88374 w 188356"/>
              <a:gd name="connsiteY8" fmla="*/ 14365 h 16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356" h="168288">
                <a:moveTo>
                  <a:pt x="88374" y="14365"/>
                </a:moveTo>
                <a:cubicBezTo>
                  <a:pt x="67800" y="-5066"/>
                  <a:pt x="35415" y="-4590"/>
                  <a:pt x="15317" y="15412"/>
                </a:cubicBezTo>
                <a:cubicBezTo>
                  <a:pt x="-4685" y="35415"/>
                  <a:pt x="-5162" y="67800"/>
                  <a:pt x="14269" y="88374"/>
                </a:cubicBezTo>
                <a:lnTo>
                  <a:pt x="94184" y="168289"/>
                </a:lnTo>
                <a:lnTo>
                  <a:pt x="174099" y="88279"/>
                </a:lnTo>
                <a:cubicBezTo>
                  <a:pt x="193530" y="67705"/>
                  <a:pt x="193054" y="35320"/>
                  <a:pt x="172956" y="15317"/>
                </a:cubicBezTo>
                <a:cubicBezTo>
                  <a:pt x="152953" y="-4685"/>
                  <a:pt x="120568" y="-5162"/>
                  <a:pt x="99994" y="14269"/>
                </a:cubicBezTo>
                <a:lnTo>
                  <a:pt x="94184" y="20080"/>
                </a:lnTo>
                <a:lnTo>
                  <a:pt x="88374" y="14365"/>
                </a:lnTo>
                <a:close/>
              </a:path>
            </a:pathLst>
          </a:custGeom>
          <a:gradFill>
            <a:gsLst>
              <a:gs pos="0">
                <a:schemeClr val="accent1"/>
              </a:gs>
              <a:gs pos="100000">
                <a:schemeClr val="accent2"/>
              </a:gs>
            </a:gsLst>
            <a:lin ang="5400000" scaled="1"/>
          </a:gradFill>
          <a:ln w="9525" cap="flat">
            <a:noFill/>
            <a:prstDash val="solid"/>
            <a:miter/>
          </a:ln>
        </p:spPr>
        <p:txBody>
          <a:bodyPr rtlCol="0" anchor="ctr">
            <a:noAutofit/>
          </a:bodyPr>
          <a:lstStyle/>
          <a:p>
            <a:endParaRPr lang="en-US">
              <a:latin typeface="+mj-ea"/>
              <a:ea typeface="+mj-ea"/>
              <a:cs typeface="+mn-ea"/>
              <a:sym typeface="+mn-lt"/>
            </a:endParaRPr>
          </a:p>
        </p:txBody>
      </p:sp>
      <p:grpSp>
        <p:nvGrpSpPr>
          <p:cNvPr id="17" name="组合 16">
            <a:extLst>
              <a:ext uri="{FF2B5EF4-FFF2-40B4-BE49-F238E27FC236}">
                <a16:creationId xmlns:a16="http://schemas.microsoft.com/office/drawing/2014/main" id="{2E49432C-9A5D-7F4F-AAFD-BB301B5E93F1}"/>
              </a:ext>
            </a:extLst>
          </p:cNvPr>
          <p:cNvGrpSpPr/>
          <p:nvPr/>
        </p:nvGrpSpPr>
        <p:grpSpPr>
          <a:xfrm>
            <a:off x="1455095" y="1430316"/>
            <a:ext cx="7362937" cy="374526"/>
            <a:chOff x="1455095" y="1256693"/>
            <a:chExt cx="7362937" cy="374526"/>
          </a:xfrm>
        </p:grpSpPr>
        <p:sp>
          <p:nvSpPr>
            <p:cNvPr id="14" name="文本框 13">
              <a:extLst>
                <a:ext uri="{FF2B5EF4-FFF2-40B4-BE49-F238E27FC236}">
                  <a16:creationId xmlns:a16="http://schemas.microsoft.com/office/drawing/2014/main" id="{158C5BF0-7000-E272-30E3-C0FE1F89178F}"/>
                </a:ext>
              </a:extLst>
            </p:cNvPr>
            <p:cNvSpPr txBox="1"/>
            <p:nvPr/>
          </p:nvSpPr>
          <p:spPr>
            <a:xfrm>
              <a:off x="1719400" y="1256693"/>
              <a:ext cx="7098632" cy="374526"/>
            </a:xfrm>
            <a:prstGeom prst="rect">
              <a:avLst/>
            </a:prstGeom>
            <a:noFill/>
          </p:spPr>
          <p:txBody>
            <a:bodyPr wrap="square" lIns="0" tIns="0" rIns="0" bIns="0" rtlCol="0" anchor="t">
              <a:noAutofit/>
            </a:bodyPr>
            <a:lstStyle/>
            <a:p>
              <a:pPr algn="l">
                <a:lnSpc>
                  <a:spcPct val="130000"/>
                </a:lnSpc>
              </a:pPr>
              <a:r>
                <a:rPr lang="zh-CN" altLang="en-US" sz="2000" dirty="0">
                  <a:cs typeface="+mn-ea"/>
                  <a:sym typeface="+mn-lt"/>
                </a:rPr>
                <a:t>任何人都可以使用瑜伽，在不平静的世界里寻求内心安宁。</a:t>
              </a:r>
              <a:endParaRPr lang="en-US" sz="2000" dirty="0">
                <a:cs typeface="+mn-ea"/>
                <a:sym typeface="+mn-lt"/>
              </a:endParaRPr>
            </a:p>
          </p:txBody>
        </p:sp>
        <p:sp>
          <p:nvSpPr>
            <p:cNvPr id="16" name="矩形 15">
              <a:extLst>
                <a:ext uri="{FF2B5EF4-FFF2-40B4-BE49-F238E27FC236}">
                  <a16:creationId xmlns:a16="http://schemas.microsoft.com/office/drawing/2014/main" id="{FFEE1E38-3F95-0678-C241-C93D1AEA4137}"/>
                </a:ext>
              </a:extLst>
            </p:cNvPr>
            <p:cNvSpPr/>
            <p:nvPr/>
          </p:nvSpPr>
          <p:spPr>
            <a:xfrm>
              <a:off x="1455095" y="1256693"/>
              <a:ext cx="181200" cy="374526"/>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grpSp>
      <p:pic>
        <p:nvPicPr>
          <p:cNvPr id="33" name="图形 32">
            <a:extLst>
              <a:ext uri="{FF2B5EF4-FFF2-40B4-BE49-F238E27FC236}">
                <a16:creationId xmlns:a16="http://schemas.microsoft.com/office/drawing/2014/main" id="{0BB586A9-E6DB-D7F7-2951-9BA640F70E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7175" y="2242335"/>
            <a:ext cx="3492436" cy="3381565"/>
          </a:xfrm>
          <a:prstGeom prst="rect">
            <a:avLst/>
          </a:prstGeom>
          <a:effectLst>
            <a:outerShdw blurRad="292100" dist="38100" dir="5400000" algn="t" rotWithShape="0">
              <a:schemeClr val="accent1">
                <a:alpha val="23000"/>
              </a:schemeClr>
            </a:outerShdw>
          </a:effectLst>
        </p:spPr>
      </p:pic>
    </p:spTree>
    <p:custDataLst>
      <p:tags r:id="rId1"/>
    </p:custDataLst>
    <p:extLst>
      <p:ext uri="{BB962C8B-B14F-4D97-AF65-F5344CB8AC3E}">
        <p14:creationId xmlns:p14="http://schemas.microsoft.com/office/powerpoint/2010/main" val="2026987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555E31CC-6F73-4FAD-A016-57A611B95BC1}"/>
              </a:ext>
            </a:extLst>
          </p:cNvPr>
          <p:cNvGrpSpPr/>
          <p:nvPr/>
        </p:nvGrpSpPr>
        <p:grpSpPr>
          <a:xfrm flipH="1">
            <a:off x="7155795" y="758600"/>
            <a:ext cx="4262857" cy="5674990"/>
            <a:chOff x="7275875" y="641351"/>
            <a:chExt cx="4257573" cy="5667956"/>
          </a:xfrm>
        </p:grpSpPr>
        <p:sp>
          <p:nvSpPr>
            <p:cNvPr id="6" name="任意多边形: 形状 5">
              <a:extLst>
                <a:ext uri="{FF2B5EF4-FFF2-40B4-BE49-F238E27FC236}">
                  <a16:creationId xmlns:a16="http://schemas.microsoft.com/office/drawing/2014/main" id="{86169706-776A-7D8F-ACBF-59BBF66F7FED}"/>
                </a:ext>
              </a:extLst>
            </p:cNvPr>
            <p:cNvSpPr/>
            <p:nvPr/>
          </p:nvSpPr>
          <p:spPr>
            <a:xfrm>
              <a:off x="9063282" y="2468721"/>
              <a:ext cx="800527" cy="1706403"/>
            </a:xfrm>
            <a:custGeom>
              <a:avLst/>
              <a:gdLst>
                <a:gd name="connsiteX0" fmla="*/ 78273 w 800527"/>
                <a:gd name="connsiteY0" fmla="*/ 1054798 h 1706403"/>
                <a:gd name="connsiteX1" fmla="*/ 85798 w 800527"/>
                <a:gd name="connsiteY1" fmla="*/ 1551051 h 1706403"/>
                <a:gd name="connsiteX2" fmla="*/ 629580 w 800527"/>
                <a:gd name="connsiteY2" fmla="*/ 1706404 h 1706403"/>
                <a:gd name="connsiteX3" fmla="*/ 693969 w 800527"/>
                <a:gd name="connsiteY3" fmla="*/ 1208151 h 1706403"/>
                <a:gd name="connsiteX4" fmla="*/ 673109 w 800527"/>
                <a:gd name="connsiteY4" fmla="*/ 905542 h 1706403"/>
                <a:gd name="connsiteX5" fmla="*/ 774550 w 800527"/>
                <a:gd name="connsiteY5" fmla="*/ 676465 h 1706403"/>
                <a:gd name="connsiteX6" fmla="*/ 415458 w 800527"/>
                <a:gd name="connsiteY6" fmla="*/ 290131 h 1706403"/>
                <a:gd name="connsiteX7" fmla="*/ 365452 w 800527"/>
                <a:gd name="connsiteY7" fmla="*/ 144875 h 1706403"/>
                <a:gd name="connsiteX8" fmla="*/ 372024 w 800527"/>
                <a:gd name="connsiteY8" fmla="*/ 87725 h 1706403"/>
                <a:gd name="connsiteX9" fmla="*/ 391074 w 800527"/>
                <a:gd name="connsiteY9" fmla="*/ 16192 h 1706403"/>
                <a:gd name="connsiteX10" fmla="*/ 171142 w 800527"/>
                <a:gd name="connsiteY10" fmla="*/ 0 h 1706403"/>
                <a:gd name="connsiteX11" fmla="*/ 171142 w 800527"/>
                <a:gd name="connsiteY11" fmla="*/ 68580 h 1706403"/>
                <a:gd name="connsiteX12" fmla="*/ 549 w 800527"/>
                <a:gd name="connsiteY12" fmla="*/ 501015 h 1706403"/>
                <a:gd name="connsiteX13" fmla="*/ 78273 w 800527"/>
                <a:gd name="connsiteY13" fmla="*/ 1054798 h 1706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0527" h="1706403">
                  <a:moveTo>
                    <a:pt x="78273" y="1054798"/>
                  </a:moveTo>
                  <a:cubicBezTo>
                    <a:pt x="121802" y="1175861"/>
                    <a:pt x="85798" y="1551051"/>
                    <a:pt x="85798" y="1551051"/>
                  </a:cubicBezTo>
                  <a:lnTo>
                    <a:pt x="629580" y="1706404"/>
                  </a:lnTo>
                  <a:cubicBezTo>
                    <a:pt x="621960" y="1575245"/>
                    <a:pt x="693969" y="1317022"/>
                    <a:pt x="693969" y="1208151"/>
                  </a:cubicBezTo>
                  <a:cubicBezTo>
                    <a:pt x="693969" y="1099280"/>
                    <a:pt x="673109" y="905542"/>
                    <a:pt x="673109" y="905542"/>
                  </a:cubicBezTo>
                  <a:cubicBezTo>
                    <a:pt x="817127" y="897446"/>
                    <a:pt x="819985" y="735044"/>
                    <a:pt x="774550" y="676465"/>
                  </a:cubicBezTo>
                  <a:cubicBezTo>
                    <a:pt x="729116" y="617887"/>
                    <a:pt x="481657" y="346805"/>
                    <a:pt x="415458" y="290131"/>
                  </a:cubicBezTo>
                  <a:cubicBezTo>
                    <a:pt x="373453" y="254127"/>
                    <a:pt x="363356" y="197453"/>
                    <a:pt x="365452" y="144875"/>
                  </a:cubicBezTo>
                  <a:cubicBezTo>
                    <a:pt x="366290" y="125692"/>
                    <a:pt x="368481" y="106594"/>
                    <a:pt x="372024" y="87725"/>
                  </a:cubicBezTo>
                  <a:cubicBezTo>
                    <a:pt x="376443" y="63408"/>
                    <a:pt x="382816" y="39491"/>
                    <a:pt x="391074" y="16192"/>
                  </a:cubicBezTo>
                  <a:lnTo>
                    <a:pt x="171142" y="0"/>
                  </a:lnTo>
                  <a:cubicBezTo>
                    <a:pt x="171142" y="0"/>
                    <a:pt x="180667" y="22193"/>
                    <a:pt x="171142" y="68580"/>
                  </a:cubicBezTo>
                  <a:cubicBezTo>
                    <a:pt x="161617" y="114967"/>
                    <a:pt x="6264" y="347663"/>
                    <a:pt x="549" y="501015"/>
                  </a:cubicBezTo>
                  <a:cubicBezTo>
                    <a:pt x="-5166" y="654367"/>
                    <a:pt x="34648" y="933736"/>
                    <a:pt x="78273" y="1054798"/>
                  </a:cubicBezTo>
                  <a:close/>
                </a:path>
              </a:pathLst>
            </a:custGeom>
            <a:solidFill>
              <a:srgbClr val="EEA886"/>
            </a:solidFill>
            <a:ln w="9525" cap="flat">
              <a:noFill/>
              <a:prstDash val="solid"/>
              <a:miter/>
            </a:ln>
          </p:spPr>
          <p:txBody>
            <a:bodyPr rtlCol="0" anchor="ctr">
              <a:noAutofit/>
            </a:bodyPr>
            <a:lstStyle/>
            <a:p>
              <a:endParaRPr lang="en-US">
                <a:cs typeface="+mn-ea"/>
                <a:sym typeface="+mn-lt"/>
              </a:endParaRPr>
            </a:p>
          </p:txBody>
        </p:sp>
        <p:sp>
          <p:nvSpPr>
            <p:cNvPr id="7" name="任意多边形: 形状 6">
              <a:extLst>
                <a:ext uri="{FF2B5EF4-FFF2-40B4-BE49-F238E27FC236}">
                  <a16:creationId xmlns:a16="http://schemas.microsoft.com/office/drawing/2014/main" id="{4B505954-4D74-0B60-9D10-46ADBE909FD9}"/>
                </a:ext>
              </a:extLst>
            </p:cNvPr>
            <p:cNvSpPr/>
            <p:nvPr/>
          </p:nvSpPr>
          <p:spPr>
            <a:xfrm>
              <a:off x="7457249" y="3907525"/>
              <a:ext cx="2228850" cy="1934474"/>
            </a:xfrm>
            <a:custGeom>
              <a:avLst/>
              <a:gdLst>
                <a:gd name="connsiteX0" fmla="*/ 2228850 w 2228850"/>
                <a:gd name="connsiteY0" fmla="*/ 237405 h 1934474"/>
                <a:gd name="connsiteX1" fmla="*/ 2188559 w 2228850"/>
                <a:gd name="connsiteY1" fmla="*/ 508581 h 1934474"/>
                <a:gd name="connsiteX2" fmla="*/ 1658017 w 2228850"/>
                <a:gd name="connsiteY2" fmla="*/ 975878 h 1934474"/>
                <a:gd name="connsiteX3" fmla="*/ 1045083 w 2228850"/>
                <a:gd name="connsiteY3" fmla="*/ 1286774 h 1934474"/>
                <a:gd name="connsiteX4" fmla="*/ 816483 w 2228850"/>
                <a:gd name="connsiteY4" fmla="*/ 1426982 h 1934474"/>
                <a:gd name="connsiteX5" fmla="*/ 98107 w 2228850"/>
                <a:gd name="connsiteY5" fmla="*/ 1934474 h 1934474"/>
                <a:gd name="connsiteX6" fmla="*/ 0 w 2228850"/>
                <a:gd name="connsiteY6" fmla="*/ 1832557 h 1934474"/>
                <a:gd name="connsiteX7" fmla="*/ 585692 w 2228850"/>
                <a:gd name="connsiteY7" fmla="*/ 1269534 h 1934474"/>
                <a:gd name="connsiteX8" fmla="*/ 1035177 w 2228850"/>
                <a:gd name="connsiteY8" fmla="*/ 885581 h 1934474"/>
                <a:gd name="connsiteX9" fmla="*/ 1399699 w 2228850"/>
                <a:gd name="connsiteY9" fmla="*/ 503152 h 1934474"/>
                <a:gd name="connsiteX10" fmla="*/ 1702975 w 2228850"/>
                <a:gd name="connsiteY10" fmla="*/ 96244 h 1934474"/>
                <a:gd name="connsiteX11" fmla="*/ 2228850 w 2228850"/>
                <a:gd name="connsiteY11" fmla="*/ 237405 h 193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28850" h="1934474">
                  <a:moveTo>
                    <a:pt x="2228850" y="237405"/>
                  </a:moveTo>
                  <a:cubicBezTo>
                    <a:pt x="2228850" y="237405"/>
                    <a:pt x="2216087" y="390377"/>
                    <a:pt x="2188559" y="508581"/>
                  </a:cubicBezTo>
                  <a:cubicBezTo>
                    <a:pt x="2161032" y="626787"/>
                    <a:pt x="1820227" y="904440"/>
                    <a:pt x="1658017" y="975878"/>
                  </a:cubicBezTo>
                  <a:cubicBezTo>
                    <a:pt x="1495806" y="1047315"/>
                    <a:pt x="1080802" y="1234291"/>
                    <a:pt x="1045083" y="1286774"/>
                  </a:cubicBezTo>
                  <a:cubicBezTo>
                    <a:pt x="1009364" y="1339257"/>
                    <a:pt x="852678" y="1413266"/>
                    <a:pt x="816483" y="1426982"/>
                  </a:cubicBezTo>
                  <a:cubicBezTo>
                    <a:pt x="780288" y="1440698"/>
                    <a:pt x="98107" y="1934474"/>
                    <a:pt x="98107" y="1934474"/>
                  </a:cubicBezTo>
                  <a:lnTo>
                    <a:pt x="0" y="1832557"/>
                  </a:lnTo>
                  <a:cubicBezTo>
                    <a:pt x="0" y="1832557"/>
                    <a:pt x="332613" y="1382024"/>
                    <a:pt x="585692" y="1269534"/>
                  </a:cubicBezTo>
                  <a:cubicBezTo>
                    <a:pt x="838772" y="1157044"/>
                    <a:pt x="933450" y="1036838"/>
                    <a:pt x="1035177" y="885581"/>
                  </a:cubicBezTo>
                  <a:cubicBezTo>
                    <a:pt x="1136904" y="734324"/>
                    <a:pt x="1369409" y="588306"/>
                    <a:pt x="1399699" y="503152"/>
                  </a:cubicBezTo>
                  <a:cubicBezTo>
                    <a:pt x="1429988" y="417999"/>
                    <a:pt x="1495901" y="261217"/>
                    <a:pt x="1702975" y="96244"/>
                  </a:cubicBezTo>
                  <a:cubicBezTo>
                    <a:pt x="2055019" y="-184172"/>
                    <a:pt x="2228850" y="237405"/>
                    <a:pt x="2228850" y="237405"/>
                  </a:cubicBezTo>
                  <a:close/>
                </a:path>
              </a:pathLst>
            </a:custGeom>
            <a:solidFill>
              <a:srgbClr val="EEA987"/>
            </a:solidFill>
            <a:ln w="9525" cap="flat">
              <a:noFill/>
              <a:prstDash val="solid"/>
              <a:miter/>
            </a:ln>
          </p:spPr>
          <p:txBody>
            <a:bodyPr rtlCol="0" anchor="ctr">
              <a:noAutofit/>
            </a:bodyPr>
            <a:lstStyle/>
            <a:p>
              <a:endParaRPr lang="en-US">
                <a:cs typeface="+mn-ea"/>
                <a:sym typeface="+mn-lt"/>
              </a:endParaRPr>
            </a:p>
          </p:txBody>
        </p:sp>
        <p:sp>
          <p:nvSpPr>
            <p:cNvPr id="8" name="任意多边形: 形状 7">
              <a:extLst>
                <a:ext uri="{FF2B5EF4-FFF2-40B4-BE49-F238E27FC236}">
                  <a16:creationId xmlns:a16="http://schemas.microsoft.com/office/drawing/2014/main" id="{11325721-732D-8465-05D6-02EF9F1C7144}"/>
                </a:ext>
              </a:extLst>
            </p:cNvPr>
            <p:cNvSpPr/>
            <p:nvPr/>
          </p:nvSpPr>
          <p:spPr>
            <a:xfrm>
              <a:off x="9376025" y="4175125"/>
              <a:ext cx="1653384" cy="1678209"/>
            </a:xfrm>
            <a:custGeom>
              <a:avLst/>
              <a:gdLst>
                <a:gd name="connsiteX0" fmla="*/ 316837 w 1653384"/>
                <a:gd name="connsiteY0" fmla="*/ 0 h 1678209"/>
                <a:gd name="connsiteX1" fmla="*/ 508766 w 1653384"/>
                <a:gd name="connsiteY1" fmla="*/ 55912 h 1678209"/>
                <a:gd name="connsiteX2" fmla="*/ 1423166 w 1653384"/>
                <a:gd name="connsiteY2" fmla="*/ 334423 h 1678209"/>
                <a:gd name="connsiteX3" fmla="*/ 1511272 w 1653384"/>
                <a:gd name="connsiteY3" fmla="*/ 601123 h 1678209"/>
                <a:gd name="connsiteX4" fmla="*/ 1653385 w 1653384"/>
                <a:gd name="connsiteY4" fmla="*/ 1678210 h 1678209"/>
                <a:gd name="connsiteX5" fmla="*/ 1514225 w 1653384"/>
                <a:gd name="connsiteY5" fmla="*/ 1678210 h 1678209"/>
                <a:gd name="connsiteX6" fmla="*/ 1237143 w 1653384"/>
                <a:gd name="connsiteY6" fmla="*/ 924497 h 1678209"/>
                <a:gd name="connsiteX7" fmla="*/ 1127700 w 1653384"/>
                <a:gd name="connsiteY7" fmla="*/ 632460 h 1678209"/>
                <a:gd name="connsiteX8" fmla="*/ 30706 w 1653384"/>
                <a:gd name="connsiteY8" fmla="*/ 476155 h 1678209"/>
                <a:gd name="connsiteX9" fmla="*/ 316837 w 1653384"/>
                <a:gd name="connsiteY9" fmla="*/ 0 h 167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3384" h="1678209">
                  <a:moveTo>
                    <a:pt x="316837" y="0"/>
                  </a:moveTo>
                  <a:cubicBezTo>
                    <a:pt x="316837" y="0"/>
                    <a:pt x="415611" y="33147"/>
                    <a:pt x="508766" y="55912"/>
                  </a:cubicBezTo>
                  <a:cubicBezTo>
                    <a:pt x="601920" y="78677"/>
                    <a:pt x="1309628" y="257651"/>
                    <a:pt x="1423166" y="334423"/>
                  </a:cubicBezTo>
                  <a:cubicBezTo>
                    <a:pt x="1536704" y="411194"/>
                    <a:pt x="1511272" y="539020"/>
                    <a:pt x="1511272" y="601123"/>
                  </a:cubicBezTo>
                  <a:cubicBezTo>
                    <a:pt x="1511272" y="663226"/>
                    <a:pt x="1653385" y="1678210"/>
                    <a:pt x="1653385" y="1678210"/>
                  </a:cubicBezTo>
                  <a:lnTo>
                    <a:pt x="1514225" y="1678210"/>
                  </a:lnTo>
                  <a:cubicBezTo>
                    <a:pt x="1514225" y="1678210"/>
                    <a:pt x="1282577" y="1143381"/>
                    <a:pt x="1237143" y="924497"/>
                  </a:cubicBezTo>
                  <a:cubicBezTo>
                    <a:pt x="1191708" y="705612"/>
                    <a:pt x="1265718" y="655130"/>
                    <a:pt x="1127700" y="632460"/>
                  </a:cubicBezTo>
                  <a:cubicBezTo>
                    <a:pt x="1053501" y="620173"/>
                    <a:pt x="178534" y="549973"/>
                    <a:pt x="30706" y="476155"/>
                  </a:cubicBezTo>
                  <a:cubicBezTo>
                    <a:pt x="-117122" y="402336"/>
                    <a:pt x="316837" y="0"/>
                    <a:pt x="316837" y="0"/>
                  </a:cubicBezTo>
                  <a:close/>
                </a:path>
              </a:pathLst>
            </a:custGeom>
            <a:solidFill>
              <a:srgbClr val="EEA886"/>
            </a:solidFill>
            <a:ln w="9525" cap="flat">
              <a:noFill/>
              <a:prstDash val="solid"/>
              <a:miter/>
            </a:ln>
          </p:spPr>
          <p:txBody>
            <a:bodyPr rtlCol="0" anchor="ctr">
              <a:noAutofit/>
            </a:bodyPr>
            <a:lstStyle/>
            <a:p>
              <a:endParaRPr lang="en-US">
                <a:cs typeface="+mn-ea"/>
                <a:sym typeface="+mn-lt"/>
              </a:endParaRPr>
            </a:p>
          </p:txBody>
        </p:sp>
        <p:sp>
          <p:nvSpPr>
            <p:cNvPr id="9" name="任意多边形: 形状 8">
              <a:extLst>
                <a:ext uri="{FF2B5EF4-FFF2-40B4-BE49-F238E27FC236}">
                  <a16:creationId xmlns:a16="http://schemas.microsoft.com/office/drawing/2014/main" id="{1119FA37-C3D6-0DFD-247B-8E9F6A5E9278}"/>
                </a:ext>
              </a:extLst>
            </p:cNvPr>
            <p:cNvSpPr/>
            <p:nvPr/>
          </p:nvSpPr>
          <p:spPr>
            <a:xfrm>
              <a:off x="10833570" y="5793994"/>
              <a:ext cx="699878" cy="359957"/>
            </a:xfrm>
            <a:custGeom>
              <a:avLst/>
              <a:gdLst>
                <a:gd name="connsiteX0" fmla="*/ 550933 w 699878"/>
                <a:gd name="connsiteY0" fmla="*/ 356521 h 359957"/>
                <a:gd name="connsiteX1" fmla="*/ 153359 w 699878"/>
                <a:gd name="connsiteY1" fmla="*/ 356521 h 359957"/>
                <a:gd name="connsiteX2" fmla="*/ 959 w 699878"/>
                <a:gd name="connsiteY2" fmla="*/ 267938 h 359957"/>
                <a:gd name="connsiteX3" fmla="*/ 2579 w 699878"/>
                <a:gd name="connsiteY3" fmla="*/ 254222 h 359957"/>
                <a:gd name="connsiteX4" fmla="*/ 47727 w 699878"/>
                <a:gd name="connsiteY4" fmla="*/ 36957 h 359957"/>
                <a:gd name="connsiteX5" fmla="*/ 187745 w 699878"/>
                <a:gd name="connsiteY5" fmla="*/ 0 h 359957"/>
                <a:gd name="connsiteX6" fmla="*/ 315570 w 699878"/>
                <a:gd name="connsiteY6" fmla="*/ 157639 h 359957"/>
                <a:gd name="connsiteX7" fmla="*/ 534645 w 699878"/>
                <a:gd name="connsiteY7" fmla="*/ 249745 h 359957"/>
                <a:gd name="connsiteX8" fmla="*/ 546170 w 699878"/>
                <a:gd name="connsiteY8" fmla="*/ 254222 h 359957"/>
                <a:gd name="connsiteX9" fmla="*/ 546170 w 699878"/>
                <a:gd name="connsiteY9" fmla="*/ 254222 h 359957"/>
                <a:gd name="connsiteX10" fmla="*/ 698570 w 699878"/>
                <a:gd name="connsiteY10" fmla="*/ 301847 h 359957"/>
                <a:gd name="connsiteX11" fmla="*/ 550933 w 699878"/>
                <a:gd name="connsiteY11" fmla="*/ 356521 h 35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9878" h="359957">
                  <a:moveTo>
                    <a:pt x="550933" y="356521"/>
                  </a:moveTo>
                  <a:cubicBezTo>
                    <a:pt x="477400" y="355187"/>
                    <a:pt x="269088" y="344424"/>
                    <a:pt x="153359" y="356521"/>
                  </a:cubicBezTo>
                  <a:cubicBezTo>
                    <a:pt x="37630" y="368617"/>
                    <a:pt x="-7328" y="350996"/>
                    <a:pt x="959" y="267938"/>
                  </a:cubicBezTo>
                  <a:cubicBezTo>
                    <a:pt x="1436" y="263366"/>
                    <a:pt x="1912" y="258413"/>
                    <a:pt x="2579" y="254222"/>
                  </a:cubicBezTo>
                  <a:cubicBezTo>
                    <a:pt x="12961" y="172974"/>
                    <a:pt x="45441" y="70866"/>
                    <a:pt x="47727" y="36957"/>
                  </a:cubicBezTo>
                  <a:cubicBezTo>
                    <a:pt x="50013" y="1048"/>
                    <a:pt x="187745" y="0"/>
                    <a:pt x="187745" y="0"/>
                  </a:cubicBezTo>
                  <a:cubicBezTo>
                    <a:pt x="187745" y="0"/>
                    <a:pt x="236227" y="124492"/>
                    <a:pt x="315570" y="157639"/>
                  </a:cubicBezTo>
                  <a:cubicBezTo>
                    <a:pt x="359956" y="176689"/>
                    <a:pt x="485591" y="227933"/>
                    <a:pt x="534645" y="249745"/>
                  </a:cubicBezTo>
                  <a:cubicBezTo>
                    <a:pt x="538169" y="251364"/>
                    <a:pt x="542074" y="252793"/>
                    <a:pt x="546170" y="254222"/>
                  </a:cubicBezTo>
                  <a:lnTo>
                    <a:pt x="546170" y="254222"/>
                  </a:lnTo>
                  <a:cubicBezTo>
                    <a:pt x="597986" y="271748"/>
                    <a:pt x="685616" y="274225"/>
                    <a:pt x="698570" y="301847"/>
                  </a:cubicBezTo>
                  <a:cubicBezTo>
                    <a:pt x="711620" y="332041"/>
                    <a:pt x="624466" y="357854"/>
                    <a:pt x="550933" y="356521"/>
                  </a:cubicBezTo>
                  <a:close/>
                </a:path>
              </a:pathLst>
            </a:custGeom>
            <a:solidFill>
              <a:srgbClr val="EEA987"/>
            </a:solidFill>
            <a:ln w="9525" cap="flat">
              <a:noFill/>
              <a:prstDash val="solid"/>
              <a:miter/>
            </a:ln>
          </p:spPr>
          <p:txBody>
            <a:bodyPr rtlCol="0" anchor="ctr">
              <a:noAutofit/>
            </a:bodyPr>
            <a:lstStyle/>
            <a:p>
              <a:endParaRPr lang="en-US">
                <a:cs typeface="+mn-ea"/>
                <a:sym typeface="+mn-lt"/>
              </a:endParaRPr>
            </a:p>
          </p:txBody>
        </p:sp>
        <p:sp>
          <p:nvSpPr>
            <p:cNvPr id="10" name="任意多边形: 形状 9">
              <a:extLst>
                <a:ext uri="{FF2B5EF4-FFF2-40B4-BE49-F238E27FC236}">
                  <a16:creationId xmlns:a16="http://schemas.microsoft.com/office/drawing/2014/main" id="{AA0913A7-A09F-1236-0C58-EBEF308EE903}"/>
                </a:ext>
              </a:extLst>
            </p:cNvPr>
            <p:cNvSpPr/>
            <p:nvPr/>
          </p:nvSpPr>
          <p:spPr>
            <a:xfrm>
              <a:off x="7275875" y="5721426"/>
              <a:ext cx="547039" cy="587881"/>
            </a:xfrm>
            <a:custGeom>
              <a:avLst/>
              <a:gdLst>
                <a:gd name="connsiteX0" fmla="*/ 279482 w 547039"/>
                <a:gd name="connsiteY0" fmla="*/ 120574 h 587881"/>
                <a:gd name="connsiteX1" fmla="*/ 289007 w 547039"/>
                <a:gd name="connsiteY1" fmla="*/ 232207 h 587881"/>
                <a:gd name="connsiteX2" fmla="*/ 434645 w 547039"/>
                <a:gd name="connsiteY2" fmla="*/ 494144 h 587881"/>
                <a:gd name="connsiteX3" fmla="*/ 547040 w 547039"/>
                <a:gd name="connsiteY3" fmla="*/ 526910 h 587881"/>
                <a:gd name="connsiteX4" fmla="*/ 409594 w 547039"/>
                <a:gd name="connsiteY4" fmla="*/ 587870 h 587881"/>
                <a:gd name="connsiteX5" fmla="*/ 126035 w 547039"/>
                <a:gd name="connsiteY5" fmla="*/ 354222 h 587881"/>
                <a:gd name="connsiteX6" fmla="*/ 18688 w 547039"/>
                <a:gd name="connsiteY6" fmla="*/ 144672 h 587881"/>
                <a:gd name="connsiteX7" fmla="*/ 194805 w 547039"/>
                <a:gd name="connsiteY7" fmla="*/ 940 h 587881"/>
                <a:gd name="connsiteX8" fmla="*/ 279482 w 547039"/>
                <a:gd name="connsiteY8" fmla="*/ 120574 h 587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039" h="587881">
                  <a:moveTo>
                    <a:pt x="279482" y="120574"/>
                  </a:moveTo>
                  <a:cubicBezTo>
                    <a:pt x="279482" y="120574"/>
                    <a:pt x="271291" y="191154"/>
                    <a:pt x="289007" y="232207"/>
                  </a:cubicBezTo>
                  <a:cubicBezTo>
                    <a:pt x="306724" y="273260"/>
                    <a:pt x="383686" y="469475"/>
                    <a:pt x="434645" y="494144"/>
                  </a:cubicBezTo>
                  <a:cubicBezTo>
                    <a:pt x="485603" y="518814"/>
                    <a:pt x="547135" y="518529"/>
                    <a:pt x="547040" y="526910"/>
                  </a:cubicBezTo>
                  <a:cubicBezTo>
                    <a:pt x="547040" y="565010"/>
                    <a:pt x="517226" y="586441"/>
                    <a:pt x="409594" y="587870"/>
                  </a:cubicBezTo>
                  <a:cubicBezTo>
                    <a:pt x="301961" y="589299"/>
                    <a:pt x="198425" y="451377"/>
                    <a:pt x="126035" y="354222"/>
                  </a:cubicBezTo>
                  <a:cubicBezTo>
                    <a:pt x="53645" y="257067"/>
                    <a:pt x="-40558" y="211347"/>
                    <a:pt x="18688" y="144672"/>
                  </a:cubicBezTo>
                  <a:cubicBezTo>
                    <a:pt x="77933" y="77997"/>
                    <a:pt x="184804" y="14275"/>
                    <a:pt x="194805" y="940"/>
                  </a:cubicBezTo>
                  <a:cubicBezTo>
                    <a:pt x="204806" y="-12395"/>
                    <a:pt x="279482" y="120574"/>
                    <a:pt x="279482" y="120574"/>
                  </a:cubicBezTo>
                  <a:close/>
                </a:path>
              </a:pathLst>
            </a:custGeom>
            <a:solidFill>
              <a:srgbClr val="EEA987"/>
            </a:solidFill>
            <a:ln w="9525" cap="flat">
              <a:noFill/>
              <a:prstDash val="solid"/>
              <a:miter/>
            </a:ln>
          </p:spPr>
          <p:txBody>
            <a:bodyPr rtlCol="0" anchor="ctr">
              <a:noAutofit/>
            </a:bodyPr>
            <a:lstStyle/>
            <a:p>
              <a:endParaRPr lang="en-US">
                <a:cs typeface="+mn-ea"/>
                <a:sym typeface="+mn-lt"/>
              </a:endParaRPr>
            </a:p>
          </p:txBody>
        </p:sp>
        <p:sp>
          <p:nvSpPr>
            <p:cNvPr id="11" name="任意多边形: 形状 10">
              <a:extLst>
                <a:ext uri="{FF2B5EF4-FFF2-40B4-BE49-F238E27FC236}">
                  <a16:creationId xmlns:a16="http://schemas.microsoft.com/office/drawing/2014/main" id="{178DE05C-5BB8-DC41-22D5-76F1F73FD4FB}"/>
                </a:ext>
              </a:extLst>
            </p:cNvPr>
            <p:cNvSpPr/>
            <p:nvPr/>
          </p:nvSpPr>
          <p:spPr>
            <a:xfrm>
              <a:off x="9116159" y="641351"/>
              <a:ext cx="228037" cy="575022"/>
            </a:xfrm>
            <a:custGeom>
              <a:avLst/>
              <a:gdLst>
                <a:gd name="connsiteX0" fmla="*/ 101406 w 228037"/>
                <a:gd name="connsiteY0" fmla="*/ 575023 h 575022"/>
                <a:gd name="connsiteX1" fmla="*/ 41303 w 228037"/>
                <a:gd name="connsiteY1" fmla="*/ 462723 h 575022"/>
                <a:gd name="connsiteX2" fmla="*/ 727 w 228037"/>
                <a:gd name="connsiteY2" fmla="*/ 292702 h 575022"/>
                <a:gd name="connsiteX3" fmla="*/ 33492 w 228037"/>
                <a:gd name="connsiteY3" fmla="*/ 4475 h 575022"/>
                <a:gd name="connsiteX4" fmla="*/ 69307 w 228037"/>
                <a:gd name="connsiteY4" fmla="*/ 47719 h 575022"/>
                <a:gd name="connsiteX5" fmla="*/ 62067 w 228037"/>
                <a:gd name="connsiteY5" fmla="*/ 271461 h 575022"/>
                <a:gd name="connsiteX6" fmla="*/ 96453 w 228037"/>
                <a:gd name="connsiteY6" fmla="*/ 19334 h 575022"/>
                <a:gd name="connsiteX7" fmla="*/ 147030 w 228037"/>
                <a:gd name="connsiteY7" fmla="*/ 45147 h 575022"/>
                <a:gd name="connsiteX8" fmla="*/ 194655 w 228037"/>
                <a:gd name="connsiteY8" fmla="*/ 88009 h 575022"/>
                <a:gd name="connsiteX9" fmla="*/ 191512 w 228037"/>
                <a:gd name="connsiteY9" fmla="*/ 205738 h 575022"/>
                <a:gd name="connsiteX10" fmla="*/ 224278 w 228037"/>
                <a:gd name="connsiteY10" fmla="*/ 188879 h 575022"/>
                <a:gd name="connsiteX11" fmla="*/ 220945 w 228037"/>
                <a:gd name="connsiteY11" fmla="*/ 371473 h 575022"/>
                <a:gd name="connsiteX12" fmla="*/ 189417 w 228037"/>
                <a:gd name="connsiteY12" fmla="*/ 555306 h 57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037" h="575022">
                  <a:moveTo>
                    <a:pt x="101406" y="575023"/>
                  </a:moveTo>
                  <a:cubicBezTo>
                    <a:pt x="101406" y="575023"/>
                    <a:pt x="73498" y="505585"/>
                    <a:pt x="41303" y="462723"/>
                  </a:cubicBezTo>
                  <a:cubicBezTo>
                    <a:pt x="9108" y="419860"/>
                    <a:pt x="-3274" y="323848"/>
                    <a:pt x="727" y="292702"/>
                  </a:cubicBezTo>
                  <a:cubicBezTo>
                    <a:pt x="4727" y="261555"/>
                    <a:pt x="19777" y="21906"/>
                    <a:pt x="33492" y="4475"/>
                  </a:cubicBezTo>
                  <a:cubicBezTo>
                    <a:pt x="47208" y="-12956"/>
                    <a:pt x="71592" y="24573"/>
                    <a:pt x="69307" y="47719"/>
                  </a:cubicBezTo>
                  <a:cubicBezTo>
                    <a:pt x="67020" y="70864"/>
                    <a:pt x="62067" y="271461"/>
                    <a:pt x="62067" y="271461"/>
                  </a:cubicBezTo>
                  <a:cubicBezTo>
                    <a:pt x="62067" y="271461"/>
                    <a:pt x="81117" y="33336"/>
                    <a:pt x="96453" y="19334"/>
                  </a:cubicBezTo>
                  <a:cubicBezTo>
                    <a:pt x="111788" y="5332"/>
                    <a:pt x="140458" y="10952"/>
                    <a:pt x="147030" y="45147"/>
                  </a:cubicBezTo>
                  <a:cubicBezTo>
                    <a:pt x="147030" y="45147"/>
                    <a:pt x="196751" y="29050"/>
                    <a:pt x="194655" y="88009"/>
                  </a:cubicBezTo>
                  <a:lnTo>
                    <a:pt x="191512" y="205738"/>
                  </a:lnTo>
                  <a:cubicBezTo>
                    <a:pt x="191512" y="205738"/>
                    <a:pt x="203704" y="145255"/>
                    <a:pt x="224278" y="188879"/>
                  </a:cubicBezTo>
                  <a:cubicBezTo>
                    <a:pt x="235804" y="212120"/>
                    <a:pt x="216754" y="344041"/>
                    <a:pt x="220945" y="371473"/>
                  </a:cubicBezTo>
                  <a:cubicBezTo>
                    <a:pt x="225136" y="398905"/>
                    <a:pt x="189417" y="555306"/>
                    <a:pt x="189417" y="555306"/>
                  </a:cubicBezTo>
                  <a:close/>
                </a:path>
              </a:pathLst>
            </a:custGeom>
            <a:solidFill>
              <a:srgbClr val="EEA886"/>
            </a:solidFill>
            <a:ln w="9525" cap="flat">
              <a:noFill/>
              <a:prstDash val="solid"/>
              <a:miter/>
            </a:ln>
          </p:spPr>
          <p:txBody>
            <a:bodyPr rtlCol="0" anchor="ctr">
              <a:noAutofit/>
            </a:bodyPr>
            <a:lstStyle/>
            <a:p>
              <a:endParaRPr lang="en-US">
                <a:cs typeface="+mn-ea"/>
                <a:sym typeface="+mn-lt"/>
              </a:endParaRPr>
            </a:p>
          </p:txBody>
        </p:sp>
        <p:sp>
          <p:nvSpPr>
            <p:cNvPr id="12" name="任意多边形: 形状 11">
              <a:extLst>
                <a:ext uri="{FF2B5EF4-FFF2-40B4-BE49-F238E27FC236}">
                  <a16:creationId xmlns:a16="http://schemas.microsoft.com/office/drawing/2014/main" id="{79EE5874-B880-8A2D-2E55-154FF85763AC}"/>
                </a:ext>
              </a:extLst>
            </p:cNvPr>
            <p:cNvSpPr/>
            <p:nvPr/>
          </p:nvSpPr>
          <p:spPr>
            <a:xfrm>
              <a:off x="8912841" y="1833347"/>
              <a:ext cx="317296" cy="969034"/>
            </a:xfrm>
            <a:custGeom>
              <a:avLst/>
              <a:gdLst>
                <a:gd name="connsiteX0" fmla="*/ 306533 w 317296"/>
                <a:gd name="connsiteY0" fmla="*/ 42348 h 969034"/>
                <a:gd name="connsiteX1" fmla="*/ 260528 w 317296"/>
                <a:gd name="connsiteY1" fmla="*/ 583177 h 969034"/>
                <a:gd name="connsiteX2" fmla="*/ 11258 w 317296"/>
                <a:gd name="connsiteY2" fmla="*/ 969035 h 969034"/>
                <a:gd name="connsiteX3" fmla="*/ 138798 w 317296"/>
                <a:gd name="connsiteY3" fmla="*/ 729481 h 969034"/>
                <a:gd name="connsiteX4" fmla="*/ 26403 w 317296"/>
                <a:gd name="connsiteY4" fmla="*/ 98355 h 969034"/>
                <a:gd name="connsiteX5" fmla="*/ 317297 w 317296"/>
                <a:gd name="connsiteY5" fmla="*/ 35775 h 96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96" h="969034">
                  <a:moveTo>
                    <a:pt x="306533" y="42348"/>
                  </a:moveTo>
                  <a:cubicBezTo>
                    <a:pt x="219570" y="77209"/>
                    <a:pt x="269195" y="256374"/>
                    <a:pt x="260528" y="583177"/>
                  </a:cubicBezTo>
                  <a:cubicBezTo>
                    <a:pt x="251860" y="909980"/>
                    <a:pt x="11258" y="969035"/>
                    <a:pt x="11258" y="969035"/>
                  </a:cubicBezTo>
                  <a:cubicBezTo>
                    <a:pt x="11258" y="969035"/>
                    <a:pt x="117272" y="843972"/>
                    <a:pt x="138798" y="729481"/>
                  </a:cubicBezTo>
                  <a:cubicBezTo>
                    <a:pt x="160324" y="614991"/>
                    <a:pt x="-77515" y="325526"/>
                    <a:pt x="26403" y="98355"/>
                  </a:cubicBezTo>
                  <a:cubicBezTo>
                    <a:pt x="106699" y="-77191"/>
                    <a:pt x="317297" y="35775"/>
                    <a:pt x="317297" y="35775"/>
                  </a:cubicBezTo>
                  <a:close/>
                </a:path>
              </a:pathLst>
            </a:custGeom>
            <a:solidFill>
              <a:srgbClr val="754836"/>
            </a:solidFill>
            <a:ln w="9525" cap="flat">
              <a:noFill/>
              <a:prstDash val="solid"/>
              <a:miter/>
            </a:ln>
          </p:spPr>
          <p:txBody>
            <a:bodyPr rtlCol="0" anchor="ctr">
              <a:noAutofit/>
            </a:bodyPr>
            <a:lstStyle/>
            <a:p>
              <a:endParaRPr lang="en-US">
                <a:cs typeface="+mn-ea"/>
                <a:sym typeface="+mn-lt"/>
              </a:endParaRPr>
            </a:p>
          </p:txBody>
        </p:sp>
        <p:sp>
          <p:nvSpPr>
            <p:cNvPr id="13" name="任意多边形: 形状 12">
              <a:extLst>
                <a:ext uri="{FF2B5EF4-FFF2-40B4-BE49-F238E27FC236}">
                  <a16:creationId xmlns:a16="http://schemas.microsoft.com/office/drawing/2014/main" id="{90AE71E0-7721-9136-19D7-A82F82D615FB}"/>
                </a:ext>
              </a:extLst>
            </p:cNvPr>
            <p:cNvSpPr/>
            <p:nvPr/>
          </p:nvSpPr>
          <p:spPr>
            <a:xfrm>
              <a:off x="9111116" y="1868457"/>
              <a:ext cx="576877" cy="707364"/>
            </a:xfrm>
            <a:custGeom>
              <a:avLst/>
              <a:gdLst>
                <a:gd name="connsiteX0" fmla="*/ 261230 w 576877"/>
                <a:gd name="connsiteY0" fmla="*/ 1046 h 707364"/>
                <a:gd name="connsiteX1" fmla="*/ 566030 w 576877"/>
                <a:gd name="connsiteY1" fmla="*/ 242696 h 707364"/>
                <a:gd name="connsiteX2" fmla="*/ 550123 w 576877"/>
                <a:gd name="connsiteY2" fmla="*/ 348709 h 707364"/>
                <a:gd name="connsiteX3" fmla="*/ 575364 w 576877"/>
                <a:gd name="connsiteY3" fmla="*/ 537018 h 707364"/>
                <a:gd name="connsiteX4" fmla="*/ 520691 w 576877"/>
                <a:gd name="connsiteY4" fmla="*/ 554925 h 707364"/>
                <a:gd name="connsiteX5" fmla="*/ 427441 w 576877"/>
                <a:gd name="connsiteY5" fmla="*/ 707325 h 707364"/>
                <a:gd name="connsiteX6" fmla="*/ 73492 w 576877"/>
                <a:gd name="connsiteY6" fmla="*/ 496346 h 707364"/>
                <a:gd name="connsiteX7" fmla="*/ 261230 w 576877"/>
                <a:gd name="connsiteY7" fmla="*/ 1046 h 70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6877" h="707364">
                  <a:moveTo>
                    <a:pt x="261230" y="1046"/>
                  </a:moveTo>
                  <a:cubicBezTo>
                    <a:pt x="343335" y="-6859"/>
                    <a:pt x="527930" y="25907"/>
                    <a:pt x="566030" y="242696"/>
                  </a:cubicBezTo>
                  <a:cubicBezTo>
                    <a:pt x="563525" y="278395"/>
                    <a:pt x="558210" y="313847"/>
                    <a:pt x="550123" y="348709"/>
                  </a:cubicBezTo>
                  <a:cubicBezTo>
                    <a:pt x="538027" y="395572"/>
                    <a:pt x="585842" y="529684"/>
                    <a:pt x="575364" y="537018"/>
                  </a:cubicBezTo>
                  <a:cubicBezTo>
                    <a:pt x="564887" y="544352"/>
                    <a:pt x="520691" y="554925"/>
                    <a:pt x="520691" y="554925"/>
                  </a:cubicBezTo>
                  <a:cubicBezTo>
                    <a:pt x="520691" y="554925"/>
                    <a:pt x="479734" y="705992"/>
                    <a:pt x="427441" y="707325"/>
                  </a:cubicBezTo>
                  <a:cubicBezTo>
                    <a:pt x="375149" y="708659"/>
                    <a:pt x="175410" y="677036"/>
                    <a:pt x="73492" y="496346"/>
                  </a:cubicBezTo>
                  <a:cubicBezTo>
                    <a:pt x="-28425" y="315657"/>
                    <a:pt x="-70335" y="32860"/>
                    <a:pt x="261230" y="1046"/>
                  </a:cubicBezTo>
                  <a:close/>
                </a:path>
              </a:pathLst>
            </a:custGeom>
            <a:solidFill>
              <a:srgbClr val="EEA886"/>
            </a:solidFill>
            <a:ln w="9525" cap="flat">
              <a:noFill/>
              <a:prstDash val="solid"/>
              <a:miter/>
            </a:ln>
          </p:spPr>
          <p:txBody>
            <a:bodyPr rtlCol="0" anchor="ctr">
              <a:noAutofit/>
            </a:bodyPr>
            <a:lstStyle/>
            <a:p>
              <a:endParaRPr lang="en-US">
                <a:cs typeface="+mn-ea"/>
                <a:sym typeface="+mn-lt"/>
              </a:endParaRPr>
            </a:p>
          </p:txBody>
        </p:sp>
        <p:sp>
          <p:nvSpPr>
            <p:cNvPr id="14" name="任意多边形: 形状 13">
              <a:extLst>
                <a:ext uri="{FF2B5EF4-FFF2-40B4-BE49-F238E27FC236}">
                  <a16:creationId xmlns:a16="http://schemas.microsoft.com/office/drawing/2014/main" id="{DC57BA96-9CFB-DF70-0618-5C327CC76079}"/>
                </a:ext>
              </a:extLst>
            </p:cNvPr>
            <p:cNvSpPr/>
            <p:nvPr/>
          </p:nvSpPr>
          <p:spPr>
            <a:xfrm>
              <a:off x="9091474" y="1834732"/>
              <a:ext cx="586474" cy="652276"/>
            </a:xfrm>
            <a:custGeom>
              <a:avLst/>
              <a:gdLst>
                <a:gd name="connsiteX0" fmla="*/ 585957 w 586474"/>
                <a:gd name="connsiteY0" fmla="*/ 276420 h 652276"/>
                <a:gd name="connsiteX1" fmla="*/ 324972 w 586474"/>
                <a:gd name="connsiteY1" fmla="*/ 398435 h 652276"/>
                <a:gd name="connsiteX2" fmla="*/ 121995 w 586474"/>
                <a:gd name="connsiteY2" fmla="*/ 652277 h 652276"/>
                <a:gd name="connsiteX3" fmla="*/ 54177 w 586474"/>
                <a:gd name="connsiteY3" fmla="*/ 107637 h 652276"/>
                <a:gd name="connsiteX4" fmla="*/ 585957 w 586474"/>
                <a:gd name="connsiteY4" fmla="*/ 276420 h 652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474" h="652276">
                  <a:moveTo>
                    <a:pt x="585957" y="276420"/>
                  </a:moveTo>
                  <a:cubicBezTo>
                    <a:pt x="585957" y="276420"/>
                    <a:pt x="456703" y="373861"/>
                    <a:pt x="324972" y="398435"/>
                  </a:cubicBezTo>
                  <a:cubicBezTo>
                    <a:pt x="193242" y="423010"/>
                    <a:pt x="121995" y="652277"/>
                    <a:pt x="121995" y="652277"/>
                  </a:cubicBezTo>
                  <a:cubicBezTo>
                    <a:pt x="121995" y="652277"/>
                    <a:pt x="-99271" y="319949"/>
                    <a:pt x="54177" y="107637"/>
                  </a:cubicBezTo>
                  <a:cubicBezTo>
                    <a:pt x="207624" y="-104675"/>
                    <a:pt x="602721" y="21055"/>
                    <a:pt x="585957" y="276420"/>
                  </a:cubicBezTo>
                  <a:close/>
                </a:path>
              </a:pathLst>
            </a:custGeom>
            <a:solidFill>
              <a:srgbClr val="754836"/>
            </a:solidFill>
            <a:ln w="9525" cap="flat">
              <a:noFill/>
              <a:prstDash val="solid"/>
              <a:miter/>
            </a:ln>
          </p:spPr>
          <p:txBody>
            <a:bodyPr rtlCol="0" anchor="ctr">
              <a:noAutofit/>
            </a:bodyPr>
            <a:lstStyle/>
            <a:p>
              <a:endParaRPr lang="en-US">
                <a:cs typeface="+mn-ea"/>
                <a:sym typeface="+mn-lt"/>
              </a:endParaRPr>
            </a:p>
          </p:txBody>
        </p:sp>
        <p:sp>
          <p:nvSpPr>
            <p:cNvPr id="15" name="任意多边形: 形状 14">
              <a:extLst>
                <a:ext uri="{FF2B5EF4-FFF2-40B4-BE49-F238E27FC236}">
                  <a16:creationId xmlns:a16="http://schemas.microsoft.com/office/drawing/2014/main" id="{B03AC8B4-5ACF-11CD-4F8B-7B567BE4E740}"/>
                </a:ext>
              </a:extLst>
            </p:cNvPr>
            <p:cNvSpPr/>
            <p:nvPr/>
          </p:nvSpPr>
          <p:spPr>
            <a:xfrm>
              <a:off x="9275525" y="2284119"/>
              <a:ext cx="90825" cy="159580"/>
            </a:xfrm>
            <a:custGeom>
              <a:avLst/>
              <a:gdLst>
                <a:gd name="connsiteX0" fmla="*/ 85963 w 90825"/>
                <a:gd name="connsiteY0" fmla="*/ 41346 h 159580"/>
                <a:gd name="connsiteX1" fmla="*/ 13192 w 90825"/>
                <a:gd name="connsiteY1" fmla="*/ 15629 h 159580"/>
                <a:gd name="connsiteX2" fmla="*/ 69104 w 90825"/>
                <a:gd name="connsiteY2" fmla="*/ 158504 h 159580"/>
                <a:gd name="connsiteX3" fmla="*/ 85963 w 90825"/>
                <a:gd name="connsiteY3" fmla="*/ 41346 h 159580"/>
              </a:gdLst>
              <a:ahLst/>
              <a:cxnLst>
                <a:cxn ang="0">
                  <a:pos x="connsiteX0" y="connsiteY0"/>
                </a:cxn>
                <a:cxn ang="0">
                  <a:pos x="connsiteX1" y="connsiteY1"/>
                </a:cxn>
                <a:cxn ang="0">
                  <a:pos x="connsiteX2" y="connsiteY2"/>
                </a:cxn>
                <a:cxn ang="0">
                  <a:pos x="connsiteX3" y="connsiteY3"/>
                </a:cxn>
              </a:cxnLst>
              <a:rect l="l" t="t" r="r" b="b"/>
              <a:pathLst>
                <a:path w="90825" h="159580">
                  <a:moveTo>
                    <a:pt x="85963" y="41346"/>
                  </a:moveTo>
                  <a:cubicBezTo>
                    <a:pt x="84058" y="15724"/>
                    <a:pt x="53673" y="-21424"/>
                    <a:pt x="13192" y="15629"/>
                  </a:cubicBezTo>
                  <a:cubicBezTo>
                    <a:pt x="-27289" y="52681"/>
                    <a:pt x="35195" y="172124"/>
                    <a:pt x="69104" y="158504"/>
                  </a:cubicBezTo>
                  <a:cubicBezTo>
                    <a:pt x="103013" y="144883"/>
                    <a:pt x="87487" y="67921"/>
                    <a:pt x="85963" y="41346"/>
                  </a:cubicBezTo>
                  <a:close/>
                </a:path>
              </a:pathLst>
            </a:custGeom>
            <a:solidFill>
              <a:srgbClr val="EEA886"/>
            </a:solidFill>
            <a:ln w="9525" cap="flat">
              <a:noFill/>
              <a:prstDash val="solid"/>
              <a:miter/>
            </a:ln>
          </p:spPr>
          <p:txBody>
            <a:bodyPr rtlCol="0" anchor="ctr">
              <a:noAutofit/>
            </a:bodyPr>
            <a:lstStyle/>
            <a:p>
              <a:endParaRPr lang="en-US">
                <a:cs typeface="+mn-ea"/>
                <a:sym typeface="+mn-lt"/>
              </a:endParaRPr>
            </a:p>
          </p:txBody>
        </p:sp>
        <p:sp>
          <p:nvSpPr>
            <p:cNvPr id="16" name="任意多边形: 形状 15">
              <a:extLst>
                <a:ext uri="{FF2B5EF4-FFF2-40B4-BE49-F238E27FC236}">
                  <a16:creationId xmlns:a16="http://schemas.microsoft.com/office/drawing/2014/main" id="{F6931DFE-A35B-0646-EDC5-C7579EF343D5}"/>
                </a:ext>
              </a:extLst>
            </p:cNvPr>
            <p:cNvSpPr/>
            <p:nvPr/>
          </p:nvSpPr>
          <p:spPr>
            <a:xfrm>
              <a:off x="9044536" y="2573972"/>
              <a:ext cx="821450" cy="1235201"/>
            </a:xfrm>
            <a:custGeom>
              <a:avLst/>
              <a:gdLst>
                <a:gd name="connsiteX0" fmla="*/ 97020 w 821450"/>
                <a:gd name="connsiteY0" fmla="*/ 949547 h 1235201"/>
                <a:gd name="connsiteX1" fmla="*/ 117689 w 821450"/>
                <a:gd name="connsiteY1" fmla="*/ 1102900 h 1235201"/>
                <a:gd name="connsiteX2" fmla="*/ 697095 w 821450"/>
                <a:gd name="connsiteY2" fmla="*/ 1235202 h 1235201"/>
                <a:gd name="connsiteX3" fmla="*/ 712716 w 821450"/>
                <a:gd name="connsiteY3" fmla="*/ 1102900 h 1235201"/>
                <a:gd name="connsiteX4" fmla="*/ 695095 w 821450"/>
                <a:gd name="connsiteY4" fmla="*/ 831437 h 1235201"/>
                <a:gd name="connsiteX5" fmla="*/ 793297 w 821450"/>
                <a:gd name="connsiteY5" fmla="*/ 571214 h 1235201"/>
                <a:gd name="connsiteX6" fmla="*/ 434205 w 821450"/>
                <a:gd name="connsiteY6" fmla="*/ 184880 h 1235201"/>
                <a:gd name="connsiteX7" fmla="*/ 390294 w 821450"/>
                <a:gd name="connsiteY7" fmla="*/ 109633 h 1235201"/>
                <a:gd name="connsiteX8" fmla="*/ 171791 w 821450"/>
                <a:gd name="connsiteY8" fmla="*/ 0 h 1235201"/>
                <a:gd name="connsiteX9" fmla="*/ 341 w 821450"/>
                <a:gd name="connsiteY9" fmla="*/ 405194 h 1235201"/>
                <a:gd name="connsiteX10" fmla="*/ 97020 w 821450"/>
                <a:gd name="connsiteY10" fmla="*/ 949547 h 123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450" h="1235201">
                  <a:moveTo>
                    <a:pt x="97020" y="949547"/>
                  </a:moveTo>
                  <a:cubicBezTo>
                    <a:pt x="109593" y="984504"/>
                    <a:pt x="115498" y="1040606"/>
                    <a:pt x="117689" y="1102900"/>
                  </a:cubicBezTo>
                  <a:cubicBezTo>
                    <a:pt x="253134" y="1120902"/>
                    <a:pt x="692332" y="1233964"/>
                    <a:pt x="697095" y="1235202"/>
                  </a:cubicBezTo>
                  <a:cubicBezTo>
                    <a:pt x="705658" y="1191558"/>
                    <a:pt x="710877" y="1147334"/>
                    <a:pt x="712716" y="1102900"/>
                  </a:cubicBezTo>
                  <a:cubicBezTo>
                    <a:pt x="712716" y="993934"/>
                    <a:pt x="695095" y="831437"/>
                    <a:pt x="695095" y="831437"/>
                  </a:cubicBezTo>
                  <a:cubicBezTo>
                    <a:pt x="843970" y="763429"/>
                    <a:pt x="838731" y="629793"/>
                    <a:pt x="793297" y="571214"/>
                  </a:cubicBezTo>
                  <a:cubicBezTo>
                    <a:pt x="747863" y="512636"/>
                    <a:pt x="500403" y="241554"/>
                    <a:pt x="434205" y="184880"/>
                  </a:cubicBezTo>
                  <a:cubicBezTo>
                    <a:pt x="411926" y="165116"/>
                    <a:pt x="396543" y="138751"/>
                    <a:pt x="390294" y="109633"/>
                  </a:cubicBezTo>
                  <a:cubicBezTo>
                    <a:pt x="242085" y="50483"/>
                    <a:pt x="171791" y="0"/>
                    <a:pt x="171791" y="0"/>
                  </a:cubicBezTo>
                  <a:cubicBezTo>
                    <a:pt x="121308" y="84677"/>
                    <a:pt x="5484" y="277082"/>
                    <a:pt x="341" y="405194"/>
                  </a:cubicBezTo>
                  <a:cubicBezTo>
                    <a:pt x="-4993" y="558546"/>
                    <a:pt x="53395" y="828485"/>
                    <a:pt x="97020" y="949547"/>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17" name="任意多边形: 形状 16">
              <a:extLst>
                <a:ext uri="{FF2B5EF4-FFF2-40B4-BE49-F238E27FC236}">
                  <a16:creationId xmlns:a16="http://schemas.microsoft.com/office/drawing/2014/main" id="{7988EAF2-B90D-8405-D8DD-4A720D6C8557}"/>
                </a:ext>
              </a:extLst>
            </p:cNvPr>
            <p:cNvSpPr/>
            <p:nvPr/>
          </p:nvSpPr>
          <p:spPr>
            <a:xfrm>
              <a:off x="8408130" y="3907091"/>
              <a:ext cx="1294828" cy="1223105"/>
            </a:xfrm>
            <a:custGeom>
              <a:avLst/>
              <a:gdLst>
                <a:gd name="connsiteX0" fmla="*/ 0 w 1294828"/>
                <a:gd name="connsiteY0" fmla="*/ 1002221 h 1223105"/>
                <a:gd name="connsiteX1" fmla="*/ 0 w 1294828"/>
                <a:gd name="connsiteY1" fmla="*/ 1002221 h 1223105"/>
                <a:gd name="connsiteX2" fmla="*/ 187928 w 1294828"/>
                <a:gd name="connsiteY2" fmla="*/ 1223105 h 1223105"/>
                <a:gd name="connsiteX3" fmla="*/ 187928 w 1294828"/>
                <a:gd name="connsiteY3" fmla="*/ 1223105 h 1223105"/>
                <a:gd name="connsiteX4" fmla="*/ 707136 w 1294828"/>
                <a:gd name="connsiteY4" fmla="*/ 976217 h 1223105"/>
                <a:gd name="connsiteX5" fmla="*/ 1237679 w 1294828"/>
                <a:gd name="connsiteY5" fmla="*/ 508921 h 1223105"/>
                <a:gd name="connsiteX6" fmla="*/ 1275779 w 1294828"/>
                <a:gd name="connsiteY6" fmla="*/ 265462 h 1223105"/>
                <a:gd name="connsiteX7" fmla="*/ 1285304 w 1294828"/>
                <a:gd name="connsiteY7" fmla="*/ 267938 h 1223105"/>
                <a:gd name="connsiteX8" fmla="*/ 1294829 w 1294828"/>
                <a:gd name="connsiteY8" fmla="*/ 129540 h 1223105"/>
                <a:gd name="connsiteX9" fmla="*/ 1195578 w 1294828"/>
                <a:gd name="connsiteY9" fmla="*/ 108204 h 1223105"/>
                <a:gd name="connsiteX10" fmla="*/ 856297 w 1294828"/>
                <a:gd name="connsiteY10" fmla="*/ 30766 h 1223105"/>
                <a:gd name="connsiteX11" fmla="*/ 749808 w 1294828"/>
                <a:gd name="connsiteY11" fmla="*/ 0 h 1223105"/>
                <a:gd name="connsiteX12" fmla="*/ 726281 w 1294828"/>
                <a:gd name="connsiteY12" fmla="*/ 105918 h 1223105"/>
                <a:gd name="connsiteX13" fmla="*/ 449294 w 1294828"/>
                <a:gd name="connsiteY13" fmla="*/ 503492 h 1223105"/>
                <a:gd name="connsiteX14" fmla="*/ 84772 w 1294828"/>
                <a:gd name="connsiteY14" fmla="*/ 885920 h 1223105"/>
                <a:gd name="connsiteX15" fmla="*/ 0 w 1294828"/>
                <a:gd name="connsiteY15" fmla="*/ 1002221 h 122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4828" h="1223105">
                  <a:moveTo>
                    <a:pt x="0" y="1002221"/>
                  </a:moveTo>
                  <a:lnTo>
                    <a:pt x="0" y="1002221"/>
                  </a:lnTo>
                  <a:cubicBezTo>
                    <a:pt x="0" y="1002221"/>
                    <a:pt x="188881" y="1222629"/>
                    <a:pt x="187928" y="1223105"/>
                  </a:cubicBezTo>
                  <a:lnTo>
                    <a:pt x="187928" y="1223105"/>
                  </a:lnTo>
                  <a:cubicBezTo>
                    <a:pt x="328803" y="1145191"/>
                    <a:pt x="587216" y="1029081"/>
                    <a:pt x="707136" y="976217"/>
                  </a:cubicBezTo>
                  <a:cubicBezTo>
                    <a:pt x="869061" y="904780"/>
                    <a:pt x="1210151" y="627126"/>
                    <a:pt x="1237679" y="508921"/>
                  </a:cubicBezTo>
                  <a:cubicBezTo>
                    <a:pt x="1255052" y="428568"/>
                    <a:pt x="1267768" y="347282"/>
                    <a:pt x="1275779" y="265462"/>
                  </a:cubicBezTo>
                  <a:lnTo>
                    <a:pt x="1285304" y="267938"/>
                  </a:lnTo>
                  <a:cubicBezTo>
                    <a:pt x="1283780" y="221599"/>
                    <a:pt x="1286970" y="175231"/>
                    <a:pt x="1294829" y="129540"/>
                  </a:cubicBezTo>
                  <a:cubicBezTo>
                    <a:pt x="1294829" y="129540"/>
                    <a:pt x="1255109" y="121158"/>
                    <a:pt x="1195578" y="108204"/>
                  </a:cubicBezTo>
                  <a:cubicBezTo>
                    <a:pt x="1099661" y="87344"/>
                    <a:pt x="955453" y="55531"/>
                    <a:pt x="856297" y="30766"/>
                  </a:cubicBezTo>
                  <a:cubicBezTo>
                    <a:pt x="761809" y="7239"/>
                    <a:pt x="749808" y="0"/>
                    <a:pt x="749808" y="0"/>
                  </a:cubicBezTo>
                  <a:cubicBezTo>
                    <a:pt x="747236" y="45339"/>
                    <a:pt x="746188" y="83249"/>
                    <a:pt x="726281" y="105918"/>
                  </a:cubicBezTo>
                  <a:cubicBezTo>
                    <a:pt x="526256" y="267843"/>
                    <a:pt x="478631" y="419576"/>
                    <a:pt x="449294" y="503492"/>
                  </a:cubicBezTo>
                  <a:cubicBezTo>
                    <a:pt x="419957" y="587407"/>
                    <a:pt x="186404" y="734759"/>
                    <a:pt x="84772" y="885920"/>
                  </a:cubicBezTo>
                  <a:cubicBezTo>
                    <a:pt x="56769" y="926878"/>
                    <a:pt x="29432" y="965454"/>
                    <a:pt x="0" y="1002221"/>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18" name="任意多边形: 形状 17">
              <a:extLst>
                <a:ext uri="{FF2B5EF4-FFF2-40B4-BE49-F238E27FC236}">
                  <a16:creationId xmlns:a16="http://schemas.microsoft.com/office/drawing/2014/main" id="{41CD0B65-2B9C-0CE7-B5A2-B987AE163387}"/>
                </a:ext>
              </a:extLst>
            </p:cNvPr>
            <p:cNvSpPr/>
            <p:nvPr/>
          </p:nvSpPr>
          <p:spPr>
            <a:xfrm>
              <a:off x="9375156" y="4165981"/>
              <a:ext cx="1190100" cy="636936"/>
            </a:xfrm>
            <a:custGeom>
              <a:avLst/>
              <a:gdLst>
                <a:gd name="connsiteX0" fmla="*/ 31575 w 1190100"/>
                <a:gd name="connsiteY0" fmla="*/ 485394 h 636936"/>
                <a:gd name="connsiteX1" fmla="*/ 55673 w 1190100"/>
                <a:gd name="connsiteY1" fmla="*/ 494919 h 636936"/>
                <a:gd name="connsiteX2" fmla="*/ 128730 w 1190100"/>
                <a:gd name="connsiteY2" fmla="*/ 515017 h 636936"/>
                <a:gd name="connsiteX3" fmla="*/ 1092374 w 1190100"/>
                <a:gd name="connsiteY3" fmla="*/ 636937 h 636936"/>
                <a:gd name="connsiteX4" fmla="*/ 1092374 w 1190100"/>
                <a:gd name="connsiteY4" fmla="*/ 636937 h 636936"/>
                <a:gd name="connsiteX5" fmla="*/ 1190101 w 1190100"/>
                <a:gd name="connsiteY5" fmla="*/ 252031 h 636936"/>
                <a:gd name="connsiteX6" fmla="*/ 509539 w 1190100"/>
                <a:gd name="connsiteY6" fmla="*/ 64484 h 636936"/>
                <a:gd name="connsiteX7" fmla="*/ 302466 w 1190100"/>
                <a:gd name="connsiteY7" fmla="*/ 0 h 636936"/>
                <a:gd name="connsiteX8" fmla="*/ 31575 w 1190100"/>
                <a:gd name="connsiteY8" fmla="*/ 485394 h 63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100" h="636936">
                  <a:moveTo>
                    <a:pt x="31575" y="485394"/>
                  </a:moveTo>
                  <a:cubicBezTo>
                    <a:pt x="39414" y="489032"/>
                    <a:pt x="47463" y="492214"/>
                    <a:pt x="55673" y="494919"/>
                  </a:cubicBezTo>
                  <a:cubicBezTo>
                    <a:pt x="79648" y="502920"/>
                    <a:pt x="104032" y="509635"/>
                    <a:pt x="128730" y="515017"/>
                  </a:cubicBezTo>
                  <a:cubicBezTo>
                    <a:pt x="375713" y="570833"/>
                    <a:pt x="936069" y="619792"/>
                    <a:pt x="1092374" y="636937"/>
                  </a:cubicBezTo>
                  <a:lnTo>
                    <a:pt x="1092374" y="636937"/>
                  </a:lnTo>
                  <a:cubicBezTo>
                    <a:pt x="1147143" y="498920"/>
                    <a:pt x="1190101" y="252031"/>
                    <a:pt x="1190101" y="252031"/>
                  </a:cubicBezTo>
                  <a:cubicBezTo>
                    <a:pt x="937307" y="171926"/>
                    <a:pt x="574500" y="80581"/>
                    <a:pt x="509539" y="64484"/>
                  </a:cubicBezTo>
                  <a:cubicBezTo>
                    <a:pt x="416385" y="41720"/>
                    <a:pt x="302466" y="0"/>
                    <a:pt x="302466" y="0"/>
                  </a:cubicBezTo>
                  <a:cubicBezTo>
                    <a:pt x="302466" y="0"/>
                    <a:pt x="-116158" y="411766"/>
                    <a:pt x="31575" y="485394"/>
                  </a:cubicBezTo>
                  <a:close/>
                </a:path>
              </a:pathLst>
            </a:custGeom>
            <a:solidFill>
              <a:schemeClr val="accent3"/>
            </a:solidFill>
            <a:ln w="9525" cap="flat">
              <a:noFill/>
              <a:prstDash val="solid"/>
              <a:miter/>
            </a:ln>
          </p:spPr>
          <p:txBody>
            <a:bodyPr rtlCol="0" anchor="ctr">
              <a:noAutofit/>
            </a:bodyPr>
            <a:lstStyle/>
            <a:p>
              <a:endParaRPr lang="en-US">
                <a:cs typeface="+mn-ea"/>
                <a:sym typeface="+mn-lt"/>
              </a:endParaRPr>
            </a:p>
          </p:txBody>
        </p:sp>
        <p:sp>
          <p:nvSpPr>
            <p:cNvPr id="19" name="任意多边形: 形状 18">
              <a:extLst>
                <a:ext uri="{FF2B5EF4-FFF2-40B4-BE49-F238E27FC236}">
                  <a16:creationId xmlns:a16="http://schemas.microsoft.com/office/drawing/2014/main" id="{57EE20D5-41F0-3477-F4F2-990C1804B38A}"/>
                </a:ext>
              </a:extLst>
            </p:cNvPr>
            <p:cNvSpPr/>
            <p:nvPr/>
          </p:nvSpPr>
          <p:spPr>
            <a:xfrm>
              <a:off x="9298718" y="2484628"/>
              <a:ext cx="136207" cy="128968"/>
            </a:xfrm>
            <a:custGeom>
              <a:avLst/>
              <a:gdLst>
                <a:gd name="connsiteX0" fmla="*/ 0 w 136207"/>
                <a:gd name="connsiteY0" fmla="*/ 0 h 128968"/>
                <a:gd name="connsiteX1" fmla="*/ 130016 w 136207"/>
                <a:gd name="connsiteY1" fmla="*/ 128968 h 128968"/>
                <a:gd name="connsiteX2" fmla="*/ 136208 w 136207"/>
                <a:gd name="connsiteY2" fmla="*/ 73723 h 128968"/>
                <a:gd name="connsiteX3" fmla="*/ 0 w 136207"/>
                <a:gd name="connsiteY3" fmla="*/ 0 h 128968"/>
              </a:gdLst>
              <a:ahLst/>
              <a:cxnLst>
                <a:cxn ang="0">
                  <a:pos x="connsiteX0" y="connsiteY0"/>
                </a:cxn>
                <a:cxn ang="0">
                  <a:pos x="connsiteX1" y="connsiteY1"/>
                </a:cxn>
                <a:cxn ang="0">
                  <a:pos x="connsiteX2" y="connsiteY2"/>
                </a:cxn>
                <a:cxn ang="0">
                  <a:pos x="connsiteX3" y="connsiteY3"/>
                </a:cxn>
              </a:cxnLst>
              <a:rect l="l" t="t" r="r" b="b"/>
              <a:pathLst>
                <a:path w="136207" h="128968">
                  <a:moveTo>
                    <a:pt x="0" y="0"/>
                  </a:moveTo>
                  <a:cubicBezTo>
                    <a:pt x="31166" y="53730"/>
                    <a:pt x="76038" y="98231"/>
                    <a:pt x="130016" y="128968"/>
                  </a:cubicBezTo>
                  <a:cubicBezTo>
                    <a:pt x="130712" y="110423"/>
                    <a:pt x="132779" y="91964"/>
                    <a:pt x="136208" y="73723"/>
                  </a:cubicBezTo>
                  <a:cubicBezTo>
                    <a:pt x="136208" y="73723"/>
                    <a:pt x="55340" y="43434"/>
                    <a:pt x="0" y="0"/>
                  </a:cubicBezTo>
                  <a:close/>
                </a:path>
              </a:pathLst>
            </a:custGeom>
            <a:solidFill>
              <a:srgbClr val="A77860"/>
            </a:solidFill>
            <a:ln w="9525" cap="flat">
              <a:noFill/>
              <a:prstDash val="solid"/>
              <a:miter/>
            </a:ln>
          </p:spPr>
          <p:txBody>
            <a:bodyPr rtlCol="0" anchor="ctr">
              <a:noAutofit/>
            </a:bodyPr>
            <a:lstStyle/>
            <a:p>
              <a:endParaRPr lang="en-US">
                <a:cs typeface="+mn-ea"/>
                <a:sym typeface="+mn-lt"/>
              </a:endParaRPr>
            </a:p>
          </p:txBody>
        </p:sp>
        <p:sp>
          <p:nvSpPr>
            <p:cNvPr id="20" name="任意多边形: 形状 19">
              <a:extLst>
                <a:ext uri="{FF2B5EF4-FFF2-40B4-BE49-F238E27FC236}">
                  <a16:creationId xmlns:a16="http://schemas.microsoft.com/office/drawing/2014/main" id="{1C1A8BCC-978D-E97B-01B0-FD8605B3878A}"/>
                </a:ext>
              </a:extLst>
            </p:cNvPr>
            <p:cNvSpPr/>
            <p:nvPr/>
          </p:nvSpPr>
          <p:spPr>
            <a:xfrm>
              <a:off x="9100627" y="1143031"/>
              <a:ext cx="334216" cy="1952569"/>
            </a:xfrm>
            <a:custGeom>
              <a:avLst/>
              <a:gdLst>
                <a:gd name="connsiteX0" fmla="*/ 177326 w 334216"/>
                <a:gd name="connsiteY0" fmla="*/ 1952053 h 1952569"/>
                <a:gd name="connsiteX1" fmla="*/ 7971 w 334216"/>
                <a:gd name="connsiteY1" fmla="*/ 1592104 h 1952569"/>
                <a:gd name="connsiteX2" fmla="*/ 63597 w 334216"/>
                <a:gd name="connsiteY2" fmla="*/ 927068 h 1952569"/>
                <a:gd name="connsiteX3" fmla="*/ 92649 w 334216"/>
                <a:gd name="connsiteY3" fmla="*/ 400907 h 1952569"/>
                <a:gd name="connsiteX4" fmla="*/ 93982 w 334216"/>
                <a:gd name="connsiteY4" fmla="*/ 0 h 1952569"/>
                <a:gd name="connsiteX5" fmla="*/ 200091 w 334216"/>
                <a:gd name="connsiteY5" fmla="*/ 0 h 1952569"/>
                <a:gd name="connsiteX6" fmla="*/ 281529 w 334216"/>
                <a:gd name="connsiteY6" fmla="*/ 788194 h 1952569"/>
                <a:gd name="connsiteX7" fmla="*/ 302389 w 334216"/>
                <a:gd name="connsiteY7" fmla="*/ 1502569 h 1952569"/>
                <a:gd name="connsiteX8" fmla="*/ 177326 w 334216"/>
                <a:gd name="connsiteY8" fmla="*/ 1952053 h 195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216" h="1952569">
                  <a:moveTo>
                    <a:pt x="177326" y="1952053"/>
                  </a:moveTo>
                  <a:cubicBezTo>
                    <a:pt x="88172" y="1945958"/>
                    <a:pt x="-32224" y="1820990"/>
                    <a:pt x="7971" y="1592104"/>
                  </a:cubicBezTo>
                  <a:cubicBezTo>
                    <a:pt x="48167" y="1363218"/>
                    <a:pt x="76456" y="989838"/>
                    <a:pt x="63597" y="927068"/>
                  </a:cubicBezTo>
                  <a:cubicBezTo>
                    <a:pt x="33308" y="779050"/>
                    <a:pt x="79980" y="533972"/>
                    <a:pt x="92649" y="400907"/>
                  </a:cubicBezTo>
                  <a:cubicBezTo>
                    <a:pt x="105317" y="267843"/>
                    <a:pt x="93982" y="0"/>
                    <a:pt x="93982" y="0"/>
                  </a:cubicBezTo>
                  <a:lnTo>
                    <a:pt x="200091" y="0"/>
                  </a:lnTo>
                  <a:cubicBezTo>
                    <a:pt x="200091" y="0"/>
                    <a:pt x="283530" y="631793"/>
                    <a:pt x="281529" y="788194"/>
                  </a:cubicBezTo>
                  <a:cubicBezTo>
                    <a:pt x="279529" y="944594"/>
                    <a:pt x="283434" y="1380935"/>
                    <a:pt x="302389" y="1502569"/>
                  </a:cubicBezTo>
                  <a:cubicBezTo>
                    <a:pt x="321344" y="1624203"/>
                    <a:pt x="408498" y="1967675"/>
                    <a:pt x="177326" y="1952053"/>
                  </a:cubicBezTo>
                  <a:close/>
                </a:path>
              </a:pathLst>
            </a:custGeom>
            <a:solidFill>
              <a:srgbClr val="EEA886"/>
            </a:solidFill>
            <a:ln w="9525" cap="flat">
              <a:noFill/>
              <a:prstDash val="solid"/>
              <a:miter/>
            </a:ln>
          </p:spPr>
          <p:txBody>
            <a:bodyPr rtlCol="0" anchor="ctr">
              <a:noAutofit/>
            </a:bodyPr>
            <a:lstStyle/>
            <a:p>
              <a:endParaRPr lang="en-US">
                <a:cs typeface="+mn-ea"/>
                <a:sym typeface="+mn-lt"/>
              </a:endParaRPr>
            </a:p>
          </p:txBody>
        </p:sp>
        <p:sp>
          <p:nvSpPr>
            <p:cNvPr id="21" name="任意多边形: 形状 20">
              <a:extLst>
                <a:ext uri="{FF2B5EF4-FFF2-40B4-BE49-F238E27FC236}">
                  <a16:creationId xmlns:a16="http://schemas.microsoft.com/office/drawing/2014/main" id="{7764F43D-A580-77BA-91F9-D630F738E63C}"/>
                </a:ext>
              </a:extLst>
            </p:cNvPr>
            <p:cNvSpPr/>
            <p:nvPr/>
          </p:nvSpPr>
          <p:spPr>
            <a:xfrm>
              <a:off x="9435783" y="4407916"/>
              <a:ext cx="211835" cy="273653"/>
            </a:xfrm>
            <a:custGeom>
              <a:avLst/>
              <a:gdLst>
                <a:gd name="connsiteX0" fmla="*/ 0 w 211835"/>
                <a:gd name="connsiteY0" fmla="*/ 255270 h 273653"/>
                <a:gd name="connsiteX1" fmla="*/ 68104 w 211835"/>
                <a:gd name="connsiteY1" fmla="*/ 273653 h 273653"/>
                <a:gd name="connsiteX2" fmla="*/ 68104 w 211835"/>
                <a:gd name="connsiteY2" fmla="*/ 273653 h 273653"/>
                <a:gd name="connsiteX3" fmla="*/ 211836 w 211835"/>
                <a:gd name="connsiteY3" fmla="*/ 0 h 273653"/>
                <a:gd name="connsiteX4" fmla="*/ 0 w 211835"/>
                <a:gd name="connsiteY4" fmla="*/ 255270 h 273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35" h="273653">
                  <a:moveTo>
                    <a:pt x="0" y="255270"/>
                  </a:moveTo>
                  <a:cubicBezTo>
                    <a:pt x="22336" y="262680"/>
                    <a:pt x="45072" y="268824"/>
                    <a:pt x="68104" y="273653"/>
                  </a:cubicBezTo>
                  <a:lnTo>
                    <a:pt x="68104" y="273653"/>
                  </a:lnTo>
                  <a:cubicBezTo>
                    <a:pt x="172879" y="109347"/>
                    <a:pt x="211836" y="0"/>
                    <a:pt x="211836" y="0"/>
                  </a:cubicBezTo>
                  <a:cubicBezTo>
                    <a:pt x="98584" y="187071"/>
                    <a:pt x="0" y="255270"/>
                    <a:pt x="0" y="255270"/>
                  </a:cubicBezTo>
                  <a:close/>
                </a:path>
              </a:pathLst>
            </a:custGeom>
            <a:solidFill>
              <a:srgbClr val="B05555"/>
            </a:solidFill>
            <a:ln w="9525" cap="flat">
              <a:noFill/>
              <a:prstDash val="solid"/>
              <a:miter/>
            </a:ln>
          </p:spPr>
          <p:txBody>
            <a:bodyPr rtlCol="0" anchor="ctr">
              <a:noAutofit/>
            </a:bodyPr>
            <a:lstStyle/>
            <a:p>
              <a:endParaRPr lang="en-US">
                <a:cs typeface="+mn-ea"/>
                <a:sym typeface="+mn-lt"/>
              </a:endParaRPr>
            </a:p>
          </p:txBody>
        </p:sp>
      </p:grpSp>
      <p:sp>
        <p:nvSpPr>
          <p:cNvPr id="23" name="文本框 22">
            <a:extLst>
              <a:ext uri="{FF2B5EF4-FFF2-40B4-BE49-F238E27FC236}">
                <a16:creationId xmlns:a16="http://schemas.microsoft.com/office/drawing/2014/main" id="{5FCE26AC-4BFC-4749-5579-BB3259ED3770}"/>
              </a:ext>
            </a:extLst>
          </p:cNvPr>
          <p:cNvSpPr txBox="1"/>
          <p:nvPr/>
        </p:nvSpPr>
        <p:spPr>
          <a:xfrm>
            <a:off x="1096264" y="1789886"/>
            <a:ext cx="6436236" cy="1259897"/>
          </a:xfrm>
          <a:prstGeom prst="rect">
            <a:avLst/>
          </a:prstGeom>
          <a:noFill/>
        </p:spPr>
        <p:txBody>
          <a:bodyPr wrap="square" lIns="0" tIns="0" rIns="0" bIns="0" rtlCol="0" anchor="t">
            <a:noAutofit/>
          </a:bodyPr>
          <a:lstStyle/>
          <a:p>
            <a:pPr algn="l">
              <a:lnSpc>
                <a:spcPct val="130000"/>
              </a:lnSpc>
            </a:pPr>
            <a:r>
              <a:rPr lang="zh-CN" altLang="en-US" sz="1600" dirty="0">
                <a:cs typeface="+mn-ea"/>
                <a:sym typeface="+mn-lt"/>
              </a:rPr>
              <a:t>某一种瑜伽是由</a:t>
            </a:r>
            <a:r>
              <a:rPr lang="en-US" altLang="zh-CN" sz="1600" dirty="0">
                <a:cs typeface="+mn-ea"/>
                <a:sym typeface="+mn-lt"/>
              </a:rPr>
              <a:t>XXX</a:t>
            </a:r>
            <a:r>
              <a:rPr lang="zh-CN" altLang="en-US" sz="1600" dirty="0">
                <a:cs typeface="+mn-ea"/>
                <a:sym typeface="+mn-lt"/>
              </a:rPr>
              <a:t>创立和教授的哈他瑜伽课程，非常注重人体的正确的摆放，生理结构，骨胳肌肉的功能等，强调体位动作的精准，有矫正和恢复身体的效果，在练习过程中有时候需要借助工具完成相应的体位练习，给人以安全感。</a:t>
            </a:r>
            <a:endParaRPr lang="en-US" altLang="zh-CN" sz="1600" dirty="0">
              <a:cs typeface="+mn-ea"/>
              <a:sym typeface="+mn-lt"/>
            </a:endParaRPr>
          </a:p>
        </p:txBody>
      </p:sp>
      <p:sp>
        <p:nvSpPr>
          <p:cNvPr id="24" name="矩形 23">
            <a:extLst>
              <a:ext uri="{FF2B5EF4-FFF2-40B4-BE49-F238E27FC236}">
                <a16:creationId xmlns:a16="http://schemas.microsoft.com/office/drawing/2014/main" id="{C221D1F4-B115-2282-CF22-F3386F564A15}"/>
              </a:ext>
            </a:extLst>
          </p:cNvPr>
          <p:cNvSpPr/>
          <p:nvPr/>
        </p:nvSpPr>
        <p:spPr>
          <a:xfrm>
            <a:off x="1092200" y="1564966"/>
            <a:ext cx="1912257" cy="74867"/>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grpSp>
        <p:nvGrpSpPr>
          <p:cNvPr id="27" name="组合 26">
            <a:extLst>
              <a:ext uri="{FF2B5EF4-FFF2-40B4-BE49-F238E27FC236}">
                <a16:creationId xmlns:a16="http://schemas.microsoft.com/office/drawing/2014/main" id="{7F835AEF-C66E-A892-3C4B-368976D28F2E}"/>
              </a:ext>
            </a:extLst>
          </p:cNvPr>
          <p:cNvGrpSpPr/>
          <p:nvPr/>
        </p:nvGrpSpPr>
        <p:grpSpPr>
          <a:xfrm>
            <a:off x="9917296" y="1575625"/>
            <a:ext cx="1408009" cy="1408009"/>
            <a:chOff x="9901177" y="1011446"/>
            <a:chExt cx="1408009" cy="1408009"/>
          </a:xfrm>
        </p:grpSpPr>
        <p:sp>
          <p:nvSpPr>
            <p:cNvPr id="3" name="椭圆 2">
              <a:extLst>
                <a:ext uri="{FF2B5EF4-FFF2-40B4-BE49-F238E27FC236}">
                  <a16:creationId xmlns:a16="http://schemas.microsoft.com/office/drawing/2014/main" id="{270A7CB7-7317-DAD9-B3C1-2127173B1218}"/>
                </a:ext>
              </a:extLst>
            </p:cNvPr>
            <p:cNvSpPr/>
            <p:nvPr/>
          </p:nvSpPr>
          <p:spPr>
            <a:xfrm>
              <a:off x="9901177" y="1011446"/>
              <a:ext cx="1408009" cy="1408009"/>
            </a:xfrm>
            <a:prstGeom prst="ellipse">
              <a:avLst/>
            </a:prstGeom>
            <a:gradFill>
              <a:gsLst>
                <a:gs pos="0">
                  <a:schemeClr val="accent1"/>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4" name="文本框 3">
              <a:extLst>
                <a:ext uri="{FF2B5EF4-FFF2-40B4-BE49-F238E27FC236}">
                  <a16:creationId xmlns:a16="http://schemas.microsoft.com/office/drawing/2014/main" id="{CF96105B-8B7B-E3F1-2BCD-7C47DC843BEB}"/>
                </a:ext>
              </a:extLst>
            </p:cNvPr>
            <p:cNvSpPr txBox="1"/>
            <p:nvPr/>
          </p:nvSpPr>
          <p:spPr>
            <a:xfrm>
              <a:off x="10123178" y="1530784"/>
              <a:ext cx="96400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cs typeface="+mn-ea"/>
                  <a:sym typeface="+mn-lt"/>
                </a:rPr>
                <a:t>实践</a:t>
              </a:r>
              <a:endParaRPr lang="en-US" sz="2400" dirty="0">
                <a:solidFill>
                  <a:schemeClr val="bg1"/>
                </a:solidFill>
                <a:latin typeface="+mj-ea"/>
                <a:ea typeface="+mj-ea"/>
                <a:cs typeface="+mn-ea"/>
                <a:sym typeface="+mn-lt"/>
              </a:endParaRPr>
            </a:p>
          </p:txBody>
        </p:sp>
      </p:grpSp>
      <p:grpSp>
        <p:nvGrpSpPr>
          <p:cNvPr id="28" name="组合 27">
            <a:extLst>
              <a:ext uri="{FF2B5EF4-FFF2-40B4-BE49-F238E27FC236}">
                <a16:creationId xmlns:a16="http://schemas.microsoft.com/office/drawing/2014/main" id="{DC907DE4-6276-C673-BC73-AD6B187F3EA7}"/>
              </a:ext>
            </a:extLst>
          </p:cNvPr>
          <p:cNvGrpSpPr/>
          <p:nvPr/>
        </p:nvGrpSpPr>
        <p:grpSpPr>
          <a:xfrm>
            <a:off x="9914146" y="3334116"/>
            <a:ext cx="1408009" cy="1408009"/>
            <a:chOff x="9901177" y="2571364"/>
            <a:chExt cx="1408009" cy="1408009"/>
          </a:xfrm>
        </p:grpSpPr>
        <p:sp>
          <p:nvSpPr>
            <p:cNvPr id="25" name="椭圆 24">
              <a:extLst>
                <a:ext uri="{FF2B5EF4-FFF2-40B4-BE49-F238E27FC236}">
                  <a16:creationId xmlns:a16="http://schemas.microsoft.com/office/drawing/2014/main" id="{8CBE0FCF-62DC-F98D-672E-C5ACF3C46A8D}"/>
                </a:ext>
              </a:extLst>
            </p:cNvPr>
            <p:cNvSpPr/>
            <p:nvPr/>
          </p:nvSpPr>
          <p:spPr>
            <a:xfrm>
              <a:off x="9901177" y="2571364"/>
              <a:ext cx="1408009" cy="1408009"/>
            </a:xfrm>
            <a:prstGeom prst="ellipse">
              <a:avLst/>
            </a:prstGeom>
            <a:gradFill>
              <a:gsLst>
                <a:gs pos="0">
                  <a:schemeClr val="accent1"/>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26" name="文本框 25">
              <a:extLst>
                <a:ext uri="{FF2B5EF4-FFF2-40B4-BE49-F238E27FC236}">
                  <a16:creationId xmlns:a16="http://schemas.microsoft.com/office/drawing/2014/main" id="{87CAB590-DD0F-4478-A98F-3193DCE123B1}"/>
                </a:ext>
              </a:extLst>
            </p:cNvPr>
            <p:cNvSpPr txBox="1"/>
            <p:nvPr/>
          </p:nvSpPr>
          <p:spPr>
            <a:xfrm>
              <a:off x="10123178" y="3090702"/>
              <a:ext cx="964006"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cs typeface="+mn-ea"/>
                  <a:sym typeface="+mn-lt"/>
                </a:rPr>
                <a:t>自修</a:t>
              </a:r>
              <a:endParaRPr lang="en-US" sz="2400" dirty="0">
                <a:solidFill>
                  <a:schemeClr val="bg1"/>
                </a:solidFill>
                <a:latin typeface="+mj-ea"/>
                <a:ea typeface="+mj-ea"/>
                <a:cs typeface="+mn-ea"/>
                <a:sym typeface="+mn-lt"/>
              </a:endParaRPr>
            </a:p>
          </p:txBody>
        </p:sp>
      </p:grpSp>
      <p:grpSp>
        <p:nvGrpSpPr>
          <p:cNvPr id="31" name="组合 30">
            <a:extLst>
              <a:ext uri="{FF2B5EF4-FFF2-40B4-BE49-F238E27FC236}">
                <a16:creationId xmlns:a16="http://schemas.microsoft.com/office/drawing/2014/main" id="{FF052858-833F-4AF9-B814-215CF032000A}"/>
              </a:ext>
            </a:extLst>
          </p:cNvPr>
          <p:cNvGrpSpPr/>
          <p:nvPr/>
        </p:nvGrpSpPr>
        <p:grpSpPr>
          <a:xfrm>
            <a:off x="1033295" y="4685660"/>
            <a:ext cx="2078306" cy="810427"/>
            <a:chOff x="7121763" y="5917739"/>
            <a:chExt cx="2078306" cy="810427"/>
          </a:xfrm>
        </p:grpSpPr>
        <p:sp>
          <p:nvSpPr>
            <p:cNvPr id="29" name="矩形: 圆角 28">
              <a:extLst>
                <a:ext uri="{FF2B5EF4-FFF2-40B4-BE49-F238E27FC236}">
                  <a16:creationId xmlns:a16="http://schemas.microsoft.com/office/drawing/2014/main" id="{E25ADDB2-A418-683B-A480-9EBF512D0CEB}"/>
                </a:ext>
              </a:extLst>
            </p:cNvPr>
            <p:cNvSpPr/>
            <p:nvPr/>
          </p:nvSpPr>
          <p:spPr>
            <a:xfrm>
              <a:off x="7121763" y="5917739"/>
              <a:ext cx="2078306" cy="810427"/>
            </a:xfrm>
            <a:prstGeom prst="roundRect">
              <a:avLst>
                <a:gd name="adj" fmla="val 5384"/>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30" name="文本框 29">
              <a:extLst>
                <a:ext uri="{FF2B5EF4-FFF2-40B4-BE49-F238E27FC236}">
                  <a16:creationId xmlns:a16="http://schemas.microsoft.com/office/drawing/2014/main" id="{379726EF-1FDC-20F1-5CDB-EA6DB6F8C9D9}"/>
                </a:ext>
              </a:extLst>
            </p:cNvPr>
            <p:cNvSpPr txBox="1"/>
            <p:nvPr/>
          </p:nvSpPr>
          <p:spPr>
            <a:xfrm>
              <a:off x="7194234" y="6138286"/>
              <a:ext cx="1933365"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cs typeface="+mn-ea"/>
                  <a:sym typeface="+mn-lt"/>
                </a:rPr>
                <a:t>初学者</a:t>
              </a:r>
              <a:endParaRPr lang="en-US" sz="2400" dirty="0">
                <a:solidFill>
                  <a:schemeClr val="bg1"/>
                </a:solidFill>
                <a:latin typeface="+mj-ea"/>
                <a:ea typeface="+mj-ea"/>
                <a:cs typeface="+mn-ea"/>
                <a:sym typeface="+mn-lt"/>
              </a:endParaRPr>
            </a:p>
          </p:txBody>
        </p:sp>
      </p:grpSp>
      <p:grpSp>
        <p:nvGrpSpPr>
          <p:cNvPr id="32" name="组合 31">
            <a:extLst>
              <a:ext uri="{FF2B5EF4-FFF2-40B4-BE49-F238E27FC236}">
                <a16:creationId xmlns:a16="http://schemas.microsoft.com/office/drawing/2014/main" id="{766E31DD-2226-6E0C-8A3D-463A7855761B}"/>
              </a:ext>
            </a:extLst>
          </p:cNvPr>
          <p:cNvGrpSpPr/>
          <p:nvPr/>
        </p:nvGrpSpPr>
        <p:grpSpPr>
          <a:xfrm>
            <a:off x="3225109" y="4685660"/>
            <a:ext cx="2078306" cy="810427"/>
            <a:chOff x="7121763" y="5917739"/>
            <a:chExt cx="2078306" cy="810427"/>
          </a:xfrm>
        </p:grpSpPr>
        <p:sp>
          <p:nvSpPr>
            <p:cNvPr id="33" name="矩形: 圆角 32">
              <a:extLst>
                <a:ext uri="{FF2B5EF4-FFF2-40B4-BE49-F238E27FC236}">
                  <a16:creationId xmlns:a16="http://schemas.microsoft.com/office/drawing/2014/main" id="{ED6A4222-89E9-1014-574C-59EA91DE4F58}"/>
                </a:ext>
              </a:extLst>
            </p:cNvPr>
            <p:cNvSpPr/>
            <p:nvPr/>
          </p:nvSpPr>
          <p:spPr>
            <a:xfrm>
              <a:off x="7121763" y="5917739"/>
              <a:ext cx="2078306" cy="810427"/>
            </a:xfrm>
            <a:prstGeom prst="roundRect">
              <a:avLst>
                <a:gd name="adj" fmla="val 5384"/>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34" name="文本框 33">
              <a:extLst>
                <a:ext uri="{FF2B5EF4-FFF2-40B4-BE49-F238E27FC236}">
                  <a16:creationId xmlns:a16="http://schemas.microsoft.com/office/drawing/2014/main" id="{B62DC68D-C853-8262-07C0-BEE9CB08B81E}"/>
                </a:ext>
              </a:extLst>
            </p:cNvPr>
            <p:cNvSpPr txBox="1"/>
            <p:nvPr/>
          </p:nvSpPr>
          <p:spPr>
            <a:xfrm>
              <a:off x="7194234" y="6138286"/>
              <a:ext cx="1933365"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cs typeface="+mn-ea"/>
                  <a:sym typeface="+mn-lt"/>
                </a:rPr>
                <a:t>身体僵硬者</a:t>
              </a:r>
              <a:endParaRPr lang="en-US" sz="2400" dirty="0">
                <a:solidFill>
                  <a:schemeClr val="bg1"/>
                </a:solidFill>
                <a:latin typeface="+mj-ea"/>
                <a:ea typeface="+mj-ea"/>
                <a:cs typeface="+mn-ea"/>
                <a:sym typeface="+mn-lt"/>
              </a:endParaRPr>
            </a:p>
          </p:txBody>
        </p:sp>
      </p:grpSp>
      <p:grpSp>
        <p:nvGrpSpPr>
          <p:cNvPr id="35" name="组合 34">
            <a:extLst>
              <a:ext uri="{FF2B5EF4-FFF2-40B4-BE49-F238E27FC236}">
                <a16:creationId xmlns:a16="http://schemas.microsoft.com/office/drawing/2014/main" id="{69B70C08-5A7F-B247-A97F-C1A04009CFD5}"/>
              </a:ext>
            </a:extLst>
          </p:cNvPr>
          <p:cNvGrpSpPr/>
          <p:nvPr/>
        </p:nvGrpSpPr>
        <p:grpSpPr>
          <a:xfrm>
            <a:off x="5416922" y="4685660"/>
            <a:ext cx="2078306" cy="810427"/>
            <a:chOff x="7121763" y="5917739"/>
            <a:chExt cx="2078306" cy="810427"/>
          </a:xfrm>
        </p:grpSpPr>
        <p:sp>
          <p:nvSpPr>
            <p:cNvPr id="36" name="矩形: 圆角 35">
              <a:extLst>
                <a:ext uri="{FF2B5EF4-FFF2-40B4-BE49-F238E27FC236}">
                  <a16:creationId xmlns:a16="http://schemas.microsoft.com/office/drawing/2014/main" id="{1ECF7930-0AE1-BAC5-4412-750C1CA14182}"/>
                </a:ext>
              </a:extLst>
            </p:cNvPr>
            <p:cNvSpPr/>
            <p:nvPr/>
          </p:nvSpPr>
          <p:spPr>
            <a:xfrm>
              <a:off x="7121763" y="5917739"/>
              <a:ext cx="2078306" cy="810427"/>
            </a:xfrm>
            <a:prstGeom prst="roundRect">
              <a:avLst>
                <a:gd name="adj" fmla="val 5384"/>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37" name="文本框 36">
              <a:extLst>
                <a:ext uri="{FF2B5EF4-FFF2-40B4-BE49-F238E27FC236}">
                  <a16:creationId xmlns:a16="http://schemas.microsoft.com/office/drawing/2014/main" id="{21062C89-B51C-C883-B05C-5058D1F566E7}"/>
                </a:ext>
              </a:extLst>
            </p:cNvPr>
            <p:cNvSpPr txBox="1"/>
            <p:nvPr/>
          </p:nvSpPr>
          <p:spPr>
            <a:xfrm>
              <a:off x="7194234" y="6138286"/>
              <a:ext cx="1933365" cy="369332"/>
            </a:xfrm>
            <a:prstGeom prst="rect">
              <a:avLst/>
            </a:prstGeom>
            <a:noFill/>
          </p:spPr>
          <p:txBody>
            <a:bodyPr wrap="square" lIns="0" tIns="0" rIns="0" bIns="0" rtlCol="0" anchor="t">
              <a:noAutofit/>
            </a:bodyPr>
            <a:lstStyle/>
            <a:p>
              <a:pPr algn="ctr"/>
              <a:r>
                <a:rPr lang="zh-CN" altLang="en-US" sz="2400" dirty="0">
                  <a:solidFill>
                    <a:schemeClr val="bg1"/>
                  </a:solidFill>
                  <a:latin typeface="+mj-ea"/>
                  <a:ea typeface="+mj-ea"/>
                  <a:cs typeface="+mn-ea"/>
                  <a:sym typeface="+mn-lt"/>
                </a:rPr>
                <a:t>康复矫正者</a:t>
              </a:r>
              <a:endParaRPr lang="en-US" sz="2400" dirty="0">
                <a:solidFill>
                  <a:schemeClr val="bg1"/>
                </a:solidFill>
                <a:latin typeface="+mj-ea"/>
                <a:ea typeface="+mj-ea"/>
                <a:cs typeface="+mn-ea"/>
                <a:sym typeface="+mn-lt"/>
              </a:endParaRPr>
            </a:p>
          </p:txBody>
        </p:sp>
      </p:grpSp>
      <p:sp>
        <p:nvSpPr>
          <p:cNvPr id="39" name="矩形 38">
            <a:extLst>
              <a:ext uri="{FF2B5EF4-FFF2-40B4-BE49-F238E27FC236}">
                <a16:creationId xmlns:a16="http://schemas.microsoft.com/office/drawing/2014/main" id="{C50B9449-C07D-875F-25C7-53890A7C9BC9}"/>
              </a:ext>
            </a:extLst>
          </p:cNvPr>
          <p:cNvSpPr/>
          <p:nvPr/>
        </p:nvSpPr>
        <p:spPr>
          <a:xfrm>
            <a:off x="1092200" y="3517623"/>
            <a:ext cx="1912257" cy="74867"/>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mn-ea"/>
              <a:sym typeface="+mn-lt"/>
            </a:endParaRPr>
          </a:p>
        </p:txBody>
      </p:sp>
      <p:sp>
        <p:nvSpPr>
          <p:cNvPr id="40" name="文本框 39">
            <a:extLst>
              <a:ext uri="{FF2B5EF4-FFF2-40B4-BE49-F238E27FC236}">
                <a16:creationId xmlns:a16="http://schemas.microsoft.com/office/drawing/2014/main" id="{9C8B6236-D4A5-2AB0-01AB-0BCED9B396B7}"/>
              </a:ext>
            </a:extLst>
          </p:cNvPr>
          <p:cNvSpPr txBox="1"/>
          <p:nvPr/>
        </p:nvSpPr>
        <p:spPr>
          <a:xfrm>
            <a:off x="1105766" y="3703959"/>
            <a:ext cx="6436236" cy="619721"/>
          </a:xfrm>
          <a:prstGeom prst="rect">
            <a:avLst/>
          </a:prstGeom>
          <a:noFill/>
        </p:spPr>
        <p:txBody>
          <a:bodyPr wrap="square" lIns="0" tIns="0" rIns="0" bIns="0" rtlCol="0" anchor="t">
            <a:noAutofit/>
          </a:bodyPr>
          <a:lstStyle/>
          <a:p>
            <a:pPr algn="l">
              <a:lnSpc>
                <a:spcPct val="130000"/>
              </a:lnSpc>
            </a:pPr>
            <a:r>
              <a:rPr lang="zh-CN" altLang="en-US" sz="1600" dirty="0">
                <a:cs typeface="+mn-ea"/>
                <a:sym typeface="+mn-lt"/>
              </a:rPr>
              <a:t>辅具协助快速达到相应体式的效果，</a:t>
            </a:r>
            <a:r>
              <a:rPr lang="zh-CN" altLang="en-US" sz="1600" b="0" i="0" dirty="0">
                <a:solidFill>
                  <a:srgbClr val="333333"/>
                </a:solidFill>
                <a:effectLst/>
                <a:cs typeface="+mn-ea"/>
                <a:sym typeface="+mn-lt"/>
              </a:rPr>
              <a:t> 有利于矫正身体，恢复伤病，同时也适合需要提高体位质量的练习者。</a:t>
            </a:r>
            <a:endParaRPr lang="en-US" altLang="zh-CN" sz="1600" dirty="0">
              <a:cs typeface="+mn-ea"/>
              <a:sym typeface="+mn-lt"/>
            </a:endParaRPr>
          </a:p>
        </p:txBody>
      </p:sp>
      <p:sp>
        <p:nvSpPr>
          <p:cNvPr id="42" name="标题 41">
            <a:extLst>
              <a:ext uri="{FF2B5EF4-FFF2-40B4-BE49-F238E27FC236}">
                <a16:creationId xmlns:a16="http://schemas.microsoft.com/office/drawing/2014/main" id="{18227798-43F5-7199-5306-5BEC9FC58F77}"/>
              </a:ext>
            </a:extLst>
          </p:cNvPr>
          <p:cNvSpPr>
            <a:spLocks noGrp="1"/>
          </p:cNvSpPr>
          <p:nvPr>
            <p:ph type="title"/>
          </p:nvPr>
        </p:nvSpPr>
        <p:spPr/>
        <p:txBody>
          <a:bodyPr>
            <a:noAutofit/>
          </a:bodyPr>
          <a:lstStyle/>
          <a:p>
            <a:r>
              <a:rPr lang="zh-CN" altLang="en-US" dirty="0">
                <a:latin typeface="+mj-ea"/>
                <a:cs typeface="+mn-ea"/>
                <a:sym typeface="+mn-lt"/>
              </a:rPr>
              <a:t>某一种瑜伽</a:t>
            </a:r>
            <a:endParaRPr lang="en-US" dirty="0">
              <a:latin typeface="+mj-ea"/>
              <a:cs typeface="+mn-ea"/>
              <a:sym typeface="+mn-lt"/>
            </a:endParaRPr>
          </a:p>
        </p:txBody>
      </p:sp>
    </p:spTree>
    <p:extLst>
      <p:ext uri="{BB962C8B-B14F-4D97-AF65-F5344CB8AC3E}">
        <p14:creationId xmlns:p14="http://schemas.microsoft.com/office/powerpoint/2010/main" val="3740468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991631-C18A-E63F-9FC5-71836498E41D}"/>
              </a:ext>
            </a:extLst>
          </p:cNvPr>
          <p:cNvSpPr>
            <a:spLocks noGrp="1"/>
          </p:cNvSpPr>
          <p:nvPr>
            <p:ph type="title"/>
          </p:nvPr>
        </p:nvSpPr>
        <p:spPr/>
        <p:txBody>
          <a:bodyPr>
            <a:noAutofit/>
          </a:bodyPr>
          <a:lstStyle/>
          <a:p>
            <a:r>
              <a:rPr lang="zh-CN" altLang="en-US" dirty="0">
                <a:latin typeface="+mj-ea"/>
                <a:cs typeface="+mn-ea"/>
                <a:sym typeface="+mn-lt"/>
              </a:rPr>
              <a:t>某一种瑜伽的独特体验</a:t>
            </a:r>
            <a:endParaRPr lang="en-US" dirty="0">
              <a:latin typeface="+mj-ea"/>
              <a:cs typeface="+mn-ea"/>
              <a:sym typeface="+mn-lt"/>
            </a:endParaRPr>
          </a:p>
        </p:txBody>
      </p:sp>
      <p:grpSp>
        <p:nvGrpSpPr>
          <p:cNvPr id="105" name="组合 104">
            <a:extLst>
              <a:ext uri="{FF2B5EF4-FFF2-40B4-BE49-F238E27FC236}">
                <a16:creationId xmlns:a16="http://schemas.microsoft.com/office/drawing/2014/main" id="{9E148A8A-A11C-81B7-D3A1-B78CA8416D43}"/>
              </a:ext>
            </a:extLst>
          </p:cNvPr>
          <p:cNvGrpSpPr/>
          <p:nvPr/>
        </p:nvGrpSpPr>
        <p:grpSpPr>
          <a:xfrm>
            <a:off x="991062" y="1417679"/>
            <a:ext cx="2755938" cy="613091"/>
            <a:chOff x="991062" y="1478639"/>
            <a:chExt cx="2755938" cy="613091"/>
          </a:xfrm>
        </p:grpSpPr>
        <p:sp>
          <p:nvSpPr>
            <p:cNvPr id="4" name="矩形: 圆角 3">
              <a:extLst>
                <a:ext uri="{FF2B5EF4-FFF2-40B4-BE49-F238E27FC236}">
                  <a16:creationId xmlns:a16="http://schemas.microsoft.com/office/drawing/2014/main" id="{81B60AF9-62BA-5CBD-98A4-F8087C3CC013}"/>
                </a:ext>
              </a:extLst>
            </p:cNvPr>
            <p:cNvSpPr/>
            <p:nvPr>
              <p:custDataLst>
                <p:tags r:id="rId16"/>
              </p:custDataLst>
            </p:nvPr>
          </p:nvSpPr>
          <p:spPr>
            <a:xfrm>
              <a:off x="991062" y="1508793"/>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a:cs typeface="+mn-ea"/>
                <a:sym typeface="+mn-lt"/>
              </a:endParaRPr>
            </a:p>
          </p:txBody>
        </p:sp>
        <p:sp>
          <p:nvSpPr>
            <p:cNvPr id="6" name="文本框 5">
              <a:extLst>
                <a:ext uri="{FF2B5EF4-FFF2-40B4-BE49-F238E27FC236}">
                  <a16:creationId xmlns:a16="http://schemas.microsoft.com/office/drawing/2014/main" id="{AB6B7216-467D-C399-9981-FE65EC14AC51}"/>
                </a:ext>
              </a:extLst>
            </p:cNvPr>
            <p:cNvSpPr txBox="1"/>
            <p:nvPr/>
          </p:nvSpPr>
          <p:spPr>
            <a:xfrm>
              <a:off x="1380841" y="1641981"/>
              <a:ext cx="2366159"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强调精确与协调</a:t>
              </a:r>
              <a:endParaRPr lang="en-US" sz="2400" dirty="0">
                <a:solidFill>
                  <a:schemeClr val="bg1"/>
                </a:solidFill>
                <a:latin typeface="+mj-ea"/>
                <a:ea typeface="+mj-ea"/>
                <a:cs typeface="+mn-ea"/>
                <a:sym typeface="+mn-lt"/>
              </a:endParaRPr>
            </a:p>
          </p:txBody>
        </p:sp>
        <p:sp>
          <p:nvSpPr>
            <p:cNvPr id="7" name="文本框 6">
              <a:extLst>
                <a:ext uri="{FF2B5EF4-FFF2-40B4-BE49-F238E27FC236}">
                  <a16:creationId xmlns:a16="http://schemas.microsoft.com/office/drawing/2014/main" id="{FF1DE04A-D0EF-FA47-CE97-38E63CB36460}"/>
                </a:ext>
              </a:extLst>
            </p:cNvPr>
            <p:cNvSpPr txBox="1"/>
            <p:nvPr/>
          </p:nvSpPr>
          <p:spPr>
            <a:xfrm>
              <a:off x="1068816" y="1478639"/>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1</a:t>
              </a:r>
            </a:p>
          </p:txBody>
        </p:sp>
      </p:grpSp>
      <p:grpSp>
        <p:nvGrpSpPr>
          <p:cNvPr id="13" name="组合 12">
            <a:extLst>
              <a:ext uri="{FF2B5EF4-FFF2-40B4-BE49-F238E27FC236}">
                <a16:creationId xmlns:a16="http://schemas.microsoft.com/office/drawing/2014/main" id="{B420B396-3358-8A3F-36CB-29DB0830C864}"/>
              </a:ext>
            </a:extLst>
          </p:cNvPr>
          <p:cNvGrpSpPr/>
          <p:nvPr/>
        </p:nvGrpSpPr>
        <p:grpSpPr>
          <a:xfrm>
            <a:off x="1056116" y="1530003"/>
            <a:ext cx="2819132" cy="1922369"/>
            <a:chOff x="1056116" y="1530003"/>
            <a:chExt cx="2819132" cy="1922369"/>
          </a:xfrm>
        </p:grpSpPr>
        <p:sp>
          <p:nvSpPr>
            <p:cNvPr id="5" name="矩形: 圆角 4">
              <a:extLst>
                <a:ext uri="{FF2B5EF4-FFF2-40B4-BE49-F238E27FC236}">
                  <a16:creationId xmlns:a16="http://schemas.microsoft.com/office/drawing/2014/main" id="{59A04998-A03C-D8FA-CA77-FBC6058175FD}"/>
                </a:ext>
              </a:extLst>
            </p:cNvPr>
            <p:cNvSpPr/>
            <p:nvPr>
              <p:custDataLst>
                <p:tags r:id="rId15"/>
              </p:custDataLst>
            </p:nvPr>
          </p:nvSpPr>
          <p:spPr>
            <a:xfrm>
              <a:off x="1056116" y="1530003"/>
              <a:ext cx="2819132" cy="1922369"/>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14" name="文本框 13">
              <a:extLst>
                <a:ext uri="{FF2B5EF4-FFF2-40B4-BE49-F238E27FC236}">
                  <a16:creationId xmlns:a16="http://schemas.microsoft.com/office/drawing/2014/main" id="{7ECE26B2-CF0C-F454-0CA1-D5DFD22235FF}"/>
                </a:ext>
              </a:extLst>
            </p:cNvPr>
            <p:cNvSpPr txBox="1"/>
            <p:nvPr/>
          </p:nvSpPr>
          <p:spPr>
            <a:xfrm>
              <a:off x="1481274" y="2141459"/>
              <a:ext cx="2225921" cy="1259897"/>
            </a:xfrm>
            <a:prstGeom prst="rect">
              <a:avLst/>
            </a:prstGeom>
            <a:noFill/>
            <a:effectLst/>
          </p:spPr>
          <p:txBody>
            <a:bodyPr wrap="square" lIns="0" tIns="0" rIns="0" bIns="0" rtlCol="0" anchor="t">
              <a:noAutofit/>
            </a:bodyPr>
            <a:lstStyle/>
            <a:p>
              <a:pPr algn="l">
                <a:lnSpc>
                  <a:spcPct val="130000"/>
                </a:lnSpc>
              </a:pPr>
              <a:r>
                <a:rPr lang="zh-CN" altLang="en-US" sz="1600" dirty="0">
                  <a:cs typeface="+mn-ea"/>
                  <a:sym typeface="+mn-lt"/>
                </a:rPr>
                <a:t>让骨骼精确协作，身体的各个器官便可以处于适当的位置，营养充足，自然健康。</a:t>
              </a:r>
              <a:endParaRPr lang="en-US" sz="1600" dirty="0">
                <a:cs typeface="+mn-ea"/>
                <a:sym typeface="+mn-lt"/>
              </a:endParaRPr>
            </a:p>
          </p:txBody>
        </p:sp>
      </p:grpSp>
      <p:grpSp>
        <p:nvGrpSpPr>
          <p:cNvPr id="107" name="组合 106">
            <a:extLst>
              <a:ext uri="{FF2B5EF4-FFF2-40B4-BE49-F238E27FC236}">
                <a16:creationId xmlns:a16="http://schemas.microsoft.com/office/drawing/2014/main" id="{911F41A7-3E66-B491-957B-9C37B9358EE5}"/>
              </a:ext>
            </a:extLst>
          </p:cNvPr>
          <p:cNvGrpSpPr/>
          <p:nvPr/>
        </p:nvGrpSpPr>
        <p:grpSpPr>
          <a:xfrm>
            <a:off x="4000481" y="1417679"/>
            <a:ext cx="2716132" cy="613091"/>
            <a:chOff x="4373606" y="1478639"/>
            <a:chExt cx="2716132" cy="613091"/>
          </a:xfrm>
        </p:grpSpPr>
        <p:sp>
          <p:nvSpPr>
            <p:cNvPr id="67" name="矩形: 圆角 66">
              <a:extLst>
                <a:ext uri="{FF2B5EF4-FFF2-40B4-BE49-F238E27FC236}">
                  <a16:creationId xmlns:a16="http://schemas.microsoft.com/office/drawing/2014/main" id="{E49A2F2A-BC84-1893-EC86-40D1EA463539}"/>
                </a:ext>
              </a:extLst>
            </p:cNvPr>
            <p:cNvSpPr/>
            <p:nvPr>
              <p:custDataLst>
                <p:tags r:id="rId14"/>
              </p:custDataLst>
            </p:nvPr>
          </p:nvSpPr>
          <p:spPr>
            <a:xfrm>
              <a:off x="4373606" y="1508793"/>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a:cs typeface="+mn-ea"/>
                <a:sym typeface="+mn-lt"/>
              </a:endParaRPr>
            </a:p>
          </p:txBody>
        </p:sp>
        <p:sp>
          <p:nvSpPr>
            <p:cNvPr id="68" name="文本框 67">
              <a:extLst>
                <a:ext uri="{FF2B5EF4-FFF2-40B4-BE49-F238E27FC236}">
                  <a16:creationId xmlns:a16="http://schemas.microsoft.com/office/drawing/2014/main" id="{DE5D180C-5C6D-3221-3EFF-26BE84778EDB}"/>
                </a:ext>
              </a:extLst>
            </p:cNvPr>
            <p:cNvSpPr txBox="1"/>
            <p:nvPr/>
          </p:nvSpPr>
          <p:spPr>
            <a:xfrm>
              <a:off x="4819696" y="1641981"/>
              <a:ext cx="2225921"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长久修习</a:t>
              </a:r>
              <a:r>
                <a:rPr lang="en-US" altLang="zh-CN" sz="2400" dirty="0">
                  <a:solidFill>
                    <a:schemeClr val="bg1"/>
                  </a:solidFill>
                  <a:latin typeface="+mj-ea"/>
                  <a:ea typeface="+mj-ea"/>
                  <a:cs typeface="+mn-ea"/>
                  <a:sym typeface="+mn-lt"/>
                </a:rPr>
                <a:t>-</a:t>
              </a:r>
              <a:r>
                <a:rPr lang="zh-CN" altLang="en-US" sz="2400" dirty="0">
                  <a:solidFill>
                    <a:schemeClr val="bg1"/>
                  </a:solidFill>
                  <a:latin typeface="+mj-ea"/>
                  <a:ea typeface="+mj-ea"/>
                  <a:cs typeface="+mn-ea"/>
                  <a:sym typeface="+mn-lt"/>
                </a:rPr>
                <a:t>稳定</a:t>
              </a:r>
            </a:p>
          </p:txBody>
        </p:sp>
        <p:sp>
          <p:nvSpPr>
            <p:cNvPr id="69" name="文本框 68">
              <a:extLst>
                <a:ext uri="{FF2B5EF4-FFF2-40B4-BE49-F238E27FC236}">
                  <a16:creationId xmlns:a16="http://schemas.microsoft.com/office/drawing/2014/main" id="{01CFE7EE-CE42-0362-5FDF-1D7C7889FB45}"/>
                </a:ext>
              </a:extLst>
            </p:cNvPr>
            <p:cNvSpPr txBox="1"/>
            <p:nvPr/>
          </p:nvSpPr>
          <p:spPr>
            <a:xfrm>
              <a:off x="4507670" y="1478639"/>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2</a:t>
              </a:r>
            </a:p>
          </p:txBody>
        </p:sp>
      </p:grpSp>
      <p:grpSp>
        <p:nvGrpSpPr>
          <p:cNvPr id="12" name="组合 11">
            <a:extLst>
              <a:ext uri="{FF2B5EF4-FFF2-40B4-BE49-F238E27FC236}">
                <a16:creationId xmlns:a16="http://schemas.microsoft.com/office/drawing/2014/main" id="{1B288503-77DA-1369-551A-F88B81B37DD2}"/>
              </a:ext>
            </a:extLst>
          </p:cNvPr>
          <p:cNvGrpSpPr/>
          <p:nvPr/>
        </p:nvGrpSpPr>
        <p:grpSpPr>
          <a:xfrm>
            <a:off x="4065535" y="1530003"/>
            <a:ext cx="2819132" cy="1922369"/>
            <a:chOff x="4065535" y="1530003"/>
            <a:chExt cx="2819132" cy="1922369"/>
          </a:xfrm>
        </p:grpSpPr>
        <p:sp>
          <p:nvSpPr>
            <p:cNvPr id="66" name="矩形: 圆角 65">
              <a:extLst>
                <a:ext uri="{FF2B5EF4-FFF2-40B4-BE49-F238E27FC236}">
                  <a16:creationId xmlns:a16="http://schemas.microsoft.com/office/drawing/2014/main" id="{EFFF571B-58AA-9BE1-D6CE-4CF030642FB4}"/>
                </a:ext>
              </a:extLst>
            </p:cNvPr>
            <p:cNvSpPr/>
            <p:nvPr>
              <p:custDataLst>
                <p:tags r:id="rId13"/>
              </p:custDataLst>
            </p:nvPr>
          </p:nvSpPr>
          <p:spPr>
            <a:xfrm>
              <a:off x="4065535" y="1530003"/>
              <a:ext cx="2819132" cy="1922369"/>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65" name="文本框 64">
              <a:extLst>
                <a:ext uri="{FF2B5EF4-FFF2-40B4-BE49-F238E27FC236}">
                  <a16:creationId xmlns:a16="http://schemas.microsoft.com/office/drawing/2014/main" id="{146C4A0F-33F9-9F67-A958-D72503100A50}"/>
                </a:ext>
              </a:extLst>
            </p:cNvPr>
            <p:cNvSpPr txBox="1"/>
            <p:nvPr/>
          </p:nvSpPr>
          <p:spPr>
            <a:xfrm>
              <a:off x="4490693" y="2141459"/>
              <a:ext cx="2225921" cy="1259897"/>
            </a:xfrm>
            <a:prstGeom prst="rect">
              <a:avLst/>
            </a:prstGeom>
            <a:noFill/>
            <a:effectLst/>
          </p:spPr>
          <p:txBody>
            <a:bodyPr wrap="square" lIns="0" tIns="0" rIns="0" bIns="0" rtlCol="0" anchor="t">
              <a:noAutofit/>
            </a:bodyPr>
            <a:lstStyle/>
            <a:p>
              <a:pPr algn="l">
                <a:lnSpc>
                  <a:spcPct val="130000"/>
                </a:lnSpc>
              </a:pPr>
              <a:r>
                <a:rPr lang="zh-CN" altLang="en-US" sz="1600" dirty="0">
                  <a:cs typeface="+mn-ea"/>
                  <a:sym typeface="+mn-lt"/>
                </a:rPr>
                <a:t>精确的习练方式，让各部位协调运作，不受时间和空间约束，可长久练习一种体式无不适感。</a:t>
              </a:r>
            </a:p>
          </p:txBody>
        </p:sp>
      </p:grpSp>
      <p:grpSp>
        <p:nvGrpSpPr>
          <p:cNvPr id="109" name="组合 108">
            <a:extLst>
              <a:ext uri="{FF2B5EF4-FFF2-40B4-BE49-F238E27FC236}">
                <a16:creationId xmlns:a16="http://schemas.microsoft.com/office/drawing/2014/main" id="{8AE88764-677C-7FB5-BDDF-64ECA4F0C0D3}"/>
              </a:ext>
            </a:extLst>
          </p:cNvPr>
          <p:cNvGrpSpPr/>
          <p:nvPr/>
        </p:nvGrpSpPr>
        <p:grpSpPr>
          <a:xfrm>
            <a:off x="7074954" y="1417679"/>
            <a:ext cx="2716132" cy="613091"/>
            <a:chOff x="7649429" y="1478639"/>
            <a:chExt cx="2716132" cy="613091"/>
          </a:xfrm>
        </p:grpSpPr>
        <p:sp>
          <p:nvSpPr>
            <p:cNvPr id="74" name="矩形: 圆角 73">
              <a:extLst>
                <a:ext uri="{FF2B5EF4-FFF2-40B4-BE49-F238E27FC236}">
                  <a16:creationId xmlns:a16="http://schemas.microsoft.com/office/drawing/2014/main" id="{DDEC2876-36BD-0DF2-2461-2E6B5BA4BF15}"/>
                </a:ext>
              </a:extLst>
            </p:cNvPr>
            <p:cNvSpPr/>
            <p:nvPr>
              <p:custDataLst>
                <p:tags r:id="rId12"/>
              </p:custDataLst>
            </p:nvPr>
          </p:nvSpPr>
          <p:spPr>
            <a:xfrm>
              <a:off x="7649429" y="1508793"/>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a:cs typeface="+mn-ea"/>
                <a:sym typeface="+mn-lt"/>
              </a:endParaRPr>
            </a:p>
          </p:txBody>
        </p:sp>
        <p:sp>
          <p:nvSpPr>
            <p:cNvPr id="75" name="文本框 74">
              <a:extLst>
                <a:ext uri="{FF2B5EF4-FFF2-40B4-BE49-F238E27FC236}">
                  <a16:creationId xmlns:a16="http://schemas.microsoft.com/office/drawing/2014/main" id="{33619638-BD78-F8D3-2C8F-62D3445DB50B}"/>
                </a:ext>
              </a:extLst>
            </p:cNvPr>
            <p:cNvSpPr txBox="1"/>
            <p:nvPr/>
          </p:nvSpPr>
          <p:spPr>
            <a:xfrm>
              <a:off x="8177589" y="1641981"/>
              <a:ext cx="2040849"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讲究先后顺序</a:t>
              </a:r>
              <a:endParaRPr lang="en-US" sz="2400" dirty="0">
                <a:solidFill>
                  <a:schemeClr val="bg1"/>
                </a:solidFill>
                <a:latin typeface="+mj-ea"/>
                <a:ea typeface="+mj-ea"/>
                <a:cs typeface="+mn-ea"/>
                <a:sym typeface="+mn-lt"/>
              </a:endParaRPr>
            </a:p>
          </p:txBody>
        </p:sp>
        <p:sp>
          <p:nvSpPr>
            <p:cNvPr id="76" name="文本框 75">
              <a:extLst>
                <a:ext uri="{FF2B5EF4-FFF2-40B4-BE49-F238E27FC236}">
                  <a16:creationId xmlns:a16="http://schemas.microsoft.com/office/drawing/2014/main" id="{9B224F29-0A6B-985E-7E59-5AFD37499294}"/>
                </a:ext>
              </a:extLst>
            </p:cNvPr>
            <p:cNvSpPr txBox="1"/>
            <p:nvPr/>
          </p:nvSpPr>
          <p:spPr>
            <a:xfrm>
              <a:off x="7789669" y="1478639"/>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3</a:t>
              </a:r>
            </a:p>
          </p:txBody>
        </p:sp>
      </p:grpSp>
      <p:grpSp>
        <p:nvGrpSpPr>
          <p:cNvPr id="11" name="组合 10">
            <a:extLst>
              <a:ext uri="{FF2B5EF4-FFF2-40B4-BE49-F238E27FC236}">
                <a16:creationId xmlns:a16="http://schemas.microsoft.com/office/drawing/2014/main" id="{F28310EC-579D-49F1-A8FC-A226DFA604E7}"/>
              </a:ext>
            </a:extLst>
          </p:cNvPr>
          <p:cNvGrpSpPr/>
          <p:nvPr/>
        </p:nvGrpSpPr>
        <p:grpSpPr>
          <a:xfrm>
            <a:off x="7140008" y="1530003"/>
            <a:ext cx="2819132" cy="1922369"/>
            <a:chOff x="7140008" y="1530003"/>
            <a:chExt cx="2819132" cy="1922369"/>
          </a:xfrm>
        </p:grpSpPr>
        <p:sp>
          <p:nvSpPr>
            <p:cNvPr id="73" name="矩形: 圆角 72">
              <a:extLst>
                <a:ext uri="{FF2B5EF4-FFF2-40B4-BE49-F238E27FC236}">
                  <a16:creationId xmlns:a16="http://schemas.microsoft.com/office/drawing/2014/main" id="{AEA31265-ABE9-D473-57EB-1D081A9E7631}"/>
                </a:ext>
              </a:extLst>
            </p:cNvPr>
            <p:cNvSpPr/>
            <p:nvPr>
              <p:custDataLst>
                <p:tags r:id="rId11"/>
              </p:custDataLst>
            </p:nvPr>
          </p:nvSpPr>
          <p:spPr>
            <a:xfrm>
              <a:off x="7140008" y="1530003"/>
              <a:ext cx="2819132" cy="1922369"/>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72" name="文本框 71">
              <a:extLst>
                <a:ext uri="{FF2B5EF4-FFF2-40B4-BE49-F238E27FC236}">
                  <a16:creationId xmlns:a16="http://schemas.microsoft.com/office/drawing/2014/main" id="{EE649B2F-439B-E900-EADF-4398BC9FCA37}"/>
                </a:ext>
              </a:extLst>
            </p:cNvPr>
            <p:cNvSpPr txBox="1"/>
            <p:nvPr/>
          </p:nvSpPr>
          <p:spPr>
            <a:xfrm>
              <a:off x="7603113" y="2141459"/>
              <a:ext cx="2225921" cy="1259897"/>
            </a:xfrm>
            <a:prstGeom prst="rect">
              <a:avLst/>
            </a:prstGeom>
            <a:noFill/>
            <a:effectLst/>
          </p:spPr>
          <p:txBody>
            <a:bodyPr wrap="square" lIns="0" tIns="0" rIns="0" bIns="0" rtlCol="0" anchor="t">
              <a:noAutofit/>
            </a:bodyPr>
            <a:lstStyle/>
            <a:p>
              <a:pPr algn="l">
                <a:lnSpc>
                  <a:spcPct val="130000"/>
                </a:lnSpc>
              </a:pPr>
              <a:r>
                <a:rPr lang="zh-CN" altLang="en-US" sz="1600" dirty="0">
                  <a:cs typeface="+mn-ea"/>
                  <a:sym typeface="+mn-lt"/>
                </a:rPr>
                <a:t>必须以一定顺序才能达到预期目的。每一种体式都为思想和身体进入下一轮修习作好准备。</a:t>
              </a:r>
            </a:p>
          </p:txBody>
        </p:sp>
      </p:grpSp>
      <p:grpSp>
        <p:nvGrpSpPr>
          <p:cNvPr id="111" name="组合 110">
            <a:extLst>
              <a:ext uri="{FF2B5EF4-FFF2-40B4-BE49-F238E27FC236}">
                <a16:creationId xmlns:a16="http://schemas.microsoft.com/office/drawing/2014/main" id="{7F3434B4-0E3F-3A00-C9C3-13FFDECDE5A7}"/>
              </a:ext>
            </a:extLst>
          </p:cNvPr>
          <p:cNvGrpSpPr/>
          <p:nvPr/>
        </p:nvGrpSpPr>
        <p:grpSpPr>
          <a:xfrm>
            <a:off x="30104" y="3738198"/>
            <a:ext cx="2716132" cy="613091"/>
            <a:chOff x="14864" y="3678723"/>
            <a:chExt cx="2716132" cy="613091"/>
          </a:xfrm>
        </p:grpSpPr>
        <p:sp>
          <p:nvSpPr>
            <p:cNvPr id="81" name="矩形: 圆角 80">
              <a:extLst>
                <a:ext uri="{FF2B5EF4-FFF2-40B4-BE49-F238E27FC236}">
                  <a16:creationId xmlns:a16="http://schemas.microsoft.com/office/drawing/2014/main" id="{69A811AD-5D38-B7B8-B7BB-382B8566F83D}"/>
                </a:ext>
              </a:extLst>
            </p:cNvPr>
            <p:cNvSpPr/>
            <p:nvPr>
              <p:custDataLst>
                <p:tags r:id="rId10"/>
              </p:custDataLst>
            </p:nvPr>
          </p:nvSpPr>
          <p:spPr>
            <a:xfrm>
              <a:off x="14864" y="3708876"/>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lstStyle/>
            <a:p>
              <a:pPr algn="ctr"/>
              <a:endParaRPr lang="en-US" sz="1494">
                <a:cs typeface="+mn-ea"/>
                <a:sym typeface="+mn-lt"/>
              </a:endParaRPr>
            </a:p>
          </p:txBody>
        </p:sp>
        <p:sp>
          <p:nvSpPr>
            <p:cNvPr id="82" name="文本框 81">
              <a:extLst>
                <a:ext uri="{FF2B5EF4-FFF2-40B4-BE49-F238E27FC236}">
                  <a16:creationId xmlns:a16="http://schemas.microsoft.com/office/drawing/2014/main" id="{C59C8718-719E-3C88-525C-2E5285F8C175}"/>
                </a:ext>
              </a:extLst>
            </p:cNvPr>
            <p:cNvSpPr txBox="1"/>
            <p:nvPr/>
          </p:nvSpPr>
          <p:spPr>
            <a:xfrm>
              <a:off x="505076" y="3842065"/>
              <a:ext cx="1983990"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辅具的使用</a:t>
              </a:r>
            </a:p>
          </p:txBody>
        </p:sp>
        <p:sp>
          <p:nvSpPr>
            <p:cNvPr id="83" name="文本框 82">
              <a:extLst>
                <a:ext uri="{FF2B5EF4-FFF2-40B4-BE49-F238E27FC236}">
                  <a16:creationId xmlns:a16="http://schemas.microsoft.com/office/drawing/2014/main" id="{B437F952-9241-ADE8-6F0D-53BBE86E9EF8}"/>
                </a:ext>
              </a:extLst>
            </p:cNvPr>
            <p:cNvSpPr txBox="1"/>
            <p:nvPr/>
          </p:nvSpPr>
          <p:spPr>
            <a:xfrm>
              <a:off x="129806" y="3678723"/>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4</a:t>
              </a:r>
            </a:p>
          </p:txBody>
        </p:sp>
      </p:grpSp>
      <p:grpSp>
        <p:nvGrpSpPr>
          <p:cNvPr id="8" name="组合 7">
            <a:extLst>
              <a:ext uri="{FF2B5EF4-FFF2-40B4-BE49-F238E27FC236}">
                <a16:creationId xmlns:a16="http://schemas.microsoft.com/office/drawing/2014/main" id="{C93B234D-C7DE-0F49-9001-DD75A2107E39}"/>
              </a:ext>
            </a:extLst>
          </p:cNvPr>
          <p:cNvGrpSpPr/>
          <p:nvPr/>
        </p:nvGrpSpPr>
        <p:grpSpPr>
          <a:xfrm>
            <a:off x="95157" y="3850522"/>
            <a:ext cx="2819132" cy="1982735"/>
            <a:chOff x="95157" y="3850522"/>
            <a:chExt cx="2819132" cy="1982735"/>
          </a:xfrm>
        </p:grpSpPr>
        <p:sp>
          <p:nvSpPr>
            <p:cNvPr id="80" name="矩形: 圆角 79">
              <a:extLst>
                <a:ext uri="{FF2B5EF4-FFF2-40B4-BE49-F238E27FC236}">
                  <a16:creationId xmlns:a16="http://schemas.microsoft.com/office/drawing/2014/main" id="{DB026361-D0E8-8D83-C832-F81B2C77BB23}"/>
                </a:ext>
              </a:extLst>
            </p:cNvPr>
            <p:cNvSpPr/>
            <p:nvPr>
              <p:custDataLst>
                <p:tags r:id="rId9"/>
              </p:custDataLst>
            </p:nvPr>
          </p:nvSpPr>
          <p:spPr>
            <a:xfrm>
              <a:off x="95157" y="3850522"/>
              <a:ext cx="2819132" cy="1982735"/>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79" name="文本框 78">
              <a:extLst>
                <a:ext uri="{FF2B5EF4-FFF2-40B4-BE49-F238E27FC236}">
                  <a16:creationId xmlns:a16="http://schemas.microsoft.com/office/drawing/2014/main" id="{4BA9D152-54D6-F04D-C162-9AA75DFE02F6}"/>
                </a:ext>
              </a:extLst>
            </p:cNvPr>
            <p:cNvSpPr txBox="1"/>
            <p:nvPr/>
          </p:nvSpPr>
          <p:spPr>
            <a:xfrm>
              <a:off x="520315" y="4461978"/>
              <a:ext cx="2225921" cy="1259897"/>
            </a:xfrm>
            <a:prstGeom prst="rect">
              <a:avLst/>
            </a:prstGeom>
            <a:noFill/>
            <a:effectLst/>
          </p:spPr>
          <p:txBody>
            <a:bodyPr wrap="square" lIns="0" tIns="0" rIns="0" bIns="0" rtlCol="0" anchor="t">
              <a:noAutofit/>
            </a:bodyPr>
            <a:lstStyle/>
            <a:p>
              <a:pPr algn="l">
                <a:lnSpc>
                  <a:spcPct val="130000"/>
                </a:lnSpc>
              </a:pPr>
              <a:r>
                <a:rPr lang="zh-CN" altLang="en-US" sz="1600" dirty="0">
                  <a:cs typeface="+mn-ea"/>
                  <a:sym typeface="+mn-lt"/>
                </a:rPr>
                <a:t>使用各种各样的工具，如木块、木板、长椅、坐椅、带子和绳索等，来辅助练习不同的体式。</a:t>
              </a:r>
            </a:p>
          </p:txBody>
        </p:sp>
      </p:grpSp>
      <p:grpSp>
        <p:nvGrpSpPr>
          <p:cNvPr id="113" name="组合 112">
            <a:extLst>
              <a:ext uri="{FF2B5EF4-FFF2-40B4-BE49-F238E27FC236}">
                <a16:creationId xmlns:a16="http://schemas.microsoft.com/office/drawing/2014/main" id="{49D3B76A-CFE8-0308-109A-5FDAB53683F5}"/>
              </a:ext>
            </a:extLst>
          </p:cNvPr>
          <p:cNvGrpSpPr/>
          <p:nvPr/>
        </p:nvGrpSpPr>
        <p:grpSpPr>
          <a:xfrm>
            <a:off x="3091153" y="3738198"/>
            <a:ext cx="2716132" cy="613091"/>
            <a:chOff x="3118667" y="3678723"/>
            <a:chExt cx="2716132" cy="613091"/>
          </a:xfrm>
        </p:grpSpPr>
        <p:sp>
          <p:nvSpPr>
            <p:cNvPr id="88" name="矩形: 圆角 87">
              <a:extLst>
                <a:ext uri="{FF2B5EF4-FFF2-40B4-BE49-F238E27FC236}">
                  <a16:creationId xmlns:a16="http://schemas.microsoft.com/office/drawing/2014/main" id="{9620A4E2-207B-EE99-DDFE-BE99AB46828B}"/>
                </a:ext>
              </a:extLst>
            </p:cNvPr>
            <p:cNvSpPr/>
            <p:nvPr>
              <p:custDataLst>
                <p:tags r:id="rId8"/>
              </p:custDataLst>
            </p:nvPr>
          </p:nvSpPr>
          <p:spPr>
            <a:xfrm>
              <a:off x="3118667" y="3708876"/>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89" name="文本框 88">
              <a:extLst>
                <a:ext uri="{FF2B5EF4-FFF2-40B4-BE49-F238E27FC236}">
                  <a16:creationId xmlns:a16="http://schemas.microsoft.com/office/drawing/2014/main" id="{C1EEBED6-C011-9419-A33C-6F24D1602EAD}"/>
                </a:ext>
              </a:extLst>
            </p:cNvPr>
            <p:cNvSpPr txBox="1"/>
            <p:nvPr/>
          </p:nvSpPr>
          <p:spPr>
            <a:xfrm>
              <a:off x="3608880" y="3842065"/>
              <a:ext cx="1876448"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对身体的自信</a:t>
              </a:r>
              <a:endParaRPr lang="en-US" sz="2400" dirty="0">
                <a:solidFill>
                  <a:schemeClr val="bg1"/>
                </a:solidFill>
                <a:latin typeface="+mj-ea"/>
                <a:ea typeface="+mj-ea"/>
                <a:cs typeface="+mn-ea"/>
                <a:sym typeface="+mn-lt"/>
              </a:endParaRPr>
            </a:p>
          </p:txBody>
        </p:sp>
        <p:sp>
          <p:nvSpPr>
            <p:cNvPr id="90" name="文本框 89">
              <a:extLst>
                <a:ext uri="{FF2B5EF4-FFF2-40B4-BE49-F238E27FC236}">
                  <a16:creationId xmlns:a16="http://schemas.microsoft.com/office/drawing/2014/main" id="{7AF74A29-57EC-A06F-3A93-572CFB427879}"/>
                </a:ext>
              </a:extLst>
            </p:cNvPr>
            <p:cNvSpPr txBox="1"/>
            <p:nvPr/>
          </p:nvSpPr>
          <p:spPr>
            <a:xfrm>
              <a:off x="3258907" y="3678723"/>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5</a:t>
              </a:r>
            </a:p>
          </p:txBody>
        </p:sp>
      </p:grpSp>
      <p:grpSp>
        <p:nvGrpSpPr>
          <p:cNvPr id="3" name="组合 2">
            <a:extLst>
              <a:ext uri="{FF2B5EF4-FFF2-40B4-BE49-F238E27FC236}">
                <a16:creationId xmlns:a16="http://schemas.microsoft.com/office/drawing/2014/main" id="{47A289EC-34B0-AD66-E88D-6FE3B9A8F2CA}"/>
              </a:ext>
            </a:extLst>
          </p:cNvPr>
          <p:cNvGrpSpPr/>
          <p:nvPr/>
        </p:nvGrpSpPr>
        <p:grpSpPr>
          <a:xfrm>
            <a:off x="3156207" y="3850522"/>
            <a:ext cx="2819132" cy="1982735"/>
            <a:chOff x="3156207" y="3850522"/>
            <a:chExt cx="2819132" cy="1982735"/>
          </a:xfrm>
        </p:grpSpPr>
        <p:sp>
          <p:nvSpPr>
            <p:cNvPr id="87" name="矩形: 圆角 86">
              <a:extLst>
                <a:ext uri="{FF2B5EF4-FFF2-40B4-BE49-F238E27FC236}">
                  <a16:creationId xmlns:a16="http://schemas.microsoft.com/office/drawing/2014/main" id="{8D530ADA-0CDB-9EB4-5A10-7F9C84F48D5D}"/>
                </a:ext>
              </a:extLst>
            </p:cNvPr>
            <p:cNvSpPr/>
            <p:nvPr>
              <p:custDataLst>
                <p:tags r:id="rId7"/>
              </p:custDataLst>
            </p:nvPr>
          </p:nvSpPr>
          <p:spPr>
            <a:xfrm>
              <a:off x="3156207" y="3850522"/>
              <a:ext cx="2819132" cy="1982735"/>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86" name="文本框 85">
              <a:extLst>
                <a:ext uri="{FF2B5EF4-FFF2-40B4-BE49-F238E27FC236}">
                  <a16:creationId xmlns:a16="http://schemas.microsoft.com/office/drawing/2014/main" id="{0A63B00A-4525-C454-D0B6-98F3F06A35F0}"/>
                </a:ext>
              </a:extLst>
            </p:cNvPr>
            <p:cNvSpPr txBox="1"/>
            <p:nvPr/>
          </p:nvSpPr>
          <p:spPr>
            <a:xfrm>
              <a:off x="3581365" y="4461978"/>
              <a:ext cx="2225921" cy="1259897"/>
            </a:xfrm>
            <a:prstGeom prst="rect">
              <a:avLst/>
            </a:prstGeom>
            <a:noFill/>
            <a:effectLst/>
          </p:spPr>
          <p:txBody>
            <a:bodyPr wrap="square" lIns="0" tIns="0" rIns="0" bIns="0" rtlCol="0" anchor="t">
              <a:noAutofit/>
            </a:bodyPr>
            <a:lstStyle/>
            <a:p>
              <a:pPr algn="l">
                <a:lnSpc>
                  <a:spcPct val="130000"/>
                </a:lnSpc>
              </a:pPr>
              <a:r>
                <a:rPr lang="zh-CN" altLang="en-US" sz="1600" dirty="0">
                  <a:cs typeface="+mn-ea"/>
                  <a:sym typeface="+mn-lt"/>
                </a:rPr>
                <a:t>康复训练的人，练习某些体式时容易感到痛苦难过，辅具可使他们顺利做出体式，缓解疼痛。</a:t>
              </a:r>
              <a:endParaRPr lang="en-US" sz="1600" dirty="0">
                <a:cs typeface="+mn-ea"/>
                <a:sym typeface="+mn-lt"/>
              </a:endParaRPr>
            </a:p>
          </p:txBody>
        </p:sp>
      </p:grpSp>
      <p:grpSp>
        <p:nvGrpSpPr>
          <p:cNvPr id="115" name="组合 114">
            <a:extLst>
              <a:ext uri="{FF2B5EF4-FFF2-40B4-BE49-F238E27FC236}">
                <a16:creationId xmlns:a16="http://schemas.microsoft.com/office/drawing/2014/main" id="{D24DBC3D-5BC6-63AE-53FB-F2CE9557D43E}"/>
              </a:ext>
            </a:extLst>
          </p:cNvPr>
          <p:cNvGrpSpPr/>
          <p:nvPr/>
        </p:nvGrpSpPr>
        <p:grpSpPr>
          <a:xfrm>
            <a:off x="6152203" y="3738198"/>
            <a:ext cx="2781186" cy="613091"/>
            <a:chOff x="6222471" y="3678723"/>
            <a:chExt cx="2781186" cy="613091"/>
          </a:xfrm>
        </p:grpSpPr>
        <p:sp>
          <p:nvSpPr>
            <p:cNvPr id="95" name="矩形: 圆角 94">
              <a:extLst>
                <a:ext uri="{FF2B5EF4-FFF2-40B4-BE49-F238E27FC236}">
                  <a16:creationId xmlns:a16="http://schemas.microsoft.com/office/drawing/2014/main" id="{1D0C3B42-F95B-5423-6992-9C73A0217CCB}"/>
                </a:ext>
              </a:extLst>
            </p:cNvPr>
            <p:cNvSpPr/>
            <p:nvPr>
              <p:custDataLst>
                <p:tags r:id="rId6"/>
              </p:custDataLst>
            </p:nvPr>
          </p:nvSpPr>
          <p:spPr>
            <a:xfrm>
              <a:off x="6222471" y="3708876"/>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a:cs typeface="+mn-ea"/>
                <a:sym typeface="+mn-lt"/>
              </a:endParaRPr>
            </a:p>
          </p:txBody>
        </p:sp>
        <p:sp>
          <p:nvSpPr>
            <p:cNvPr id="96" name="文本框 95">
              <a:extLst>
                <a:ext uri="{FF2B5EF4-FFF2-40B4-BE49-F238E27FC236}">
                  <a16:creationId xmlns:a16="http://schemas.microsoft.com/office/drawing/2014/main" id="{26ED9141-76D3-39C1-3973-AAA50E227B44}"/>
                </a:ext>
              </a:extLst>
            </p:cNvPr>
            <p:cNvSpPr txBox="1"/>
            <p:nvPr/>
          </p:nvSpPr>
          <p:spPr>
            <a:xfrm>
              <a:off x="6712683" y="3842065"/>
              <a:ext cx="2290974"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更为长久的坚持</a:t>
              </a:r>
              <a:endParaRPr lang="en-US" sz="2400" dirty="0">
                <a:solidFill>
                  <a:schemeClr val="bg1"/>
                </a:solidFill>
                <a:latin typeface="+mj-ea"/>
                <a:ea typeface="+mj-ea"/>
                <a:cs typeface="+mn-ea"/>
                <a:sym typeface="+mn-lt"/>
              </a:endParaRPr>
            </a:p>
          </p:txBody>
        </p:sp>
        <p:sp>
          <p:nvSpPr>
            <p:cNvPr id="97" name="文本框 96">
              <a:extLst>
                <a:ext uri="{FF2B5EF4-FFF2-40B4-BE49-F238E27FC236}">
                  <a16:creationId xmlns:a16="http://schemas.microsoft.com/office/drawing/2014/main" id="{075A7117-8A54-0954-CEEC-C6DF104E82DD}"/>
                </a:ext>
              </a:extLst>
            </p:cNvPr>
            <p:cNvSpPr txBox="1"/>
            <p:nvPr/>
          </p:nvSpPr>
          <p:spPr>
            <a:xfrm>
              <a:off x="6362231" y="3678723"/>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6</a:t>
              </a:r>
            </a:p>
          </p:txBody>
        </p:sp>
      </p:grpSp>
      <p:grpSp>
        <p:nvGrpSpPr>
          <p:cNvPr id="9" name="组合 8">
            <a:extLst>
              <a:ext uri="{FF2B5EF4-FFF2-40B4-BE49-F238E27FC236}">
                <a16:creationId xmlns:a16="http://schemas.microsoft.com/office/drawing/2014/main" id="{C7F16E45-D113-B2E3-8C99-A8AC17A5B051}"/>
              </a:ext>
            </a:extLst>
          </p:cNvPr>
          <p:cNvGrpSpPr/>
          <p:nvPr/>
        </p:nvGrpSpPr>
        <p:grpSpPr>
          <a:xfrm>
            <a:off x="6217257" y="3850522"/>
            <a:ext cx="2819132" cy="1982735"/>
            <a:chOff x="6217257" y="3850522"/>
            <a:chExt cx="2819132" cy="1982735"/>
          </a:xfrm>
        </p:grpSpPr>
        <p:sp>
          <p:nvSpPr>
            <p:cNvPr id="94" name="矩形: 圆角 93">
              <a:extLst>
                <a:ext uri="{FF2B5EF4-FFF2-40B4-BE49-F238E27FC236}">
                  <a16:creationId xmlns:a16="http://schemas.microsoft.com/office/drawing/2014/main" id="{D90F2592-B196-CE7D-A753-D4F3F2695367}"/>
                </a:ext>
              </a:extLst>
            </p:cNvPr>
            <p:cNvSpPr/>
            <p:nvPr>
              <p:custDataLst>
                <p:tags r:id="rId5"/>
              </p:custDataLst>
            </p:nvPr>
          </p:nvSpPr>
          <p:spPr>
            <a:xfrm>
              <a:off x="6217257" y="3850522"/>
              <a:ext cx="2819132" cy="1982735"/>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93" name="文本框 92">
              <a:extLst>
                <a:ext uri="{FF2B5EF4-FFF2-40B4-BE49-F238E27FC236}">
                  <a16:creationId xmlns:a16="http://schemas.microsoft.com/office/drawing/2014/main" id="{8D59D3ED-CF82-C0CB-1F1E-EE2A90F9ED7E}"/>
                </a:ext>
              </a:extLst>
            </p:cNvPr>
            <p:cNvSpPr txBox="1"/>
            <p:nvPr/>
          </p:nvSpPr>
          <p:spPr>
            <a:xfrm>
              <a:off x="6642414" y="4461978"/>
              <a:ext cx="2225921" cy="1259897"/>
            </a:xfrm>
            <a:prstGeom prst="rect">
              <a:avLst/>
            </a:prstGeom>
            <a:noFill/>
            <a:effectLst/>
          </p:spPr>
          <p:txBody>
            <a:bodyPr wrap="square" lIns="0" tIns="0" rIns="0" bIns="0" rtlCol="0" anchor="t">
              <a:noAutofit/>
            </a:bodyPr>
            <a:lstStyle/>
            <a:p>
              <a:pPr>
                <a:lnSpc>
                  <a:spcPct val="130000"/>
                </a:lnSpc>
              </a:pPr>
              <a:r>
                <a:rPr lang="zh-CN" altLang="en-US" sz="1600" dirty="0">
                  <a:cs typeface="+mn-ea"/>
                  <a:sym typeface="+mn-lt"/>
                </a:rPr>
                <a:t>辅具辅助支撑身体，使体式坚持更为长久。延长体式逗留时间更能帮助习练者改善感知能力。</a:t>
              </a:r>
              <a:endParaRPr lang="en-US" sz="1600" dirty="0">
                <a:cs typeface="+mn-ea"/>
                <a:sym typeface="+mn-lt"/>
              </a:endParaRPr>
            </a:p>
          </p:txBody>
        </p:sp>
      </p:grpSp>
      <p:grpSp>
        <p:nvGrpSpPr>
          <p:cNvPr id="117" name="组合 116">
            <a:extLst>
              <a:ext uri="{FF2B5EF4-FFF2-40B4-BE49-F238E27FC236}">
                <a16:creationId xmlns:a16="http://schemas.microsoft.com/office/drawing/2014/main" id="{D8F0E5B3-8096-52DE-97DF-8744D5F6E039}"/>
              </a:ext>
            </a:extLst>
          </p:cNvPr>
          <p:cNvGrpSpPr/>
          <p:nvPr/>
        </p:nvGrpSpPr>
        <p:grpSpPr>
          <a:xfrm>
            <a:off x="9213253" y="3738198"/>
            <a:ext cx="2716132" cy="613091"/>
            <a:chOff x="9326275" y="3678723"/>
            <a:chExt cx="2716132" cy="613091"/>
          </a:xfrm>
        </p:grpSpPr>
        <p:sp>
          <p:nvSpPr>
            <p:cNvPr id="102" name="矩形: 圆角 101">
              <a:extLst>
                <a:ext uri="{FF2B5EF4-FFF2-40B4-BE49-F238E27FC236}">
                  <a16:creationId xmlns:a16="http://schemas.microsoft.com/office/drawing/2014/main" id="{706BC3F8-3247-FD74-C0AC-E305071F43E4}"/>
                </a:ext>
              </a:extLst>
            </p:cNvPr>
            <p:cNvSpPr/>
            <p:nvPr>
              <p:custDataLst>
                <p:tags r:id="rId4"/>
              </p:custDataLst>
            </p:nvPr>
          </p:nvSpPr>
          <p:spPr>
            <a:xfrm>
              <a:off x="9326275" y="3708876"/>
              <a:ext cx="2716132" cy="572925"/>
            </a:xfrm>
            <a:prstGeom prst="roundRect">
              <a:avLst>
                <a:gd name="adj" fmla="val 5327"/>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a:cs typeface="+mn-ea"/>
                <a:sym typeface="+mn-lt"/>
              </a:endParaRPr>
            </a:p>
          </p:txBody>
        </p:sp>
        <p:sp>
          <p:nvSpPr>
            <p:cNvPr id="103" name="文本框 102">
              <a:extLst>
                <a:ext uri="{FF2B5EF4-FFF2-40B4-BE49-F238E27FC236}">
                  <a16:creationId xmlns:a16="http://schemas.microsoft.com/office/drawing/2014/main" id="{4C148C91-7E2B-E44B-1B4F-3F7FDD315633}"/>
                </a:ext>
              </a:extLst>
            </p:cNvPr>
            <p:cNvSpPr txBox="1"/>
            <p:nvPr/>
          </p:nvSpPr>
          <p:spPr>
            <a:xfrm>
              <a:off x="9816488" y="3842065"/>
              <a:ext cx="1906596" cy="369332"/>
            </a:xfrm>
            <a:prstGeom prst="rect">
              <a:avLst/>
            </a:prstGeom>
            <a:noFill/>
            <a:effectLst/>
          </p:spPr>
          <p:txBody>
            <a:bodyPr wrap="square" lIns="0" tIns="0" rIns="0" bIns="0" rtlCol="0" anchor="t">
              <a:noAutofit/>
            </a:bodyPr>
            <a:lstStyle/>
            <a:p>
              <a:r>
                <a:rPr lang="zh-CN" altLang="en-US" sz="2400" dirty="0">
                  <a:solidFill>
                    <a:schemeClr val="bg1"/>
                  </a:solidFill>
                  <a:latin typeface="+mj-ea"/>
                  <a:ea typeface="+mj-ea"/>
                  <a:cs typeface="+mn-ea"/>
                  <a:sym typeface="+mn-lt"/>
                </a:rPr>
                <a:t>领会与协调</a:t>
              </a:r>
              <a:endParaRPr lang="en-US" sz="2400" dirty="0">
                <a:solidFill>
                  <a:schemeClr val="bg1"/>
                </a:solidFill>
                <a:latin typeface="+mj-ea"/>
                <a:ea typeface="+mj-ea"/>
                <a:cs typeface="+mn-ea"/>
                <a:sym typeface="+mn-lt"/>
              </a:endParaRPr>
            </a:p>
          </p:txBody>
        </p:sp>
        <p:sp>
          <p:nvSpPr>
            <p:cNvPr id="104" name="文本框 103">
              <a:extLst>
                <a:ext uri="{FF2B5EF4-FFF2-40B4-BE49-F238E27FC236}">
                  <a16:creationId xmlns:a16="http://schemas.microsoft.com/office/drawing/2014/main" id="{3F0B34CC-EC89-35D1-5E6F-891950B1CB63}"/>
                </a:ext>
              </a:extLst>
            </p:cNvPr>
            <p:cNvSpPr txBox="1"/>
            <p:nvPr/>
          </p:nvSpPr>
          <p:spPr>
            <a:xfrm>
              <a:off x="9456427" y="3678723"/>
              <a:ext cx="374769" cy="613091"/>
            </a:xfrm>
            <a:prstGeom prst="rect">
              <a:avLst/>
            </a:prstGeom>
            <a:noFill/>
            <a:effectLst/>
          </p:spPr>
          <p:txBody>
            <a:bodyPr wrap="square" lIns="0" tIns="0" rIns="0" bIns="0" rtlCol="0" anchor="t">
              <a:noAutofit/>
            </a:bodyPr>
            <a:lstStyle/>
            <a:p>
              <a:pPr algn="l"/>
              <a:r>
                <a:rPr lang="en-US" sz="3984" dirty="0">
                  <a:solidFill>
                    <a:schemeClr val="bg1"/>
                  </a:solidFill>
                  <a:latin typeface="+mj-ea"/>
                  <a:ea typeface="+mj-ea"/>
                  <a:cs typeface="+mn-ea"/>
                  <a:sym typeface="+mn-lt"/>
                </a:rPr>
                <a:t>7</a:t>
              </a:r>
            </a:p>
          </p:txBody>
        </p:sp>
      </p:grpSp>
      <p:grpSp>
        <p:nvGrpSpPr>
          <p:cNvPr id="10" name="组合 9">
            <a:extLst>
              <a:ext uri="{FF2B5EF4-FFF2-40B4-BE49-F238E27FC236}">
                <a16:creationId xmlns:a16="http://schemas.microsoft.com/office/drawing/2014/main" id="{7485FD46-7CF7-F3A4-60D7-CAE8E57BBF2F}"/>
              </a:ext>
            </a:extLst>
          </p:cNvPr>
          <p:cNvGrpSpPr/>
          <p:nvPr/>
        </p:nvGrpSpPr>
        <p:grpSpPr>
          <a:xfrm>
            <a:off x="9278307" y="3850522"/>
            <a:ext cx="2819132" cy="1982735"/>
            <a:chOff x="9278307" y="3850522"/>
            <a:chExt cx="2819132" cy="1982735"/>
          </a:xfrm>
        </p:grpSpPr>
        <p:sp>
          <p:nvSpPr>
            <p:cNvPr id="101" name="矩形: 圆角 100">
              <a:extLst>
                <a:ext uri="{FF2B5EF4-FFF2-40B4-BE49-F238E27FC236}">
                  <a16:creationId xmlns:a16="http://schemas.microsoft.com/office/drawing/2014/main" id="{6CB4B763-3428-BAB1-E4F8-E3CDE49FD408}"/>
                </a:ext>
              </a:extLst>
            </p:cNvPr>
            <p:cNvSpPr/>
            <p:nvPr>
              <p:custDataLst>
                <p:tags r:id="rId3"/>
              </p:custDataLst>
            </p:nvPr>
          </p:nvSpPr>
          <p:spPr>
            <a:xfrm>
              <a:off x="9278307" y="3850522"/>
              <a:ext cx="2819132" cy="1982735"/>
            </a:xfrm>
            <a:prstGeom prst="roundRect">
              <a:avLst>
                <a:gd name="adj" fmla="val 5327"/>
              </a:avLst>
            </a:prstGeom>
            <a:noFill/>
            <a:ln w="10541"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75895" tIns="37948" rIns="75895" bIns="37948" rtlCol="0" anchor="ctr">
              <a:noAutofit/>
            </a:bodyPr>
            <a:lstStyle/>
            <a:p>
              <a:pPr algn="ctr"/>
              <a:endParaRPr lang="en-US" sz="1494" dirty="0">
                <a:cs typeface="+mn-ea"/>
                <a:sym typeface="+mn-lt"/>
              </a:endParaRPr>
            </a:p>
          </p:txBody>
        </p:sp>
        <p:sp>
          <p:nvSpPr>
            <p:cNvPr id="100" name="文本框 99">
              <a:extLst>
                <a:ext uri="{FF2B5EF4-FFF2-40B4-BE49-F238E27FC236}">
                  <a16:creationId xmlns:a16="http://schemas.microsoft.com/office/drawing/2014/main" id="{6ADAF6F0-A1CA-4082-AA38-C3056BE3853E}"/>
                </a:ext>
              </a:extLst>
            </p:cNvPr>
            <p:cNvSpPr txBox="1"/>
            <p:nvPr/>
          </p:nvSpPr>
          <p:spPr>
            <a:xfrm>
              <a:off x="9703465" y="4461978"/>
              <a:ext cx="2225921" cy="1259897"/>
            </a:xfrm>
            <a:prstGeom prst="rect">
              <a:avLst/>
            </a:prstGeom>
            <a:noFill/>
            <a:effectLst/>
          </p:spPr>
          <p:txBody>
            <a:bodyPr wrap="square" lIns="0" tIns="0" rIns="0" bIns="0" rtlCol="0" anchor="t">
              <a:noAutofit/>
            </a:bodyPr>
            <a:lstStyle/>
            <a:p>
              <a:pPr algn="l">
                <a:lnSpc>
                  <a:spcPct val="130000"/>
                </a:lnSpc>
              </a:pPr>
              <a:r>
                <a:rPr lang="zh-CN" altLang="en-US" sz="1600" dirty="0">
                  <a:cs typeface="+mn-ea"/>
                  <a:sym typeface="+mn-lt"/>
                </a:rPr>
                <a:t>通过辅具的支持，体式能维持更长久时间，帮助习练者领会正确姿势，作出调整。</a:t>
              </a:r>
              <a:endParaRPr lang="en-US" sz="1600" dirty="0">
                <a:cs typeface="+mn-ea"/>
                <a:sym typeface="+mn-lt"/>
              </a:endParaRPr>
            </a:p>
          </p:txBody>
        </p:sp>
      </p:grpSp>
      <p:sp>
        <p:nvSpPr>
          <p:cNvPr id="129" name="任意多边形: 形状 128">
            <a:extLst>
              <a:ext uri="{FF2B5EF4-FFF2-40B4-BE49-F238E27FC236}">
                <a16:creationId xmlns:a16="http://schemas.microsoft.com/office/drawing/2014/main" id="{B1021D5A-479D-95F0-A8FD-84E453C12C33}"/>
              </a:ext>
            </a:extLst>
          </p:cNvPr>
          <p:cNvSpPr/>
          <p:nvPr>
            <p:custDataLst>
              <p:tags r:id="rId1"/>
            </p:custDataLst>
          </p:nvPr>
        </p:nvSpPr>
        <p:spPr>
          <a:xfrm>
            <a:off x="0" y="1447834"/>
            <a:ext cx="741772" cy="2004538"/>
          </a:xfrm>
          <a:custGeom>
            <a:avLst/>
            <a:gdLst>
              <a:gd name="connsiteX0" fmla="*/ 0 w 741772"/>
              <a:gd name="connsiteY0" fmla="*/ 0 h 2004538"/>
              <a:gd name="connsiteX1" fmla="*/ 634990 w 741772"/>
              <a:gd name="connsiteY1" fmla="*/ 0 h 2004538"/>
              <a:gd name="connsiteX2" fmla="*/ 741772 w 741772"/>
              <a:gd name="connsiteY2" fmla="*/ 106782 h 2004538"/>
              <a:gd name="connsiteX3" fmla="*/ 741772 w 741772"/>
              <a:gd name="connsiteY3" fmla="*/ 1897756 h 2004538"/>
              <a:gd name="connsiteX4" fmla="*/ 634990 w 741772"/>
              <a:gd name="connsiteY4" fmla="*/ 2004538 h 2004538"/>
              <a:gd name="connsiteX5" fmla="*/ 0 w 741772"/>
              <a:gd name="connsiteY5" fmla="*/ 2004538 h 200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772" h="2004538">
                <a:moveTo>
                  <a:pt x="0" y="0"/>
                </a:moveTo>
                <a:lnTo>
                  <a:pt x="634990" y="0"/>
                </a:lnTo>
                <a:cubicBezTo>
                  <a:pt x="693964" y="0"/>
                  <a:pt x="741772" y="47808"/>
                  <a:pt x="741772" y="106782"/>
                </a:cubicBezTo>
                <a:lnTo>
                  <a:pt x="741772" y="1897756"/>
                </a:lnTo>
                <a:cubicBezTo>
                  <a:pt x="741772" y="1956730"/>
                  <a:pt x="693964" y="2004538"/>
                  <a:pt x="634990" y="2004538"/>
                </a:cubicBezTo>
                <a:lnTo>
                  <a:pt x="0" y="2004538"/>
                </a:lnTo>
                <a:close/>
              </a:path>
            </a:pathLst>
          </a:custGeom>
          <a:solidFill>
            <a:schemeClr val="accent1">
              <a:lumMod val="40000"/>
              <a:lumOff val="60000"/>
            </a:schemeClr>
          </a:solidFill>
          <a:ln w="10541"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75895" tIns="37948" rIns="75895" bIns="37948" rtlCol="0" anchor="ctr">
            <a:noAutofit/>
          </a:bodyPr>
          <a:lstStyle/>
          <a:p>
            <a:pPr algn="ctr"/>
            <a:endParaRPr lang="en-US" sz="1494" dirty="0">
              <a:cs typeface="+mn-ea"/>
              <a:sym typeface="+mn-lt"/>
            </a:endParaRPr>
          </a:p>
        </p:txBody>
      </p:sp>
      <p:sp>
        <p:nvSpPr>
          <p:cNvPr id="131" name="任意多边形: 形状 130">
            <a:extLst>
              <a:ext uri="{FF2B5EF4-FFF2-40B4-BE49-F238E27FC236}">
                <a16:creationId xmlns:a16="http://schemas.microsoft.com/office/drawing/2014/main" id="{1D2FF200-D283-1CD5-571A-941CA381B5CE}"/>
              </a:ext>
            </a:extLst>
          </p:cNvPr>
          <p:cNvSpPr/>
          <p:nvPr>
            <p:custDataLst>
              <p:tags r:id="rId2"/>
            </p:custDataLst>
          </p:nvPr>
        </p:nvSpPr>
        <p:spPr>
          <a:xfrm>
            <a:off x="10254192" y="1417680"/>
            <a:ext cx="1937809" cy="2034692"/>
          </a:xfrm>
          <a:custGeom>
            <a:avLst/>
            <a:gdLst>
              <a:gd name="connsiteX0" fmla="*/ 108388 w 1937809"/>
              <a:gd name="connsiteY0" fmla="*/ 0 h 2034692"/>
              <a:gd name="connsiteX1" fmla="*/ 1937809 w 1937809"/>
              <a:gd name="connsiteY1" fmla="*/ 0 h 2034692"/>
              <a:gd name="connsiteX2" fmla="*/ 1937809 w 1937809"/>
              <a:gd name="connsiteY2" fmla="*/ 2034692 h 2034692"/>
              <a:gd name="connsiteX3" fmla="*/ 108388 w 1937809"/>
              <a:gd name="connsiteY3" fmla="*/ 2034692 h 2034692"/>
              <a:gd name="connsiteX4" fmla="*/ 0 w 1937809"/>
              <a:gd name="connsiteY4" fmla="*/ 1926304 h 2034692"/>
              <a:gd name="connsiteX5" fmla="*/ 0 w 1937809"/>
              <a:gd name="connsiteY5" fmla="*/ 108388 h 2034692"/>
              <a:gd name="connsiteX6" fmla="*/ 108388 w 1937809"/>
              <a:gd name="connsiteY6" fmla="*/ 0 h 203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7809" h="2034692">
                <a:moveTo>
                  <a:pt x="108388" y="0"/>
                </a:moveTo>
                <a:lnTo>
                  <a:pt x="1937809" y="0"/>
                </a:lnTo>
                <a:lnTo>
                  <a:pt x="1937809" y="2034692"/>
                </a:lnTo>
                <a:lnTo>
                  <a:pt x="108388" y="2034692"/>
                </a:lnTo>
                <a:cubicBezTo>
                  <a:pt x="48527" y="2034692"/>
                  <a:pt x="0" y="1986165"/>
                  <a:pt x="0" y="1926304"/>
                </a:cubicBezTo>
                <a:lnTo>
                  <a:pt x="0" y="108388"/>
                </a:lnTo>
                <a:cubicBezTo>
                  <a:pt x="0" y="48527"/>
                  <a:pt x="48527" y="0"/>
                  <a:pt x="108388" y="0"/>
                </a:cubicBezTo>
                <a:close/>
              </a:path>
            </a:pathLst>
          </a:custGeom>
          <a:solidFill>
            <a:schemeClr val="accent1">
              <a:lumMod val="40000"/>
              <a:lumOff val="60000"/>
            </a:schemeClr>
          </a:solidFill>
          <a:ln w="10541"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75895" tIns="37948" rIns="75895" bIns="37948" rtlCol="0" anchor="ctr">
            <a:noAutofit/>
          </a:bodyPr>
          <a:lstStyle/>
          <a:p>
            <a:pPr algn="ctr"/>
            <a:endParaRPr lang="en-US" sz="1494" dirty="0">
              <a:cs typeface="+mn-ea"/>
              <a:sym typeface="+mn-lt"/>
            </a:endParaRPr>
          </a:p>
        </p:txBody>
      </p:sp>
    </p:spTree>
    <p:extLst>
      <p:ext uri="{BB962C8B-B14F-4D97-AF65-F5344CB8AC3E}">
        <p14:creationId xmlns:p14="http://schemas.microsoft.com/office/powerpoint/2010/main" val="942333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a:extLst>
              <a:ext uri="{FF2B5EF4-FFF2-40B4-BE49-F238E27FC236}">
                <a16:creationId xmlns:a16="http://schemas.microsoft.com/office/drawing/2014/main" id="{EF8FDEEB-2870-338C-9902-C59E3BB8002F}"/>
              </a:ext>
            </a:extLst>
          </p:cNvPr>
          <p:cNvGrpSpPr/>
          <p:nvPr>
            <p:custDataLst>
              <p:tags r:id="rId1"/>
            </p:custDataLst>
          </p:nvPr>
        </p:nvGrpSpPr>
        <p:grpSpPr>
          <a:xfrm rot="21268825">
            <a:off x="413946" y="3181542"/>
            <a:ext cx="4357487" cy="2811890"/>
            <a:chOff x="1664141" y="-3394843"/>
            <a:chExt cx="6828680" cy="4406549"/>
          </a:xfrm>
          <a:solidFill>
            <a:schemeClr val="accent1">
              <a:alpha val="20000"/>
            </a:schemeClr>
          </a:solidFill>
        </p:grpSpPr>
        <p:sp>
          <p:nvSpPr>
            <p:cNvPr id="108" name="任意多边形: 形状 107">
              <a:extLst>
                <a:ext uri="{FF2B5EF4-FFF2-40B4-BE49-F238E27FC236}">
                  <a16:creationId xmlns:a16="http://schemas.microsoft.com/office/drawing/2014/main" id="{1617540D-6565-1BE5-FCD9-61B73292F3DE}"/>
                </a:ext>
              </a:extLst>
            </p:cNvPr>
            <p:cNvSpPr/>
            <p:nvPr>
              <p:custDataLst>
                <p:tags r:id="rId32"/>
              </p:custDataLst>
            </p:nvPr>
          </p:nvSpPr>
          <p:spPr>
            <a:xfrm rot="20473046">
              <a:off x="1664141" y="-127924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dirty="0">
                <a:cs typeface="+mn-ea"/>
                <a:sym typeface="+mn-lt"/>
              </a:endParaRPr>
            </a:p>
          </p:txBody>
        </p:sp>
        <p:sp>
          <p:nvSpPr>
            <p:cNvPr id="109" name="Freeform 227+++++">
              <a:extLst>
                <a:ext uri="{FF2B5EF4-FFF2-40B4-BE49-F238E27FC236}">
                  <a16:creationId xmlns:a16="http://schemas.microsoft.com/office/drawing/2014/main" id="{D964DC57-42D5-6142-2197-38EF37ACEA65}"/>
                </a:ext>
              </a:extLst>
            </p:cNvPr>
            <p:cNvSpPr/>
            <p:nvPr>
              <p:custDataLst>
                <p:tags r:id="rId33"/>
              </p:custDataLst>
            </p:nvPr>
          </p:nvSpPr>
          <p:spPr>
            <a:xfrm rot="8100000">
              <a:off x="5518609" y="-1144574"/>
              <a:ext cx="2974212"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grpSp>
          <p:nvGrpSpPr>
            <p:cNvPr id="110" name="组合 109">
              <a:extLst>
                <a:ext uri="{FF2B5EF4-FFF2-40B4-BE49-F238E27FC236}">
                  <a16:creationId xmlns:a16="http://schemas.microsoft.com/office/drawing/2014/main" id="{AD951F24-1DEC-8755-D1B4-9D7F98B1DEFF}"/>
                </a:ext>
              </a:extLst>
            </p:cNvPr>
            <p:cNvGrpSpPr/>
            <p:nvPr/>
          </p:nvGrpSpPr>
          <p:grpSpPr>
            <a:xfrm>
              <a:off x="2202006" y="-3394843"/>
              <a:ext cx="5322371" cy="4089517"/>
              <a:chOff x="2202006" y="-3394843"/>
              <a:chExt cx="5322371" cy="4089517"/>
            </a:xfrm>
            <a:grpFill/>
          </p:grpSpPr>
          <p:sp>
            <p:nvSpPr>
              <p:cNvPr id="111" name="Freeform 227+">
                <a:extLst>
                  <a:ext uri="{FF2B5EF4-FFF2-40B4-BE49-F238E27FC236}">
                    <a16:creationId xmlns:a16="http://schemas.microsoft.com/office/drawing/2014/main" id="{52E45BAD-A148-93BA-A1AE-03DAFFE46509}"/>
                  </a:ext>
                </a:extLst>
              </p:cNvPr>
              <p:cNvSpPr/>
              <p:nvPr>
                <p:custDataLst>
                  <p:tags r:id="rId34"/>
                </p:custDataLst>
              </p:nvPr>
            </p:nvSpPr>
            <p:spPr>
              <a:xfrm rot="673046">
                <a:off x="2202006" y="-1844697"/>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lIns="96945" tIns="48473" rIns="96945" bIns="48473" rtlCol="0" anchor="ctr"/>
              <a:lstStyle/>
              <a:p>
                <a:endParaRPr lang="en-US" sz="1908">
                  <a:cs typeface="+mn-ea"/>
                  <a:sym typeface="+mn-lt"/>
                </a:endParaRPr>
              </a:p>
            </p:txBody>
          </p:sp>
          <p:sp>
            <p:nvSpPr>
              <p:cNvPr id="112" name="Freeform 227++">
                <a:extLst>
                  <a:ext uri="{FF2B5EF4-FFF2-40B4-BE49-F238E27FC236}">
                    <a16:creationId xmlns:a16="http://schemas.microsoft.com/office/drawing/2014/main" id="{E5208132-6AB1-A3E3-DB60-DB0F4B9F92E7}"/>
                  </a:ext>
                </a:extLst>
              </p:cNvPr>
              <p:cNvSpPr/>
              <p:nvPr>
                <p:custDataLst>
                  <p:tags r:id="rId35"/>
                </p:custDataLst>
              </p:nvPr>
            </p:nvSpPr>
            <p:spPr>
              <a:xfrm rot="1800000">
                <a:off x="2789478" y="-2244162"/>
                <a:ext cx="2974211" cy="2156280"/>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sp>
            <p:nvSpPr>
              <p:cNvPr id="113" name="Freeform 227+++">
                <a:extLst>
                  <a:ext uri="{FF2B5EF4-FFF2-40B4-BE49-F238E27FC236}">
                    <a16:creationId xmlns:a16="http://schemas.microsoft.com/office/drawing/2014/main" id="{CFE7A1E1-B98D-54F5-14CB-19E969E91EB5}"/>
                  </a:ext>
                </a:extLst>
              </p:cNvPr>
              <p:cNvSpPr/>
              <p:nvPr>
                <p:custDataLst>
                  <p:tags r:id="rId36"/>
                </p:custDataLst>
              </p:nvPr>
            </p:nvSpPr>
            <p:spPr>
              <a:xfrm rot="4500000">
                <a:off x="4261066" y="-2188342"/>
                <a:ext cx="2974209" cy="2156282"/>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sp>
            <p:nvSpPr>
              <p:cNvPr id="114" name="Freeform 227++++">
                <a:extLst>
                  <a:ext uri="{FF2B5EF4-FFF2-40B4-BE49-F238E27FC236}">
                    <a16:creationId xmlns:a16="http://schemas.microsoft.com/office/drawing/2014/main" id="{E0286330-DB63-7BB0-FFAB-165429E66494}"/>
                  </a:ext>
                </a:extLst>
              </p:cNvPr>
              <p:cNvSpPr/>
              <p:nvPr>
                <p:custDataLst>
                  <p:tags r:id="rId37"/>
                </p:custDataLst>
              </p:nvPr>
            </p:nvSpPr>
            <p:spPr>
              <a:xfrm rot="6073046">
                <a:off x="4959131" y="-1870572"/>
                <a:ext cx="2974209" cy="2156283"/>
              </a:xfrm>
              <a:custGeom>
                <a:avLst/>
                <a:gdLst>
                  <a:gd name="connsiteX0" fmla="*/ 2805331 w 2805330"/>
                  <a:gd name="connsiteY0" fmla="*/ 1971139 h 2033846"/>
                  <a:gd name="connsiteX1" fmla="*/ 0 w 2805330"/>
                  <a:gd name="connsiteY1" fmla="*/ 0 h 2033846"/>
                  <a:gd name="connsiteX2" fmla="*/ 2805331 w 2805330"/>
                  <a:gd name="connsiteY2" fmla="*/ 1971139 h 2033846"/>
                </a:gdLst>
                <a:ahLst/>
                <a:cxnLst>
                  <a:cxn ang="0">
                    <a:pos x="connsiteX0" y="connsiteY0"/>
                  </a:cxn>
                  <a:cxn ang="0">
                    <a:pos x="connsiteX1" y="connsiteY1"/>
                  </a:cxn>
                  <a:cxn ang="0">
                    <a:pos x="connsiteX2" y="connsiteY2"/>
                  </a:cxn>
                </a:cxnLst>
                <a:rect l="l" t="t" r="r" b="b"/>
                <a:pathLst>
                  <a:path w="2805330" h="2033846">
                    <a:moveTo>
                      <a:pt x="2805331" y="1971139"/>
                    </a:moveTo>
                    <a:cubicBezTo>
                      <a:pt x="2805331" y="1971139"/>
                      <a:pt x="1151120" y="2580518"/>
                      <a:pt x="0" y="0"/>
                    </a:cubicBezTo>
                    <a:cubicBezTo>
                      <a:pt x="0" y="0"/>
                      <a:pt x="2760884" y="0"/>
                      <a:pt x="2805331" y="1971139"/>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sp>
            <p:nvSpPr>
              <p:cNvPr id="115" name="Freeform 227+++">
                <a:extLst>
                  <a:ext uri="{FF2B5EF4-FFF2-40B4-BE49-F238E27FC236}">
                    <a16:creationId xmlns:a16="http://schemas.microsoft.com/office/drawing/2014/main" id="{8CDC4488-4E07-7DFE-5CAE-D917C68C5D01}"/>
                  </a:ext>
                </a:extLst>
              </p:cNvPr>
              <p:cNvSpPr/>
              <p:nvPr>
                <p:custDataLst>
                  <p:tags r:id="rId38"/>
                </p:custDataLst>
              </p:nvPr>
            </p:nvSpPr>
            <p:spPr>
              <a:xfrm rot="3600000">
                <a:off x="3273906" y="-2926081"/>
                <a:ext cx="3700530" cy="2763005"/>
              </a:xfrm>
              <a:custGeom>
                <a:avLst/>
                <a:gdLst>
                  <a:gd name="connsiteX0" fmla="*/ 2805331 w 2805330"/>
                  <a:gd name="connsiteY0" fmla="*/ 1971139 h 2033846"/>
                  <a:gd name="connsiteX1" fmla="*/ 0 w 2805330"/>
                  <a:gd name="connsiteY1" fmla="*/ 0 h 2033846"/>
                  <a:gd name="connsiteX2" fmla="*/ 2805331 w 2805330"/>
                  <a:gd name="connsiteY2" fmla="*/ 1971139 h 2033846"/>
                  <a:gd name="connsiteX0" fmla="*/ 2805331 w 2808396"/>
                  <a:gd name="connsiteY0" fmla="*/ 1974843 h 2037550"/>
                  <a:gd name="connsiteX1" fmla="*/ 0 w 2808396"/>
                  <a:gd name="connsiteY1" fmla="*/ 3704 h 2037550"/>
                  <a:gd name="connsiteX2" fmla="*/ 2805331 w 2808396"/>
                  <a:gd name="connsiteY2" fmla="*/ 1974843 h 2037550"/>
                  <a:gd name="connsiteX0" fmla="*/ 2805331 w 2808396"/>
                  <a:gd name="connsiteY0" fmla="*/ 1974843 h 2096889"/>
                  <a:gd name="connsiteX1" fmla="*/ 0 w 2808396"/>
                  <a:gd name="connsiteY1" fmla="*/ 3704 h 2096889"/>
                  <a:gd name="connsiteX2" fmla="*/ 2805331 w 2808396"/>
                  <a:gd name="connsiteY2" fmla="*/ 1974843 h 2096889"/>
                </a:gdLst>
                <a:ahLst/>
                <a:cxnLst>
                  <a:cxn ang="0">
                    <a:pos x="connsiteX0" y="connsiteY0"/>
                  </a:cxn>
                  <a:cxn ang="0">
                    <a:pos x="connsiteX1" y="connsiteY1"/>
                  </a:cxn>
                  <a:cxn ang="0">
                    <a:pos x="connsiteX2" y="connsiteY2"/>
                  </a:cxn>
                </a:cxnLst>
                <a:rect l="l" t="t" r="r" b="b"/>
                <a:pathLst>
                  <a:path w="2808396" h="2096889">
                    <a:moveTo>
                      <a:pt x="2805331" y="1974843"/>
                    </a:moveTo>
                    <a:cubicBezTo>
                      <a:pt x="2805331" y="1974843"/>
                      <a:pt x="868610" y="2831889"/>
                      <a:pt x="0" y="3704"/>
                    </a:cubicBezTo>
                    <a:cubicBezTo>
                      <a:pt x="0" y="3704"/>
                      <a:pt x="2915876" y="-176401"/>
                      <a:pt x="2805331" y="1974843"/>
                    </a:cubicBezTo>
                    <a:close/>
                  </a:path>
                </a:pathLst>
              </a:custGeom>
              <a:grpFill/>
              <a:ln w="64294" cap="flat">
                <a:noFill/>
                <a:prstDash val="solid"/>
                <a:miter/>
              </a:ln>
              <a:effectLst/>
            </p:spPr>
            <p:txBody>
              <a:bodyPr rot="0" spcFirstLastPara="0" vertOverflow="overflow" horzOverflow="overflow" vert="horz" wrap="square" lIns="96945" tIns="48473" rIns="96945" bIns="48473" numCol="1" spcCol="0" rtlCol="0" fromWordArt="0" anchor="ctr" anchorCtr="0" forceAA="0" compatLnSpc="1">
                <a:prstTxWarp prst="textNoShape">
                  <a:avLst/>
                </a:prstTxWarp>
                <a:noAutofit/>
              </a:bodyPr>
              <a:lstStyle/>
              <a:p>
                <a:endParaRPr lang="en-US" sz="1908">
                  <a:cs typeface="+mn-ea"/>
                  <a:sym typeface="+mn-lt"/>
                </a:endParaRPr>
              </a:p>
            </p:txBody>
          </p:sp>
        </p:grpSp>
      </p:grpSp>
      <p:grpSp>
        <p:nvGrpSpPr>
          <p:cNvPr id="16" name="图形 134">
            <a:extLst>
              <a:ext uri="{FF2B5EF4-FFF2-40B4-BE49-F238E27FC236}">
                <a16:creationId xmlns:a16="http://schemas.microsoft.com/office/drawing/2014/main" id="{13582066-8D35-F186-C75E-F40FE55BF73E}"/>
              </a:ext>
            </a:extLst>
          </p:cNvPr>
          <p:cNvGrpSpPr/>
          <p:nvPr>
            <p:custDataLst>
              <p:tags r:id="rId2"/>
            </p:custDataLst>
          </p:nvPr>
        </p:nvGrpSpPr>
        <p:grpSpPr>
          <a:xfrm>
            <a:off x="1220599" y="2983932"/>
            <a:ext cx="2804209" cy="2862307"/>
            <a:chOff x="7954111" y="3920526"/>
            <a:chExt cx="1380065" cy="1408656"/>
          </a:xfrm>
        </p:grpSpPr>
        <p:sp>
          <p:nvSpPr>
            <p:cNvPr id="17" name="任意多边形: 形状 16">
              <a:extLst>
                <a:ext uri="{FF2B5EF4-FFF2-40B4-BE49-F238E27FC236}">
                  <a16:creationId xmlns:a16="http://schemas.microsoft.com/office/drawing/2014/main" id="{F3B6C737-519B-F8E9-6AD7-0685B034FA47}"/>
                </a:ext>
              </a:extLst>
            </p:cNvPr>
            <p:cNvSpPr/>
            <p:nvPr>
              <p:custDataLst>
                <p:tags r:id="rId3"/>
              </p:custDataLst>
            </p:nvPr>
          </p:nvSpPr>
          <p:spPr>
            <a:xfrm>
              <a:off x="8508694" y="4082169"/>
              <a:ext cx="624569" cy="624521"/>
            </a:xfrm>
            <a:custGeom>
              <a:avLst/>
              <a:gdLst>
                <a:gd name="connsiteX0" fmla="*/ 169292 w 671579"/>
                <a:gd name="connsiteY0" fmla="*/ 380317 h 671528"/>
                <a:gd name="connsiteX1" fmla="*/ 324549 w 671579"/>
                <a:gd name="connsiteY1" fmla="*/ 442420 h 671528"/>
                <a:gd name="connsiteX2" fmla="*/ 553149 w 671579"/>
                <a:gd name="connsiteY2" fmla="*/ 497284 h 671528"/>
                <a:gd name="connsiteX3" fmla="*/ 542005 w 671579"/>
                <a:gd name="connsiteY3" fmla="*/ 261635 h 671528"/>
                <a:gd name="connsiteX4" fmla="*/ 483807 w 671579"/>
                <a:gd name="connsiteY4" fmla="*/ 137810 h 671528"/>
                <a:gd name="connsiteX5" fmla="*/ 461900 w 671579"/>
                <a:gd name="connsiteY5" fmla="*/ 33036 h 671528"/>
                <a:gd name="connsiteX6" fmla="*/ 564103 w 671579"/>
                <a:gd name="connsiteY6" fmla="*/ 9318 h 671528"/>
                <a:gd name="connsiteX7" fmla="*/ 587820 w 671579"/>
                <a:gd name="connsiteY7" fmla="*/ 53133 h 671528"/>
                <a:gd name="connsiteX8" fmla="*/ 607918 w 671579"/>
                <a:gd name="connsiteY8" fmla="*/ 98853 h 671528"/>
                <a:gd name="connsiteX9" fmla="*/ 607918 w 671579"/>
                <a:gd name="connsiteY9" fmla="*/ 235823 h 671528"/>
                <a:gd name="connsiteX10" fmla="*/ 666401 w 671579"/>
                <a:gd name="connsiteY10" fmla="*/ 601011 h 671528"/>
                <a:gd name="connsiteX11" fmla="*/ 397892 w 671579"/>
                <a:gd name="connsiteY11" fmla="*/ 620061 h 671528"/>
                <a:gd name="connsiteX12" fmla="*/ 225013 w 671579"/>
                <a:gd name="connsiteY12" fmla="*/ 581104 h 671528"/>
                <a:gd name="connsiteX13" fmla="*/ 112618 w 671579"/>
                <a:gd name="connsiteY13" fmla="*/ 663876 h 671528"/>
                <a:gd name="connsiteX14" fmla="*/ 604 w 671579"/>
                <a:gd name="connsiteY14" fmla="*/ 564816 h 671528"/>
                <a:gd name="connsiteX15" fmla="*/ 59087 w 671579"/>
                <a:gd name="connsiteY15" fmla="*/ 426037 h 67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1579" h="671528">
                  <a:moveTo>
                    <a:pt x="169292" y="380317"/>
                  </a:moveTo>
                  <a:cubicBezTo>
                    <a:pt x="235014" y="378507"/>
                    <a:pt x="273400" y="402320"/>
                    <a:pt x="324549" y="442420"/>
                  </a:cubicBezTo>
                  <a:cubicBezTo>
                    <a:pt x="375698" y="482520"/>
                    <a:pt x="553149" y="497284"/>
                    <a:pt x="553149" y="497284"/>
                  </a:cubicBezTo>
                  <a:cubicBezTo>
                    <a:pt x="536766" y="459184"/>
                    <a:pt x="562007" y="303641"/>
                    <a:pt x="542005" y="261635"/>
                  </a:cubicBezTo>
                  <a:cubicBezTo>
                    <a:pt x="522002" y="219630"/>
                    <a:pt x="498380" y="165624"/>
                    <a:pt x="483807" y="137810"/>
                  </a:cubicBezTo>
                  <a:cubicBezTo>
                    <a:pt x="469234" y="109998"/>
                    <a:pt x="446945" y="62373"/>
                    <a:pt x="461900" y="33036"/>
                  </a:cubicBezTo>
                  <a:cubicBezTo>
                    <a:pt x="476854" y="3699"/>
                    <a:pt x="534861" y="-10780"/>
                    <a:pt x="564103" y="9318"/>
                  </a:cubicBezTo>
                  <a:cubicBezTo>
                    <a:pt x="593345" y="29416"/>
                    <a:pt x="587820" y="53133"/>
                    <a:pt x="587820" y="53133"/>
                  </a:cubicBezTo>
                  <a:cubicBezTo>
                    <a:pt x="587820" y="53133"/>
                    <a:pt x="606108" y="51324"/>
                    <a:pt x="607918" y="98853"/>
                  </a:cubicBezTo>
                  <a:cubicBezTo>
                    <a:pt x="609728" y="146383"/>
                    <a:pt x="600679" y="204771"/>
                    <a:pt x="607918" y="235823"/>
                  </a:cubicBezTo>
                  <a:cubicBezTo>
                    <a:pt x="615157" y="266874"/>
                    <a:pt x="691928" y="537098"/>
                    <a:pt x="666401" y="601011"/>
                  </a:cubicBezTo>
                  <a:cubicBezTo>
                    <a:pt x="640874" y="664924"/>
                    <a:pt x="468567" y="639969"/>
                    <a:pt x="397892" y="620061"/>
                  </a:cubicBezTo>
                  <a:cubicBezTo>
                    <a:pt x="327216" y="600154"/>
                    <a:pt x="281020" y="571389"/>
                    <a:pt x="225013" y="581104"/>
                  </a:cubicBezTo>
                  <a:cubicBezTo>
                    <a:pt x="169006" y="590820"/>
                    <a:pt x="112618" y="663876"/>
                    <a:pt x="112618" y="663876"/>
                  </a:cubicBezTo>
                  <a:cubicBezTo>
                    <a:pt x="112618" y="663876"/>
                    <a:pt x="-9588" y="712454"/>
                    <a:pt x="604" y="564816"/>
                  </a:cubicBezTo>
                  <a:cubicBezTo>
                    <a:pt x="-3397" y="522144"/>
                    <a:pt x="59087" y="426037"/>
                    <a:pt x="59087" y="426037"/>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18" name="任意多边形: 形状 17">
              <a:extLst>
                <a:ext uri="{FF2B5EF4-FFF2-40B4-BE49-F238E27FC236}">
                  <a16:creationId xmlns:a16="http://schemas.microsoft.com/office/drawing/2014/main" id="{0FE6BAA5-DACD-DB84-E328-6E0FB8E997BD}"/>
                </a:ext>
              </a:extLst>
            </p:cNvPr>
            <p:cNvSpPr/>
            <p:nvPr>
              <p:custDataLst>
                <p:tags r:id="rId4"/>
              </p:custDataLst>
            </p:nvPr>
          </p:nvSpPr>
          <p:spPr>
            <a:xfrm>
              <a:off x="8508694" y="4435952"/>
              <a:ext cx="170108" cy="270737"/>
            </a:xfrm>
            <a:custGeom>
              <a:avLst/>
              <a:gdLst>
                <a:gd name="connsiteX0" fmla="*/ 182912 w 182912"/>
                <a:gd name="connsiteY0" fmla="*/ 0 h 291115"/>
                <a:gd name="connsiteX1" fmla="*/ 169292 w 182912"/>
                <a:gd name="connsiteY1" fmla="*/ 0 h 291115"/>
                <a:gd name="connsiteX2" fmla="*/ 59087 w 182912"/>
                <a:gd name="connsiteY2" fmla="*/ 45720 h 291115"/>
                <a:gd name="connsiteX3" fmla="*/ 604 w 182912"/>
                <a:gd name="connsiteY3" fmla="*/ 184404 h 291115"/>
                <a:gd name="connsiteX4" fmla="*/ 112618 w 182912"/>
                <a:gd name="connsiteY4" fmla="*/ 283464 h 291115"/>
                <a:gd name="connsiteX5" fmla="*/ 141193 w 182912"/>
                <a:gd name="connsiteY5" fmla="*/ 252222 h 291115"/>
                <a:gd name="connsiteX6" fmla="*/ 182912 w 182912"/>
                <a:gd name="connsiteY6" fmla="*/ 0 h 29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2" h="291115">
                  <a:moveTo>
                    <a:pt x="182912" y="0"/>
                  </a:moveTo>
                  <a:cubicBezTo>
                    <a:pt x="178531" y="0"/>
                    <a:pt x="173959" y="0"/>
                    <a:pt x="169292" y="0"/>
                  </a:cubicBezTo>
                  <a:lnTo>
                    <a:pt x="59087" y="45720"/>
                  </a:lnTo>
                  <a:cubicBezTo>
                    <a:pt x="59087" y="45720"/>
                    <a:pt x="-3397" y="141542"/>
                    <a:pt x="604" y="184404"/>
                  </a:cubicBezTo>
                  <a:cubicBezTo>
                    <a:pt x="-9588" y="332042"/>
                    <a:pt x="112618" y="283464"/>
                    <a:pt x="112618" y="283464"/>
                  </a:cubicBezTo>
                  <a:cubicBezTo>
                    <a:pt x="121508" y="272486"/>
                    <a:pt x="131051" y="262054"/>
                    <a:pt x="141193" y="252222"/>
                  </a:cubicBezTo>
                  <a:cubicBezTo>
                    <a:pt x="32" y="273653"/>
                    <a:pt x="91472" y="69056"/>
                    <a:pt x="18291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19" name="任意多边形: 形状 18">
              <a:extLst>
                <a:ext uri="{FF2B5EF4-FFF2-40B4-BE49-F238E27FC236}">
                  <a16:creationId xmlns:a16="http://schemas.microsoft.com/office/drawing/2014/main" id="{B400287D-73D7-58ED-FE6A-385C598D8B0A}"/>
                </a:ext>
              </a:extLst>
            </p:cNvPr>
            <p:cNvSpPr/>
            <p:nvPr>
              <p:custDataLst>
                <p:tags r:id="rId5"/>
              </p:custDataLst>
            </p:nvPr>
          </p:nvSpPr>
          <p:spPr>
            <a:xfrm>
              <a:off x="8268932" y="3920526"/>
              <a:ext cx="743392" cy="596301"/>
            </a:xfrm>
            <a:custGeom>
              <a:avLst/>
              <a:gdLst>
                <a:gd name="connsiteX0" fmla="*/ 0 w 799346"/>
                <a:gd name="connsiteY0" fmla="*/ 641185 h 641184"/>
                <a:gd name="connsiteX1" fmla="*/ 52006 w 799346"/>
                <a:gd name="connsiteY1" fmla="*/ 368484 h 641184"/>
                <a:gd name="connsiteX2" fmla="*/ 120777 w 799346"/>
                <a:gd name="connsiteY2" fmla="*/ 121310 h 641184"/>
                <a:gd name="connsiteX3" fmla="*/ 204406 w 799346"/>
                <a:gd name="connsiteY3" fmla="*/ 438 h 641184"/>
                <a:gd name="connsiteX4" fmla="*/ 531209 w 799346"/>
                <a:gd name="connsiteY4" fmla="*/ 30061 h 641184"/>
                <a:gd name="connsiteX5" fmla="*/ 686372 w 799346"/>
                <a:gd name="connsiteY5" fmla="*/ 68161 h 641184"/>
                <a:gd name="connsiteX6" fmla="*/ 790480 w 799346"/>
                <a:gd name="connsiteY6" fmla="*/ 169507 h 641184"/>
                <a:gd name="connsiteX7" fmla="*/ 774097 w 799346"/>
                <a:gd name="connsiteY7" fmla="*/ 219799 h 641184"/>
                <a:gd name="connsiteX8" fmla="*/ 666369 w 799346"/>
                <a:gd name="connsiteY8" fmla="*/ 199701 h 641184"/>
                <a:gd name="connsiteX9" fmla="*/ 554927 w 799346"/>
                <a:gd name="connsiteY9" fmla="*/ 112071 h 641184"/>
                <a:gd name="connsiteX10" fmla="*/ 246317 w 799346"/>
                <a:gd name="connsiteY10" fmla="*/ 121120 h 641184"/>
                <a:gd name="connsiteX11" fmla="*/ 221933 w 799346"/>
                <a:gd name="connsiteY11" fmla="*/ 227038 h 641184"/>
                <a:gd name="connsiteX12" fmla="*/ 204406 w 799346"/>
                <a:gd name="connsiteY12" fmla="*/ 467925 h 641184"/>
                <a:gd name="connsiteX13" fmla="*/ 0 w 799346"/>
                <a:gd name="connsiteY13" fmla="*/ 641185 h 641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9346" h="641184">
                  <a:moveTo>
                    <a:pt x="0" y="641185"/>
                  </a:moveTo>
                  <a:cubicBezTo>
                    <a:pt x="0" y="641185"/>
                    <a:pt x="36862" y="430587"/>
                    <a:pt x="52006" y="368484"/>
                  </a:cubicBezTo>
                  <a:cubicBezTo>
                    <a:pt x="67151" y="306381"/>
                    <a:pt x="90106" y="187509"/>
                    <a:pt x="120777" y="121310"/>
                  </a:cubicBezTo>
                  <a:cubicBezTo>
                    <a:pt x="151447" y="55112"/>
                    <a:pt x="170878" y="4439"/>
                    <a:pt x="204406" y="438"/>
                  </a:cubicBezTo>
                  <a:cubicBezTo>
                    <a:pt x="237935" y="-3562"/>
                    <a:pt x="472726" y="20917"/>
                    <a:pt x="531209" y="30061"/>
                  </a:cubicBezTo>
                  <a:cubicBezTo>
                    <a:pt x="589693" y="39205"/>
                    <a:pt x="642557" y="39586"/>
                    <a:pt x="686372" y="68161"/>
                  </a:cubicBezTo>
                  <a:cubicBezTo>
                    <a:pt x="730186" y="96736"/>
                    <a:pt x="781622" y="144837"/>
                    <a:pt x="790480" y="169507"/>
                  </a:cubicBezTo>
                  <a:cubicBezTo>
                    <a:pt x="799338" y="194177"/>
                    <a:pt x="810578" y="210655"/>
                    <a:pt x="774097" y="219799"/>
                  </a:cubicBezTo>
                  <a:cubicBezTo>
                    <a:pt x="736959" y="228359"/>
                    <a:pt x="697925" y="221078"/>
                    <a:pt x="666369" y="199701"/>
                  </a:cubicBezTo>
                  <a:cubicBezTo>
                    <a:pt x="638937" y="179603"/>
                    <a:pt x="590169" y="127883"/>
                    <a:pt x="554927" y="112071"/>
                  </a:cubicBezTo>
                  <a:cubicBezTo>
                    <a:pt x="501967" y="93783"/>
                    <a:pt x="291941" y="135788"/>
                    <a:pt x="246317" y="121120"/>
                  </a:cubicBezTo>
                  <a:cubicBezTo>
                    <a:pt x="240682" y="156954"/>
                    <a:pt x="232535" y="192348"/>
                    <a:pt x="221933" y="227038"/>
                  </a:cubicBezTo>
                  <a:cubicBezTo>
                    <a:pt x="206121" y="276663"/>
                    <a:pt x="183737" y="403536"/>
                    <a:pt x="204406" y="467925"/>
                  </a:cubicBezTo>
                  <a:cubicBezTo>
                    <a:pt x="225076" y="532314"/>
                    <a:pt x="0" y="641185"/>
                    <a:pt x="0" y="641185"/>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0" name="任意多边形: 形状 19">
              <a:extLst>
                <a:ext uri="{FF2B5EF4-FFF2-40B4-BE49-F238E27FC236}">
                  <a16:creationId xmlns:a16="http://schemas.microsoft.com/office/drawing/2014/main" id="{52443315-BF1F-FB41-3213-2161641EDD33}"/>
                </a:ext>
              </a:extLst>
            </p:cNvPr>
            <p:cNvSpPr/>
            <p:nvPr>
              <p:custDataLst>
                <p:tags r:id="rId6"/>
              </p:custDataLst>
            </p:nvPr>
          </p:nvSpPr>
          <p:spPr>
            <a:xfrm>
              <a:off x="8269374" y="4195539"/>
              <a:ext cx="190830" cy="321288"/>
            </a:xfrm>
            <a:custGeom>
              <a:avLst/>
              <a:gdLst>
                <a:gd name="connsiteX0" fmla="*/ 67532 w 205194"/>
                <a:gd name="connsiteY0" fmla="*/ 0 h 345471"/>
                <a:gd name="connsiteX1" fmla="*/ 51530 w 205194"/>
                <a:gd name="connsiteY1" fmla="*/ 72771 h 345471"/>
                <a:gd name="connsiteX2" fmla="*/ 0 w 205194"/>
                <a:gd name="connsiteY2" fmla="*/ 345472 h 345471"/>
                <a:gd name="connsiteX3" fmla="*/ 203930 w 205194"/>
                <a:gd name="connsiteY3" fmla="*/ 172212 h 345471"/>
                <a:gd name="connsiteX4" fmla="*/ 196977 w 205194"/>
                <a:gd name="connsiteY4" fmla="*/ 134112 h 345471"/>
                <a:gd name="connsiteX5" fmla="*/ 67532 w 205194"/>
                <a:gd name="connsiteY5" fmla="*/ 0 h 34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194" h="345471">
                  <a:moveTo>
                    <a:pt x="67532" y="0"/>
                  </a:moveTo>
                  <a:cubicBezTo>
                    <a:pt x="61055" y="27527"/>
                    <a:pt x="55626" y="53054"/>
                    <a:pt x="51530" y="72771"/>
                  </a:cubicBezTo>
                  <a:cubicBezTo>
                    <a:pt x="36862" y="134874"/>
                    <a:pt x="0" y="345472"/>
                    <a:pt x="0" y="345472"/>
                  </a:cubicBezTo>
                  <a:cubicBezTo>
                    <a:pt x="0" y="345472"/>
                    <a:pt x="223933" y="236506"/>
                    <a:pt x="203930" y="172212"/>
                  </a:cubicBezTo>
                  <a:cubicBezTo>
                    <a:pt x="200276" y="159792"/>
                    <a:pt x="197946" y="147021"/>
                    <a:pt x="196977" y="134112"/>
                  </a:cubicBezTo>
                  <a:cubicBezTo>
                    <a:pt x="140399" y="158305"/>
                    <a:pt x="40481" y="124873"/>
                    <a:pt x="67532"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1" name="任意多边形: 形状 20">
              <a:extLst>
                <a:ext uri="{FF2B5EF4-FFF2-40B4-BE49-F238E27FC236}">
                  <a16:creationId xmlns:a16="http://schemas.microsoft.com/office/drawing/2014/main" id="{AD7FB230-E2D2-4C64-AFCC-AEE8EA9F8EC2}"/>
                </a:ext>
              </a:extLst>
            </p:cNvPr>
            <p:cNvSpPr/>
            <p:nvPr>
              <p:custDataLst>
                <p:tags r:id="rId7"/>
              </p:custDataLst>
            </p:nvPr>
          </p:nvSpPr>
          <p:spPr>
            <a:xfrm>
              <a:off x="8415363" y="3938386"/>
              <a:ext cx="126757" cy="142616"/>
            </a:xfrm>
            <a:custGeom>
              <a:avLst/>
              <a:gdLst>
                <a:gd name="connsiteX0" fmla="*/ 134297 w 136298"/>
                <a:gd name="connsiteY0" fmla="*/ 70960 h 153351"/>
                <a:gd name="connsiteX1" fmla="*/ 78004 w 136298"/>
                <a:gd name="connsiteY1" fmla="*/ 285 h 153351"/>
                <a:gd name="connsiteX2" fmla="*/ 15044 w 136298"/>
                <a:gd name="connsiteY2" fmla="*/ 41623 h 153351"/>
                <a:gd name="connsiteX3" fmla="*/ 51620 w 136298"/>
                <a:gd name="connsiteY3" fmla="*/ 20668 h 153351"/>
                <a:gd name="connsiteX4" fmla="*/ 90 w 136298"/>
                <a:gd name="connsiteY4" fmla="*/ 88200 h 153351"/>
                <a:gd name="connsiteX5" fmla="*/ 59240 w 136298"/>
                <a:gd name="connsiteY5" fmla="*/ 153351 h 15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8" h="153351">
                  <a:moveTo>
                    <a:pt x="134297" y="70960"/>
                  </a:moveTo>
                  <a:cubicBezTo>
                    <a:pt x="144584" y="43147"/>
                    <a:pt x="113628" y="-4097"/>
                    <a:pt x="78004" y="285"/>
                  </a:cubicBezTo>
                  <a:cubicBezTo>
                    <a:pt x="42381" y="4666"/>
                    <a:pt x="26855" y="12477"/>
                    <a:pt x="15044" y="41623"/>
                  </a:cubicBezTo>
                  <a:cubicBezTo>
                    <a:pt x="15044" y="41623"/>
                    <a:pt x="29236" y="13810"/>
                    <a:pt x="51620" y="20668"/>
                  </a:cubicBezTo>
                  <a:cubicBezTo>
                    <a:pt x="51620" y="20668"/>
                    <a:pt x="2852" y="24669"/>
                    <a:pt x="90" y="88200"/>
                  </a:cubicBezTo>
                  <a:cubicBezTo>
                    <a:pt x="-2673" y="151732"/>
                    <a:pt x="59240" y="153351"/>
                    <a:pt x="59240" y="153351"/>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2" name="任意多边形: 形状 21">
              <a:extLst>
                <a:ext uri="{FF2B5EF4-FFF2-40B4-BE49-F238E27FC236}">
                  <a16:creationId xmlns:a16="http://schemas.microsoft.com/office/drawing/2014/main" id="{7D882859-E772-38BF-1569-3D65AD37B447}"/>
                </a:ext>
              </a:extLst>
            </p:cNvPr>
            <p:cNvSpPr/>
            <p:nvPr>
              <p:custDataLst>
                <p:tags r:id="rId8"/>
              </p:custDataLst>
            </p:nvPr>
          </p:nvSpPr>
          <p:spPr>
            <a:xfrm>
              <a:off x="8429532" y="3964073"/>
              <a:ext cx="112224" cy="117460"/>
            </a:xfrm>
            <a:custGeom>
              <a:avLst/>
              <a:gdLst>
                <a:gd name="connsiteX0" fmla="*/ 110681 w 120671"/>
                <a:gd name="connsiteY0" fmla="*/ 0 h 126301"/>
                <a:gd name="connsiteX1" fmla="*/ 17526 w 120671"/>
                <a:gd name="connsiteY1" fmla="*/ 36195 h 126301"/>
                <a:gd name="connsiteX2" fmla="*/ 76200 w 120671"/>
                <a:gd name="connsiteY2" fmla="*/ 21527 h 126301"/>
                <a:gd name="connsiteX3" fmla="*/ 0 w 120671"/>
                <a:gd name="connsiteY3" fmla="*/ 107251 h 126301"/>
                <a:gd name="connsiteX4" fmla="*/ 43815 w 120671"/>
                <a:gd name="connsiteY4" fmla="*/ 126301 h 126301"/>
                <a:gd name="connsiteX5" fmla="*/ 118872 w 120671"/>
                <a:gd name="connsiteY5" fmla="*/ 43815 h 126301"/>
                <a:gd name="connsiteX6" fmla="*/ 110681 w 120671"/>
                <a:gd name="connsiteY6" fmla="*/ 0 h 12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71" h="126301">
                  <a:moveTo>
                    <a:pt x="110681" y="0"/>
                  </a:moveTo>
                  <a:cubicBezTo>
                    <a:pt x="77248" y="3334"/>
                    <a:pt x="44006" y="22765"/>
                    <a:pt x="17526" y="36195"/>
                  </a:cubicBezTo>
                  <a:cubicBezTo>
                    <a:pt x="39529" y="28861"/>
                    <a:pt x="54197" y="21527"/>
                    <a:pt x="76200" y="21527"/>
                  </a:cubicBezTo>
                  <a:cubicBezTo>
                    <a:pt x="32957" y="21527"/>
                    <a:pt x="10573" y="63056"/>
                    <a:pt x="0" y="107251"/>
                  </a:cubicBezTo>
                  <a:cubicBezTo>
                    <a:pt x="11915" y="118550"/>
                    <a:pt x="27426" y="125294"/>
                    <a:pt x="43815" y="126301"/>
                  </a:cubicBezTo>
                  <a:lnTo>
                    <a:pt x="118872" y="43815"/>
                  </a:lnTo>
                  <a:cubicBezTo>
                    <a:pt x="122984" y="28726"/>
                    <a:pt x="119966" y="12585"/>
                    <a:pt x="110681" y="0"/>
                  </a:cubicBezTo>
                  <a:close/>
                </a:path>
              </a:pathLst>
            </a:custGeom>
            <a:solidFill>
              <a:srgbClr val="000077">
                <a:alpha val="5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3" name="任意多边形: 形状 22">
              <a:extLst>
                <a:ext uri="{FF2B5EF4-FFF2-40B4-BE49-F238E27FC236}">
                  <a16:creationId xmlns:a16="http://schemas.microsoft.com/office/drawing/2014/main" id="{C25C499F-C239-6900-1901-C0AEFFDA3DE4}"/>
                </a:ext>
              </a:extLst>
            </p:cNvPr>
            <p:cNvSpPr/>
            <p:nvPr>
              <p:custDataLst>
                <p:tags r:id="rId9"/>
              </p:custDataLst>
            </p:nvPr>
          </p:nvSpPr>
          <p:spPr>
            <a:xfrm>
              <a:off x="8424927" y="3976446"/>
              <a:ext cx="344887" cy="303335"/>
            </a:xfrm>
            <a:custGeom>
              <a:avLst/>
              <a:gdLst>
                <a:gd name="connsiteX0" fmla="*/ 63434 w 370846"/>
                <a:gd name="connsiteY0" fmla="*/ 326167 h 326167"/>
                <a:gd name="connsiteX1" fmla="*/ 1712 w 370846"/>
                <a:gd name="connsiteY1" fmla="*/ 178149 h 326167"/>
                <a:gd name="connsiteX2" fmla="*/ 165542 w 370846"/>
                <a:gd name="connsiteY2" fmla="*/ 889 h 326167"/>
                <a:gd name="connsiteX3" fmla="*/ 344517 w 370846"/>
                <a:gd name="connsiteY3" fmla="*/ 81565 h 326167"/>
                <a:gd name="connsiteX4" fmla="*/ 370044 w 370846"/>
                <a:gd name="connsiteY4" fmla="*/ 202723 h 326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46" h="326167">
                  <a:moveTo>
                    <a:pt x="63434" y="326167"/>
                  </a:moveTo>
                  <a:cubicBezTo>
                    <a:pt x="9809" y="320071"/>
                    <a:pt x="-5622" y="247872"/>
                    <a:pt x="1712" y="178149"/>
                  </a:cubicBezTo>
                  <a:cubicBezTo>
                    <a:pt x="9047" y="108426"/>
                    <a:pt x="67244" y="13557"/>
                    <a:pt x="165542" y="889"/>
                  </a:cubicBezTo>
                  <a:cubicBezTo>
                    <a:pt x="232217" y="-7684"/>
                    <a:pt x="324991" y="47752"/>
                    <a:pt x="344517" y="81565"/>
                  </a:cubicBezTo>
                  <a:cubicBezTo>
                    <a:pt x="364815" y="118541"/>
                    <a:pt x="373698" y="160702"/>
                    <a:pt x="370044" y="202723"/>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4" name="任意多边形: 形状 23">
              <a:extLst>
                <a:ext uri="{FF2B5EF4-FFF2-40B4-BE49-F238E27FC236}">
                  <a16:creationId xmlns:a16="http://schemas.microsoft.com/office/drawing/2014/main" id="{A6EBEDB5-5A4B-9F5E-0AE5-EE6CE202F83B}"/>
                </a:ext>
              </a:extLst>
            </p:cNvPr>
            <p:cNvSpPr/>
            <p:nvPr>
              <p:custDataLst>
                <p:tags r:id="rId10"/>
              </p:custDataLst>
            </p:nvPr>
          </p:nvSpPr>
          <p:spPr>
            <a:xfrm>
              <a:off x="8685801" y="4082154"/>
              <a:ext cx="83687" cy="273985"/>
            </a:xfrm>
            <a:custGeom>
              <a:avLst/>
              <a:gdLst>
                <a:gd name="connsiteX0" fmla="*/ 74009 w 89986"/>
                <a:gd name="connsiteY0" fmla="*/ 0 h 294608"/>
                <a:gd name="connsiteX1" fmla="*/ 53816 w 89986"/>
                <a:gd name="connsiteY1" fmla="*/ 185642 h 294608"/>
                <a:gd name="connsiteX2" fmla="*/ 0 w 89986"/>
                <a:gd name="connsiteY2" fmla="*/ 294608 h 294608"/>
                <a:gd name="connsiteX3" fmla="*/ 22003 w 89986"/>
                <a:gd name="connsiteY3" fmla="*/ 229648 h 294608"/>
                <a:gd name="connsiteX4" fmla="*/ 35528 w 89986"/>
                <a:gd name="connsiteY4" fmla="*/ 47434 h 2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86" h="294608">
                  <a:moveTo>
                    <a:pt x="74009" y="0"/>
                  </a:moveTo>
                  <a:cubicBezTo>
                    <a:pt x="97917" y="36385"/>
                    <a:pt x="97917" y="145256"/>
                    <a:pt x="53816" y="185642"/>
                  </a:cubicBezTo>
                  <a:cubicBezTo>
                    <a:pt x="9716" y="226028"/>
                    <a:pt x="59912" y="264128"/>
                    <a:pt x="0" y="294608"/>
                  </a:cubicBezTo>
                  <a:cubicBezTo>
                    <a:pt x="20772" y="280112"/>
                    <a:pt x="29690" y="253783"/>
                    <a:pt x="22003" y="229648"/>
                  </a:cubicBezTo>
                  <a:cubicBezTo>
                    <a:pt x="11049" y="184404"/>
                    <a:pt x="35528" y="47434"/>
                    <a:pt x="35528" y="47434"/>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5" name="任意多边形: 形状 24">
              <a:extLst>
                <a:ext uri="{FF2B5EF4-FFF2-40B4-BE49-F238E27FC236}">
                  <a16:creationId xmlns:a16="http://schemas.microsoft.com/office/drawing/2014/main" id="{A476E3F2-06A3-E32F-DFED-5619A3C8545A}"/>
                </a:ext>
              </a:extLst>
            </p:cNvPr>
            <p:cNvSpPr/>
            <p:nvPr>
              <p:custDataLst>
                <p:tags r:id="rId11"/>
              </p:custDataLst>
            </p:nvPr>
          </p:nvSpPr>
          <p:spPr>
            <a:xfrm>
              <a:off x="8924088" y="4405391"/>
              <a:ext cx="207105" cy="274188"/>
            </a:xfrm>
            <a:custGeom>
              <a:avLst/>
              <a:gdLst>
                <a:gd name="connsiteX0" fmla="*/ 102870 w 222694"/>
                <a:gd name="connsiteY0" fmla="*/ 0 h 294826"/>
                <a:gd name="connsiteX1" fmla="*/ 106108 w 222694"/>
                <a:gd name="connsiteY1" fmla="*/ 149733 h 294826"/>
                <a:gd name="connsiteX2" fmla="*/ 42958 w 222694"/>
                <a:gd name="connsiteY2" fmla="*/ 142303 h 294826"/>
                <a:gd name="connsiteX3" fmla="*/ 0 w 222694"/>
                <a:gd name="connsiteY3" fmla="*/ 284226 h 294826"/>
                <a:gd name="connsiteX4" fmla="*/ 219075 w 222694"/>
                <a:gd name="connsiteY4" fmla="*/ 253746 h 294826"/>
                <a:gd name="connsiteX5" fmla="*/ 222695 w 222694"/>
                <a:gd name="connsiteY5" fmla="*/ 239649 h 294826"/>
                <a:gd name="connsiteX6" fmla="*/ 102870 w 222694"/>
                <a:gd name="connsiteY6" fmla="*/ 0 h 29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94" h="294826">
                  <a:moveTo>
                    <a:pt x="102870" y="0"/>
                  </a:moveTo>
                  <a:cubicBezTo>
                    <a:pt x="101632" y="58388"/>
                    <a:pt x="96012" y="126111"/>
                    <a:pt x="106108" y="149733"/>
                  </a:cubicBezTo>
                  <a:cubicBezTo>
                    <a:pt x="106108" y="149733"/>
                    <a:pt x="79058" y="147447"/>
                    <a:pt x="42958" y="142303"/>
                  </a:cubicBezTo>
                  <a:cubicBezTo>
                    <a:pt x="50863" y="190691"/>
                    <a:pt x="18002" y="235934"/>
                    <a:pt x="0" y="284226"/>
                  </a:cubicBezTo>
                  <a:cubicBezTo>
                    <a:pt x="81248" y="298990"/>
                    <a:pt x="198596" y="305657"/>
                    <a:pt x="219075" y="253746"/>
                  </a:cubicBezTo>
                  <a:cubicBezTo>
                    <a:pt x="220780" y="249188"/>
                    <a:pt x="221990" y="244463"/>
                    <a:pt x="222695" y="239649"/>
                  </a:cubicBezTo>
                  <a:cubicBezTo>
                    <a:pt x="138113" y="192119"/>
                    <a:pt x="134302" y="85058"/>
                    <a:pt x="10287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6" name="任意多边形: 形状 25">
              <a:extLst>
                <a:ext uri="{FF2B5EF4-FFF2-40B4-BE49-F238E27FC236}">
                  <a16:creationId xmlns:a16="http://schemas.microsoft.com/office/drawing/2014/main" id="{510D701E-28A8-1B9B-3F6B-9550D5272A5E}"/>
                </a:ext>
              </a:extLst>
            </p:cNvPr>
            <p:cNvSpPr/>
            <p:nvPr>
              <p:custDataLst>
                <p:tags r:id="rId12"/>
              </p:custDataLst>
            </p:nvPr>
          </p:nvSpPr>
          <p:spPr>
            <a:xfrm>
              <a:off x="8201770" y="4342895"/>
              <a:ext cx="464366" cy="505023"/>
            </a:xfrm>
            <a:custGeom>
              <a:avLst/>
              <a:gdLst>
                <a:gd name="connsiteX0" fmla="*/ 396353 w 499318"/>
                <a:gd name="connsiteY0" fmla="*/ 482204 h 543036"/>
                <a:gd name="connsiteX1" fmla="*/ 442645 w 499318"/>
                <a:gd name="connsiteY1" fmla="*/ 383525 h 543036"/>
                <a:gd name="connsiteX2" fmla="*/ 362635 w 499318"/>
                <a:gd name="connsiteY2" fmla="*/ 292657 h 543036"/>
                <a:gd name="connsiteX3" fmla="*/ 499318 w 499318"/>
                <a:gd name="connsiteY3" fmla="*/ 99966 h 543036"/>
                <a:gd name="connsiteX4" fmla="*/ 480268 w 499318"/>
                <a:gd name="connsiteY4" fmla="*/ 98156 h 543036"/>
                <a:gd name="connsiteX5" fmla="*/ 331298 w 499318"/>
                <a:gd name="connsiteY5" fmla="*/ 112825 h 543036"/>
                <a:gd name="connsiteX6" fmla="*/ 270052 w 499318"/>
                <a:gd name="connsiteY6" fmla="*/ 2525 h 543036"/>
                <a:gd name="connsiteX7" fmla="*/ 243668 w 499318"/>
                <a:gd name="connsiteY7" fmla="*/ 2525 h 543036"/>
                <a:gd name="connsiteX8" fmla="*/ 72217 w 499318"/>
                <a:gd name="connsiteY8" fmla="*/ 171213 h 543036"/>
                <a:gd name="connsiteX9" fmla="*/ 399 w 499318"/>
                <a:gd name="connsiteY9" fmla="*/ 286275 h 543036"/>
                <a:gd name="connsiteX10" fmla="*/ 38499 w 499318"/>
                <a:gd name="connsiteY10" fmla="*/ 403147 h 543036"/>
                <a:gd name="connsiteX11" fmla="*/ 65074 w 499318"/>
                <a:gd name="connsiteY11" fmla="*/ 524686 h 543036"/>
                <a:gd name="connsiteX12" fmla="*/ 396353 w 499318"/>
                <a:gd name="connsiteY12" fmla="*/ 482204 h 54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318" h="543036">
                  <a:moveTo>
                    <a:pt x="396353" y="482204"/>
                  </a:moveTo>
                  <a:cubicBezTo>
                    <a:pt x="407644" y="447524"/>
                    <a:pt x="423193" y="414378"/>
                    <a:pt x="442645" y="383525"/>
                  </a:cubicBezTo>
                  <a:cubicBezTo>
                    <a:pt x="442645" y="383525"/>
                    <a:pt x="345204" y="383525"/>
                    <a:pt x="362635" y="292657"/>
                  </a:cubicBezTo>
                  <a:cubicBezTo>
                    <a:pt x="374160" y="232649"/>
                    <a:pt x="499318" y="99966"/>
                    <a:pt x="499318" y="99966"/>
                  </a:cubicBezTo>
                  <a:lnTo>
                    <a:pt x="480268" y="98156"/>
                  </a:lnTo>
                  <a:lnTo>
                    <a:pt x="331298" y="112825"/>
                  </a:lnTo>
                  <a:lnTo>
                    <a:pt x="270052" y="2525"/>
                  </a:lnTo>
                  <a:cubicBezTo>
                    <a:pt x="261579" y="-842"/>
                    <a:pt x="252140" y="-842"/>
                    <a:pt x="243668" y="2525"/>
                  </a:cubicBezTo>
                  <a:cubicBezTo>
                    <a:pt x="232714" y="8717"/>
                    <a:pt x="103459" y="118254"/>
                    <a:pt x="72217" y="171213"/>
                  </a:cubicBezTo>
                  <a:cubicBezTo>
                    <a:pt x="40975" y="224172"/>
                    <a:pt x="-4745" y="233316"/>
                    <a:pt x="399" y="286275"/>
                  </a:cubicBezTo>
                  <a:cubicBezTo>
                    <a:pt x="5542" y="339234"/>
                    <a:pt x="27736" y="373905"/>
                    <a:pt x="38499" y="403147"/>
                  </a:cubicBezTo>
                  <a:cubicBezTo>
                    <a:pt x="43642" y="416863"/>
                    <a:pt x="47548" y="463250"/>
                    <a:pt x="65074" y="524686"/>
                  </a:cubicBezTo>
                  <a:cubicBezTo>
                    <a:pt x="180707" y="557071"/>
                    <a:pt x="303770" y="548784"/>
                    <a:pt x="396353" y="482204"/>
                  </a:cubicBezTo>
                  <a:close/>
                </a:path>
              </a:pathLst>
            </a:custGeom>
            <a:solidFill>
              <a:srgbClr val="FFFFFF"/>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7" name="任意多边形: 形状 26">
              <a:extLst>
                <a:ext uri="{FF2B5EF4-FFF2-40B4-BE49-F238E27FC236}">
                  <a16:creationId xmlns:a16="http://schemas.microsoft.com/office/drawing/2014/main" id="{BF4CF687-7725-F25F-C9B0-2846E39AB51A}"/>
                </a:ext>
              </a:extLst>
            </p:cNvPr>
            <p:cNvSpPr/>
            <p:nvPr>
              <p:custDataLst>
                <p:tags r:id="rId13"/>
              </p:custDataLst>
            </p:nvPr>
          </p:nvSpPr>
          <p:spPr>
            <a:xfrm>
              <a:off x="8235979" y="4679466"/>
              <a:ext cx="377450" cy="168454"/>
            </a:xfrm>
            <a:custGeom>
              <a:avLst/>
              <a:gdLst>
                <a:gd name="connsiteX0" fmla="*/ 0 w 405860"/>
                <a:gd name="connsiteY0" fmla="*/ 35528 h 181133"/>
                <a:gd name="connsiteX1" fmla="*/ 2286 w 405860"/>
                <a:gd name="connsiteY1" fmla="*/ 41243 h 181133"/>
                <a:gd name="connsiteX2" fmla="*/ 28861 w 405860"/>
                <a:gd name="connsiteY2" fmla="*/ 162782 h 181133"/>
                <a:gd name="connsiteX3" fmla="*/ 359569 w 405860"/>
                <a:gd name="connsiteY3" fmla="*/ 120301 h 181133"/>
                <a:gd name="connsiteX4" fmla="*/ 405860 w 405860"/>
                <a:gd name="connsiteY4" fmla="*/ 21622 h 181133"/>
                <a:gd name="connsiteX5" fmla="*/ 344138 w 405860"/>
                <a:gd name="connsiteY5" fmla="*/ 0 h 181133"/>
                <a:gd name="connsiteX6" fmla="*/ 0 w 405860"/>
                <a:gd name="connsiteY6" fmla="*/ 35528 h 18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860" h="181133">
                  <a:moveTo>
                    <a:pt x="0" y="35528"/>
                  </a:moveTo>
                  <a:cubicBezTo>
                    <a:pt x="826" y="37433"/>
                    <a:pt x="1588" y="39338"/>
                    <a:pt x="2286" y="41243"/>
                  </a:cubicBezTo>
                  <a:cubicBezTo>
                    <a:pt x="7429" y="54959"/>
                    <a:pt x="11335" y="101346"/>
                    <a:pt x="28861" y="162782"/>
                  </a:cubicBezTo>
                  <a:cubicBezTo>
                    <a:pt x="143923" y="195167"/>
                    <a:pt x="266986" y="186881"/>
                    <a:pt x="359569" y="120301"/>
                  </a:cubicBezTo>
                  <a:cubicBezTo>
                    <a:pt x="370860" y="85620"/>
                    <a:pt x="386408" y="52474"/>
                    <a:pt x="405860" y="21622"/>
                  </a:cubicBezTo>
                  <a:cubicBezTo>
                    <a:pt x="405860" y="21622"/>
                    <a:pt x="368522" y="21622"/>
                    <a:pt x="344138" y="0"/>
                  </a:cubicBezTo>
                  <a:cubicBezTo>
                    <a:pt x="264986" y="92869"/>
                    <a:pt x="109823" y="81534"/>
                    <a:pt x="0" y="35528"/>
                  </a:cubicBezTo>
                  <a:close/>
                </a:path>
              </a:pathLst>
            </a:custGeom>
            <a:solidFill>
              <a:srgbClr val="E657FF">
                <a:alpha val="14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8" name="任意多边形: 形状 27">
              <a:extLst>
                <a:ext uri="{FF2B5EF4-FFF2-40B4-BE49-F238E27FC236}">
                  <a16:creationId xmlns:a16="http://schemas.microsoft.com/office/drawing/2014/main" id="{223C9CB0-4161-02D4-C362-6565DC9AA06C}"/>
                </a:ext>
              </a:extLst>
            </p:cNvPr>
            <p:cNvSpPr/>
            <p:nvPr>
              <p:custDataLst>
                <p:tags r:id="rId14"/>
              </p:custDataLst>
            </p:nvPr>
          </p:nvSpPr>
          <p:spPr>
            <a:xfrm>
              <a:off x="8262819" y="4791345"/>
              <a:ext cx="350609" cy="265950"/>
            </a:xfrm>
            <a:custGeom>
              <a:avLst/>
              <a:gdLst>
                <a:gd name="connsiteX0" fmla="*/ 0 w 376999"/>
                <a:gd name="connsiteY0" fmla="*/ 42481 h 285968"/>
                <a:gd name="connsiteX1" fmla="*/ 134112 w 376999"/>
                <a:gd name="connsiteY1" fmla="*/ 284416 h 285968"/>
                <a:gd name="connsiteX2" fmla="*/ 377000 w 376999"/>
                <a:gd name="connsiteY2" fmla="*/ 81629 h 285968"/>
                <a:gd name="connsiteX3" fmla="*/ 325946 w 376999"/>
                <a:gd name="connsiteY3" fmla="*/ 30575 h 285968"/>
                <a:gd name="connsiteX4" fmla="*/ 330708 w 376999"/>
                <a:gd name="connsiteY4" fmla="*/ 0 h 285968"/>
                <a:gd name="connsiteX5" fmla="*/ 0 w 376999"/>
                <a:gd name="connsiteY5" fmla="*/ 42481 h 28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999" h="285968">
                  <a:moveTo>
                    <a:pt x="0" y="42481"/>
                  </a:moveTo>
                  <a:cubicBezTo>
                    <a:pt x="24815" y="132655"/>
                    <a:pt x="70792" y="215589"/>
                    <a:pt x="134112" y="284416"/>
                  </a:cubicBezTo>
                  <a:cubicBezTo>
                    <a:pt x="134112" y="284416"/>
                    <a:pt x="334137" y="317182"/>
                    <a:pt x="377000" y="81629"/>
                  </a:cubicBezTo>
                  <a:cubicBezTo>
                    <a:pt x="377000" y="81629"/>
                    <a:pt x="325946" y="79819"/>
                    <a:pt x="325946" y="30575"/>
                  </a:cubicBezTo>
                  <a:cubicBezTo>
                    <a:pt x="326190" y="20222"/>
                    <a:pt x="327791" y="9940"/>
                    <a:pt x="330708" y="0"/>
                  </a:cubicBezTo>
                  <a:cubicBezTo>
                    <a:pt x="238125" y="66580"/>
                    <a:pt x="115062" y="74867"/>
                    <a:pt x="0" y="42481"/>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29" name="任意多边形: 形状 28">
              <a:extLst>
                <a:ext uri="{FF2B5EF4-FFF2-40B4-BE49-F238E27FC236}">
                  <a16:creationId xmlns:a16="http://schemas.microsoft.com/office/drawing/2014/main" id="{58F135B5-F8DD-6104-CE50-E442EE01D6E9}"/>
                </a:ext>
              </a:extLst>
            </p:cNvPr>
            <p:cNvSpPr/>
            <p:nvPr>
              <p:custDataLst>
                <p:tags r:id="rId15"/>
              </p:custDataLst>
            </p:nvPr>
          </p:nvSpPr>
          <p:spPr>
            <a:xfrm>
              <a:off x="8383026" y="4791345"/>
              <a:ext cx="230403" cy="266548"/>
            </a:xfrm>
            <a:custGeom>
              <a:avLst/>
              <a:gdLst>
                <a:gd name="connsiteX0" fmla="*/ 196691 w 247745"/>
                <a:gd name="connsiteY0" fmla="*/ 30575 h 286611"/>
                <a:gd name="connsiteX1" fmla="*/ 201454 w 247745"/>
                <a:gd name="connsiteY1" fmla="*/ 0 h 286611"/>
                <a:gd name="connsiteX2" fmla="*/ 136589 w 247745"/>
                <a:gd name="connsiteY2" fmla="*/ 35623 h 286611"/>
                <a:gd name="connsiteX3" fmla="*/ 0 w 247745"/>
                <a:gd name="connsiteY3" fmla="*/ 279178 h 286611"/>
                <a:gd name="connsiteX4" fmla="*/ 4858 w 247745"/>
                <a:gd name="connsiteY4" fmla="*/ 284702 h 286611"/>
                <a:gd name="connsiteX5" fmla="*/ 247745 w 247745"/>
                <a:gd name="connsiteY5" fmla="*/ 81915 h 286611"/>
                <a:gd name="connsiteX6" fmla="*/ 196691 w 247745"/>
                <a:gd name="connsiteY6" fmla="*/ 30575 h 28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45" h="286611">
                  <a:moveTo>
                    <a:pt x="196691" y="30575"/>
                  </a:moveTo>
                  <a:cubicBezTo>
                    <a:pt x="196936" y="20222"/>
                    <a:pt x="198537" y="9940"/>
                    <a:pt x="201454" y="0"/>
                  </a:cubicBezTo>
                  <a:cubicBezTo>
                    <a:pt x="181349" y="14449"/>
                    <a:pt x="159569" y="26413"/>
                    <a:pt x="136589" y="35623"/>
                  </a:cubicBezTo>
                  <a:cubicBezTo>
                    <a:pt x="170783" y="139827"/>
                    <a:pt x="92012" y="235648"/>
                    <a:pt x="0" y="279178"/>
                  </a:cubicBezTo>
                  <a:lnTo>
                    <a:pt x="4858" y="284702"/>
                  </a:lnTo>
                  <a:cubicBezTo>
                    <a:pt x="4858" y="284702"/>
                    <a:pt x="199073" y="320516"/>
                    <a:pt x="247745" y="81915"/>
                  </a:cubicBezTo>
                  <a:cubicBezTo>
                    <a:pt x="247745" y="81629"/>
                    <a:pt x="196691" y="79819"/>
                    <a:pt x="196691" y="30575"/>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0" name="任意多边形: 形状 29">
              <a:extLst>
                <a:ext uri="{FF2B5EF4-FFF2-40B4-BE49-F238E27FC236}">
                  <a16:creationId xmlns:a16="http://schemas.microsoft.com/office/drawing/2014/main" id="{85529F7B-00D9-66B8-1655-A2B67BF6C191}"/>
                </a:ext>
              </a:extLst>
            </p:cNvPr>
            <p:cNvSpPr/>
            <p:nvPr>
              <p:custDataLst>
                <p:tags r:id="rId16"/>
              </p:custDataLst>
            </p:nvPr>
          </p:nvSpPr>
          <p:spPr>
            <a:xfrm>
              <a:off x="8945831" y="4403428"/>
              <a:ext cx="266150" cy="556689"/>
            </a:xfrm>
            <a:custGeom>
              <a:avLst/>
              <a:gdLst>
                <a:gd name="connsiteX0" fmla="*/ 286184 w 286183"/>
                <a:gd name="connsiteY0" fmla="*/ 548751 h 598591"/>
                <a:gd name="connsiteX1" fmla="*/ 181409 w 286183"/>
                <a:gd name="connsiteY1" fmla="*/ 318436 h 598591"/>
                <a:gd name="connsiteX2" fmla="*/ 114734 w 286183"/>
                <a:gd name="connsiteY2" fmla="*/ 151177 h 598591"/>
                <a:gd name="connsiteX3" fmla="*/ 95684 w 286183"/>
                <a:gd name="connsiteY3" fmla="*/ 52593 h 598591"/>
                <a:gd name="connsiteX4" fmla="*/ 71776 w 286183"/>
                <a:gd name="connsiteY4" fmla="*/ 206 h 598591"/>
                <a:gd name="connsiteX5" fmla="*/ 39677 w 286183"/>
                <a:gd name="connsiteY5" fmla="*/ 62309 h 598591"/>
                <a:gd name="connsiteX6" fmla="*/ 37296 w 286183"/>
                <a:gd name="connsiteY6" fmla="*/ 180419 h 598591"/>
                <a:gd name="connsiteX7" fmla="*/ 720 w 286183"/>
                <a:gd name="connsiteY7" fmla="*/ 318436 h 598591"/>
                <a:gd name="connsiteX8" fmla="*/ 93303 w 286183"/>
                <a:gd name="connsiteY8" fmla="*/ 393493 h 598591"/>
                <a:gd name="connsiteX9" fmla="*/ 137499 w 286183"/>
                <a:gd name="connsiteY9" fmla="*/ 598566 h 598591"/>
                <a:gd name="connsiteX10" fmla="*/ 286184 w 286183"/>
                <a:gd name="connsiteY10" fmla="*/ 548751 h 59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183" h="598591">
                  <a:moveTo>
                    <a:pt x="286184" y="548751"/>
                  </a:moveTo>
                  <a:cubicBezTo>
                    <a:pt x="236654" y="443976"/>
                    <a:pt x="188838" y="341963"/>
                    <a:pt x="181409" y="318436"/>
                  </a:cubicBezTo>
                  <a:cubicBezTo>
                    <a:pt x="166740" y="270144"/>
                    <a:pt x="133784" y="197469"/>
                    <a:pt x="114734" y="151177"/>
                  </a:cubicBezTo>
                  <a:cubicBezTo>
                    <a:pt x="95684" y="104886"/>
                    <a:pt x="97684" y="75739"/>
                    <a:pt x="95684" y="52593"/>
                  </a:cubicBezTo>
                  <a:cubicBezTo>
                    <a:pt x="93684" y="29448"/>
                    <a:pt x="93303" y="3825"/>
                    <a:pt x="71776" y="206"/>
                  </a:cubicBezTo>
                  <a:cubicBezTo>
                    <a:pt x="50250" y="-3414"/>
                    <a:pt x="55584" y="41640"/>
                    <a:pt x="39677" y="62309"/>
                  </a:cubicBezTo>
                  <a:cubicBezTo>
                    <a:pt x="23770" y="82978"/>
                    <a:pt x="31200" y="123174"/>
                    <a:pt x="37296" y="180419"/>
                  </a:cubicBezTo>
                  <a:cubicBezTo>
                    <a:pt x="43392" y="237664"/>
                    <a:pt x="-6519" y="258333"/>
                    <a:pt x="720" y="318436"/>
                  </a:cubicBezTo>
                  <a:cubicBezTo>
                    <a:pt x="7959" y="378539"/>
                    <a:pt x="54345" y="339867"/>
                    <a:pt x="93303" y="393493"/>
                  </a:cubicBezTo>
                  <a:cubicBezTo>
                    <a:pt x="114448" y="422068"/>
                    <a:pt x="124068" y="512175"/>
                    <a:pt x="137499" y="598566"/>
                  </a:cubicBezTo>
                  <a:cubicBezTo>
                    <a:pt x="191696" y="599424"/>
                    <a:pt x="242464" y="578754"/>
                    <a:pt x="286184" y="548751"/>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1" name="任意多边形: 形状 30">
              <a:extLst>
                <a:ext uri="{FF2B5EF4-FFF2-40B4-BE49-F238E27FC236}">
                  <a16:creationId xmlns:a16="http://schemas.microsoft.com/office/drawing/2014/main" id="{FE5F0DCC-ADF9-4C3F-2527-27D18E5F00CF}"/>
                </a:ext>
              </a:extLst>
            </p:cNvPr>
            <p:cNvSpPr/>
            <p:nvPr>
              <p:custDataLst>
                <p:tags r:id="rId17"/>
              </p:custDataLst>
            </p:nvPr>
          </p:nvSpPr>
          <p:spPr>
            <a:xfrm>
              <a:off x="9056342" y="4848746"/>
              <a:ext cx="155904" cy="111371"/>
            </a:xfrm>
            <a:custGeom>
              <a:avLst/>
              <a:gdLst>
                <a:gd name="connsiteX0" fmla="*/ 0 w 167639"/>
                <a:gd name="connsiteY0" fmla="*/ 0 h 119754"/>
                <a:gd name="connsiteX1" fmla="*/ 18479 w 167639"/>
                <a:gd name="connsiteY1" fmla="*/ 119729 h 119754"/>
                <a:gd name="connsiteX2" fmla="*/ 167640 w 167639"/>
                <a:gd name="connsiteY2" fmla="*/ 69914 h 119754"/>
                <a:gd name="connsiteX3" fmla="*/ 162782 w 167639"/>
                <a:gd name="connsiteY3" fmla="*/ 59531 h 119754"/>
                <a:gd name="connsiteX4" fmla="*/ 0 w 167639"/>
                <a:gd name="connsiteY4" fmla="*/ 0 h 11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39" h="119754">
                  <a:moveTo>
                    <a:pt x="0" y="0"/>
                  </a:moveTo>
                  <a:cubicBezTo>
                    <a:pt x="6477" y="35909"/>
                    <a:pt x="12002" y="78200"/>
                    <a:pt x="18479" y="119729"/>
                  </a:cubicBezTo>
                  <a:cubicBezTo>
                    <a:pt x="72866" y="120587"/>
                    <a:pt x="123253" y="99917"/>
                    <a:pt x="167640" y="69914"/>
                  </a:cubicBezTo>
                  <a:lnTo>
                    <a:pt x="162782" y="59531"/>
                  </a:lnTo>
                  <a:cubicBezTo>
                    <a:pt x="103537" y="61436"/>
                    <a:pt x="41148" y="42481"/>
                    <a:pt x="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2" name="任意多边形: 形状 31">
              <a:extLst>
                <a:ext uri="{FF2B5EF4-FFF2-40B4-BE49-F238E27FC236}">
                  <a16:creationId xmlns:a16="http://schemas.microsoft.com/office/drawing/2014/main" id="{66977F36-A929-3DDC-B4BA-089FA110F2B1}"/>
                </a:ext>
              </a:extLst>
            </p:cNvPr>
            <p:cNvSpPr/>
            <p:nvPr>
              <p:custDataLst>
                <p:tags r:id="rId18"/>
              </p:custDataLst>
            </p:nvPr>
          </p:nvSpPr>
          <p:spPr>
            <a:xfrm>
              <a:off x="7954111" y="4867260"/>
              <a:ext cx="1380065" cy="443410"/>
            </a:xfrm>
            <a:custGeom>
              <a:avLst/>
              <a:gdLst>
                <a:gd name="connsiteX0" fmla="*/ 1468658 w 1483940"/>
                <a:gd name="connsiteY0" fmla="*/ 302609 h 476785"/>
                <a:gd name="connsiteX1" fmla="*/ 1352834 w 1483940"/>
                <a:gd name="connsiteY1" fmla="*/ 50006 h 476785"/>
                <a:gd name="connsiteX2" fmla="*/ 1203673 w 1483940"/>
                <a:gd name="connsiteY2" fmla="*/ 99822 h 476785"/>
                <a:gd name="connsiteX3" fmla="*/ 1254441 w 1483940"/>
                <a:gd name="connsiteY3" fmla="*/ 273367 h 476785"/>
                <a:gd name="connsiteX4" fmla="*/ 964691 w 1483940"/>
                <a:gd name="connsiteY4" fmla="*/ 163830 h 476785"/>
                <a:gd name="connsiteX5" fmla="*/ 867250 w 1483940"/>
                <a:gd name="connsiteY5" fmla="*/ 46863 h 476785"/>
                <a:gd name="connsiteX6" fmla="*/ 708944 w 1483940"/>
                <a:gd name="connsiteY6" fmla="*/ 0 h 476785"/>
                <a:gd name="connsiteX7" fmla="*/ 455389 w 1483940"/>
                <a:gd name="connsiteY7" fmla="*/ 190500 h 476785"/>
                <a:gd name="connsiteX8" fmla="*/ 380 w 1483940"/>
                <a:gd name="connsiteY8" fmla="*/ 323850 h 476785"/>
                <a:gd name="connsiteX9" fmla="*/ 239076 w 1483940"/>
                <a:gd name="connsiteY9" fmla="*/ 443103 h 476785"/>
                <a:gd name="connsiteX10" fmla="*/ 631030 w 1483940"/>
                <a:gd name="connsiteY10" fmla="*/ 440722 h 476785"/>
                <a:gd name="connsiteX11" fmla="*/ 808862 w 1483940"/>
                <a:gd name="connsiteY11" fmla="*/ 379857 h 476785"/>
                <a:gd name="connsiteX12" fmla="*/ 1376171 w 1483940"/>
                <a:gd name="connsiteY12" fmla="*/ 475107 h 476785"/>
                <a:gd name="connsiteX13" fmla="*/ 1468658 w 1483940"/>
                <a:gd name="connsiteY13" fmla="*/ 302609 h 47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3940" h="476785">
                  <a:moveTo>
                    <a:pt x="1468658" y="302609"/>
                  </a:moveTo>
                  <a:cubicBezTo>
                    <a:pt x="1459133" y="274034"/>
                    <a:pt x="1404841" y="160306"/>
                    <a:pt x="1352834" y="50006"/>
                  </a:cubicBezTo>
                  <a:cubicBezTo>
                    <a:pt x="1308829" y="80010"/>
                    <a:pt x="1258061" y="100679"/>
                    <a:pt x="1203673" y="99822"/>
                  </a:cubicBezTo>
                  <a:cubicBezTo>
                    <a:pt x="1214912" y="172688"/>
                    <a:pt x="1228819" y="243268"/>
                    <a:pt x="1254441" y="273367"/>
                  </a:cubicBezTo>
                  <a:cubicBezTo>
                    <a:pt x="1230057" y="258794"/>
                    <a:pt x="993837" y="185738"/>
                    <a:pt x="964691" y="163830"/>
                  </a:cubicBezTo>
                  <a:cubicBezTo>
                    <a:pt x="935544" y="141923"/>
                    <a:pt x="928115" y="93154"/>
                    <a:pt x="867250" y="46863"/>
                  </a:cubicBezTo>
                  <a:cubicBezTo>
                    <a:pt x="806385" y="571"/>
                    <a:pt x="740663" y="17717"/>
                    <a:pt x="708944" y="0"/>
                  </a:cubicBezTo>
                  <a:cubicBezTo>
                    <a:pt x="708944" y="0"/>
                    <a:pt x="660272" y="209550"/>
                    <a:pt x="455389" y="190500"/>
                  </a:cubicBezTo>
                  <a:cubicBezTo>
                    <a:pt x="250506" y="171450"/>
                    <a:pt x="-11336" y="202406"/>
                    <a:pt x="380" y="323850"/>
                  </a:cubicBezTo>
                  <a:cubicBezTo>
                    <a:pt x="12095" y="445294"/>
                    <a:pt x="173258" y="440722"/>
                    <a:pt x="239076" y="443103"/>
                  </a:cubicBezTo>
                  <a:cubicBezTo>
                    <a:pt x="304894" y="445484"/>
                    <a:pt x="533684" y="440722"/>
                    <a:pt x="631030" y="440722"/>
                  </a:cubicBezTo>
                  <a:cubicBezTo>
                    <a:pt x="728375" y="440722"/>
                    <a:pt x="789335" y="382238"/>
                    <a:pt x="808862" y="379857"/>
                  </a:cubicBezTo>
                  <a:cubicBezTo>
                    <a:pt x="828388" y="377476"/>
                    <a:pt x="1239773" y="491871"/>
                    <a:pt x="1376171" y="475107"/>
                  </a:cubicBezTo>
                  <a:cubicBezTo>
                    <a:pt x="1512569" y="458343"/>
                    <a:pt x="1488185" y="358616"/>
                    <a:pt x="1468658" y="302609"/>
                  </a:cubicBezTo>
                  <a:close/>
                </a:path>
              </a:pathLst>
            </a:custGeom>
            <a:solidFill>
              <a:srgbClr val="FFFFFF"/>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3" name="任意多边形: 形状 32">
              <a:extLst>
                <a:ext uri="{FF2B5EF4-FFF2-40B4-BE49-F238E27FC236}">
                  <a16:creationId xmlns:a16="http://schemas.microsoft.com/office/drawing/2014/main" id="{3E2C4D14-63EB-706A-E883-7EE0FF68DF96}"/>
                </a:ext>
              </a:extLst>
            </p:cNvPr>
            <p:cNvSpPr/>
            <p:nvPr>
              <p:custDataLst>
                <p:tags r:id="rId19"/>
              </p:custDataLst>
            </p:nvPr>
          </p:nvSpPr>
          <p:spPr>
            <a:xfrm>
              <a:off x="8269075" y="4210329"/>
              <a:ext cx="379787" cy="422875"/>
            </a:xfrm>
            <a:custGeom>
              <a:avLst/>
              <a:gdLst>
                <a:gd name="connsiteX0" fmla="*/ 238828 w 408373"/>
                <a:gd name="connsiteY0" fmla="*/ 1432 h 454704"/>
                <a:gd name="connsiteX1" fmla="*/ 202919 w 408373"/>
                <a:gd name="connsiteY1" fmla="*/ 136496 h 454704"/>
                <a:gd name="connsiteX2" fmla="*/ 32803 w 408373"/>
                <a:gd name="connsiteY2" fmla="*/ 437962 h 454704"/>
                <a:gd name="connsiteX3" fmla="*/ 408373 w 408373"/>
                <a:gd name="connsiteY3" fmla="*/ 240700 h 454704"/>
                <a:gd name="connsiteX4" fmla="*/ 348747 w 408373"/>
                <a:gd name="connsiteY4" fmla="*/ 204219 h 454704"/>
                <a:gd name="connsiteX5" fmla="*/ 359986 w 408373"/>
                <a:gd name="connsiteY5" fmla="*/ 114684 h 454704"/>
                <a:gd name="connsiteX6" fmla="*/ 238828 w 408373"/>
                <a:gd name="connsiteY6" fmla="*/ 1432 h 45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373" h="454704">
                  <a:moveTo>
                    <a:pt x="238828" y="1432"/>
                  </a:moveTo>
                  <a:cubicBezTo>
                    <a:pt x="238828" y="1432"/>
                    <a:pt x="208063" y="118780"/>
                    <a:pt x="202919" y="136496"/>
                  </a:cubicBezTo>
                  <a:cubicBezTo>
                    <a:pt x="190727" y="176787"/>
                    <a:pt x="-94928" y="354238"/>
                    <a:pt x="32803" y="437962"/>
                  </a:cubicBezTo>
                  <a:cubicBezTo>
                    <a:pt x="166153" y="525592"/>
                    <a:pt x="408373" y="240700"/>
                    <a:pt x="408373" y="240700"/>
                  </a:cubicBezTo>
                  <a:cubicBezTo>
                    <a:pt x="408373" y="240700"/>
                    <a:pt x="363415" y="238890"/>
                    <a:pt x="348747" y="204219"/>
                  </a:cubicBezTo>
                  <a:cubicBezTo>
                    <a:pt x="334078" y="169548"/>
                    <a:pt x="359986" y="114684"/>
                    <a:pt x="359986" y="114684"/>
                  </a:cubicBezTo>
                  <a:cubicBezTo>
                    <a:pt x="359986" y="114684"/>
                    <a:pt x="297312" y="-14951"/>
                    <a:pt x="238828" y="1432"/>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4" name="任意多边形: 形状 33">
              <a:extLst>
                <a:ext uri="{FF2B5EF4-FFF2-40B4-BE49-F238E27FC236}">
                  <a16:creationId xmlns:a16="http://schemas.microsoft.com/office/drawing/2014/main" id="{E7D2851F-03BE-B6FE-AF62-9098D789611A}"/>
                </a:ext>
              </a:extLst>
            </p:cNvPr>
            <p:cNvSpPr/>
            <p:nvPr>
              <p:custDataLst>
                <p:tags r:id="rId20"/>
              </p:custDataLst>
            </p:nvPr>
          </p:nvSpPr>
          <p:spPr>
            <a:xfrm>
              <a:off x="8483922" y="4210329"/>
              <a:ext cx="164586" cy="263092"/>
            </a:xfrm>
            <a:custGeom>
              <a:avLst/>
              <a:gdLst>
                <a:gd name="connsiteX0" fmla="*/ 117348 w 176974"/>
                <a:gd name="connsiteY0" fmla="*/ 204219 h 282895"/>
                <a:gd name="connsiteX1" fmla="*/ 128587 w 176974"/>
                <a:gd name="connsiteY1" fmla="*/ 114684 h 282895"/>
                <a:gd name="connsiteX2" fmla="*/ 7810 w 176974"/>
                <a:gd name="connsiteY2" fmla="*/ 1432 h 282895"/>
                <a:gd name="connsiteX3" fmla="*/ 0 w 176974"/>
                <a:gd name="connsiteY3" fmla="*/ 31054 h 282895"/>
                <a:gd name="connsiteX4" fmla="*/ 137922 w 176974"/>
                <a:gd name="connsiteY4" fmla="*/ 282895 h 282895"/>
                <a:gd name="connsiteX5" fmla="*/ 176974 w 176974"/>
                <a:gd name="connsiteY5" fmla="*/ 240700 h 282895"/>
                <a:gd name="connsiteX6" fmla="*/ 117348 w 176974"/>
                <a:gd name="connsiteY6" fmla="*/ 204219 h 28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974" h="282895">
                  <a:moveTo>
                    <a:pt x="117348" y="204219"/>
                  </a:moveTo>
                  <a:cubicBezTo>
                    <a:pt x="102775" y="169548"/>
                    <a:pt x="128587" y="114684"/>
                    <a:pt x="128587" y="114684"/>
                  </a:cubicBezTo>
                  <a:cubicBezTo>
                    <a:pt x="128587" y="114684"/>
                    <a:pt x="66294" y="-14951"/>
                    <a:pt x="7810" y="1432"/>
                  </a:cubicBezTo>
                  <a:cubicBezTo>
                    <a:pt x="7810" y="1432"/>
                    <a:pt x="6001" y="8575"/>
                    <a:pt x="0" y="31054"/>
                  </a:cubicBezTo>
                  <a:cubicBezTo>
                    <a:pt x="10192" y="125161"/>
                    <a:pt x="54388" y="236699"/>
                    <a:pt x="137922" y="282895"/>
                  </a:cubicBezTo>
                  <a:cubicBezTo>
                    <a:pt x="162211" y="258035"/>
                    <a:pt x="176974" y="240700"/>
                    <a:pt x="176974" y="240700"/>
                  </a:cubicBezTo>
                  <a:cubicBezTo>
                    <a:pt x="176974" y="240700"/>
                    <a:pt x="132016" y="238890"/>
                    <a:pt x="117348" y="204219"/>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5" name="任意多边形: 形状 34">
              <a:extLst>
                <a:ext uri="{FF2B5EF4-FFF2-40B4-BE49-F238E27FC236}">
                  <a16:creationId xmlns:a16="http://schemas.microsoft.com/office/drawing/2014/main" id="{A339D55A-B2AA-1C02-31C7-C5A6DDBE5EEB}"/>
                </a:ext>
              </a:extLst>
            </p:cNvPr>
            <p:cNvSpPr/>
            <p:nvPr>
              <p:custDataLst>
                <p:tags r:id="rId21"/>
              </p:custDataLst>
            </p:nvPr>
          </p:nvSpPr>
          <p:spPr>
            <a:xfrm>
              <a:off x="8462167" y="4045611"/>
              <a:ext cx="283515" cy="337949"/>
            </a:xfrm>
            <a:custGeom>
              <a:avLst/>
              <a:gdLst>
                <a:gd name="connsiteX0" fmla="*/ 295330 w 304855"/>
                <a:gd name="connsiteY0" fmla="*/ 56438 h 363386"/>
                <a:gd name="connsiteX1" fmla="*/ 304855 w 304855"/>
                <a:gd name="connsiteY1" fmla="*/ 173786 h 363386"/>
                <a:gd name="connsiteX2" fmla="*/ 280567 w 304855"/>
                <a:gd name="connsiteY2" fmla="*/ 226364 h 363386"/>
                <a:gd name="connsiteX3" fmla="*/ 261517 w 304855"/>
                <a:gd name="connsiteY3" fmla="*/ 289039 h 363386"/>
                <a:gd name="connsiteX4" fmla="*/ 162361 w 304855"/>
                <a:gd name="connsiteY4" fmla="*/ 363334 h 363386"/>
                <a:gd name="connsiteX5" fmla="*/ 59206 w 304855"/>
                <a:gd name="connsiteY5" fmla="*/ 281324 h 363386"/>
                <a:gd name="connsiteX6" fmla="*/ 38060 w 304855"/>
                <a:gd name="connsiteY6" fmla="*/ 186074 h 363386"/>
                <a:gd name="connsiteX7" fmla="*/ 627 w 304855"/>
                <a:gd name="connsiteY7" fmla="*/ 149688 h 363386"/>
                <a:gd name="connsiteX8" fmla="*/ 46156 w 304855"/>
                <a:gd name="connsiteY8" fmla="*/ 99110 h 363386"/>
                <a:gd name="connsiteX9" fmla="*/ 164457 w 304855"/>
                <a:gd name="connsiteY9" fmla="*/ 50 h 363386"/>
                <a:gd name="connsiteX10" fmla="*/ 295330 w 304855"/>
                <a:gd name="connsiteY10" fmla="*/ 56438 h 36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5" h="363386">
                  <a:moveTo>
                    <a:pt x="295330" y="56438"/>
                  </a:moveTo>
                  <a:cubicBezTo>
                    <a:pt x="300526" y="95364"/>
                    <a:pt x="303706" y="134532"/>
                    <a:pt x="304855" y="173786"/>
                  </a:cubicBezTo>
                  <a:cubicBezTo>
                    <a:pt x="303808" y="210172"/>
                    <a:pt x="285805" y="216268"/>
                    <a:pt x="280567" y="226364"/>
                  </a:cubicBezTo>
                  <a:cubicBezTo>
                    <a:pt x="275328" y="236461"/>
                    <a:pt x="275518" y="262750"/>
                    <a:pt x="261517" y="289039"/>
                  </a:cubicBezTo>
                  <a:cubicBezTo>
                    <a:pt x="247515" y="315328"/>
                    <a:pt x="196175" y="365239"/>
                    <a:pt x="162361" y="363334"/>
                  </a:cubicBezTo>
                  <a:cubicBezTo>
                    <a:pt x="122452" y="360762"/>
                    <a:pt x="75874" y="312661"/>
                    <a:pt x="59206" y="281324"/>
                  </a:cubicBezTo>
                  <a:cubicBezTo>
                    <a:pt x="42537" y="249986"/>
                    <a:pt x="38060" y="186074"/>
                    <a:pt x="38060" y="186074"/>
                  </a:cubicBezTo>
                  <a:cubicBezTo>
                    <a:pt x="38060" y="186074"/>
                    <a:pt x="4627" y="192170"/>
                    <a:pt x="627" y="149688"/>
                  </a:cubicBezTo>
                  <a:cubicBezTo>
                    <a:pt x="-3374" y="107206"/>
                    <a:pt x="11771" y="81965"/>
                    <a:pt x="46156" y="99110"/>
                  </a:cubicBezTo>
                  <a:cubicBezTo>
                    <a:pt x="46156" y="99110"/>
                    <a:pt x="52157" y="2050"/>
                    <a:pt x="164457" y="50"/>
                  </a:cubicBezTo>
                  <a:cubicBezTo>
                    <a:pt x="276757" y="-1950"/>
                    <a:pt x="295330" y="56438"/>
                    <a:pt x="295330" y="56438"/>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6" name="任意多边形: 形状 35">
              <a:extLst>
                <a:ext uri="{FF2B5EF4-FFF2-40B4-BE49-F238E27FC236}">
                  <a16:creationId xmlns:a16="http://schemas.microsoft.com/office/drawing/2014/main" id="{3DB20C73-0F0D-9AB9-B5C6-006DC4E7B0E1}"/>
                </a:ext>
              </a:extLst>
            </p:cNvPr>
            <p:cNvSpPr/>
            <p:nvPr>
              <p:custDataLst>
                <p:tags r:id="rId22"/>
              </p:custDataLst>
            </p:nvPr>
          </p:nvSpPr>
          <p:spPr>
            <a:xfrm>
              <a:off x="8461614" y="4045150"/>
              <a:ext cx="194069" cy="336235"/>
            </a:xfrm>
            <a:custGeom>
              <a:avLst/>
              <a:gdLst>
                <a:gd name="connsiteX0" fmla="*/ 85804 w 208676"/>
                <a:gd name="connsiteY0" fmla="*/ 183807 h 361543"/>
                <a:gd name="connsiteX1" fmla="*/ 208677 w 208676"/>
                <a:gd name="connsiteY1" fmla="*/ 2832 h 361543"/>
                <a:gd name="connsiteX2" fmla="*/ 164481 w 208676"/>
                <a:gd name="connsiteY2" fmla="*/ 70 h 361543"/>
                <a:gd name="connsiteX3" fmla="*/ 46180 w 208676"/>
                <a:gd name="connsiteY3" fmla="*/ 99130 h 361543"/>
                <a:gd name="connsiteX4" fmla="*/ 651 w 208676"/>
                <a:gd name="connsiteY4" fmla="*/ 149707 h 361543"/>
                <a:gd name="connsiteX5" fmla="*/ 38084 w 208676"/>
                <a:gd name="connsiteY5" fmla="*/ 186093 h 361543"/>
                <a:gd name="connsiteX6" fmla="*/ 59230 w 208676"/>
                <a:gd name="connsiteY6" fmla="*/ 281343 h 361543"/>
                <a:gd name="connsiteX7" fmla="*/ 151908 w 208676"/>
                <a:gd name="connsiteY7" fmla="*/ 361543 h 361543"/>
                <a:gd name="connsiteX8" fmla="*/ 85804 w 208676"/>
                <a:gd name="connsiteY8" fmla="*/ 183807 h 3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676" h="361543">
                  <a:moveTo>
                    <a:pt x="85804" y="183807"/>
                  </a:moveTo>
                  <a:cubicBezTo>
                    <a:pt x="98758" y="105511"/>
                    <a:pt x="146669" y="50457"/>
                    <a:pt x="208677" y="2832"/>
                  </a:cubicBezTo>
                  <a:cubicBezTo>
                    <a:pt x="194050" y="651"/>
                    <a:pt x="179265" y="-273"/>
                    <a:pt x="164481" y="70"/>
                  </a:cubicBezTo>
                  <a:cubicBezTo>
                    <a:pt x="52181" y="2070"/>
                    <a:pt x="46180" y="99130"/>
                    <a:pt x="46180" y="99130"/>
                  </a:cubicBezTo>
                  <a:cubicBezTo>
                    <a:pt x="11795" y="81985"/>
                    <a:pt x="-3445" y="107226"/>
                    <a:pt x="651" y="149707"/>
                  </a:cubicBezTo>
                  <a:cubicBezTo>
                    <a:pt x="4747" y="192189"/>
                    <a:pt x="38084" y="186093"/>
                    <a:pt x="38084" y="186093"/>
                  </a:cubicBezTo>
                  <a:cubicBezTo>
                    <a:pt x="38084" y="186093"/>
                    <a:pt x="43228" y="251530"/>
                    <a:pt x="59230" y="281343"/>
                  </a:cubicBezTo>
                  <a:cubicBezTo>
                    <a:pt x="75232" y="311156"/>
                    <a:pt x="114665" y="352495"/>
                    <a:pt x="151908" y="361543"/>
                  </a:cubicBezTo>
                  <a:cubicBezTo>
                    <a:pt x="95139" y="327539"/>
                    <a:pt x="79423" y="247434"/>
                    <a:pt x="85804" y="183807"/>
                  </a:cubicBezTo>
                  <a:close/>
                </a:path>
              </a:pathLst>
            </a:custGeom>
            <a:solidFill>
              <a:srgbClr val="FFCDCE">
                <a:alpha val="4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7" name="任意多边形: 形状 36">
              <a:extLst>
                <a:ext uri="{FF2B5EF4-FFF2-40B4-BE49-F238E27FC236}">
                  <a16:creationId xmlns:a16="http://schemas.microsoft.com/office/drawing/2014/main" id="{62164CDF-8CF8-C172-6572-190E946D0119}"/>
                </a:ext>
              </a:extLst>
            </p:cNvPr>
            <p:cNvSpPr/>
            <p:nvPr>
              <p:custDataLst>
                <p:tags r:id="rId23"/>
              </p:custDataLst>
            </p:nvPr>
          </p:nvSpPr>
          <p:spPr>
            <a:xfrm>
              <a:off x="8291697" y="4584505"/>
              <a:ext cx="30561" cy="30383"/>
            </a:xfrm>
            <a:custGeom>
              <a:avLst/>
              <a:gdLst>
                <a:gd name="connsiteX0" fmla="*/ 0 w 32861"/>
                <a:gd name="connsiteY0" fmla="*/ 29432 h 32670"/>
                <a:gd name="connsiteX1" fmla="*/ 16383 w 32861"/>
                <a:gd name="connsiteY1" fmla="*/ 0 h 32670"/>
                <a:gd name="connsiteX2" fmla="*/ 32861 w 32861"/>
                <a:gd name="connsiteY2" fmla="*/ 14668 h 32670"/>
                <a:gd name="connsiteX3" fmla="*/ 4286 w 32861"/>
                <a:gd name="connsiteY3" fmla="*/ 32671 h 32670"/>
              </a:gdLst>
              <a:ahLst/>
              <a:cxnLst>
                <a:cxn ang="0">
                  <a:pos x="connsiteX0" y="connsiteY0"/>
                </a:cxn>
                <a:cxn ang="0">
                  <a:pos x="connsiteX1" y="connsiteY1"/>
                </a:cxn>
                <a:cxn ang="0">
                  <a:pos x="connsiteX2" y="connsiteY2"/>
                </a:cxn>
                <a:cxn ang="0">
                  <a:pos x="connsiteX3" y="connsiteY3"/>
                </a:cxn>
              </a:cxnLst>
              <a:rect l="l" t="t" r="r" b="b"/>
              <a:pathLst>
                <a:path w="32861" h="32670">
                  <a:moveTo>
                    <a:pt x="0" y="29432"/>
                  </a:moveTo>
                  <a:cubicBezTo>
                    <a:pt x="8726" y="21831"/>
                    <a:pt x="14521" y="11420"/>
                    <a:pt x="16383" y="0"/>
                  </a:cubicBezTo>
                  <a:cubicBezTo>
                    <a:pt x="19957" y="6693"/>
                    <a:pt x="25799" y="11894"/>
                    <a:pt x="32861" y="14668"/>
                  </a:cubicBezTo>
                  <a:cubicBezTo>
                    <a:pt x="22078" y="18390"/>
                    <a:pt x="12299" y="24551"/>
                    <a:pt x="4286" y="32671"/>
                  </a:cubicBezTo>
                  <a:close/>
                </a:path>
              </a:pathLst>
            </a:custGeom>
            <a:solidFill>
              <a:srgbClr val="FFCDCE">
                <a:alpha val="35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8" name="任意多边形: 形状 37">
              <a:extLst>
                <a:ext uri="{FF2B5EF4-FFF2-40B4-BE49-F238E27FC236}">
                  <a16:creationId xmlns:a16="http://schemas.microsoft.com/office/drawing/2014/main" id="{86926EDC-FB23-F911-B4DB-C57E0976D67A}"/>
                </a:ext>
              </a:extLst>
            </p:cNvPr>
            <p:cNvSpPr/>
            <p:nvPr>
              <p:custDataLst>
                <p:tags r:id="rId24"/>
              </p:custDataLst>
            </p:nvPr>
          </p:nvSpPr>
          <p:spPr>
            <a:xfrm>
              <a:off x="8488950" y="4018767"/>
              <a:ext cx="265856" cy="308406"/>
            </a:xfrm>
            <a:custGeom>
              <a:avLst/>
              <a:gdLst>
                <a:gd name="connsiteX0" fmla="*/ 275675 w 285867"/>
                <a:gd name="connsiteY0" fmla="*/ 104829 h 331619"/>
                <a:gd name="connsiteX1" fmla="*/ 112703 w 285867"/>
                <a:gd name="connsiteY1" fmla="*/ 141596 h 331619"/>
                <a:gd name="connsiteX2" fmla="*/ 190522 w 285867"/>
                <a:gd name="connsiteY2" fmla="*/ 114069 h 331619"/>
                <a:gd name="connsiteX3" fmla="*/ 41646 w 285867"/>
                <a:gd name="connsiteY3" fmla="*/ 156264 h 331619"/>
                <a:gd name="connsiteX4" fmla="*/ 15548 w 285867"/>
                <a:gd name="connsiteY4" fmla="*/ 331620 h 331619"/>
                <a:gd name="connsiteX5" fmla="*/ 29740 w 285867"/>
                <a:gd name="connsiteY5" fmla="*/ 264945 h 331619"/>
                <a:gd name="connsiteX6" fmla="*/ 5927 w 285867"/>
                <a:gd name="connsiteY6" fmla="*/ 105306 h 331619"/>
                <a:gd name="connsiteX7" fmla="*/ 171567 w 285867"/>
                <a:gd name="connsiteY7" fmla="*/ 1674 h 331619"/>
                <a:gd name="connsiteX8" fmla="*/ 285867 w 285867"/>
                <a:gd name="connsiteY8" fmla="*/ 68348 h 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7" h="331619">
                  <a:moveTo>
                    <a:pt x="275675" y="104829"/>
                  </a:moveTo>
                  <a:cubicBezTo>
                    <a:pt x="238909" y="138834"/>
                    <a:pt x="191093" y="162646"/>
                    <a:pt x="112703" y="141596"/>
                  </a:cubicBezTo>
                  <a:cubicBezTo>
                    <a:pt x="112703" y="141596"/>
                    <a:pt x="165947" y="134166"/>
                    <a:pt x="190522" y="114069"/>
                  </a:cubicBezTo>
                  <a:cubicBezTo>
                    <a:pt x="133372" y="137691"/>
                    <a:pt x="57172" y="111306"/>
                    <a:pt x="41646" y="156264"/>
                  </a:cubicBezTo>
                  <a:cubicBezTo>
                    <a:pt x="26120" y="201222"/>
                    <a:pt x="70221" y="312093"/>
                    <a:pt x="15548" y="331620"/>
                  </a:cubicBezTo>
                  <a:cubicBezTo>
                    <a:pt x="15548" y="331620"/>
                    <a:pt x="52124" y="317999"/>
                    <a:pt x="29740" y="264945"/>
                  </a:cubicBezTo>
                  <a:cubicBezTo>
                    <a:pt x="16595" y="233322"/>
                    <a:pt x="-12456" y="183315"/>
                    <a:pt x="5927" y="105306"/>
                  </a:cubicBezTo>
                  <a:cubicBezTo>
                    <a:pt x="24311" y="27296"/>
                    <a:pt x="87652" y="-8423"/>
                    <a:pt x="171567" y="1674"/>
                  </a:cubicBezTo>
                  <a:cubicBezTo>
                    <a:pt x="255482" y="11770"/>
                    <a:pt x="285867" y="68348"/>
                    <a:pt x="285867" y="68348"/>
                  </a:cubicBez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39" name="任意多边形: 形状 38">
              <a:extLst>
                <a:ext uri="{FF2B5EF4-FFF2-40B4-BE49-F238E27FC236}">
                  <a16:creationId xmlns:a16="http://schemas.microsoft.com/office/drawing/2014/main" id="{B21A94BA-8343-097B-9F20-E4CB31512171}"/>
                </a:ext>
              </a:extLst>
            </p:cNvPr>
            <p:cNvSpPr/>
            <p:nvPr>
              <p:custDataLst>
                <p:tags r:id="rId25"/>
              </p:custDataLst>
            </p:nvPr>
          </p:nvSpPr>
          <p:spPr>
            <a:xfrm>
              <a:off x="8503410" y="4326818"/>
              <a:ext cx="709" cy="8858"/>
            </a:xfrm>
            <a:custGeom>
              <a:avLst/>
              <a:gdLst>
                <a:gd name="connsiteX0" fmla="*/ 762 w 762"/>
                <a:gd name="connsiteY0" fmla="*/ 0 h 9525"/>
                <a:gd name="connsiteX1" fmla="*/ 0 w 762"/>
                <a:gd name="connsiteY1" fmla="*/ 0 h 9525"/>
              </a:gdLst>
              <a:ahLst/>
              <a:cxnLst>
                <a:cxn ang="0">
                  <a:pos x="connsiteX0" y="connsiteY0"/>
                </a:cxn>
                <a:cxn ang="0">
                  <a:pos x="connsiteX1" y="connsiteY1"/>
                </a:cxn>
              </a:cxnLst>
              <a:rect l="l" t="t" r="r" b="b"/>
              <a:pathLst>
                <a:path w="762" h="9525">
                  <a:moveTo>
                    <a:pt x="762" y="0"/>
                  </a:moveTo>
                  <a:lnTo>
                    <a:pt x="0" y="0"/>
                  </a:lnTo>
                  <a:close/>
                </a:path>
              </a:pathLst>
            </a:custGeom>
            <a:solidFill>
              <a:srgbClr val="000077"/>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0" name="任意多边形: 形状 39">
              <a:extLst>
                <a:ext uri="{FF2B5EF4-FFF2-40B4-BE49-F238E27FC236}">
                  <a16:creationId xmlns:a16="http://schemas.microsoft.com/office/drawing/2014/main" id="{1E48C9FC-82D2-F640-7008-614239F01D89}"/>
                </a:ext>
              </a:extLst>
            </p:cNvPr>
            <p:cNvSpPr/>
            <p:nvPr>
              <p:custDataLst>
                <p:tags r:id="rId26"/>
              </p:custDataLst>
            </p:nvPr>
          </p:nvSpPr>
          <p:spPr>
            <a:xfrm>
              <a:off x="8504118" y="4066031"/>
              <a:ext cx="250511" cy="260875"/>
            </a:xfrm>
            <a:custGeom>
              <a:avLst/>
              <a:gdLst>
                <a:gd name="connsiteX0" fmla="*/ 260128 w 269367"/>
                <a:gd name="connsiteY0" fmla="*/ 4191 h 280511"/>
                <a:gd name="connsiteX1" fmla="*/ 142780 w 269367"/>
                <a:gd name="connsiteY1" fmla="*/ 44006 h 280511"/>
                <a:gd name="connsiteX2" fmla="*/ 201549 w 269367"/>
                <a:gd name="connsiteY2" fmla="*/ 0 h 280511"/>
                <a:gd name="connsiteX3" fmla="*/ 25336 w 269367"/>
                <a:gd name="connsiteY3" fmla="*/ 73438 h 280511"/>
                <a:gd name="connsiteX4" fmla="*/ 20384 w 269367"/>
                <a:gd name="connsiteY4" fmla="*/ 239554 h 280511"/>
                <a:gd name="connsiteX5" fmla="*/ 0 w 269367"/>
                <a:gd name="connsiteY5" fmla="*/ 280511 h 280511"/>
                <a:gd name="connsiteX6" fmla="*/ 25336 w 269367"/>
                <a:gd name="connsiteY6" fmla="*/ 105537 h 280511"/>
                <a:gd name="connsiteX7" fmla="*/ 174212 w 269367"/>
                <a:gd name="connsiteY7" fmla="*/ 63056 h 280511"/>
                <a:gd name="connsiteX8" fmla="*/ 96393 w 269367"/>
                <a:gd name="connsiteY8" fmla="*/ 90583 h 280511"/>
                <a:gd name="connsiteX9" fmla="*/ 259366 w 269367"/>
                <a:gd name="connsiteY9" fmla="*/ 53816 h 280511"/>
                <a:gd name="connsiteX10" fmla="*/ 269367 w 269367"/>
                <a:gd name="connsiteY10" fmla="*/ 17145 h 280511"/>
                <a:gd name="connsiteX11" fmla="*/ 260128 w 269367"/>
                <a:gd name="connsiteY11" fmla="*/ 4191 h 28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367" h="280511">
                  <a:moveTo>
                    <a:pt x="260128" y="4191"/>
                  </a:moveTo>
                  <a:cubicBezTo>
                    <a:pt x="234220" y="37814"/>
                    <a:pt x="182594" y="44006"/>
                    <a:pt x="142780" y="44006"/>
                  </a:cubicBezTo>
                  <a:cubicBezTo>
                    <a:pt x="166676" y="36199"/>
                    <a:pt x="187331" y="20732"/>
                    <a:pt x="201549" y="0"/>
                  </a:cubicBezTo>
                  <a:cubicBezTo>
                    <a:pt x="150114" y="44006"/>
                    <a:pt x="69437" y="22003"/>
                    <a:pt x="25336" y="73438"/>
                  </a:cubicBezTo>
                  <a:cubicBezTo>
                    <a:pt x="-15145" y="108776"/>
                    <a:pt x="28194" y="193072"/>
                    <a:pt x="20384" y="239554"/>
                  </a:cubicBezTo>
                  <a:cubicBezTo>
                    <a:pt x="23454" y="256221"/>
                    <a:pt x="15148" y="272911"/>
                    <a:pt x="0" y="280511"/>
                  </a:cubicBezTo>
                  <a:cubicBezTo>
                    <a:pt x="53149" y="260318"/>
                    <a:pt x="9525" y="150209"/>
                    <a:pt x="25336" y="105537"/>
                  </a:cubicBezTo>
                  <a:cubicBezTo>
                    <a:pt x="41148" y="60865"/>
                    <a:pt x="116586" y="86868"/>
                    <a:pt x="174212" y="63056"/>
                  </a:cubicBezTo>
                  <a:cubicBezTo>
                    <a:pt x="149638" y="83153"/>
                    <a:pt x="96393" y="90583"/>
                    <a:pt x="96393" y="90583"/>
                  </a:cubicBezTo>
                  <a:cubicBezTo>
                    <a:pt x="174784" y="111633"/>
                    <a:pt x="222599" y="87821"/>
                    <a:pt x="259366" y="53816"/>
                  </a:cubicBezTo>
                  <a:lnTo>
                    <a:pt x="269367" y="17145"/>
                  </a:lnTo>
                  <a:cubicBezTo>
                    <a:pt x="266695" y="12550"/>
                    <a:pt x="263602" y="8213"/>
                    <a:pt x="260128" y="4191"/>
                  </a:cubicBezTo>
                  <a:close/>
                </a:path>
              </a:pathLst>
            </a:custGeom>
            <a:solidFill>
              <a:srgbClr val="000077">
                <a:alpha val="4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1" name="任意多边形: 形状 40">
              <a:extLst>
                <a:ext uri="{FF2B5EF4-FFF2-40B4-BE49-F238E27FC236}">
                  <a16:creationId xmlns:a16="http://schemas.microsoft.com/office/drawing/2014/main" id="{5857985F-0B11-32EA-0CBD-A71BBB668C1A}"/>
                </a:ext>
              </a:extLst>
            </p:cNvPr>
            <p:cNvSpPr/>
            <p:nvPr>
              <p:custDataLst>
                <p:tags r:id="rId27"/>
              </p:custDataLst>
            </p:nvPr>
          </p:nvSpPr>
          <p:spPr>
            <a:xfrm>
              <a:off x="8851362" y="4024132"/>
              <a:ext cx="85821" cy="78231"/>
            </a:xfrm>
            <a:custGeom>
              <a:avLst/>
              <a:gdLst>
                <a:gd name="connsiteX0" fmla="*/ 571 w 92281"/>
                <a:gd name="connsiteY0" fmla="*/ 0 h 84119"/>
                <a:gd name="connsiteX1" fmla="*/ 46006 w 92281"/>
                <a:gd name="connsiteY1" fmla="*/ 29242 h 84119"/>
                <a:gd name="connsiteX2" fmla="*/ 65056 w 92281"/>
                <a:gd name="connsiteY2" fmla="*/ 46672 h 84119"/>
                <a:gd name="connsiteX3" fmla="*/ 76867 w 92281"/>
                <a:gd name="connsiteY3" fmla="*/ 52102 h 84119"/>
                <a:gd name="connsiteX4" fmla="*/ 89630 w 92281"/>
                <a:gd name="connsiteY4" fmla="*/ 60770 h 84119"/>
                <a:gd name="connsiteX5" fmla="*/ 92202 w 92281"/>
                <a:gd name="connsiteY5" fmla="*/ 68771 h 84119"/>
                <a:gd name="connsiteX6" fmla="*/ 90011 w 92281"/>
                <a:gd name="connsiteY6" fmla="*/ 77534 h 84119"/>
                <a:gd name="connsiteX7" fmla="*/ 75248 w 92281"/>
                <a:gd name="connsiteY7" fmla="*/ 84106 h 84119"/>
                <a:gd name="connsiteX8" fmla="*/ 47625 w 92281"/>
                <a:gd name="connsiteY8" fmla="*/ 78962 h 84119"/>
                <a:gd name="connsiteX9" fmla="*/ 0 w 92281"/>
                <a:gd name="connsiteY9" fmla="*/ 52292 h 84119"/>
                <a:gd name="connsiteX10" fmla="*/ 24194 w 92281"/>
                <a:gd name="connsiteY10" fmla="*/ 64294 h 84119"/>
                <a:gd name="connsiteX11" fmla="*/ 49149 w 92281"/>
                <a:gd name="connsiteY11" fmla="*/ 73819 h 84119"/>
                <a:gd name="connsiteX12" fmla="*/ 74676 w 92281"/>
                <a:gd name="connsiteY12" fmla="*/ 77343 h 84119"/>
                <a:gd name="connsiteX13" fmla="*/ 84201 w 92281"/>
                <a:gd name="connsiteY13" fmla="*/ 73724 h 84119"/>
                <a:gd name="connsiteX14" fmla="*/ 83629 w 92281"/>
                <a:gd name="connsiteY14" fmla="*/ 64960 h 84119"/>
                <a:gd name="connsiteX15" fmla="*/ 61531 w 92281"/>
                <a:gd name="connsiteY15" fmla="*/ 52769 h 84119"/>
                <a:gd name="connsiteX16" fmla="*/ 41624 w 92281"/>
                <a:gd name="connsiteY16" fmla="*/ 33719 h 84119"/>
                <a:gd name="connsiteX17" fmla="*/ 22574 w 92281"/>
                <a:gd name="connsiteY17" fmla="*/ 14669 h 84119"/>
                <a:gd name="connsiteX18" fmla="*/ 571 w 92281"/>
                <a:gd name="connsiteY18" fmla="*/ 0 h 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281" h="84119">
                  <a:moveTo>
                    <a:pt x="571" y="0"/>
                  </a:moveTo>
                  <a:cubicBezTo>
                    <a:pt x="18859" y="3429"/>
                    <a:pt x="33052" y="16955"/>
                    <a:pt x="46006" y="29242"/>
                  </a:cubicBezTo>
                  <a:cubicBezTo>
                    <a:pt x="51787" y="35645"/>
                    <a:pt x="58169" y="41482"/>
                    <a:pt x="65056" y="46672"/>
                  </a:cubicBezTo>
                  <a:cubicBezTo>
                    <a:pt x="68856" y="48764"/>
                    <a:pt x="72809" y="50579"/>
                    <a:pt x="76867" y="52102"/>
                  </a:cubicBezTo>
                  <a:cubicBezTo>
                    <a:pt x="81896" y="53633"/>
                    <a:pt x="86354" y="56656"/>
                    <a:pt x="89630" y="60770"/>
                  </a:cubicBezTo>
                  <a:cubicBezTo>
                    <a:pt x="91107" y="63196"/>
                    <a:pt x="91992" y="65938"/>
                    <a:pt x="92202" y="68771"/>
                  </a:cubicBezTo>
                  <a:cubicBezTo>
                    <a:pt x="92545" y="71859"/>
                    <a:pt x="91773" y="74970"/>
                    <a:pt x="90011" y="77534"/>
                  </a:cubicBezTo>
                  <a:cubicBezTo>
                    <a:pt x="86373" y="81898"/>
                    <a:pt x="80924" y="84326"/>
                    <a:pt x="75248" y="84106"/>
                  </a:cubicBezTo>
                  <a:cubicBezTo>
                    <a:pt x="65808" y="84065"/>
                    <a:pt x="56445" y="82323"/>
                    <a:pt x="47625" y="78962"/>
                  </a:cubicBezTo>
                  <a:cubicBezTo>
                    <a:pt x="30442" y="72643"/>
                    <a:pt x="14364" y="63641"/>
                    <a:pt x="0" y="52292"/>
                  </a:cubicBezTo>
                  <a:cubicBezTo>
                    <a:pt x="8001" y="56579"/>
                    <a:pt x="15907" y="60770"/>
                    <a:pt x="24194" y="64294"/>
                  </a:cubicBezTo>
                  <a:cubicBezTo>
                    <a:pt x="32252" y="68113"/>
                    <a:pt x="40596" y="71297"/>
                    <a:pt x="49149" y="73819"/>
                  </a:cubicBezTo>
                  <a:cubicBezTo>
                    <a:pt x="57426" y="76283"/>
                    <a:pt x="66037" y="77472"/>
                    <a:pt x="74676" y="77343"/>
                  </a:cubicBezTo>
                  <a:cubicBezTo>
                    <a:pt x="78229" y="77572"/>
                    <a:pt x="81696" y="76251"/>
                    <a:pt x="84201" y="73724"/>
                  </a:cubicBezTo>
                  <a:cubicBezTo>
                    <a:pt x="85449" y="70884"/>
                    <a:pt x="85239" y="67614"/>
                    <a:pt x="83629" y="64960"/>
                  </a:cubicBezTo>
                  <a:cubicBezTo>
                    <a:pt x="80105" y="59722"/>
                    <a:pt x="69437" y="58103"/>
                    <a:pt x="61531" y="52769"/>
                  </a:cubicBezTo>
                  <a:cubicBezTo>
                    <a:pt x="54169" y="47225"/>
                    <a:pt x="47482" y="40831"/>
                    <a:pt x="41624" y="33719"/>
                  </a:cubicBezTo>
                  <a:cubicBezTo>
                    <a:pt x="35671" y="26988"/>
                    <a:pt x="29308" y="20626"/>
                    <a:pt x="22574" y="14669"/>
                  </a:cubicBezTo>
                  <a:cubicBezTo>
                    <a:pt x="16278" y="8383"/>
                    <a:pt x="8801" y="3399"/>
                    <a:pt x="571" y="0"/>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2" name="任意多边形: 形状 41">
              <a:extLst>
                <a:ext uri="{FF2B5EF4-FFF2-40B4-BE49-F238E27FC236}">
                  <a16:creationId xmlns:a16="http://schemas.microsoft.com/office/drawing/2014/main" id="{D64EBE10-C1C2-D9E1-724E-1579A06DE63B}"/>
                </a:ext>
              </a:extLst>
            </p:cNvPr>
            <p:cNvSpPr/>
            <p:nvPr>
              <p:custDataLst>
                <p:tags r:id="rId28"/>
              </p:custDataLst>
            </p:nvPr>
          </p:nvSpPr>
          <p:spPr>
            <a:xfrm>
              <a:off x="8933921" y="4093492"/>
              <a:ext cx="85370" cy="68739"/>
            </a:xfrm>
            <a:custGeom>
              <a:avLst/>
              <a:gdLst>
                <a:gd name="connsiteX0" fmla="*/ 81630 w 91796"/>
                <a:gd name="connsiteY0" fmla="*/ 0 h 73913"/>
                <a:gd name="connsiteX1" fmla="*/ 68676 w 91796"/>
                <a:gd name="connsiteY1" fmla="*/ 37243 h 73913"/>
                <a:gd name="connsiteX2" fmla="*/ 286 w 91796"/>
                <a:gd name="connsiteY2" fmla="*/ 34576 h 73913"/>
                <a:gd name="connsiteX3" fmla="*/ 2382 w 91796"/>
                <a:gd name="connsiteY3" fmla="*/ 67437 h 73913"/>
                <a:gd name="connsiteX4" fmla="*/ 3334 w 91796"/>
                <a:gd name="connsiteY4" fmla="*/ 70866 h 73913"/>
                <a:gd name="connsiteX5" fmla="*/ 32290 w 91796"/>
                <a:gd name="connsiteY5" fmla="*/ 52578 h 73913"/>
                <a:gd name="connsiteX6" fmla="*/ 87535 w 91796"/>
                <a:gd name="connsiteY6" fmla="*/ 30575 h 73913"/>
                <a:gd name="connsiteX7" fmla="*/ 81630 w 91796"/>
                <a:gd name="connsiteY7" fmla="*/ 0 h 7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96" h="73913">
                  <a:moveTo>
                    <a:pt x="81630" y="0"/>
                  </a:moveTo>
                  <a:cubicBezTo>
                    <a:pt x="81630" y="0"/>
                    <a:pt x="100680" y="28575"/>
                    <a:pt x="68676" y="37243"/>
                  </a:cubicBezTo>
                  <a:cubicBezTo>
                    <a:pt x="45997" y="41828"/>
                    <a:pt x="22546" y="40914"/>
                    <a:pt x="286" y="34576"/>
                  </a:cubicBezTo>
                  <a:cubicBezTo>
                    <a:pt x="-457" y="45574"/>
                    <a:pt x="248" y="56621"/>
                    <a:pt x="2382" y="67437"/>
                  </a:cubicBezTo>
                  <a:cubicBezTo>
                    <a:pt x="5906" y="79629"/>
                    <a:pt x="3334" y="70866"/>
                    <a:pt x="3334" y="70866"/>
                  </a:cubicBezTo>
                  <a:cubicBezTo>
                    <a:pt x="8811" y="59840"/>
                    <a:pt x="19984" y="52787"/>
                    <a:pt x="32290" y="52578"/>
                  </a:cubicBezTo>
                  <a:cubicBezTo>
                    <a:pt x="52826" y="52498"/>
                    <a:pt x="72571" y="44635"/>
                    <a:pt x="87535" y="30575"/>
                  </a:cubicBezTo>
                  <a:cubicBezTo>
                    <a:pt x="99822" y="17145"/>
                    <a:pt x="81630" y="0"/>
                    <a:pt x="81630" y="0"/>
                  </a:cubicBezTo>
                  <a:close/>
                </a:path>
              </a:pathLst>
            </a:custGeom>
            <a:solidFill>
              <a:srgbClr val="FFCDCE">
                <a:alpha val="7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3" name="任意多边形: 形状 42">
              <a:extLst>
                <a:ext uri="{FF2B5EF4-FFF2-40B4-BE49-F238E27FC236}">
                  <a16:creationId xmlns:a16="http://schemas.microsoft.com/office/drawing/2014/main" id="{F376852C-154D-1CBB-D37C-C742B9457412}"/>
                </a:ext>
              </a:extLst>
            </p:cNvPr>
            <p:cNvSpPr/>
            <p:nvPr>
              <p:custDataLst>
                <p:tags r:id="rId29"/>
              </p:custDataLst>
            </p:nvPr>
          </p:nvSpPr>
          <p:spPr>
            <a:xfrm>
              <a:off x="8167682" y="5103879"/>
              <a:ext cx="384004" cy="86427"/>
            </a:xfrm>
            <a:custGeom>
              <a:avLst/>
              <a:gdLst>
                <a:gd name="connsiteX0" fmla="*/ 176403 w 412908"/>
                <a:gd name="connsiteY0" fmla="*/ 45418 h 92932"/>
                <a:gd name="connsiteX1" fmla="*/ 0 w 412908"/>
                <a:gd name="connsiteY1" fmla="*/ 1222 h 92932"/>
                <a:gd name="connsiteX2" fmla="*/ 183451 w 412908"/>
                <a:gd name="connsiteY2" fmla="*/ 23320 h 92932"/>
                <a:gd name="connsiteX3" fmla="*/ 366713 w 412908"/>
                <a:gd name="connsiteY3" fmla="*/ 81994 h 92932"/>
                <a:gd name="connsiteX4" fmla="*/ 412909 w 412908"/>
                <a:gd name="connsiteY4" fmla="*/ 63706 h 92932"/>
                <a:gd name="connsiteX5" fmla="*/ 355759 w 412908"/>
                <a:gd name="connsiteY5" fmla="*/ 92281 h 92932"/>
                <a:gd name="connsiteX6" fmla="*/ 176403 w 412908"/>
                <a:gd name="connsiteY6" fmla="*/ 45418 h 9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08" h="92932">
                  <a:moveTo>
                    <a:pt x="176403" y="45418"/>
                  </a:moveTo>
                  <a:cubicBezTo>
                    <a:pt x="176403" y="45418"/>
                    <a:pt x="45910" y="1222"/>
                    <a:pt x="0" y="1222"/>
                  </a:cubicBezTo>
                  <a:cubicBezTo>
                    <a:pt x="0" y="1222"/>
                    <a:pt x="108299" y="-7827"/>
                    <a:pt x="183451" y="23320"/>
                  </a:cubicBezTo>
                  <a:cubicBezTo>
                    <a:pt x="258604" y="54467"/>
                    <a:pt x="331375" y="89043"/>
                    <a:pt x="366713" y="81994"/>
                  </a:cubicBezTo>
                  <a:cubicBezTo>
                    <a:pt x="402050" y="74946"/>
                    <a:pt x="412909" y="63706"/>
                    <a:pt x="412909" y="63706"/>
                  </a:cubicBezTo>
                  <a:cubicBezTo>
                    <a:pt x="412909" y="63706"/>
                    <a:pt x="399383" y="85137"/>
                    <a:pt x="355759" y="92281"/>
                  </a:cubicBezTo>
                  <a:cubicBezTo>
                    <a:pt x="312134" y="99425"/>
                    <a:pt x="176403" y="45418"/>
                    <a:pt x="176403" y="45418"/>
                  </a:cubicBezTo>
                  <a:close/>
                </a:path>
              </a:pathLst>
            </a:custGeom>
            <a:solidFill>
              <a:srgbClr val="E657FF">
                <a:alpha val="20000"/>
              </a:srgbClr>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4" name="任意多边形: 形状 43">
              <a:extLst>
                <a:ext uri="{FF2B5EF4-FFF2-40B4-BE49-F238E27FC236}">
                  <a16:creationId xmlns:a16="http://schemas.microsoft.com/office/drawing/2014/main" id="{15BBD49F-9746-24FA-A6CC-8C8E9F4DE090}"/>
                </a:ext>
              </a:extLst>
            </p:cNvPr>
            <p:cNvSpPr/>
            <p:nvPr>
              <p:custDataLst>
                <p:tags r:id="rId30"/>
              </p:custDataLst>
            </p:nvPr>
          </p:nvSpPr>
          <p:spPr>
            <a:xfrm>
              <a:off x="8310531" y="5142376"/>
              <a:ext cx="511935" cy="186806"/>
            </a:xfrm>
            <a:custGeom>
              <a:avLst/>
              <a:gdLst>
                <a:gd name="connsiteX0" fmla="*/ 3752 w 550467"/>
                <a:gd name="connsiteY0" fmla="*/ 148613 h 200866"/>
                <a:gd name="connsiteX1" fmla="*/ 238257 w 550467"/>
                <a:gd name="connsiteY1" fmla="*/ 154995 h 200866"/>
                <a:gd name="connsiteX2" fmla="*/ 404850 w 550467"/>
                <a:gd name="connsiteY2" fmla="*/ 166996 h 200866"/>
                <a:gd name="connsiteX3" fmla="*/ 494956 w 550467"/>
                <a:gd name="connsiteY3" fmla="*/ 190809 h 200866"/>
                <a:gd name="connsiteX4" fmla="*/ 548296 w 550467"/>
                <a:gd name="connsiteY4" fmla="*/ 192142 h 200866"/>
                <a:gd name="connsiteX5" fmla="*/ 509529 w 550467"/>
                <a:gd name="connsiteY5" fmla="*/ 140136 h 200866"/>
                <a:gd name="connsiteX6" fmla="*/ 412089 w 550467"/>
                <a:gd name="connsiteY6" fmla="*/ 90225 h 200866"/>
                <a:gd name="connsiteX7" fmla="*/ 311886 w 550467"/>
                <a:gd name="connsiteY7" fmla="*/ 3738 h 200866"/>
                <a:gd name="connsiteX8" fmla="*/ 211683 w 550467"/>
                <a:gd name="connsiteY8" fmla="*/ 50410 h 200866"/>
                <a:gd name="connsiteX9" fmla="*/ 22802 w 550467"/>
                <a:gd name="connsiteY9" fmla="*/ 4024 h 200866"/>
                <a:gd name="connsiteX10" fmla="*/ 3752 w 550467"/>
                <a:gd name="connsiteY10" fmla="*/ 148613 h 20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467" h="200866">
                  <a:moveTo>
                    <a:pt x="3752" y="148613"/>
                  </a:moveTo>
                  <a:cubicBezTo>
                    <a:pt x="111289" y="149851"/>
                    <a:pt x="215683" y="151375"/>
                    <a:pt x="238257" y="154995"/>
                  </a:cubicBezTo>
                  <a:cubicBezTo>
                    <a:pt x="284454" y="162424"/>
                    <a:pt x="358368" y="164520"/>
                    <a:pt x="404850" y="166996"/>
                  </a:cubicBezTo>
                  <a:cubicBezTo>
                    <a:pt x="451332" y="169473"/>
                    <a:pt x="474668" y="183475"/>
                    <a:pt x="494956" y="190809"/>
                  </a:cubicBezTo>
                  <a:cubicBezTo>
                    <a:pt x="515244" y="198143"/>
                    <a:pt x="536485" y="208525"/>
                    <a:pt x="548296" y="192142"/>
                  </a:cubicBezTo>
                  <a:cubicBezTo>
                    <a:pt x="560107" y="175759"/>
                    <a:pt x="520388" y="161758"/>
                    <a:pt x="509529" y="140136"/>
                  </a:cubicBezTo>
                  <a:cubicBezTo>
                    <a:pt x="498671" y="118514"/>
                    <a:pt x="461904" y="108322"/>
                    <a:pt x="412089" y="90225"/>
                  </a:cubicBezTo>
                  <a:cubicBezTo>
                    <a:pt x="362273" y="72127"/>
                    <a:pt x="364464" y="22026"/>
                    <a:pt x="311886" y="3738"/>
                  </a:cubicBezTo>
                  <a:cubicBezTo>
                    <a:pt x="259308" y="-14550"/>
                    <a:pt x="272166" y="39647"/>
                    <a:pt x="211683" y="50410"/>
                  </a:cubicBezTo>
                  <a:cubicBezTo>
                    <a:pt x="178917" y="56221"/>
                    <a:pt x="100240" y="27931"/>
                    <a:pt x="22802" y="4024"/>
                  </a:cubicBezTo>
                  <a:cubicBezTo>
                    <a:pt x="1653" y="49086"/>
                    <a:pt x="-5004" y="99607"/>
                    <a:pt x="3752" y="148613"/>
                  </a:cubicBezTo>
                  <a:close/>
                </a:path>
              </a:pathLst>
            </a:custGeom>
            <a:solidFill>
              <a:srgbClr val="FFCDCE"/>
            </a:solidFill>
            <a:ln w="9525" cap="flat">
              <a:noFill/>
              <a:prstDash val="solid"/>
              <a:miter/>
            </a:ln>
            <a:effectLst/>
          </p:spPr>
          <p:txBody>
            <a:bodyPr lIns="85039" tIns="42520" rIns="85039" bIns="42520" rtlCol="0" anchor="ctr"/>
            <a:lstStyle/>
            <a:p>
              <a:endParaRPr lang="en-US" sz="1674">
                <a:cs typeface="+mn-ea"/>
                <a:sym typeface="+mn-lt"/>
              </a:endParaRPr>
            </a:p>
          </p:txBody>
        </p:sp>
        <p:sp>
          <p:nvSpPr>
            <p:cNvPr id="45" name="任意多边形: 形状 44">
              <a:extLst>
                <a:ext uri="{FF2B5EF4-FFF2-40B4-BE49-F238E27FC236}">
                  <a16:creationId xmlns:a16="http://schemas.microsoft.com/office/drawing/2014/main" id="{63F36144-A417-E4F6-10F8-8992CA4A8B6B}"/>
                </a:ext>
              </a:extLst>
            </p:cNvPr>
            <p:cNvSpPr/>
            <p:nvPr>
              <p:custDataLst>
                <p:tags r:id="rId31"/>
              </p:custDataLst>
            </p:nvPr>
          </p:nvSpPr>
          <p:spPr>
            <a:xfrm>
              <a:off x="8310531" y="5146118"/>
              <a:ext cx="177200" cy="134468"/>
            </a:xfrm>
            <a:custGeom>
              <a:avLst/>
              <a:gdLst>
                <a:gd name="connsiteX0" fmla="*/ 190537 w 190537"/>
                <a:gd name="connsiteY0" fmla="*/ 46482 h 144589"/>
                <a:gd name="connsiteX1" fmla="*/ 22802 w 190537"/>
                <a:gd name="connsiteY1" fmla="*/ 0 h 144589"/>
                <a:gd name="connsiteX2" fmla="*/ 3752 w 190537"/>
                <a:gd name="connsiteY2" fmla="*/ 144590 h 144589"/>
                <a:gd name="connsiteX3" fmla="*/ 24802 w 190537"/>
                <a:gd name="connsiteY3" fmla="*/ 144590 h 144589"/>
                <a:gd name="connsiteX4" fmla="*/ 190537 w 190537"/>
                <a:gd name="connsiteY4" fmla="*/ 46482 h 144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37" h="144589">
                  <a:moveTo>
                    <a:pt x="190537" y="46482"/>
                  </a:moveTo>
                  <a:cubicBezTo>
                    <a:pt x="151389" y="42386"/>
                    <a:pt x="86715" y="19717"/>
                    <a:pt x="22802" y="0"/>
                  </a:cubicBezTo>
                  <a:cubicBezTo>
                    <a:pt x="1653" y="45063"/>
                    <a:pt x="-5004" y="95583"/>
                    <a:pt x="3752" y="144590"/>
                  </a:cubicBezTo>
                  <a:lnTo>
                    <a:pt x="24802" y="144590"/>
                  </a:lnTo>
                  <a:cubicBezTo>
                    <a:pt x="59378" y="84011"/>
                    <a:pt x="125862" y="60770"/>
                    <a:pt x="190537" y="46482"/>
                  </a:cubicBezTo>
                  <a:close/>
                </a:path>
              </a:pathLst>
            </a:custGeom>
            <a:solidFill>
              <a:srgbClr val="FFCDCE">
                <a:alpha val="50000"/>
              </a:srgbClr>
            </a:solidFill>
            <a:ln w="9525" cap="flat">
              <a:noFill/>
              <a:prstDash val="solid"/>
              <a:miter/>
            </a:ln>
            <a:effectLst/>
          </p:spPr>
          <p:txBody>
            <a:bodyPr lIns="85039" tIns="42520" rIns="85039" bIns="42520" rtlCol="0" anchor="ctr"/>
            <a:lstStyle/>
            <a:p>
              <a:endParaRPr lang="en-US" sz="1674">
                <a:cs typeface="+mn-ea"/>
                <a:sym typeface="+mn-lt"/>
              </a:endParaRPr>
            </a:p>
          </p:txBody>
        </p:sp>
      </p:grpSp>
      <p:sp>
        <p:nvSpPr>
          <p:cNvPr id="8" name="文本框 7">
            <a:extLst>
              <a:ext uri="{FF2B5EF4-FFF2-40B4-BE49-F238E27FC236}">
                <a16:creationId xmlns:a16="http://schemas.microsoft.com/office/drawing/2014/main" id="{68223CAC-1051-F8E1-3E0C-BD774BFA03CD}"/>
              </a:ext>
            </a:extLst>
          </p:cNvPr>
          <p:cNvSpPr txBox="1"/>
          <p:nvPr/>
        </p:nvSpPr>
        <p:spPr>
          <a:xfrm>
            <a:off x="4759296" y="2537185"/>
            <a:ext cx="5580953" cy="830997"/>
          </a:xfrm>
          <a:prstGeom prst="rect">
            <a:avLst/>
          </a:prstGeom>
          <a:noFill/>
        </p:spPr>
        <p:txBody>
          <a:bodyPr wrap="square" lIns="0" tIns="0" rIns="0" bIns="0" rtlCol="0" anchor="t">
            <a:noAutofit/>
          </a:bodyPr>
          <a:lstStyle/>
          <a:p>
            <a:pPr algn="dist"/>
            <a:r>
              <a:rPr lang="zh-CN" altLang="en-US" sz="5400" dirty="0">
                <a:gradFill flip="none" rotWithShape="1">
                  <a:gsLst>
                    <a:gs pos="0">
                      <a:schemeClr val="accent1"/>
                    </a:gs>
                    <a:gs pos="100000">
                      <a:schemeClr val="accent3"/>
                    </a:gs>
                  </a:gsLst>
                  <a:lin ang="16200000" scaled="1"/>
                  <a:tileRect/>
                </a:gradFill>
                <a:latin typeface="+mj-ea"/>
                <a:ea typeface="+mj-ea"/>
                <a:cs typeface="+mn-ea"/>
                <a:sym typeface="+mn-lt"/>
              </a:rPr>
              <a:t>瑜伽的现代化进程</a:t>
            </a:r>
            <a:endParaRPr lang="en-US" sz="5400" dirty="0">
              <a:gradFill flip="none" rotWithShape="1">
                <a:gsLst>
                  <a:gs pos="0">
                    <a:schemeClr val="accent1"/>
                  </a:gs>
                  <a:gs pos="100000">
                    <a:schemeClr val="accent3"/>
                  </a:gs>
                </a:gsLst>
                <a:lin ang="16200000" scaled="1"/>
                <a:tileRect/>
              </a:gradFill>
              <a:latin typeface="+mj-ea"/>
              <a:ea typeface="+mj-ea"/>
              <a:cs typeface="+mn-ea"/>
              <a:sym typeface="+mn-lt"/>
            </a:endParaRPr>
          </a:p>
        </p:txBody>
      </p:sp>
      <p:sp>
        <p:nvSpPr>
          <p:cNvPr id="9" name="文本框 8">
            <a:extLst>
              <a:ext uri="{FF2B5EF4-FFF2-40B4-BE49-F238E27FC236}">
                <a16:creationId xmlns:a16="http://schemas.microsoft.com/office/drawing/2014/main" id="{71904005-504D-4461-AC75-7B5CA8D9973F}"/>
              </a:ext>
            </a:extLst>
          </p:cNvPr>
          <p:cNvSpPr txBox="1"/>
          <p:nvPr/>
        </p:nvSpPr>
        <p:spPr>
          <a:xfrm>
            <a:off x="2417817" y="2298592"/>
            <a:ext cx="2327560" cy="2123658"/>
          </a:xfrm>
          <a:prstGeom prst="rect">
            <a:avLst/>
          </a:prstGeom>
          <a:noFill/>
        </p:spPr>
        <p:txBody>
          <a:bodyPr wrap="none" lIns="0" tIns="0" rIns="0" bIns="0" rtlCol="0" anchor="t">
            <a:noAutofit/>
          </a:bodyPr>
          <a:lstStyle/>
          <a:p>
            <a:r>
              <a:rPr kumimoji="1" lang="en-US" altLang="zh-CN" sz="13800" dirty="0">
                <a:solidFill>
                  <a:schemeClr val="accent1">
                    <a:lumMod val="100000"/>
                  </a:schemeClr>
                </a:solidFill>
                <a:latin typeface="+mj-ea"/>
                <a:ea typeface="+mj-ea"/>
                <a:cs typeface="+mn-ea"/>
                <a:sym typeface="+mn-lt"/>
              </a:rPr>
              <a:t>02</a:t>
            </a:r>
            <a:endParaRPr kumimoji="1" lang="zh-CN" altLang="en-US" sz="13800" dirty="0">
              <a:solidFill>
                <a:schemeClr val="accent1">
                  <a:lumMod val="100000"/>
                </a:schemeClr>
              </a:solidFill>
              <a:latin typeface="+mj-ea"/>
              <a:ea typeface="+mj-ea"/>
              <a:cs typeface="+mn-ea"/>
              <a:sym typeface="+mn-lt"/>
            </a:endParaRPr>
          </a:p>
        </p:txBody>
      </p:sp>
      <p:sp>
        <p:nvSpPr>
          <p:cNvPr id="10" name="文本框 9">
            <a:extLst>
              <a:ext uri="{FF2B5EF4-FFF2-40B4-BE49-F238E27FC236}">
                <a16:creationId xmlns:a16="http://schemas.microsoft.com/office/drawing/2014/main" id="{3E1FC392-BC35-18FB-9214-E90411AD7008}"/>
              </a:ext>
            </a:extLst>
          </p:cNvPr>
          <p:cNvSpPr txBox="1"/>
          <p:nvPr/>
        </p:nvSpPr>
        <p:spPr>
          <a:xfrm>
            <a:off x="4866295" y="3589756"/>
            <a:ext cx="5366956" cy="307777"/>
          </a:xfrm>
          <a:prstGeom prst="rect">
            <a:avLst/>
          </a:prstGeom>
          <a:noFill/>
        </p:spPr>
        <p:txBody>
          <a:bodyPr wrap="square" lIns="0" tIns="0" rIns="0" bIns="0" rtlCol="0" anchor="t">
            <a:noAutofit/>
          </a:bodyPr>
          <a:lstStyle/>
          <a:p>
            <a:pPr algn="dist"/>
            <a:r>
              <a:rPr lang="en-US" sz="2000" b="0" i="0" dirty="0">
                <a:solidFill>
                  <a:schemeClr val="accent1"/>
                </a:solidFill>
                <a:effectLst/>
                <a:latin typeface="+mj-lt"/>
                <a:cs typeface="+mn-ea"/>
                <a:sym typeface="+mn-lt"/>
              </a:rPr>
              <a:t>yoga modernization</a:t>
            </a:r>
            <a:endParaRPr kumimoji="1" lang="zh-CN" altLang="en-US" sz="2000" dirty="0">
              <a:solidFill>
                <a:schemeClr val="accent1"/>
              </a:solidFill>
              <a:latin typeface="+mj-lt"/>
              <a:cs typeface="+mn-ea"/>
              <a:sym typeface="+mn-lt"/>
            </a:endParaRPr>
          </a:p>
        </p:txBody>
      </p:sp>
      <p:cxnSp>
        <p:nvCxnSpPr>
          <p:cNvPr id="11" name="直线连接符 8">
            <a:extLst>
              <a:ext uri="{FF2B5EF4-FFF2-40B4-BE49-F238E27FC236}">
                <a16:creationId xmlns:a16="http://schemas.microsoft.com/office/drawing/2014/main" id="{D3AA503E-B878-DCB9-0DAE-04C0FBCF40E3}"/>
              </a:ext>
            </a:extLst>
          </p:cNvPr>
          <p:cNvCxnSpPr>
            <a:cxnSpLocks/>
          </p:cNvCxnSpPr>
          <p:nvPr/>
        </p:nvCxnSpPr>
        <p:spPr>
          <a:xfrm>
            <a:off x="4833047" y="3419943"/>
            <a:ext cx="5400204" cy="0"/>
          </a:xfrm>
          <a:prstGeom prst="line">
            <a:avLst/>
          </a:prstGeom>
          <a:ln w="19050">
            <a:headEnd type="oval"/>
            <a:tailEnd type="oval"/>
          </a:ln>
        </p:spPr>
        <p:style>
          <a:lnRef idx="1">
            <a:schemeClr val="accent1"/>
          </a:lnRef>
          <a:fillRef idx="0">
            <a:schemeClr val="accent1"/>
          </a:fillRef>
          <a:effectRef idx="0">
            <a:schemeClr val="accent1"/>
          </a:effectRef>
          <a:fontRef idx="minor">
            <a:schemeClr val="tx1"/>
          </a:fontRef>
        </p:style>
      </p:cxnSp>
      <p:pic>
        <p:nvPicPr>
          <p:cNvPr id="76" name="图片 75">
            <a:extLst>
              <a:ext uri="{FF2B5EF4-FFF2-40B4-BE49-F238E27FC236}">
                <a16:creationId xmlns:a16="http://schemas.microsoft.com/office/drawing/2014/main" id="{C78D5F1B-125E-05C2-F26B-B856798D4216}"/>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a:stretch/>
        </p:blipFill>
        <p:spPr>
          <a:xfrm>
            <a:off x="1220503" y="2982402"/>
            <a:ext cx="2011700" cy="1349270"/>
          </a:xfrm>
          <a:prstGeom prst="rect">
            <a:avLst/>
          </a:prstGeom>
        </p:spPr>
      </p:pic>
    </p:spTree>
    <p:extLst>
      <p:ext uri="{BB962C8B-B14F-4D97-AF65-F5344CB8AC3E}">
        <p14:creationId xmlns:p14="http://schemas.microsoft.com/office/powerpoint/2010/main" val="3271496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189.4105"/>
  <p:tag name="LEFT" val="-44.78425"/>
  <p:tag name="WIDTH" val="463.4438"/>
  <p:tag name="HEIGHT" val="299.0606"/>
  <p:tag name="SHAPEREFLECTION" val="-2.147484E+09"/>
  <p:tag name="SHAPEGLOW" val="0"/>
  <p:tag name="SOFTEDGE" val="0"/>
</p:tagLst>
</file>

<file path=ppt/tags/tag10.xml><?xml version="1.0" encoding="utf-8"?>
<p:tagLst xmlns:a="http://schemas.openxmlformats.org/drawingml/2006/main" xmlns:r="http://schemas.openxmlformats.org/officeDocument/2006/relationships" xmlns:p="http://schemas.openxmlformats.org/presentationml/2006/main">
  <p:tag name="TOP" val="210.5284"/>
  <p:tag name="LEFT" val="209.4195"/>
  <p:tag name="WIDTH" val="18.08543"/>
  <p:tag name="HEIGHT" val="59.21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00.xml><?xml version="1.0" encoding="utf-8"?>
<p:tagLst xmlns:a="http://schemas.openxmlformats.org/drawingml/2006/main" xmlns:r="http://schemas.openxmlformats.org/officeDocument/2006/relationships" xmlns:p="http://schemas.openxmlformats.org/presentationml/2006/main">
  <p:tag name="TOP" val="439.6516"/>
  <p:tag name="LEFT" val="128.3205"/>
  <p:tag name="WIDTH" val="110.6335"/>
  <p:tag name="HEIGHT" val="40.3703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01.xml><?xml version="1.0" encoding="utf-8"?>
<p:tagLst xmlns:a="http://schemas.openxmlformats.org/drawingml/2006/main" xmlns:r="http://schemas.openxmlformats.org/officeDocument/2006/relationships" xmlns:p="http://schemas.openxmlformats.org/presentationml/2006/main">
  <p:tag name="TOP" val="440.4602"/>
  <p:tag name="LEFT" val="128.3205"/>
  <p:tag name="WIDTH" val="38.29441"/>
  <p:tag name="HEIGHT" val="29.0596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02.xml><?xml version="1.0" encoding="utf-8"?>
<p:tagLst xmlns:a="http://schemas.openxmlformats.org/drawingml/2006/main" xmlns:r="http://schemas.openxmlformats.org/officeDocument/2006/relationships" xmlns:p="http://schemas.openxmlformats.org/presentationml/2006/main">
  <p:tag name="TOP" val="345.2595"/>
  <p:tag name="LEFT" val="-37.7121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3.xml><?xml version="1.0" encoding="utf-8"?>
<p:tagLst xmlns:a="http://schemas.openxmlformats.org/drawingml/2006/main" xmlns:r="http://schemas.openxmlformats.org/officeDocument/2006/relationships" xmlns:p="http://schemas.openxmlformats.org/presentationml/2006/main">
  <p:tag name="TOP" val="329.1953"/>
  <p:tag name="LEFT" val="223.546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4.xml><?xml version="1.0" encoding="utf-8"?>
<p:tagLst xmlns:a="http://schemas.openxmlformats.org/drawingml/2006/main" xmlns:r="http://schemas.openxmlformats.org/officeDocument/2006/relationships" xmlns:p="http://schemas.openxmlformats.org/presentationml/2006/main">
  <p:tag name="TOP" val="303.5506"/>
  <p:tag name="LEFT" val="-5.06921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5.xml><?xml version="1.0" encoding="utf-8"?>
<p:tagLst xmlns:a="http://schemas.openxmlformats.org/drawingml/2006/main" xmlns:r="http://schemas.openxmlformats.org/officeDocument/2006/relationships" xmlns:p="http://schemas.openxmlformats.org/presentationml/2006/main">
  <p:tag name="TOP" val="272.7308"/>
  <p:tag name="LEFT" val="32.00835"/>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6.xml><?xml version="1.0" encoding="utf-8"?>
<p:tagLst xmlns:a="http://schemas.openxmlformats.org/drawingml/2006/main" xmlns:r="http://schemas.openxmlformats.org/officeDocument/2006/relationships" xmlns:p="http://schemas.openxmlformats.org/presentationml/2006/main">
  <p:tag name="TOP" val="266.8953"/>
  <p:tag name="LEFT" val="131.782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7.xml><?xml version="1.0" encoding="utf-8"?>
<p:tagLst xmlns:a="http://schemas.openxmlformats.org/drawingml/2006/main" xmlns:r="http://schemas.openxmlformats.org/officeDocument/2006/relationships" xmlns:p="http://schemas.openxmlformats.org/presentationml/2006/main">
  <p:tag name="TOP" val="283.8046"/>
  <p:tag name="LEFT" val="181.0128"/>
  <p:tag name="WIDTH" val="201.8516"/>
  <p:tag name="HEIGHT" val="146.341"/>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8.xml><?xml version="1.0" encoding="utf-8"?>
<p:tagLst xmlns:a="http://schemas.openxmlformats.org/drawingml/2006/main" xmlns:r="http://schemas.openxmlformats.org/officeDocument/2006/relationships" xmlns:p="http://schemas.openxmlformats.org/presentationml/2006/main">
  <p:tag name="TOP" val="221.037"/>
  <p:tag name="LEFT" val="62.14717"/>
  <p:tag name="WIDTH" val="251.145"/>
  <p:tag name="HEIGHT" val="187.5176"/>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09.xml><?xml version="1.0" encoding="utf-8"?>
<p:tagLst xmlns:a="http://schemas.openxmlformats.org/drawingml/2006/main" xmlns:r="http://schemas.openxmlformats.org/officeDocument/2006/relationships" xmlns:p="http://schemas.openxmlformats.org/presentationml/2006/main">
  <p:tag name="SHADOWSIZE" val="102"/>
</p:tagLst>
</file>

<file path=ppt/tags/tag11.xml><?xml version="1.0" encoding="utf-8"?>
<p:tagLst xmlns:a="http://schemas.openxmlformats.org/drawingml/2006/main" xmlns:r="http://schemas.openxmlformats.org/officeDocument/2006/relationships" xmlns:p="http://schemas.openxmlformats.org/presentationml/2006/main">
  <p:tag name="TOP" val="280.3828"/>
  <p:tag name="LEFT" val="260.9153"/>
  <p:tag name="WIDTH" val="44.75716"/>
  <p:tag name="HEIGHT" val="59.2544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10.xml><?xml version="1.0" encoding="utf-8"?>
<p:tagLst xmlns:a="http://schemas.openxmlformats.org/drawingml/2006/main" xmlns:r="http://schemas.openxmlformats.org/officeDocument/2006/relationships" xmlns:p="http://schemas.openxmlformats.org/presentationml/2006/main">
  <p:tag name="SHADOWSIZE" val="102"/>
</p:tagLst>
</file>

<file path=ppt/tags/tag111.xml><?xml version="1.0" encoding="utf-8"?>
<p:tagLst xmlns:a="http://schemas.openxmlformats.org/drawingml/2006/main" xmlns:r="http://schemas.openxmlformats.org/officeDocument/2006/relationships" xmlns:p="http://schemas.openxmlformats.org/presentationml/2006/main">
  <p:tag name="SHADOWSIZE" val="102"/>
</p:tagLst>
</file>

<file path=ppt/tags/tag112.xml><?xml version="1.0" encoding="utf-8"?>
<p:tagLst xmlns:a="http://schemas.openxmlformats.org/drawingml/2006/main" xmlns:r="http://schemas.openxmlformats.org/officeDocument/2006/relationships" xmlns:p="http://schemas.openxmlformats.org/presentationml/2006/main">
  <p:tag name="SHADOWSIZE" val="102"/>
</p:tagLst>
</file>

<file path=ppt/tags/tag113.xml><?xml version="1.0" encoding="utf-8"?>
<p:tagLst xmlns:a="http://schemas.openxmlformats.org/drawingml/2006/main" xmlns:r="http://schemas.openxmlformats.org/officeDocument/2006/relationships" xmlns:p="http://schemas.openxmlformats.org/presentationml/2006/main">
  <p:tag name="SHADOWSIZE" val="102"/>
</p:tagLst>
</file>

<file path=ppt/tags/tag114.xml><?xml version="1.0" encoding="utf-8"?>
<p:tagLst xmlns:a="http://schemas.openxmlformats.org/drawingml/2006/main" xmlns:r="http://schemas.openxmlformats.org/officeDocument/2006/relationships" xmlns:p="http://schemas.openxmlformats.org/presentationml/2006/main">
  <p:tag name="SHADOWSIZE" val="102"/>
</p:tagLst>
</file>

<file path=ppt/tags/tag115.xml><?xml version="1.0" encoding="utf-8"?>
<p:tagLst xmlns:a="http://schemas.openxmlformats.org/drawingml/2006/main" xmlns:r="http://schemas.openxmlformats.org/officeDocument/2006/relationships" xmlns:p="http://schemas.openxmlformats.org/presentationml/2006/main">
  <p:tag name="SHADOWSIZE" val="102"/>
</p:tagLst>
</file>

<file path=ppt/tags/tag116.xml><?xml version="1.0" encoding="utf-8"?>
<p:tagLst xmlns:a="http://schemas.openxmlformats.org/drawingml/2006/main" xmlns:r="http://schemas.openxmlformats.org/officeDocument/2006/relationships" xmlns:p="http://schemas.openxmlformats.org/presentationml/2006/main">
  <p:tag name="TOP" val="189.4105"/>
  <p:tag name="LEFT" val="-44.78425"/>
  <p:tag name="WIDTH" val="463.4438"/>
  <p:tag name="HEIGHT" val="299.0606"/>
  <p:tag name="SHAPEREFLECTION" val="-2.147484E+09"/>
  <p:tag name="SHAPEGLOW" val="0"/>
  <p:tag name="SOFTEDGE" val="0"/>
</p:tagLst>
</file>

<file path=ppt/tags/tag117.xml><?xml version="1.0" encoding="utf-8"?>
<p:tagLst xmlns:a="http://schemas.openxmlformats.org/drawingml/2006/main" xmlns:r="http://schemas.openxmlformats.org/officeDocument/2006/relationships" xmlns:p="http://schemas.openxmlformats.org/presentationml/2006/main">
  <p:tag name="TOP" val="175.5992"/>
  <p:tag name="LEFT" val="51.29512"/>
  <p:tag name="WIDTH" val="298.2437"/>
  <p:tag name="HEIGHT" val="304.4228"/>
  <p:tag name="SHAPEREFLECTION" val="-2.147484E+09"/>
  <p:tag name="SHAPEGLOW" val="0"/>
  <p:tag name="SOFTEDGE" val="0"/>
</p:tagLst>
</file>

<file path=ppt/tags/tag118.xml><?xml version="1.0" encoding="utf-8"?>
<p:tagLst xmlns:a="http://schemas.openxmlformats.org/drawingml/2006/main" xmlns:r="http://schemas.openxmlformats.org/officeDocument/2006/relationships" xmlns:p="http://schemas.openxmlformats.org/presentationml/2006/main">
  <p:tag name="TOP" val="210.5316"/>
  <p:tag name="LEFT" val="171.1452"/>
  <p:tag name="WIDTH" val="134.9746"/>
  <p:tag name="HEIGHT" val="134.964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19.xml><?xml version="1.0" encoding="utf-8"?>
<p:tagLst xmlns:a="http://schemas.openxmlformats.org/drawingml/2006/main" xmlns:r="http://schemas.openxmlformats.org/officeDocument/2006/relationships" xmlns:p="http://schemas.openxmlformats.org/presentationml/2006/main">
  <p:tag name="TOP" val="286.9872"/>
  <p:tag name="LEFT" val="171.1452"/>
  <p:tag name="WIDTH" val="36.76181"/>
  <p:tag name="HEIGHT" val="58.508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xml><?xml version="1.0" encoding="utf-8"?>
<p:tagLst xmlns:a="http://schemas.openxmlformats.org/drawingml/2006/main" xmlns:r="http://schemas.openxmlformats.org/officeDocument/2006/relationships" xmlns:p="http://schemas.openxmlformats.org/presentationml/2006/main">
  <p:tag name="TOP" val="266.8768"/>
  <p:tag name="LEFT" val="104.8163"/>
  <p:tag name="WIDTH" val="100.3534"/>
  <p:tag name="HEIGHT" val="109.139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0.xml><?xml version="1.0" encoding="utf-8"?>
<p:tagLst xmlns:a="http://schemas.openxmlformats.org/drawingml/2006/main" xmlns:r="http://schemas.openxmlformats.org/officeDocument/2006/relationships" xmlns:p="http://schemas.openxmlformats.org/presentationml/2006/main">
  <p:tag name="TOP" val="175.5992"/>
  <p:tag name="LEFT" val="119.3306"/>
  <p:tag name="WIDTH" val="160.6533"/>
  <p:tag name="HEIGHT" val="128.86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1.xml><?xml version="1.0" encoding="utf-8"?>
<p:tagLst xmlns:a="http://schemas.openxmlformats.org/drawingml/2006/main" xmlns:r="http://schemas.openxmlformats.org/officeDocument/2006/relationships" xmlns:p="http://schemas.openxmlformats.org/presentationml/2006/main">
  <p:tag name="TOP" val="235.0319"/>
  <p:tag name="LEFT" val="119.4261"/>
  <p:tag name="WIDTH" val="41.24"/>
  <p:tag name="HEIGHT" val="69.4331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2.xml><?xml version="1.0" encoding="utf-8"?>
<p:tagLst xmlns:a="http://schemas.openxmlformats.org/drawingml/2006/main" xmlns:r="http://schemas.openxmlformats.org/officeDocument/2006/relationships" xmlns:p="http://schemas.openxmlformats.org/presentationml/2006/main">
  <p:tag name="TOP" val="179.4589"/>
  <p:tag name="LEFT" val="150.9756"/>
  <p:tag name="WIDTH" val="27.39323"/>
  <p:tag name="HEIGHT" val="30.82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3.xml><?xml version="1.0" encoding="utf-8"?>
<p:tagLst xmlns:a="http://schemas.openxmlformats.org/drawingml/2006/main" xmlns:r="http://schemas.openxmlformats.org/officeDocument/2006/relationships" xmlns:p="http://schemas.openxmlformats.org/presentationml/2006/main">
  <p:tag name="TOP" val="185.0101"/>
  <p:tag name="LEFT" val="154.0376"/>
  <p:tag name="WIDTH" val="24.25252"/>
  <p:tag name="HEIGHT" val="25.38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4.xml><?xml version="1.0" encoding="utf-8"?>
<p:tagLst xmlns:a="http://schemas.openxmlformats.org/drawingml/2006/main" xmlns:r="http://schemas.openxmlformats.org/officeDocument/2006/relationships" xmlns:p="http://schemas.openxmlformats.org/presentationml/2006/main">
  <p:tag name="TOP" val="187.684"/>
  <p:tag name="LEFT" val="153.0424"/>
  <p:tag name="WIDTH" val="74.53299"/>
  <p:tag name="HEIGHT" val="65.55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5.xml><?xml version="1.0" encoding="utf-8"?>
<p:tagLst xmlns:a="http://schemas.openxmlformats.org/drawingml/2006/main" xmlns:r="http://schemas.openxmlformats.org/officeDocument/2006/relationships" xmlns:p="http://schemas.openxmlformats.org/presentationml/2006/main">
  <p:tag name="TOP" val="210.5284"/>
  <p:tag name="LEFT" val="209.4195"/>
  <p:tag name="WIDTH" val="18.08543"/>
  <p:tag name="HEIGHT" val="59.21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6.xml><?xml version="1.0" encoding="utf-8"?>
<p:tagLst xmlns:a="http://schemas.openxmlformats.org/drawingml/2006/main" xmlns:r="http://schemas.openxmlformats.org/officeDocument/2006/relationships" xmlns:p="http://schemas.openxmlformats.org/presentationml/2006/main">
  <p:tag name="TOP" val="280.3828"/>
  <p:tag name="LEFT" val="260.9153"/>
  <p:tag name="WIDTH" val="44.75716"/>
  <p:tag name="HEIGHT" val="59.2544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7.xml><?xml version="1.0" encoding="utf-8"?>
<p:tagLst xmlns:a="http://schemas.openxmlformats.org/drawingml/2006/main" xmlns:r="http://schemas.openxmlformats.org/officeDocument/2006/relationships" xmlns:p="http://schemas.openxmlformats.org/presentationml/2006/main">
  <p:tag name="TOP" val="266.8768"/>
  <p:tag name="LEFT" val="104.8163"/>
  <p:tag name="WIDTH" val="100.3534"/>
  <p:tag name="HEIGHT" val="109.139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8.xml><?xml version="1.0" encoding="utf-8"?>
<p:tagLst xmlns:a="http://schemas.openxmlformats.org/drawingml/2006/main" xmlns:r="http://schemas.openxmlformats.org/officeDocument/2006/relationships" xmlns:p="http://schemas.openxmlformats.org/presentationml/2006/main">
  <p:tag name="TOP" val="339.6127"/>
  <p:tag name="LEFT" val="112.2091"/>
  <p:tag name="WIDTH" val="81.57016"/>
  <p:tag name="HEIGHT" val="36.4043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29.xml><?xml version="1.0" encoding="utf-8"?>
<p:tagLst xmlns:a="http://schemas.openxmlformats.org/drawingml/2006/main" xmlns:r="http://schemas.openxmlformats.org/officeDocument/2006/relationships" xmlns:p="http://schemas.openxmlformats.org/presentationml/2006/main">
  <p:tag name="TOP" val="363.7907"/>
  <p:tag name="LEFT" val="118.0095"/>
  <p:tag name="WIDTH" val="75.76953"/>
  <p:tag name="HEIGHT" val="57.47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xml><?xml version="1.0" encoding="utf-8"?>
<p:tagLst xmlns:a="http://schemas.openxmlformats.org/drawingml/2006/main" xmlns:r="http://schemas.openxmlformats.org/officeDocument/2006/relationships" xmlns:p="http://schemas.openxmlformats.org/presentationml/2006/main">
  <p:tag name="TOP" val="339.6127"/>
  <p:tag name="LEFT" val="112.2091"/>
  <p:tag name="WIDTH" val="81.57016"/>
  <p:tag name="HEIGHT" val="36.4043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0.xml><?xml version="1.0" encoding="utf-8"?>
<p:tagLst xmlns:a="http://schemas.openxmlformats.org/drawingml/2006/main" xmlns:r="http://schemas.openxmlformats.org/officeDocument/2006/relationships" xmlns:p="http://schemas.openxmlformats.org/presentationml/2006/main">
  <p:tag name="TOP" val="363.7907"/>
  <p:tag name="LEFT" val="143.9872"/>
  <p:tag name="WIDTH" val="49.79205"/>
  <p:tag name="HEIGHT" val="57.60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1.xml><?xml version="1.0" encoding="utf-8"?>
<p:tagLst xmlns:a="http://schemas.openxmlformats.org/drawingml/2006/main" xmlns:r="http://schemas.openxmlformats.org/officeDocument/2006/relationships" xmlns:p="http://schemas.openxmlformats.org/presentationml/2006/main">
  <p:tag name="TOP" val="279.9585"/>
  <p:tag name="LEFT" val="265.6142"/>
  <p:tag name="WIDTH" val="57.51724"/>
  <p:tag name="HEIGHT" val="120.305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2.xml><?xml version="1.0" encoding="utf-8"?>
<p:tagLst xmlns:a="http://schemas.openxmlformats.org/drawingml/2006/main" xmlns:r="http://schemas.openxmlformats.org/officeDocument/2006/relationships" xmlns:p="http://schemas.openxmlformats.org/presentationml/2006/main">
  <p:tag name="TOP" val="376.1956"/>
  <p:tag name="LEFT" val="289.4965"/>
  <p:tag name="WIDTH" val="33.6922"/>
  <p:tag name="HEIGHT" val="24.0682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3.xml><?xml version="1.0" encoding="utf-8"?>
<p:tagLst xmlns:a="http://schemas.openxmlformats.org/drawingml/2006/main" xmlns:r="http://schemas.openxmlformats.org/officeDocument/2006/relationships" xmlns:p="http://schemas.openxmlformats.org/presentationml/2006/main">
  <p:tag name="TOP" val="380.1966"/>
  <p:tag name="LEFT" val="51.29512"/>
  <p:tag name="WIDTH" val="298.2437"/>
  <p:tag name="HEIGHT" val="95.8247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4.xml><?xml version="1.0" encoding="utf-8"?>
<p:tagLst xmlns:a="http://schemas.openxmlformats.org/drawingml/2006/main" xmlns:r="http://schemas.openxmlformats.org/officeDocument/2006/relationships" xmlns:p="http://schemas.openxmlformats.org/presentationml/2006/main">
  <p:tag name="TOP" val="238.2282"/>
  <p:tag name="LEFT" val="119.3615"/>
  <p:tag name="WIDTH" val="82.0752"/>
  <p:tag name="HEIGHT" val="91.3869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5.xml><?xml version="1.0" encoding="utf-8"?>
<p:tagLst xmlns:a="http://schemas.openxmlformats.org/drawingml/2006/main" xmlns:r="http://schemas.openxmlformats.org/officeDocument/2006/relationships" xmlns:p="http://schemas.openxmlformats.org/presentationml/2006/main">
  <p:tag name="TOP" val="238.2282"/>
  <p:tag name="LEFT" val="165.7917"/>
  <p:tag name="WIDTH" val="35.56842"/>
  <p:tag name="HEIGHT" val="56.85646"/>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6.xml><?xml version="1.0" encoding="utf-8"?>
<p:tagLst xmlns:a="http://schemas.openxmlformats.org/drawingml/2006/main" xmlns:r="http://schemas.openxmlformats.org/officeDocument/2006/relationships" xmlns:p="http://schemas.openxmlformats.org/presentationml/2006/main">
  <p:tag name="TOP" val="202.6312"/>
  <p:tag name="LEFT" val="161.0903"/>
  <p:tag name="WIDTH" val="61.27"/>
  <p:tag name="HEIGHT" val="73.033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7.xml><?xml version="1.0" encoding="utf-8"?>
<p:tagLst xmlns:a="http://schemas.openxmlformats.org/drawingml/2006/main" xmlns:r="http://schemas.openxmlformats.org/officeDocument/2006/relationships" xmlns:p="http://schemas.openxmlformats.org/presentationml/2006/main">
  <p:tag name="TOP" val="202.5316"/>
  <p:tag name="LEFT" val="160.9708"/>
  <p:tag name="WIDTH" val="41.93992"/>
  <p:tag name="HEIGHT" val="72.66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8.xml><?xml version="1.0" encoding="utf-8"?>
<p:tagLst xmlns:a="http://schemas.openxmlformats.org/drawingml/2006/main" xmlns:r="http://schemas.openxmlformats.org/officeDocument/2006/relationships" xmlns:p="http://schemas.openxmlformats.org/presentationml/2006/main">
  <p:tag name="TOP" val="319.0908"/>
  <p:tag name="LEFT" val="124.2503"/>
  <p:tag name="WIDTH" val="6.604488"/>
  <p:tag name="HEIGHT" val="6.56606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39.xml><?xml version="1.0" encoding="utf-8"?>
<p:tagLst xmlns:a="http://schemas.openxmlformats.org/drawingml/2006/main" xmlns:r="http://schemas.openxmlformats.org/officeDocument/2006/relationships" xmlns:p="http://schemas.openxmlformats.org/presentationml/2006/main">
  <p:tag name="TOP" val="196.8299"/>
  <p:tag name="LEFT" val="166.8783"/>
  <p:tag name="WIDTH" val="57.4537"/>
  <p:tag name="HEIGHT" val="66.6492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OP" val="363.7907"/>
  <p:tag name="LEFT" val="118.0095"/>
  <p:tag name="WIDTH" val="75.76953"/>
  <p:tag name="HEIGHT" val="57.47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0.xml><?xml version="1.0" encoding="utf-8"?>
<p:tagLst xmlns:a="http://schemas.openxmlformats.org/drawingml/2006/main" xmlns:r="http://schemas.openxmlformats.org/officeDocument/2006/relationships" xmlns:p="http://schemas.openxmlformats.org/presentationml/2006/main">
  <p:tag name="TOP" val="263.4024"/>
  <p:tag name="LEFT" val="170.0033"/>
  <p:tag name="WIDTH" val="0.1532283"/>
  <p:tag name="HEIGHT" val="1.91425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1.xml><?xml version="1.0" encoding="utf-8"?>
<p:tagLst xmlns:a="http://schemas.openxmlformats.org/drawingml/2006/main" xmlns:r="http://schemas.openxmlformats.org/officeDocument/2006/relationships" xmlns:p="http://schemas.openxmlformats.org/presentationml/2006/main">
  <p:tag name="TOP" val="207.0441"/>
  <p:tag name="LEFT" val="170.1563"/>
  <p:tag name="WIDTH" val="54.13756"/>
  <p:tag name="HEIGHT" val="56.3773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2.xml><?xml version="1.0" encoding="utf-8"?>
<p:tagLst xmlns:a="http://schemas.openxmlformats.org/drawingml/2006/main" xmlns:r="http://schemas.openxmlformats.org/officeDocument/2006/relationships" xmlns:p="http://schemas.openxmlformats.org/presentationml/2006/main">
  <p:tag name="TOP" val="197.9894"/>
  <p:tag name="LEFT" val="245.1987"/>
  <p:tag name="WIDTH" val="18.54661"/>
  <p:tag name="HEIGHT" val="16.9063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3.xml><?xml version="1.0" encoding="utf-8"?>
<p:tagLst xmlns:a="http://schemas.openxmlformats.org/drawingml/2006/main" xmlns:r="http://schemas.openxmlformats.org/officeDocument/2006/relationships" xmlns:p="http://schemas.openxmlformats.org/presentationml/2006/main">
  <p:tag name="TOP" val="212.9787"/>
  <p:tag name="LEFT" val="263.0403"/>
  <p:tag name="WIDTH" val="18.44921"/>
  <p:tag name="HEIGHT" val="14.8551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4.xml><?xml version="1.0" encoding="utf-8"?>
<p:tagLst xmlns:a="http://schemas.openxmlformats.org/drawingml/2006/main" xmlns:r="http://schemas.openxmlformats.org/officeDocument/2006/relationships" xmlns:p="http://schemas.openxmlformats.org/presentationml/2006/main">
  <p:tag name="TOP" val="431.3321"/>
  <p:tag name="LEFT" val="97.44961"/>
  <p:tag name="WIDTH" val="82.98653"/>
  <p:tag name="HEIGHT" val="18.6776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5.xml><?xml version="1.0" encoding="utf-8"?>
<p:tagLst xmlns:a="http://schemas.openxmlformats.org/drawingml/2006/main" xmlns:r="http://schemas.openxmlformats.org/officeDocument/2006/relationships" xmlns:p="http://schemas.openxmlformats.org/presentationml/2006/main">
  <p:tag name="TOP" val="439.6516"/>
  <p:tag name="LEFT" val="128.3205"/>
  <p:tag name="WIDTH" val="110.6335"/>
  <p:tag name="HEIGHT" val="40.3703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6.xml><?xml version="1.0" encoding="utf-8"?>
<p:tagLst xmlns:a="http://schemas.openxmlformats.org/drawingml/2006/main" xmlns:r="http://schemas.openxmlformats.org/officeDocument/2006/relationships" xmlns:p="http://schemas.openxmlformats.org/presentationml/2006/main">
  <p:tag name="TOP" val="440.4602"/>
  <p:tag name="LEFT" val="128.3205"/>
  <p:tag name="WIDTH" val="38.29441"/>
  <p:tag name="HEIGHT" val="29.0596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47.xml><?xml version="1.0" encoding="utf-8"?>
<p:tagLst xmlns:a="http://schemas.openxmlformats.org/drawingml/2006/main" xmlns:r="http://schemas.openxmlformats.org/officeDocument/2006/relationships" xmlns:p="http://schemas.openxmlformats.org/presentationml/2006/main">
  <p:tag name="TOP" val="345.2595"/>
  <p:tag name="LEFT" val="-37.7121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48.xml><?xml version="1.0" encoding="utf-8"?>
<p:tagLst xmlns:a="http://schemas.openxmlformats.org/drawingml/2006/main" xmlns:r="http://schemas.openxmlformats.org/officeDocument/2006/relationships" xmlns:p="http://schemas.openxmlformats.org/presentationml/2006/main">
  <p:tag name="TOP" val="329.1953"/>
  <p:tag name="LEFT" val="223.546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49.xml><?xml version="1.0" encoding="utf-8"?>
<p:tagLst xmlns:a="http://schemas.openxmlformats.org/drawingml/2006/main" xmlns:r="http://schemas.openxmlformats.org/officeDocument/2006/relationships" xmlns:p="http://schemas.openxmlformats.org/presentationml/2006/main">
  <p:tag name="TOP" val="303.5506"/>
  <p:tag name="LEFT" val="-5.06921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OP" val="363.7907"/>
  <p:tag name="LEFT" val="143.9872"/>
  <p:tag name="WIDTH" val="49.79205"/>
  <p:tag name="HEIGHT" val="57.60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50.xml><?xml version="1.0" encoding="utf-8"?>
<p:tagLst xmlns:a="http://schemas.openxmlformats.org/drawingml/2006/main" xmlns:r="http://schemas.openxmlformats.org/officeDocument/2006/relationships" xmlns:p="http://schemas.openxmlformats.org/presentationml/2006/main">
  <p:tag name="TOP" val="272.7308"/>
  <p:tag name="LEFT" val="32.00835"/>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51.xml><?xml version="1.0" encoding="utf-8"?>
<p:tagLst xmlns:a="http://schemas.openxmlformats.org/drawingml/2006/main" xmlns:r="http://schemas.openxmlformats.org/officeDocument/2006/relationships" xmlns:p="http://schemas.openxmlformats.org/presentationml/2006/main">
  <p:tag name="TOP" val="266.8953"/>
  <p:tag name="LEFT" val="131.782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52.xml><?xml version="1.0" encoding="utf-8"?>
<p:tagLst xmlns:a="http://schemas.openxmlformats.org/drawingml/2006/main" xmlns:r="http://schemas.openxmlformats.org/officeDocument/2006/relationships" xmlns:p="http://schemas.openxmlformats.org/presentationml/2006/main">
  <p:tag name="TOP" val="283.8046"/>
  <p:tag name="LEFT" val="181.0128"/>
  <p:tag name="WIDTH" val="201.8516"/>
  <p:tag name="HEIGHT" val="146.341"/>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53.xml><?xml version="1.0" encoding="utf-8"?>
<p:tagLst xmlns:a="http://schemas.openxmlformats.org/drawingml/2006/main" xmlns:r="http://schemas.openxmlformats.org/officeDocument/2006/relationships" xmlns:p="http://schemas.openxmlformats.org/presentationml/2006/main">
  <p:tag name="TOP" val="221.037"/>
  <p:tag name="LEFT" val="62.14717"/>
  <p:tag name="WIDTH" val="251.145"/>
  <p:tag name="HEIGHT" val="187.5176"/>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54.xml><?xml version="1.0" encoding="utf-8"?>
<p:tagLst xmlns:a="http://schemas.openxmlformats.org/drawingml/2006/main" xmlns:r="http://schemas.openxmlformats.org/officeDocument/2006/relationships" xmlns:p="http://schemas.openxmlformats.org/presentationml/2006/main">
  <p:tag name="ISLIDE.ICON" val="#23314;"/>
</p:tagLst>
</file>

<file path=ppt/tags/tag155.xml><?xml version="1.0" encoding="utf-8"?>
<p:tagLst xmlns:a="http://schemas.openxmlformats.org/drawingml/2006/main" xmlns:r="http://schemas.openxmlformats.org/officeDocument/2006/relationships" xmlns:p="http://schemas.openxmlformats.org/presentationml/2006/main">
  <p:tag name="ISLIDE.ICON" val="#391920;"/>
</p:tagLst>
</file>

<file path=ppt/tags/tag156.xml><?xml version="1.0" encoding="utf-8"?>
<p:tagLst xmlns:a="http://schemas.openxmlformats.org/drawingml/2006/main" xmlns:r="http://schemas.openxmlformats.org/officeDocument/2006/relationships" xmlns:p="http://schemas.openxmlformats.org/presentationml/2006/main">
  <p:tag name="TOP" val="189.4105"/>
  <p:tag name="LEFT" val="-44.78425"/>
  <p:tag name="WIDTH" val="463.4438"/>
  <p:tag name="HEIGHT" val="299.0606"/>
  <p:tag name="SHAPEREFLECTION" val="-2.147484E+09"/>
  <p:tag name="SHAPEGLOW" val="0"/>
  <p:tag name="SOFTEDGE" val="0"/>
</p:tagLst>
</file>

<file path=ppt/tags/tag157.xml><?xml version="1.0" encoding="utf-8"?>
<p:tagLst xmlns:a="http://schemas.openxmlformats.org/drawingml/2006/main" xmlns:r="http://schemas.openxmlformats.org/officeDocument/2006/relationships" xmlns:p="http://schemas.openxmlformats.org/presentationml/2006/main">
  <p:tag name="TOP" val="175.5992"/>
  <p:tag name="LEFT" val="51.29512"/>
  <p:tag name="WIDTH" val="298.2437"/>
  <p:tag name="HEIGHT" val="304.4228"/>
  <p:tag name="SHAPEREFLECTION" val="-2.147484E+09"/>
  <p:tag name="SHAPEGLOW" val="0"/>
  <p:tag name="SOFTEDGE" val="0"/>
</p:tagLst>
</file>

<file path=ppt/tags/tag158.xml><?xml version="1.0" encoding="utf-8"?>
<p:tagLst xmlns:a="http://schemas.openxmlformats.org/drawingml/2006/main" xmlns:r="http://schemas.openxmlformats.org/officeDocument/2006/relationships" xmlns:p="http://schemas.openxmlformats.org/presentationml/2006/main">
  <p:tag name="TOP" val="210.5316"/>
  <p:tag name="LEFT" val="171.1452"/>
  <p:tag name="WIDTH" val="134.9746"/>
  <p:tag name="HEIGHT" val="134.964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59.xml><?xml version="1.0" encoding="utf-8"?>
<p:tagLst xmlns:a="http://schemas.openxmlformats.org/drawingml/2006/main" xmlns:r="http://schemas.openxmlformats.org/officeDocument/2006/relationships" xmlns:p="http://schemas.openxmlformats.org/presentationml/2006/main">
  <p:tag name="TOP" val="286.9872"/>
  <p:tag name="LEFT" val="171.1452"/>
  <p:tag name="WIDTH" val="36.76181"/>
  <p:tag name="HEIGHT" val="58.508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TOP" val="279.9585"/>
  <p:tag name="LEFT" val="265.6142"/>
  <p:tag name="WIDTH" val="57.51724"/>
  <p:tag name="HEIGHT" val="120.305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0.xml><?xml version="1.0" encoding="utf-8"?>
<p:tagLst xmlns:a="http://schemas.openxmlformats.org/drawingml/2006/main" xmlns:r="http://schemas.openxmlformats.org/officeDocument/2006/relationships" xmlns:p="http://schemas.openxmlformats.org/presentationml/2006/main">
  <p:tag name="TOP" val="175.5992"/>
  <p:tag name="LEFT" val="119.3306"/>
  <p:tag name="WIDTH" val="160.6533"/>
  <p:tag name="HEIGHT" val="128.86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1.xml><?xml version="1.0" encoding="utf-8"?>
<p:tagLst xmlns:a="http://schemas.openxmlformats.org/drawingml/2006/main" xmlns:r="http://schemas.openxmlformats.org/officeDocument/2006/relationships" xmlns:p="http://schemas.openxmlformats.org/presentationml/2006/main">
  <p:tag name="TOP" val="235.0319"/>
  <p:tag name="LEFT" val="119.4261"/>
  <p:tag name="WIDTH" val="41.24"/>
  <p:tag name="HEIGHT" val="69.4331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2.xml><?xml version="1.0" encoding="utf-8"?>
<p:tagLst xmlns:a="http://schemas.openxmlformats.org/drawingml/2006/main" xmlns:r="http://schemas.openxmlformats.org/officeDocument/2006/relationships" xmlns:p="http://schemas.openxmlformats.org/presentationml/2006/main">
  <p:tag name="TOP" val="179.4589"/>
  <p:tag name="LEFT" val="150.9756"/>
  <p:tag name="WIDTH" val="27.39323"/>
  <p:tag name="HEIGHT" val="30.82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3.xml><?xml version="1.0" encoding="utf-8"?>
<p:tagLst xmlns:a="http://schemas.openxmlformats.org/drawingml/2006/main" xmlns:r="http://schemas.openxmlformats.org/officeDocument/2006/relationships" xmlns:p="http://schemas.openxmlformats.org/presentationml/2006/main">
  <p:tag name="TOP" val="185.0101"/>
  <p:tag name="LEFT" val="154.0376"/>
  <p:tag name="WIDTH" val="24.25252"/>
  <p:tag name="HEIGHT" val="25.38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4.xml><?xml version="1.0" encoding="utf-8"?>
<p:tagLst xmlns:a="http://schemas.openxmlformats.org/drawingml/2006/main" xmlns:r="http://schemas.openxmlformats.org/officeDocument/2006/relationships" xmlns:p="http://schemas.openxmlformats.org/presentationml/2006/main">
  <p:tag name="TOP" val="187.684"/>
  <p:tag name="LEFT" val="153.0424"/>
  <p:tag name="WIDTH" val="74.53299"/>
  <p:tag name="HEIGHT" val="65.55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5.xml><?xml version="1.0" encoding="utf-8"?>
<p:tagLst xmlns:a="http://schemas.openxmlformats.org/drawingml/2006/main" xmlns:r="http://schemas.openxmlformats.org/officeDocument/2006/relationships" xmlns:p="http://schemas.openxmlformats.org/presentationml/2006/main">
  <p:tag name="TOP" val="210.5284"/>
  <p:tag name="LEFT" val="209.4195"/>
  <p:tag name="WIDTH" val="18.08543"/>
  <p:tag name="HEIGHT" val="59.21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6.xml><?xml version="1.0" encoding="utf-8"?>
<p:tagLst xmlns:a="http://schemas.openxmlformats.org/drawingml/2006/main" xmlns:r="http://schemas.openxmlformats.org/officeDocument/2006/relationships" xmlns:p="http://schemas.openxmlformats.org/presentationml/2006/main">
  <p:tag name="TOP" val="280.3828"/>
  <p:tag name="LEFT" val="260.9153"/>
  <p:tag name="WIDTH" val="44.75716"/>
  <p:tag name="HEIGHT" val="59.2544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7.xml><?xml version="1.0" encoding="utf-8"?>
<p:tagLst xmlns:a="http://schemas.openxmlformats.org/drawingml/2006/main" xmlns:r="http://schemas.openxmlformats.org/officeDocument/2006/relationships" xmlns:p="http://schemas.openxmlformats.org/presentationml/2006/main">
  <p:tag name="TOP" val="266.8768"/>
  <p:tag name="LEFT" val="104.8163"/>
  <p:tag name="WIDTH" val="100.3534"/>
  <p:tag name="HEIGHT" val="109.139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8.xml><?xml version="1.0" encoding="utf-8"?>
<p:tagLst xmlns:a="http://schemas.openxmlformats.org/drawingml/2006/main" xmlns:r="http://schemas.openxmlformats.org/officeDocument/2006/relationships" xmlns:p="http://schemas.openxmlformats.org/presentationml/2006/main">
  <p:tag name="TOP" val="339.6127"/>
  <p:tag name="LEFT" val="112.2091"/>
  <p:tag name="WIDTH" val="81.57016"/>
  <p:tag name="HEIGHT" val="36.4043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69.xml><?xml version="1.0" encoding="utf-8"?>
<p:tagLst xmlns:a="http://schemas.openxmlformats.org/drawingml/2006/main" xmlns:r="http://schemas.openxmlformats.org/officeDocument/2006/relationships" xmlns:p="http://schemas.openxmlformats.org/presentationml/2006/main">
  <p:tag name="TOP" val="363.7907"/>
  <p:tag name="LEFT" val="118.0095"/>
  <p:tag name="WIDTH" val="75.76953"/>
  <p:tag name="HEIGHT" val="57.47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TOP" val="376.1956"/>
  <p:tag name="LEFT" val="289.4965"/>
  <p:tag name="WIDTH" val="33.6922"/>
  <p:tag name="HEIGHT" val="24.0682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0.xml><?xml version="1.0" encoding="utf-8"?>
<p:tagLst xmlns:a="http://schemas.openxmlformats.org/drawingml/2006/main" xmlns:r="http://schemas.openxmlformats.org/officeDocument/2006/relationships" xmlns:p="http://schemas.openxmlformats.org/presentationml/2006/main">
  <p:tag name="TOP" val="363.7907"/>
  <p:tag name="LEFT" val="143.9872"/>
  <p:tag name="WIDTH" val="49.79205"/>
  <p:tag name="HEIGHT" val="57.60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1.xml><?xml version="1.0" encoding="utf-8"?>
<p:tagLst xmlns:a="http://schemas.openxmlformats.org/drawingml/2006/main" xmlns:r="http://schemas.openxmlformats.org/officeDocument/2006/relationships" xmlns:p="http://schemas.openxmlformats.org/presentationml/2006/main">
  <p:tag name="TOP" val="279.9585"/>
  <p:tag name="LEFT" val="265.6142"/>
  <p:tag name="WIDTH" val="57.51724"/>
  <p:tag name="HEIGHT" val="120.305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2.xml><?xml version="1.0" encoding="utf-8"?>
<p:tagLst xmlns:a="http://schemas.openxmlformats.org/drawingml/2006/main" xmlns:r="http://schemas.openxmlformats.org/officeDocument/2006/relationships" xmlns:p="http://schemas.openxmlformats.org/presentationml/2006/main">
  <p:tag name="TOP" val="376.1956"/>
  <p:tag name="LEFT" val="289.4965"/>
  <p:tag name="WIDTH" val="33.6922"/>
  <p:tag name="HEIGHT" val="24.0682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3.xml><?xml version="1.0" encoding="utf-8"?>
<p:tagLst xmlns:a="http://schemas.openxmlformats.org/drawingml/2006/main" xmlns:r="http://schemas.openxmlformats.org/officeDocument/2006/relationships" xmlns:p="http://schemas.openxmlformats.org/presentationml/2006/main">
  <p:tag name="TOP" val="380.1966"/>
  <p:tag name="LEFT" val="51.29512"/>
  <p:tag name="WIDTH" val="298.2437"/>
  <p:tag name="HEIGHT" val="95.8247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4.xml><?xml version="1.0" encoding="utf-8"?>
<p:tagLst xmlns:a="http://schemas.openxmlformats.org/drawingml/2006/main" xmlns:r="http://schemas.openxmlformats.org/officeDocument/2006/relationships" xmlns:p="http://schemas.openxmlformats.org/presentationml/2006/main">
  <p:tag name="TOP" val="238.2282"/>
  <p:tag name="LEFT" val="119.3615"/>
  <p:tag name="WIDTH" val="82.0752"/>
  <p:tag name="HEIGHT" val="91.3869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5.xml><?xml version="1.0" encoding="utf-8"?>
<p:tagLst xmlns:a="http://schemas.openxmlformats.org/drawingml/2006/main" xmlns:r="http://schemas.openxmlformats.org/officeDocument/2006/relationships" xmlns:p="http://schemas.openxmlformats.org/presentationml/2006/main">
  <p:tag name="TOP" val="238.2282"/>
  <p:tag name="LEFT" val="165.7917"/>
  <p:tag name="WIDTH" val="35.56842"/>
  <p:tag name="HEIGHT" val="56.85646"/>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6.xml><?xml version="1.0" encoding="utf-8"?>
<p:tagLst xmlns:a="http://schemas.openxmlformats.org/drawingml/2006/main" xmlns:r="http://schemas.openxmlformats.org/officeDocument/2006/relationships" xmlns:p="http://schemas.openxmlformats.org/presentationml/2006/main">
  <p:tag name="TOP" val="202.6312"/>
  <p:tag name="LEFT" val="161.0903"/>
  <p:tag name="WIDTH" val="61.27"/>
  <p:tag name="HEIGHT" val="73.033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7.xml><?xml version="1.0" encoding="utf-8"?>
<p:tagLst xmlns:a="http://schemas.openxmlformats.org/drawingml/2006/main" xmlns:r="http://schemas.openxmlformats.org/officeDocument/2006/relationships" xmlns:p="http://schemas.openxmlformats.org/presentationml/2006/main">
  <p:tag name="TOP" val="202.5316"/>
  <p:tag name="LEFT" val="160.9708"/>
  <p:tag name="WIDTH" val="41.93992"/>
  <p:tag name="HEIGHT" val="72.66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8.xml><?xml version="1.0" encoding="utf-8"?>
<p:tagLst xmlns:a="http://schemas.openxmlformats.org/drawingml/2006/main" xmlns:r="http://schemas.openxmlformats.org/officeDocument/2006/relationships" xmlns:p="http://schemas.openxmlformats.org/presentationml/2006/main">
  <p:tag name="TOP" val="319.0908"/>
  <p:tag name="LEFT" val="124.2503"/>
  <p:tag name="WIDTH" val="6.604488"/>
  <p:tag name="HEIGHT" val="6.56606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79.xml><?xml version="1.0" encoding="utf-8"?>
<p:tagLst xmlns:a="http://schemas.openxmlformats.org/drawingml/2006/main" xmlns:r="http://schemas.openxmlformats.org/officeDocument/2006/relationships" xmlns:p="http://schemas.openxmlformats.org/presentationml/2006/main">
  <p:tag name="TOP" val="196.8299"/>
  <p:tag name="LEFT" val="166.8783"/>
  <p:tag name="WIDTH" val="57.4537"/>
  <p:tag name="HEIGHT" val="66.6492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xml><?xml version="1.0" encoding="utf-8"?>
<p:tagLst xmlns:a="http://schemas.openxmlformats.org/drawingml/2006/main" xmlns:r="http://schemas.openxmlformats.org/officeDocument/2006/relationships" xmlns:p="http://schemas.openxmlformats.org/presentationml/2006/main">
  <p:tag name="TOP" val="380.1966"/>
  <p:tag name="LEFT" val="51.29512"/>
  <p:tag name="WIDTH" val="298.2437"/>
  <p:tag name="HEIGHT" val="95.8247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0.xml><?xml version="1.0" encoding="utf-8"?>
<p:tagLst xmlns:a="http://schemas.openxmlformats.org/drawingml/2006/main" xmlns:r="http://schemas.openxmlformats.org/officeDocument/2006/relationships" xmlns:p="http://schemas.openxmlformats.org/presentationml/2006/main">
  <p:tag name="TOP" val="263.4024"/>
  <p:tag name="LEFT" val="170.0033"/>
  <p:tag name="WIDTH" val="0.1532283"/>
  <p:tag name="HEIGHT" val="1.91425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1.xml><?xml version="1.0" encoding="utf-8"?>
<p:tagLst xmlns:a="http://schemas.openxmlformats.org/drawingml/2006/main" xmlns:r="http://schemas.openxmlformats.org/officeDocument/2006/relationships" xmlns:p="http://schemas.openxmlformats.org/presentationml/2006/main">
  <p:tag name="TOP" val="207.0441"/>
  <p:tag name="LEFT" val="170.1563"/>
  <p:tag name="WIDTH" val="54.13756"/>
  <p:tag name="HEIGHT" val="56.3773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2.xml><?xml version="1.0" encoding="utf-8"?>
<p:tagLst xmlns:a="http://schemas.openxmlformats.org/drawingml/2006/main" xmlns:r="http://schemas.openxmlformats.org/officeDocument/2006/relationships" xmlns:p="http://schemas.openxmlformats.org/presentationml/2006/main">
  <p:tag name="TOP" val="197.9894"/>
  <p:tag name="LEFT" val="245.1987"/>
  <p:tag name="WIDTH" val="18.54661"/>
  <p:tag name="HEIGHT" val="16.9063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3.xml><?xml version="1.0" encoding="utf-8"?>
<p:tagLst xmlns:a="http://schemas.openxmlformats.org/drawingml/2006/main" xmlns:r="http://schemas.openxmlformats.org/officeDocument/2006/relationships" xmlns:p="http://schemas.openxmlformats.org/presentationml/2006/main">
  <p:tag name="TOP" val="212.9787"/>
  <p:tag name="LEFT" val="263.0403"/>
  <p:tag name="WIDTH" val="18.44921"/>
  <p:tag name="HEIGHT" val="14.8551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4.xml><?xml version="1.0" encoding="utf-8"?>
<p:tagLst xmlns:a="http://schemas.openxmlformats.org/drawingml/2006/main" xmlns:r="http://schemas.openxmlformats.org/officeDocument/2006/relationships" xmlns:p="http://schemas.openxmlformats.org/presentationml/2006/main">
  <p:tag name="TOP" val="431.3321"/>
  <p:tag name="LEFT" val="97.44961"/>
  <p:tag name="WIDTH" val="82.98653"/>
  <p:tag name="HEIGHT" val="18.6776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5.xml><?xml version="1.0" encoding="utf-8"?>
<p:tagLst xmlns:a="http://schemas.openxmlformats.org/drawingml/2006/main" xmlns:r="http://schemas.openxmlformats.org/officeDocument/2006/relationships" xmlns:p="http://schemas.openxmlformats.org/presentationml/2006/main">
  <p:tag name="TOP" val="439.6516"/>
  <p:tag name="LEFT" val="128.3205"/>
  <p:tag name="WIDTH" val="110.6335"/>
  <p:tag name="HEIGHT" val="40.3703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6.xml><?xml version="1.0" encoding="utf-8"?>
<p:tagLst xmlns:a="http://schemas.openxmlformats.org/drawingml/2006/main" xmlns:r="http://schemas.openxmlformats.org/officeDocument/2006/relationships" xmlns:p="http://schemas.openxmlformats.org/presentationml/2006/main">
  <p:tag name="TOP" val="440.4602"/>
  <p:tag name="LEFT" val="128.3205"/>
  <p:tag name="WIDTH" val="38.29441"/>
  <p:tag name="HEIGHT" val="29.0596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87.xml><?xml version="1.0" encoding="utf-8"?>
<p:tagLst xmlns:a="http://schemas.openxmlformats.org/drawingml/2006/main" xmlns:r="http://schemas.openxmlformats.org/officeDocument/2006/relationships" xmlns:p="http://schemas.openxmlformats.org/presentationml/2006/main">
  <p:tag name="TOP" val="345.2595"/>
  <p:tag name="LEFT" val="-37.7121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88.xml><?xml version="1.0" encoding="utf-8"?>
<p:tagLst xmlns:a="http://schemas.openxmlformats.org/drawingml/2006/main" xmlns:r="http://schemas.openxmlformats.org/officeDocument/2006/relationships" xmlns:p="http://schemas.openxmlformats.org/presentationml/2006/main">
  <p:tag name="TOP" val="329.1953"/>
  <p:tag name="LEFT" val="223.546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89.xml><?xml version="1.0" encoding="utf-8"?>
<p:tagLst xmlns:a="http://schemas.openxmlformats.org/drawingml/2006/main" xmlns:r="http://schemas.openxmlformats.org/officeDocument/2006/relationships" xmlns:p="http://schemas.openxmlformats.org/presentationml/2006/main">
  <p:tag name="TOP" val="303.5506"/>
  <p:tag name="LEFT" val="-5.06921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9.xml><?xml version="1.0" encoding="utf-8"?>
<p:tagLst xmlns:a="http://schemas.openxmlformats.org/drawingml/2006/main" xmlns:r="http://schemas.openxmlformats.org/officeDocument/2006/relationships" xmlns:p="http://schemas.openxmlformats.org/presentationml/2006/main">
  <p:tag name="TOP" val="238.2282"/>
  <p:tag name="LEFT" val="119.3615"/>
  <p:tag name="WIDTH" val="82.0752"/>
  <p:tag name="HEIGHT" val="91.3869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190.xml><?xml version="1.0" encoding="utf-8"?>
<p:tagLst xmlns:a="http://schemas.openxmlformats.org/drawingml/2006/main" xmlns:r="http://schemas.openxmlformats.org/officeDocument/2006/relationships" xmlns:p="http://schemas.openxmlformats.org/presentationml/2006/main">
  <p:tag name="TOP" val="272.7308"/>
  <p:tag name="LEFT" val="32.00835"/>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91.xml><?xml version="1.0" encoding="utf-8"?>
<p:tagLst xmlns:a="http://schemas.openxmlformats.org/drawingml/2006/main" xmlns:r="http://schemas.openxmlformats.org/officeDocument/2006/relationships" xmlns:p="http://schemas.openxmlformats.org/presentationml/2006/main">
  <p:tag name="TOP" val="266.8953"/>
  <p:tag name="LEFT" val="131.782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92.xml><?xml version="1.0" encoding="utf-8"?>
<p:tagLst xmlns:a="http://schemas.openxmlformats.org/drawingml/2006/main" xmlns:r="http://schemas.openxmlformats.org/officeDocument/2006/relationships" xmlns:p="http://schemas.openxmlformats.org/presentationml/2006/main">
  <p:tag name="TOP" val="283.8046"/>
  <p:tag name="LEFT" val="181.0128"/>
  <p:tag name="WIDTH" val="201.8516"/>
  <p:tag name="HEIGHT" val="146.341"/>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93.xml><?xml version="1.0" encoding="utf-8"?>
<p:tagLst xmlns:a="http://schemas.openxmlformats.org/drawingml/2006/main" xmlns:r="http://schemas.openxmlformats.org/officeDocument/2006/relationships" xmlns:p="http://schemas.openxmlformats.org/presentationml/2006/main">
  <p:tag name="TOP" val="221.037"/>
  <p:tag name="LEFT" val="62.14717"/>
  <p:tag name="WIDTH" val="251.145"/>
  <p:tag name="HEIGHT" val="187.5176"/>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194.xml><?xml version="1.0" encoding="utf-8"?>
<p:tagLst xmlns:a="http://schemas.openxmlformats.org/drawingml/2006/main" xmlns:r="http://schemas.openxmlformats.org/officeDocument/2006/relationships" xmlns:p="http://schemas.openxmlformats.org/presentationml/2006/main">
  <p:tag name="LEFT" val="586.525"/>
  <p:tag name="TOP" val="113.217"/>
</p:tagLst>
</file>

<file path=ppt/tags/tag2.xml><?xml version="1.0" encoding="utf-8"?>
<p:tagLst xmlns:a="http://schemas.openxmlformats.org/drawingml/2006/main" xmlns:r="http://schemas.openxmlformats.org/officeDocument/2006/relationships" xmlns:p="http://schemas.openxmlformats.org/presentationml/2006/main">
  <p:tag name="TOP" val="175.5992"/>
  <p:tag name="LEFT" val="51.29512"/>
  <p:tag name="WIDTH" val="298.2437"/>
  <p:tag name="HEIGHT" val="304.4228"/>
  <p:tag name="SHAPEREFLECTION" val="-2.147484E+09"/>
  <p:tag name="SHAPEGLOW" val="0"/>
  <p:tag name="SOFTEDGE" val="0"/>
</p:tagLst>
</file>

<file path=ppt/tags/tag20.xml><?xml version="1.0" encoding="utf-8"?>
<p:tagLst xmlns:a="http://schemas.openxmlformats.org/drawingml/2006/main" xmlns:r="http://schemas.openxmlformats.org/officeDocument/2006/relationships" xmlns:p="http://schemas.openxmlformats.org/presentationml/2006/main">
  <p:tag name="TOP" val="238.2282"/>
  <p:tag name="LEFT" val="165.7917"/>
  <p:tag name="WIDTH" val="35.56842"/>
  <p:tag name="HEIGHT" val="56.85646"/>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1.xml><?xml version="1.0" encoding="utf-8"?>
<p:tagLst xmlns:a="http://schemas.openxmlformats.org/drawingml/2006/main" xmlns:r="http://schemas.openxmlformats.org/officeDocument/2006/relationships" xmlns:p="http://schemas.openxmlformats.org/presentationml/2006/main">
  <p:tag name="TOP" val="202.6312"/>
  <p:tag name="LEFT" val="161.0903"/>
  <p:tag name="WIDTH" val="61.27"/>
  <p:tag name="HEIGHT" val="73.033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2.xml><?xml version="1.0" encoding="utf-8"?>
<p:tagLst xmlns:a="http://schemas.openxmlformats.org/drawingml/2006/main" xmlns:r="http://schemas.openxmlformats.org/officeDocument/2006/relationships" xmlns:p="http://schemas.openxmlformats.org/presentationml/2006/main">
  <p:tag name="TOP" val="202.5316"/>
  <p:tag name="LEFT" val="160.9708"/>
  <p:tag name="WIDTH" val="41.93992"/>
  <p:tag name="HEIGHT" val="72.66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3.xml><?xml version="1.0" encoding="utf-8"?>
<p:tagLst xmlns:a="http://schemas.openxmlformats.org/drawingml/2006/main" xmlns:r="http://schemas.openxmlformats.org/officeDocument/2006/relationships" xmlns:p="http://schemas.openxmlformats.org/presentationml/2006/main">
  <p:tag name="TOP" val="319.0908"/>
  <p:tag name="LEFT" val="124.2503"/>
  <p:tag name="WIDTH" val="6.604488"/>
  <p:tag name="HEIGHT" val="6.56606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4.xml><?xml version="1.0" encoding="utf-8"?>
<p:tagLst xmlns:a="http://schemas.openxmlformats.org/drawingml/2006/main" xmlns:r="http://schemas.openxmlformats.org/officeDocument/2006/relationships" xmlns:p="http://schemas.openxmlformats.org/presentationml/2006/main">
  <p:tag name="TOP" val="196.8299"/>
  <p:tag name="LEFT" val="166.8783"/>
  <p:tag name="WIDTH" val="57.4537"/>
  <p:tag name="HEIGHT" val="66.6492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TOP" val="263.4024"/>
  <p:tag name="LEFT" val="170.0033"/>
  <p:tag name="WIDTH" val="0.1532283"/>
  <p:tag name="HEIGHT" val="1.91425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TOP" val="207.0441"/>
  <p:tag name="LEFT" val="170.1563"/>
  <p:tag name="WIDTH" val="54.13756"/>
  <p:tag name="HEIGHT" val="56.3773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7.xml><?xml version="1.0" encoding="utf-8"?>
<p:tagLst xmlns:a="http://schemas.openxmlformats.org/drawingml/2006/main" xmlns:r="http://schemas.openxmlformats.org/officeDocument/2006/relationships" xmlns:p="http://schemas.openxmlformats.org/presentationml/2006/main">
  <p:tag name="TOP" val="197.9894"/>
  <p:tag name="LEFT" val="245.1987"/>
  <p:tag name="WIDTH" val="18.54661"/>
  <p:tag name="HEIGHT" val="16.9063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8.xml><?xml version="1.0" encoding="utf-8"?>
<p:tagLst xmlns:a="http://schemas.openxmlformats.org/drawingml/2006/main" xmlns:r="http://schemas.openxmlformats.org/officeDocument/2006/relationships" xmlns:p="http://schemas.openxmlformats.org/presentationml/2006/main">
  <p:tag name="TOP" val="212.9787"/>
  <p:tag name="LEFT" val="263.0403"/>
  <p:tag name="WIDTH" val="18.44921"/>
  <p:tag name="HEIGHT" val="14.8551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TOP" val="431.3321"/>
  <p:tag name="LEFT" val="97.44961"/>
  <p:tag name="WIDTH" val="82.98653"/>
  <p:tag name="HEIGHT" val="18.6776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210.5316"/>
  <p:tag name="LEFT" val="171.1452"/>
  <p:tag name="WIDTH" val="134.9746"/>
  <p:tag name="HEIGHT" val="134.964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30.xml><?xml version="1.0" encoding="utf-8"?>
<p:tagLst xmlns:a="http://schemas.openxmlformats.org/drawingml/2006/main" xmlns:r="http://schemas.openxmlformats.org/officeDocument/2006/relationships" xmlns:p="http://schemas.openxmlformats.org/presentationml/2006/main">
  <p:tag name="TOP" val="439.6516"/>
  <p:tag name="LEFT" val="128.3205"/>
  <p:tag name="WIDTH" val="110.6335"/>
  <p:tag name="HEIGHT" val="40.3703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31.xml><?xml version="1.0" encoding="utf-8"?>
<p:tagLst xmlns:a="http://schemas.openxmlformats.org/drawingml/2006/main" xmlns:r="http://schemas.openxmlformats.org/officeDocument/2006/relationships" xmlns:p="http://schemas.openxmlformats.org/presentationml/2006/main">
  <p:tag name="TOP" val="440.4602"/>
  <p:tag name="LEFT" val="128.3205"/>
  <p:tag name="WIDTH" val="38.29441"/>
  <p:tag name="HEIGHT" val="29.0596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32.xml><?xml version="1.0" encoding="utf-8"?>
<p:tagLst xmlns:a="http://schemas.openxmlformats.org/drawingml/2006/main" xmlns:r="http://schemas.openxmlformats.org/officeDocument/2006/relationships" xmlns:p="http://schemas.openxmlformats.org/presentationml/2006/main">
  <p:tag name="TOP" val="345.2595"/>
  <p:tag name="LEFT" val="-37.7121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3.xml><?xml version="1.0" encoding="utf-8"?>
<p:tagLst xmlns:a="http://schemas.openxmlformats.org/drawingml/2006/main" xmlns:r="http://schemas.openxmlformats.org/officeDocument/2006/relationships" xmlns:p="http://schemas.openxmlformats.org/presentationml/2006/main">
  <p:tag name="TOP" val="329.1953"/>
  <p:tag name="LEFT" val="223.546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4.xml><?xml version="1.0" encoding="utf-8"?>
<p:tagLst xmlns:a="http://schemas.openxmlformats.org/drawingml/2006/main" xmlns:r="http://schemas.openxmlformats.org/officeDocument/2006/relationships" xmlns:p="http://schemas.openxmlformats.org/presentationml/2006/main">
  <p:tag name="TOP" val="303.5506"/>
  <p:tag name="LEFT" val="-5.069212"/>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5.xml><?xml version="1.0" encoding="utf-8"?>
<p:tagLst xmlns:a="http://schemas.openxmlformats.org/drawingml/2006/main" xmlns:r="http://schemas.openxmlformats.org/officeDocument/2006/relationships" xmlns:p="http://schemas.openxmlformats.org/presentationml/2006/main">
  <p:tag name="TOP" val="272.7308"/>
  <p:tag name="LEFT" val="32.00835"/>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6.xml><?xml version="1.0" encoding="utf-8"?>
<p:tagLst xmlns:a="http://schemas.openxmlformats.org/drawingml/2006/main" xmlns:r="http://schemas.openxmlformats.org/officeDocument/2006/relationships" xmlns:p="http://schemas.openxmlformats.org/presentationml/2006/main">
  <p:tag name="TOP" val="266.8953"/>
  <p:tag name="LEFT" val="131.7823"/>
  <p:tag name="WIDTH" val="201.8516"/>
  <p:tag name="HEIGHT" val="146.3409"/>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7.xml><?xml version="1.0" encoding="utf-8"?>
<p:tagLst xmlns:a="http://schemas.openxmlformats.org/drawingml/2006/main" xmlns:r="http://schemas.openxmlformats.org/officeDocument/2006/relationships" xmlns:p="http://schemas.openxmlformats.org/presentationml/2006/main">
  <p:tag name="TOP" val="283.8046"/>
  <p:tag name="LEFT" val="181.0128"/>
  <p:tag name="WIDTH" val="201.8516"/>
  <p:tag name="HEIGHT" val="146.341"/>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8.xml><?xml version="1.0" encoding="utf-8"?>
<p:tagLst xmlns:a="http://schemas.openxmlformats.org/drawingml/2006/main" xmlns:r="http://schemas.openxmlformats.org/officeDocument/2006/relationships" xmlns:p="http://schemas.openxmlformats.org/presentationml/2006/main">
  <p:tag name="TOP" val="221.037"/>
  <p:tag name="LEFT" val="62.14717"/>
  <p:tag name="WIDTH" val="251.145"/>
  <p:tag name="HEIGHT" val="187.5176"/>
  <p:tag name="SHAPEREFLECTION" val="-2.147484E+09"/>
  <p:tag name="SHAPEGLOW" val="0"/>
  <p:tag name="SOFTEDGE" val="0"/>
  <p:tag name="FONTSIZE" val="19.08"/>
  <p:tag name="MARGINBOTTOM" val="3.816772"/>
  <p:tag name="MARGINLEFT" val="7.633464"/>
  <p:tag name="MARGINRIGHT" val="7.633464"/>
  <p:tag name="MARGINTOP" val="3.816772"/>
  <p:tag name="LINERULEAFTER" val="0"/>
  <p:tag name="TEXTREFLECTION" val="0"/>
  <p:tag name="TEXTGLOW" val="0"/>
</p:tagLst>
</file>

<file path=ppt/tags/tag39.xml><?xml version="1.0" encoding="utf-8"?>
<p:tagLst xmlns:a="http://schemas.openxmlformats.org/drawingml/2006/main" xmlns:r="http://schemas.openxmlformats.org/officeDocument/2006/relationships" xmlns:p="http://schemas.openxmlformats.org/presentationml/2006/main">
  <p:tag name="SHADOWSIZE" val="90"/>
</p:tagLst>
</file>

<file path=ppt/tags/tag4.xml><?xml version="1.0" encoding="utf-8"?>
<p:tagLst xmlns:a="http://schemas.openxmlformats.org/drawingml/2006/main" xmlns:r="http://schemas.openxmlformats.org/officeDocument/2006/relationships" xmlns:p="http://schemas.openxmlformats.org/presentationml/2006/main">
  <p:tag name="TOP" val="286.9872"/>
  <p:tag name="LEFT" val="171.1452"/>
  <p:tag name="WIDTH" val="36.76181"/>
  <p:tag name="HEIGHT" val="58.508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40.xml><?xml version="1.0" encoding="utf-8"?>
<p:tagLst xmlns:a="http://schemas.openxmlformats.org/drawingml/2006/main" xmlns:r="http://schemas.openxmlformats.org/officeDocument/2006/relationships" xmlns:p="http://schemas.openxmlformats.org/presentationml/2006/main">
  <p:tag name="SHADOWSIZE" val="90"/>
</p:tagLst>
</file>

<file path=ppt/tags/tag41.xml><?xml version="1.0" encoding="utf-8"?>
<p:tagLst xmlns:a="http://schemas.openxmlformats.org/drawingml/2006/main" xmlns:r="http://schemas.openxmlformats.org/officeDocument/2006/relationships" xmlns:p="http://schemas.openxmlformats.org/presentationml/2006/main">
  <p:tag name="SHADOWSIZE" val="90"/>
</p:tagLst>
</file>

<file path=ppt/tags/tag42.xml><?xml version="1.0" encoding="utf-8"?>
<p:tagLst xmlns:a="http://schemas.openxmlformats.org/drawingml/2006/main" xmlns:r="http://schemas.openxmlformats.org/officeDocument/2006/relationships" xmlns:p="http://schemas.openxmlformats.org/presentationml/2006/main">
  <p:tag name="SHADOWSIZE" val="90"/>
</p:tagLst>
</file>

<file path=ppt/tags/tag43.xml><?xml version="1.0" encoding="utf-8"?>
<p:tagLst xmlns:a="http://schemas.openxmlformats.org/drawingml/2006/main" xmlns:r="http://schemas.openxmlformats.org/officeDocument/2006/relationships" xmlns:p="http://schemas.openxmlformats.org/presentationml/2006/main">
  <p:tag name="SHADOWSIZE" val="90"/>
</p:tagLst>
</file>

<file path=ppt/tags/tag44.xml><?xml version="1.0" encoding="utf-8"?>
<p:tagLst xmlns:a="http://schemas.openxmlformats.org/drawingml/2006/main" xmlns:r="http://schemas.openxmlformats.org/officeDocument/2006/relationships" xmlns:p="http://schemas.openxmlformats.org/presentationml/2006/main">
  <p:tag name="SHADOWSIZE" val="90"/>
</p:tagLst>
</file>

<file path=ppt/tags/tag45.xml><?xml version="1.0" encoding="utf-8"?>
<p:tagLst xmlns:a="http://schemas.openxmlformats.org/drawingml/2006/main" xmlns:r="http://schemas.openxmlformats.org/officeDocument/2006/relationships" xmlns:p="http://schemas.openxmlformats.org/presentationml/2006/main">
  <p:tag name="SHADOWSIZE" val="90"/>
</p:tagLst>
</file>

<file path=ppt/tags/tag46.xml><?xml version="1.0" encoding="utf-8"?>
<p:tagLst xmlns:a="http://schemas.openxmlformats.org/drawingml/2006/main" xmlns:r="http://schemas.openxmlformats.org/officeDocument/2006/relationships" xmlns:p="http://schemas.openxmlformats.org/presentationml/2006/main">
  <p:tag name="SHADOWSIZE" val="90"/>
</p:tagLst>
</file>

<file path=ppt/tags/tag47.xml><?xml version="1.0" encoding="utf-8"?>
<p:tagLst xmlns:a="http://schemas.openxmlformats.org/drawingml/2006/main" xmlns:r="http://schemas.openxmlformats.org/officeDocument/2006/relationships" xmlns:p="http://schemas.openxmlformats.org/presentationml/2006/main">
  <p:tag name="SHADOWSIZE" val="90"/>
</p:tagLst>
</file>

<file path=ppt/tags/tag48.xml><?xml version="1.0" encoding="utf-8"?>
<p:tagLst xmlns:a="http://schemas.openxmlformats.org/drawingml/2006/main" xmlns:r="http://schemas.openxmlformats.org/officeDocument/2006/relationships" xmlns:p="http://schemas.openxmlformats.org/presentationml/2006/main">
  <p:tag name="SHADOWSIZE" val="90"/>
</p:tagLst>
</file>

<file path=ppt/tags/tag49.xml><?xml version="1.0" encoding="utf-8"?>
<p:tagLst xmlns:a="http://schemas.openxmlformats.org/drawingml/2006/main" xmlns:r="http://schemas.openxmlformats.org/officeDocument/2006/relationships" xmlns:p="http://schemas.openxmlformats.org/presentationml/2006/main">
  <p:tag name="SHADOWSIZE" val="90"/>
</p:tagLst>
</file>

<file path=ppt/tags/tag5.xml><?xml version="1.0" encoding="utf-8"?>
<p:tagLst xmlns:a="http://schemas.openxmlformats.org/drawingml/2006/main" xmlns:r="http://schemas.openxmlformats.org/officeDocument/2006/relationships" xmlns:p="http://schemas.openxmlformats.org/presentationml/2006/main">
  <p:tag name="TOP" val="175.5992"/>
  <p:tag name="LEFT" val="119.3306"/>
  <p:tag name="WIDTH" val="160.6533"/>
  <p:tag name="HEIGHT" val="128.86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50.xml><?xml version="1.0" encoding="utf-8"?>
<p:tagLst xmlns:a="http://schemas.openxmlformats.org/drawingml/2006/main" xmlns:r="http://schemas.openxmlformats.org/officeDocument/2006/relationships" xmlns:p="http://schemas.openxmlformats.org/presentationml/2006/main">
  <p:tag name="SHADOWSIZE" val="90"/>
</p:tagLst>
</file>

<file path=ppt/tags/tag51.xml><?xml version="1.0" encoding="utf-8"?>
<p:tagLst xmlns:a="http://schemas.openxmlformats.org/drawingml/2006/main" xmlns:r="http://schemas.openxmlformats.org/officeDocument/2006/relationships" xmlns:p="http://schemas.openxmlformats.org/presentationml/2006/main">
  <p:tag name="SHADOWSIZE" val="90"/>
</p:tagLst>
</file>

<file path=ppt/tags/tag52.xml><?xml version="1.0" encoding="utf-8"?>
<p:tagLst xmlns:a="http://schemas.openxmlformats.org/drawingml/2006/main" xmlns:r="http://schemas.openxmlformats.org/officeDocument/2006/relationships" xmlns:p="http://schemas.openxmlformats.org/presentationml/2006/main">
  <p:tag name="SHADOWSIZE" val="90"/>
</p:tagLst>
</file>

<file path=ppt/tags/tag53.xml><?xml version="1.0" encoding="utf-8"?>
<p:tagLst xmlns:a="http://schemas.openxmlformats.org/drawingml/2006/main" xmlns:r="http://schemas.openxmlformats.org/officeDocument/2006/relationships" xmlns:p="http://schemas.openxmlformats.org/presentationml/2006/main">
  <p:tag name="SHADOWSIZE" val="90"/>
</p:tagLst>
</file>

<file path=ppt/tags/tag54.xml><?xml version="1.0" encoding="utf-8"?>
<p:tagLst xmlns:a="http://schemas.openxmlformats.org/drawingml/2006/main" xmlns:r="http://schemas.openxmlformats.org/officeDocument/2006/relationships" xmlns:p="http://schemas.openxmlformats.org/presentationml/2006/main">
  <p:tag name="ISLIDE.ICON" val="#140526;#174597;#98874;#26048;#41671;#105027;"/>
</p:tagLst>
</file>

<file path=ppt/tags/tag55.xml><?xml version="1.0" encoding="utf-8"?>
<p:tagLst xmlns:a="http://schemas.openxmlformats.org/drawingml/2006/main" xmlns:r="http://schemas.openxmlformats.org/officeDocument/2006/relationships" xmlns:p="http://schemas.openxmlformats.org/presentationml/2006/main">
  <p:tag name="ADJUSTMENTS" val="9.288699"/>
</p:tagLst>
</file>

<file path=ppt/tags/tag56.xml><?xml version="1.0" encoding="utf-8"?>
<p:tagLst xmlns:a="http://schemas.openxmlformats.org/drawingml/2006/main" xmlns:r="http://schemas.openxmlformats.org/officeDocument/2006/relationships" xmlns:p="http://schemas.openxmlformats.org/presentationml/2006/main">
  <p:tag name="ADJUSTMENTS" val="9.288699"/>
</p:tagLst>
</file>

<file path=ppt/tags/tag57.xml><?xml version="1.0" encoding="utf-8"?>
<p:tagLst xmlns:a="http://schemas.openxmlformats.org/drawingml/2006/main" xmlns:r="http://schemas.openxmlformats.org/officeDocument/2006/relationships" xmlns:p="http://schemas.openxmlformats.org/presentationml/2006/main">
  <p:tag name="ADJUSTMENTS" val="9.288699"/>
</p:tagLst>
</file>

<file path=ppt/tags/tag58.xml><?xml version="1.0" encoding="utf-8"?>
<p:tagLst xmlns:a="http://schemas.openxmlformats.org/drawingml/2006/main" xmlns:r="http://schemas.openxmlformats.org/officeDocument/2006/relationships" xmlns:p="http://schemas.openxmlformats.org/presentationml/2006/main">
  <p:tag name="ADJUSTMENTS" val="2.895334"/>
</p:tagLst>
</file>

<file path=ppt/tags/tag59.xml><?xml version="1.0" encoding="utf-8"?>
<p:tagLst xmlns:a="http://schemas.openxmlformats.org/drawingml/2006/main" xmlns:r="http://schemas.openxmlformats.org/officeDocument/2006/relationships" xmlns:p="http://schemas.openxmlformats.org/presentationml/2006/main">
  <p:tag name="ADJUSTMENTS" val="9.288699"/>
</p:tagLst>
</file>

<file path=ppt/tags/tag6.xml><?xml version="1.0" encoding="utf-8"?>
<p:tagLst xmlns:a="http://schemas.openxmlformats.org/drawingml/2006/main" xmlns:r="http://schemas.openxmlformats.org/officeDocument/2006/relationships" xmlns:p="http://schemas.openxmlformats.org/presentationml/2006/main">
  <p:tag name="TOP" val="235.0319"/>
  <p:tag name="LEFT" val="119.4261"/>
  <p:tag name="WIDTH" val="41.24"/>
  <p:tag name="HEIGHT" val="69.4331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60.xml><?xml version="1.0" encoding="utf-8"?>
<p:tagLst xmlns:a="http://schemas.openxmlformats.org/drawingml/2006/main" xmlns:r="http://schemas.openxmlformats.org/officeDocument/2006/relationships" xmlns:p="http://schemas.openxmlformats.org/presentationml/2006/main">
  <p:tag name="ADJUSTMENTS" val="2.895334"/>
</p:tagLst>
</file>

<file path=ppt/tags/tag61.xml><?xml version="1.0" encoding="utf-8"?>
<p:tagLst xmlns:a="http://schemas.openxmlformats.org/drawingml/2006/main" xmlns:r="http://schemas.openxmlformats.org/officeDocument/2006/relationships" xmlns:p="http://schemas.openxmlformats.org/presentationml/2006/main">
  <p:tag name="ADJUSTMENTS" val="9.288699"/>
</p:tagLst>
</file>

<file path=ppt/tags/tag62.xml><?xml version="1.0" encoding="utf-8"?>
<p:tagLst xmlns:a="http://schemas.openxmlformats.org/drawingml/2006/main" xmlns:r="http://schemas.openxmlformats.org/officeDocument/2006/relationships" xmlns:p="http://schemas.openxmlformats.org/presentationml/2006/main">
  <p:tag name="ADJUSTMENTS" val="2.895334"/>
</p:tagLst>
</file>

<file path=ppt/tags/tag63.xml><?xml version="1.0" encoding="utf-8"?>
<p:tagLst xmlns:a="http://schemas.openxmlformats.org/drawingml/2006/main" xmlns:r="http://schemas.openxmlformats.org/officeDocument/2006/relationships" xmlns:p="http://schemas.openxmlformats.org/presentationml/2006/main">
  <p:tag name="ADJUSTMENTS" val="9.288699"/>
</p:tagLst>
</file>

<file path=ppt/tags/tag64.xml><?xml version="1.0" encoding="utf-8"?>
<p:tagLst xmlns:a="http://schemas.openxmlformats.org/drawingml/2006/main" xmlns:r="http://schemas.openxmlformats.org/officeDocument/2006/relationships" xmlns:p="http://schemas.openxmlformats.org/presentationml/2006/main">
  <p:tag name="ADJUSTMENTS" val="2.895334"/>
</p:tagLst>
</file>

<file path=ppt/tags/tag65.xml><?xml version="1.0" encoding="utf-8"?>
<p:tagLst xmlns:a="http://schemas.openxmlformats.org/drawingml/2006/main" xmlns:r="http://schemas.openxmlformats.org/officeDocument/2006/relationships" xmlns:p="http://schemas.openxmlformats.org/presentationml/2006/main">
  <p:tag name="ADJUSTMENTS" val="9.288699"/>
</p:tagLst>
</file>

<file path=ppt/tags/tag66.xml><?xml version="1.0" encoding="utf-8"?>
<p:tagLst xmlns:a="http://schemas.openxmlformats.org/drawingml/2006/main" xmlns:r="http://schemas.openxmlformats.org/officeDocument/2006/relationships" xmlns:p="http://schemas.openxmlformats.org/presentationml/2006/main">
  <p:tag name="ADJUSTMENTS" val="2.895334"/>
</p:tagLst>
</file>

<file path=ppt/tags/tag67.xml><?xml version="1.0" encoding="utf-8"?>
<p:tagLst xmlns:a="http://schemas.openxmlformats.org/drawingml/2006/main" xmlns:r="http://schemas.openxmlformats.org/officeDocument/2006/relationships" xmlns:p="http://schemas.openxmlformats.org/presentationml/2006/main">
  <p:tag name="ADJUSTMENTS" val="9.288699"/>
</p:tagLst>
</file>

<file path=ppt/tags/tag68.xml><?xml version="1.0" encoding="utf-8"?>
<p:tagLst xmlns:a="http://schemas.openxmlformats.org/drawingml/2006/main" xmlns:r="http://schemas.openxmlformats.org/officeDocument/2006/relationships" xmlns:p="http://schemas.openxmlformats.org/presentationml/2006/main">
  <p:tag name="ADJUSTMENTS" val="2.895334"/>
</p:tagLst>
</file>

<file path=ppt/tags/tag69.xml><?xml version="1.0" encoding="utf-8"?>
<p:tagLst xmlns:a="http://schemas.openxmlformats.org/drawingml/2006/main" xmlns:r="http://schemas.openxmlformats.org/officeDocument/2006/relationships" xmlns:p="http://schemas.openxmlformats.org/presentationml/2006/main">
  <p:tag name="ADJUSTMENTS" val="9.288699"/>
</p:tagLst>
</file>

<file path=ppt/tags/tag7.xml><?xml version="1.0" encoding="utf-8"?>
<p:tagLst xmlns:a="http://schemas.openxmlformats.org/drawingml/2006/main" xmlns:r="http://schemas.openxmlformats.org/officeDocument/2006/relationships" xmlns:p="http://schemas.openxmlformats.org/presentationml/2006/main">
  <p:tag name="TOP" val="179.4589"/>
  <p:tag name="LEFT" val="150.9756"/>
  <p:tag name="WIDTH" val="27.39323"/>
  <p:tag name="HEIGHT" val="30.82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0.xml><?xml version="1.0" encoding="utf-8"?>
<p:tagLst xmlns:a="http://schemas.openxmlformats.org/drawingml/2006/main" xmlns:r="http://schemas.openxmlformats.org/officeDocument/2006/relationships" xmlns:p="http://schemas.openxmlformats.org/presentationml/2006/main">
  <p:tag name="ADJUSTMENTS" val="2.895334"/>
</p:tagLst>
</file>

<file path=ppt/tags/tag71.xml><?xml version="1.0" encoding="utf-8"?>
<p:tagLst xmlns:a="http://schemas.openxmlformats.org/drawingml/2006/main" xmlns:r="http://schemas.openxmlformats.org/officeDocument/2006/relationships" xmlns:p="http://schemas.openxmlformats.org/presentationml/2006/main">
  <p:tag name="TOP" val="189.4105"/>
  <p:tag name="LEFT" val="-44.78425"/>
  <p:tag name="WIDTH" val="463.4438"/>
  <p:tag name="HEIGHT" val="299.0606"/>
  <p:tag name="SHAPEREFLECTION" val="-2.147484E+09"/>
  <p:tag name="SHAPEGLOW" val="0"/>
  <p:tag name="SOFTEDGE" val="0"/>
</p:tagLst>
</file>

<file path=ppt/tags/tag72.xml><?xml version="1.0" encoding="utf-8"?>
<p:tagLst xmlns:a="http://schemas.openxmlformats.org/drawingml/2006/main" xmlns:r="http://schemas.openxmlformats.org/officeDocument/2006/relationships" xmlns:p="http://schemas.openxmlformats.org/presentationml/2006/main">
  <p:tag name="TOP" val="175.5992"/>
  <p:tag name="LEFT" val="51.29512"/>
  <p:tag name="WIDTH" val="298.2437"/>
  <p:tag name="HEIGHT" val="304.4228"/>
  <p:tag name="SHAPEREFLECTION" val="-2.147484E+09"/>
  <p:tag name="SHAPEGLOW" val="0"/>
  <p:tag name="SOFTEDGE" val="0"/>
</p:tagLst>
</file>

<file path=ppt/tags/tag73.xml><?xml version="1.0" encoding="utf-8"?>
<p:tagLst xmlns:a="http://schemas.openxmlformats.org/drawingml/2006/main" xmlns:r="http://schemas.openxmlformats.org/officeDocument/2006/relationships" xmlns:p="http://schemas.openxmlformats.org/presentationml/2006/main">
  <p:tag name="TOP" val="210.5316"/>
  <p:tag name="LEFT" val="171.1452"/>
  <p:tag name="WIDTH" val="134.9746"/>
  <p:tag name="HEIGHT" val="134.964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4.xml><?xml version="1.0" encoding="utf-8"?>
<p:tagLst xmlns:a="http://schemas.openxmlformats.org/drawingml/2006/main" xmlns:r="http://schemas.openxmlformats.org/officeDocument/2006/relationships" xmlns:p="http://schemas.openxmlformats.org/presentationml/2006/main">
  <p:tag name="TOP" val="286.9872"/>
  <p:tag name="LEFT" val="171.1452"/>
  <p:tag name="WIDTH" val="36.76181"/>
  <p:tag name="HEIGHT" val="58.508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5.xml><?xml version="1.0" encoding="utf-8"?>
<p:tagLst xmlns:a="http://schemas.openxmlformats.org/drawingml/2006/main" xmlns:r="http://schemas.openxmlformats.org/officeDocument/2006/relationships" xmlns:p="http://schemas.openxmlformats.org/presentationml/2006/main">
  <p:tag name="TOP" val="175.5992"/>
  <p:tag name="LEFT" val="119.3306"/>
  <p:tag name="WIDTH" val="160.6533"/>
  <p:tag name="HEIGHT" val="128.865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6.xml><?xml version="1.0" encoding="utf-8"?>
<p:tagLst xmlns:a="http://schemas.openxmlformats.org/drawingml/2006/main" xmlns:r="http://schemas.openxmlformats.org/officeDocument/2006/relationships" xmlns:p="http://schemas.openxmlformats.org/presentationml/2006/main">
  <p:tag name="TOP" val="235.0319"/>
  <p:tag name="LEFT" val="119.4261"/>
  <p:tag name="WIDTH" val="41.24"/>
  <p:tag name="HEIGHT" val="69.4331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7.xml><?xml version="1.0" encoding="utf-8"?>
<p:tagLst xmlns:a="http://schemas.openxmlformats.org/drawingml/2006/main" xmlns:r="http://schemas.openxmlformats.org/officeDocument/2006/relationships" xmlns:p="http://schemas.openxmlformats.org/presentationml/2006/main">
  <p:tag name="TOP" val="179.4589"/>
  <p:tag name="LEFT" val="150.9756"/>
  <p:tag name="WIDTH" val="27.39323"/>
  <p:tag name="HEIGHT" val="30.82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8.xml><?xml version="1.0" encoding="utf-8"?>
<p:tagLst xmlns:a="http://schemas.openxmlformats.org/drawingml/2006/main" xmlns:r="http://schemas.openxmlformats.org/officeDocument/2006/relationships" xmlns:p="http://schemas.openxmlformats.org/presentationml/2006/main">
  <p:tag name="TOP" val="185.0101"/>
  <p:tag name="LEFT" val="154.0376"/>
  <p:tag name="WIDTH" val="24.25252"/>
  <p:tag name="HEIGHT" val="25.38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79.xml><?xml version="1.0" encoding="utf-8"?>
<p:tagLst xmlns:a="http://schemas.openxmlformats.org/drawingml/2006/main" xmlns:r="http://schemas.openxmlformats.org/officeDocument/2006/relationships" xmlns:p="http://schemas.openxmlformats.org/presentationml/2006/main">
  <p:tag name="TOP" val="187.684"/>
  <p:tag name="LEFT" val="153.0424"/>
  <p:tag name="WIDTH" val="74.53299"/>
  <p:tag name="HEIGHT" val="65.55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185.0101"/>
  <p:tag name="LEFT" val="154.0376"/>
  <p:tag name="WIDTH" val="24.25252"/>
  <p:tag name="HEIGHT" val="25.38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0.xml><?xml version="1.0" encoding="utf-8"?>
<p:tagLst xmlns:a="http://schemas.openxmlformats.org/drawingml/2006/main" xmlns:r="http://schemas.openxmlformats.org/officeDocument/2006/relationships" xmlns:p="http://schemas.openxmlformats.org/presentationml/2006/main">
  <p:tag name="TOP" val="210.5284"/>
  <p:tag name="LEFT" val="209.4195"/>
  <p:tag name="WIDTH" val="18.08543"/>
  <p:tag name="HEIGHT" val="59.21055"/>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1.xml><?xml version="1.0" encoding="utf-8"?>
<p:tagLst xmlns:a="http://schemas.openxmlformats.org/drawingml/2006/main" xmlns:r="http://schemas.openxmlformats.org/officeDocument/2006/relationships" xmlns:p="http://schemas.openxmlformats.org/presentationml/2006/main">
  <p:tag name="TOP" val="280.3828"/>
  <p:tag name="LEFT" val="260.9153"/>
  <p:tag name="WIDTH" val="44.75716"/>
  <p:tag name="HEIGHT" val="59.2544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2.xml><?xml version="1.0" encoding="utf-8"?>
<p:tagLst xmlns:a="http://schemas.openxmlformats.org/drawingml/2006/main" xmlns:r="http://schemas.openxmlformats.org/officeDocument/2006/relationships" xmlns:p="http://schemas.openxmlformats.org/presentationml/2006/main">
  <p:tag name="TOP" val="266.8768"/>
  <p:tag name="LEFT" val="104.8163"/>
  <p:tag name="WIDTH" val="100.3534"/>
  <p:tag name="HEIGHT" val="109.139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3.xml><?xml version="1.0" encoding="utf-8"?>
<p:tagLst xmlns:a="http://schemas.openxmlformats.org/drawingml/2006/main" xmlns:r="http://schemas.openxmlformats.org/officeDocument/2006/relationships" xmlns:p="http://schemas.openxmlformats.org/presentationml/2006/main">
  <p:tag name="TOP" val="339.6127"/>
  <p:tag name="LEFT" val="112.2091"/>
  <p:tag name="WIDTH" val="81.57016"/>
  <p:tag name="HEIGHT" val="36.4043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4.xml><?xml version="1.0" encoding="utf-8"?>
<p:tagLst xmlns:a="http://schemas.openxmlformats.org/drawingml/2006/main" xmlns:r="http://schemas.openxmlformats.org/officeDocument/2006/relationships" xmlns:p="http://schemas.openxmlformats.org/presentationml/2006/main">
  <p:tag name="TOP" val="363.7907"/>
  <p:tag name="LEFT" val="118.0095"/>
  <p:tag name="WIDTH" val="75.76953"/>
  <p:tag name="HEIGHT" val="57.47409"/>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5.xml><?xml version="1.0" encoding="utf-8"?>
<p:tagLst xmlns:a="http://schemas.openxmlformats.org/drawingml/2006/main" xmlns:r="http://schemas.openxmlformats.org/officeDocument/2006/relationships" xmlns:p="http://schemas.openxmlformats.org/presentationml/2006/main">
  <p:tag name="TOP" val="363.7907"/>
  <p:tag name="LEFT" val="143.9872"/>
  <p:tag name="WIDTH" val="49.79205"/>
  <p:tag name="HEIGHT" val="57.60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6.xml><?xml version="1.0" encoding="utf-8"?>
<p:tagLst xmlns:a="http://schemas.openxmlformats.org/drawingml/2006/main" xmlns:r="http://schemas.openxmlformats.org/officeDocument/2006/relationships" xmlns:p="http://schemas.openxmlformats.org/presentationml/2006/main">
  <p:tag name="TOP" val="279.9585"/>
  <p:tag name="LEFT" val="265.6142"/>
  <p:tag name="WIDTH" val="57.51724"/>
  <p:tag name="HEIGHT" val="120.305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7.xml><?xml version="1.0" encoding="utf-8"?>
<p:tagLst xmlns:a="http://schemas.openxmlformats.org/drawingml/2006/main" xmlns:r="http://schemas.openxmlformats.org/officeDocument/2006/relationships" xmlns:p="http://schemas.openxmlformats.org/presentationml/2006/main">
  <p:tag name="TOP" val="376.1956"/>
  <p:tag name="LEFT" val="289.4965"/>
  <p:tag name="WIDTH" val="33.6922"/>
  <p:tag name="HEIGHT" val="24.0682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8.xml><?xml version="1.0" encoding="utf-8"?>
<p:tagLst xmlns:a="http://schemas.openxmlformats.org/drawingml/2006/main" xmlns:r="http://schemas.openxmlformats.org/officeDocument/2006/relationships" xmlns:p="http://schemas.openxmlformats.org/presentationml/2006/main">
  <p:tag name="TOP" val="380.1966"/>
  <p:tag name="LEFT" val="51.29512"/>
  <p:tag name="WIDTH" val="298.2437"/>
  <p:tag name="HEIGHT" val="95.8247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89.xml><?xml version="1.0" encoding="utf-8"?>
<p:tagLst xmlns:a="http://schemas.openxmlformats.org/drawingml/2006/main" xmlns:r="http://schemas.openxmlformats.org/officeDocument/2006/relationships" xmlns:p="http://schemas.openxmlformats.org/presentationml/2006/main">
  <p:tag name="TOP" val="238.2282"/>
  <p:tag name="LEFT" val="119.3615"/>
  <p:tag name="WIDTH" val="82.0752"/>
  <p:tag name="HEIGHT" val="91.3869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xml><?xml version="1.0" encoding="utf-8"?>
<p:tagLst xmlns:a="http://schemas.openxmlformats.org/drawingml/2006/main" xmlns:r="http://schemas.openxmlformats.org/officeDocument/2006/relationships" xmlns:p="http://schemas.openxmlformats.org/presentationml/2006/main">
  <p:tag name="TOP" val="187.684"/>
  <p:tag name="LEFT" val="153.0424"/>
  <p:tag name="WIDTH" val="74.53299"/>
  <p:tag name="HEIGHT" val="65.55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0.xml><?xml version="1.0" encoding="utf-8"?>
<p:tagLst xmlns:a="http://schemas.openxmlformats.org/drawingml/2006/main" xmlns:r="http://schemas.openxmlformats.org/officeDocument/2006/relationships" xmlns:p="http://schemas.openxmlformats.org/presentationml/2006/main">
  <p:tag name="TOP" val="238.2282"/>
  <p:tag name="LEFT" val="165.7917"/>
  <p:tag name="WIDTH" val="35.56842"/>
  <p:tag name="HEIGHT" val="56.85646"/>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1.xml><?xml version="1.0" encoding="utf-8"?>
<p:tagLst xmlns:a="http://schemas.openxmlformats.org/drawingml/2006/main" xmlns:r="http://schemas.openxmlformats.org/officeDocument/2006/relationships" xmlns:p="http://schemas.openxmlformats.org/presentationml/2006/main">
  <p:tag name="TOP" val="202.6312"/>
  <p:tag name="LEFT" val="161.0903"/>
  <p:tag name="WIDTH" val="61.27"/>
  <p:tag name="HEIGHT" val="73.0337"/>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2.xml><?xml version="1.0" encoding="utf-8"?>
<p:tagLst xmlns:a="http://schemas.openxmlformats.org/drawingml/2006/main" xmlns:r="http://schemas.openxmlformats.org/officeDocument/2006/relationships" xmlns:p="http://schemas.openxmlformats.org/presentationml/2006/main">
  <p:tag name="TOP" val="202.5316"/>
  <p:tag name="LEFT" val="160.9708"/>
  <p:tag name="WIDTH" val="41.93992"/>
  <p:tag name="HEIGHT" val="72.66331"/>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3.xml><?xml version="1.0" encoding="utf-8"?>
<p:tagLst xmlns:a="http://schemas.openxmlformats.org/drawingml/2006/main" xmlns:r="http://schemas.openxmlformats.org/officeDocument/2006/relationships" xmlns:p="http://schemas.openxmlformats.org/presentationml/2006/main">
  <p:tag name="TOP" val="319.0908"/>
  <p:tag name="LEFT" val="124.2503"/>
  <p:tag name="WIDTH" val="6.604488"/>
  <p:tag name="HEIGHT" val="6.566063"/>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4.xml><?xml version="1.0" encoding="utf-8"?>
<p:tagLst xmlns:a="http://schemas.openxmlformats.org/drawingml/2006/main" xmlns:r="http://schemas.openxmlformats.org/officeDocument/2006/relationships" xmlns:p="http://schemas.openxmlformats.org/presentationml/2006/main">
  <p:tag name="TOP" val="196.8299"/>
  <p:tag name="LEFT" val="166.8783"/>
  <p:tag name="WIDTH" val="57.4537"/>
  <p:tag name="HEIGHT" val="66.6492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5.xml><?xml version="1.0" encoding="utf-8"?>
<p:tagLst xmlns:a="http://schemas.openxmlformats.org/drawingml/2006/main" xmlns:r="http://schemas.openxmlformats.org/officeDocument/2006/relationships" xmlns:p="http://schemas.openxmlformats.org/presentationml/2006/main">
  <p:tag name="TOP" val="263.4024"/>
  <p:tag name="LEFT" val="170.0033"/>
  <p:tag name="WIDTH" val="0.1532283"/>
  <p:tag name="HEIGHT" val="1.91425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6.xml><?xml version="1.0" encoding="utf-8"?>
<p:tagLst xmlns:a="http://schemas.openxmlformats.org/drawingml/2006/main" xmlns:r="http://schemas.openxmlformats.org/officeDocument/2006/relationships" xmlns:p="http://schemas.openxmlformats.org/presentationml/2006/main">
  <p:tag name="TOP" val="207.0441"/>
  <p:tag name="LEFT" val="170.1563"/>
  <p:tag name="WIDTH" val="54.13756"/>
  <p:tag name="HEIGHT" val="56.3773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7.xml><?xml version="1.0" encoding="utf-8"?>
<p:tagLst xmlns:a="http://schemas.openxmlformats.org/drawingml/2006/main" xmlns:r="http://schemas.openxmlformats.org/officeDocument/2006/relationships" xmlns:p="http://schemas.openxmlformats.org/presentationml/2006/main">
  <p:tag name="TOP" val="197.9894"/>
  <p:tag name="LEFT" val="245.1987"/>
  <p:tag name="WIDTH" val="18.54661"/>
  <p:tag name="HEIGHT" val="16.90638"/>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8.xml><?xml version="1.0" encoding="utf-8"?>
<p:tagLst xmlns:a="http://schemas.openxmlformats.org/drawingml/2006/main" xmlns:r="http://schemas.openxmlformats.org/officeDocument/2006/relationships" xmlns:p="http://schemas.openxmlformats.org/presentationml/2006/main">
  <p:tag name="TOP" val="212.9787"/>
  <p:tag name="LEFT" val="263.0403"/>
  <p:tag name="WIDTH" val="18.44921"/>
  <p:tag name="HEIGHT" val="14.85512"/>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ags/tag99.xml><?xml version="1.0" encoding="utf-8"?>
<p:tagLst xmlns:a="http://schemas.openxmlformats.org/drawingml/2006/main" xmlns:r="http://schemas.openxmlformats.org/officeDocument/2006/relationships" xmlns:p="http://schemas.openxmlformats.org/presentationml/2006/main">
  <p:tag name="TOP" val="431.3321"/>
  <p:tag name="LEFT" val="97.44961"/>
  <p:tag name="WIDTH" val="82.98653"/>
  <p:tag name="HEIGHT" val="18.67764"/>
  <p:tag name="SHAPEREFLECTION" val="-2.147484E+09"/>
  <p:tag name="SHAPEGLOW" val="0"/>
  <p:tag name="SOFTEDGE" val="0"/>
  <p:tag name="FONTSIZE" val="16.74"/>
  <p:tag name="MARGINBOTTOM" val="3.348032"/>
  <p:tag name="MARGINLEFT" val="6.695984"/>
  <p:tag name="MARGINRIGHT" val="6.695984"/>
  <p:tag name="MARGINTOP" val="3.348032"/>
  <p:tag name="LINERULEAFTER" val="0"/>
  <p:tag name="TEXTREFLECTION" val="0"/>
  <p:tag name="TEXTGLOW" val="0"/>
</p:tagLst>
</file>

<file path=ppt/theme/theme1.xml><?xml version="1.0" encoding="utf-8"?>
<a:theme xmlns:a="http://schemas.openxmlformats.org/drawingml/2006/main" name="51PPT模板网   www.51pptmoban.com">
  <a:themeElements>
    <a:clrScheme name="自定义 2">
      <a:dk1>
        <a:sysClr val="windowText" lastClr="000000"/>
      </a:dk1>
      <a:lt1>
        <a:sysClr val="window" lastClr="FFFFFF"/>
      </a:lt1>
      <a:dk2>
        <a:srgbClr val="222A35"/>
      </a:dk2>
      <a:lt2>
        <a:srgbClr val="DBEFF9"/>
      </a:lt2>
      <a:accent1>
        <a:srgbClr val="D84FFB"/>
      </a:accent1>
      <a:accent2>
        <a:srgbClr val="7226E9"/>
      </a:accent2>
      <a:accent3>
        <a:srgbClr val="EB7CFF"/>
      </a:accent3>
      <a:accent4>
        <a:srgbClr val="25AE9E"/>
      </a:accent4>
      <a:accent5>
        <a:srgbClr val="FC9783"/>
      </a:accent5>
      <a:accent6>
        <a:srgbClr val="FB7598"/>
      </a:accent6>
      <a:hlink>
        <a:srgbClr val="F49100"/>
      </a:hlink>
      <a:folHlink>
        <a:srgbClr val="85DFD0"/>
      </a:folHlink>
    </a:clrScheme>
    <a:fontScheme name="自定义 3">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cap="flat" cmpd="sng" algn="ctr">
          <a:noFill/>
          <a:prstDash val="solid"/>
          <a:miter lim="800000"/>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212E144F-98E4-074F-AB13-A0D581C8B063}" vid="{D8480BA6-E8E1-9048-BA21-220E08CCB304}"/>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3030</TotalTime>
  <Words>3207</Words>
  <Application>Microsoft Office PowerPoint</Application>
  <PresentationFormat>宽屏</PresentationFormat>
  <Paragraphs>393</Paragraphs>
  <Slides>33</Slides>
  <Notes>33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33</vt:i4>
      </vt:variant>
    </vt:vector>
  </HeadingPairs>
  <TitlesOfParts>
    <vt:vector size="50" baseType="lpstr">
      <vt:lpstr>Manrope3 ExtraBold</vt:lpstr>
      <vt:lpstr>OPPOSans B</vt:lpstr>
      <vt:lpstr>OPPOSans H</vt:lpstr>
      <vt:lpstr>OPPOSans R</vt:lpstr>
      <vt:lpstr>阿里巴巴普惠体 B</vt:lpstr>
      <vt:lpstr>等线</vt:lpstr>
      <vt:lpstr>汉仪雅酷黑 45W</vt:lpstr>
      <vt:lpstr>思源黑体 CN Bold</vt:lpstr>
      <vt:lpstr>思源黑体 CN Light</vt:lpstr>
      <vt:lpstr>优设标题黑</vt:lpstr>
      <vt:lpstr>Arial</vt:lpstr>
      <vt:lpstr>Bahnschrift SemiBold</vt:lpstr>
      <vt:lpstr>Bahnschrift SemiLight</vt:lpstr>
      <vt:lpstr>Calibri</vt:lpstr>
      <vt:lpstr>Segoe UI Light</vt:lpstr>
      <vt:lpstr>51PPT模板网   www.51pptmoban.com</vt:lpstr>
      <vt:lpstr>1_Office 主题​​</vt:lpstr>
      <vt:lpstr>PowerPoint 演示文稿</vt:lpstr>
      <vt:lpstr>PowerPoint 演示文稿</vt:lpstr>
      <vt:lpstr>PowerPoint 演示文稿</vt:lpstr>
      <vt:lpstr>什么是瑜伽</vt:lpstr>
      <vt:lpstr>瑜伽的阶段</vt:lpstr>
      <vt:lpstr>瑜伽的哲学</vt:lpstr>
      <vt:lpstr>某一种瑜伽</vt:lpstr>
      <vt:lpstr>某一种瑜伽的独特体验</vt:lpstr>
      <vt:lpstr>PowerPoint 演示文稿</vt:lpstr>
      <vt:lpstr>某一种瑜伽现代普及的先决条件</vt:lpstr>
      <vt:lpstr>完成现代化路径</vt:lpstr>
      <vt:lpstr>某某瑜伽的现代卓越贡献</vt:lpstr>
      <vt:lpstr>现代瑜伽的分类</vt:lpstr>
      <vt:lpstr>古典瑜伽和现代瑜伽的区别</vt:lpstr>
      <vt:lpstr>PowerPoint 演示文稿</vt:lpstr>
      <vt:lpstr>改善心脏副交感神经调节能力——疗法</vt:lpstr>
      <vt:lpstr>轻微抑郁症状青年人群的瑜伽干预疗法</vt:lpstr>
      <vt:lpstr>对于精神压力过大、应激性疾病的作用</vt:lpstr>
      <vt:lpstr>慢性下背痛</vt:lpstr>
      <vt:lpstr>肌肉骨骼疾病</vt:lpstr>
      <vt:lpstr>山式的精进</vt:lpstr>
      <vt:lpstr>防御“新冠“加强脊背保护</vt:lpstr>
      <vt:lpstr>练习过程中如何避免受伤</vt:lpstr>
      <vt:lpstr>PowerPoint 演示文稿</vt:lpstr>
      <vt:lpstr>瑜伽内容新趋势</vt:lpstr>
      <vt:lpstr>瑜伽健身化</vt:lpstr>
      <vt:lpstr>瑜伽健身化</vt:lpstr>
      <vt:lpstr>线上线下内容融合</vt:lpstr>
      <vt:lpstr>线上线下内容融合</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紫色插画风瑜伽知识普及介绍ppt模板</dc:title>
  <dc:creator>斯琪</dc:creator>
  <cp:keywords>P界达人</cp:keywords>
  <dc:description>www.51pptmoban.com</dc:description>
  <cp:lastModifiedBy>Win user</cp:lastModifiedBy>
  <cp:revision>85</cp:revision>
  <dcterms:created xsi:type="dcterms:W3CDTF">2022-06-01T12:29:01Z</dcterms:created>
  <dcterms:modified xsi:type="dcterms:W3CDTF">2022-07-20T15:52:52Z</dcterms:modified>
</cp:coreProperties>
</file>