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60" r:id="rId4"/>
    <p:sldId id="263" r:id="rId5"/>
    <p:sldId id="266" r:id="rId6"/>
    <p:sldId id="261" r:id="rId7"/>
    <p:sldId id="267" r:id="rId8"/>
    <p:sldId id="268" r:id="rId9"/>
    <p:sldId id="262" r:id="rId10"/>
    <p:sldId id="265" r:id="rId11"/>
    <p:sldId id="269" r:id="rId12"/>
    <p:sldId id="264" r:id="rId13"/>
    <p:sldId id="270" r:id="rId14"/>
    <p:sldId id="271" r:id="rId15"/>
    <p:sldId id="112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4320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orient="horz" pos="17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4FE8"/>
    <a:srgbClr val="0E56FE"/>
    <a:srgbClr val="1C56FE"/>
    <a:srgbClr val="8E54F9"/>
    <a:srgbClr val="BC52F2"/>
    <a:srgbClr val="0D56FE"/>
    <a:srgbClr val="1021E6"/>
    <a:srgbClr val="19D0FE"/>
    <a:srgbClr val="812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62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324" y="114"/>
      </p:cViewPr>
      <p:guideLst>
        <p:guide orient="horz" pos="4320"/>
        <p:guide pos="461"/>
        <p:guide orient="horz" pos="17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114F0-1032-46A0-915B-888C6953072F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27D12-C8B1-4384-8618-7D7C7EB4ED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796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B964A24-0DF8-B681-8DB2-22DE8167B711}"/>
              </a:ext>
            </a:extLst>
          </p:cNvPr>
          <p:cNvSpPr/>
          <p:nvPr userDrawn="1"/>
        </p:nvSpPr>
        <p:spPr>
          <a:xfrm>
            <a:off x="-21045" y="0"/>
            <a:ext cx="12213045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172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5703E94-205D-78EC-89E1-FB0F8302BC18}"/>
              </a:ext>
            </a:extLst>
          </p:cNvPr>
          <p:cNvSpPr/>
          <p:nvPr userDrawn="1"/>
        </p:nvSpPr>
        <p:spPr>
          <a:xfrm>
            <a:off x="548826" y="508000"/>
            <a:ext cx="11094348" cy="5842000"/>
          </a:xfrm>
          <a:prstGeom prst="roundRect">
            <a:avLst>
              <a:gd name="adj" fmla="val 4120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4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9091" t="-13123" r="-9091" b="-13123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8372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AA4407D-11C3-2CFB-9993-08F7C2E32624}"/>
              </a:ext>
            </a:extLst>
          </p:cNvPr>
          <p:cNvSpPr/>
          <p:nvPr userDrawn="1"/>
        </p:nvSpPr>
        <p:spPr>
          <a:xfrm>
            <a:off x="0" y="0"/>
            <a:ext cx="12202846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2" r="88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1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7FCA450-0259-2482-4F0E-46E1A824037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884AC06-C3CF-704F-2A03-A7B54BA85934}"/>
              </a:ext>
            </a:extLst>
          </p:cNvPr>
          <p:cNvSpPr/>
          <p:nvPr userDrawn="1"/>
        </p:nvSpPr>
        <p:spPr>
          <a:xfrm>
            <a:off x="1455420" y="1932669"/>
            <a:ext cx="9281160" cy="2992662"/>
          </a:xfrm>
          <a:prstGeom prst="roundRect">
            <a:avLst>
              <a:gd name="adj" fmla="val 18056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6046" t="-86363" r="-26046" b="-86363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005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5EABFB9-4850-B068-481F-E37F614696E1}"/>
              </a:ext>
            </a:extLst>
          </p:cNvPr>
          <p:cNvSpPr/>
          <p:nvPr userDrawn="1"/>
        </p:nvSpPr>
        <p:spPr>
          <a:xfrm>
            <a:off x="0" y="0"/>
            <a:ext cx="12202846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2" r="88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54D8D47-9D20-3D21-7100-C12ADAD82BD4}"/>
              </a:ext>
            </a:extLst>
          </p:cNvPr>
          <p:cNvSpPr/>
          <p:nvPr userDrawn="1"/>
        </p:nvSpPr>
        <p:spPr>
          <a:xfrm>
            <a:off x="281940" y="381000"/>
            <a:ext cx="11628120" cy="6096000"/>
          </a:xfrm>
          <a:prstGeom prst="roundRect">
            <a:avLst>
              <a:gd name="adj" fmla="val 5708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425" t="-6250" r="-2425" b="-6250"/>
            </a:stretch>
          </a:blipFill>
          <a:ln w="19050">
            <a:gradFill flip="none" rotWithShape="1">
              <a:gsLst>
                <a:gs pos="59190">
                  <a:schemeClr val="accent2">
                    <a:alpha val="50000"/>
                  </a:schemeClr>
                </a:gs>
                <a:gs pos="23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alpha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3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34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AA54483-4EE1-BEF2-6F85-A5108695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40607E8-1D1E-5588-2012-E2E3E434C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100908-8C6C-A9AD-0F7C-6E29281A1A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08FA4-A103-4977-B773-BC9026B7589B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CCCBB6-71BA-1997-1738-4FCF6ECA2C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93DCB1-FA24-009E-2B72-AE6D1135E6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1360A-645E-4F69-9805-07AB80F38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82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7A4F61F6-0BCB-D57E-5E24-CE3021A47EAF}"/>
              </a:ext>
            </a:extLst>
          </p:cNvPr>
          <p:cNvSpPr txBox="1"/>
          <p:nvPr/>
        </p:nvSpPr>
        <p:spPr>
          <a:xfrm>
            <a:off x="1147859" y="241333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0">
                      <a:srgbClr val="0056FE"/>
                    </a:gs>
                    <a:gs pos="100000">
                      <a:srgbClr val="D04FE7"/>
                    </a:gs>
                  </a:gsLst>
                  <a:lin ang="0" scaled="0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年中工作总结汇报</a:t>
            </a:r>
          </a:p>
        </p:txBody>
      </p:sp>
      <p:pic>
        <p:nvPicPr>
          <p:cNvPr id="26" name="Picture 2" descr="双十二">
            <a:extLst>
              <a:ext uri="{FF2B5EF4-FFF2-40B4-BE49-F238E27FC236}">
                <a16:creationId xmlns:a16="http://schemas.microsoft.com/office/drawing/2014/main" id="{063B4850-4C8F-501C-3DAE-3E6B3AA728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9066291" y="877794"/>
            <a:ext cx="1386029" cy="144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PNG素材">
            <a:extLst>
              <a:ext uri="{FF2B5EF4-FFF2-40B4-BE49-F238E27FC236}">
                <a16:creationId xmlns:a16="http://schemas.microsoft.com/office/drawing/2014/main" id="{80B37697-95AD-7C91-AF83-D2F32CF22E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5" t="23470" r="35286" b="60935"/>
          <a:stretch/>
        </p:blipFill>
        <p:spPr bwMode="auto">
          <a:xfrm>
            <a:off x="9860499" y="3181176"/>
            <a:ext cx="1183642" cy="13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9783B67A-5C59-88D0-DFE3-8A8797FFB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7564" y="2896839"/>
            <a:ext cx="545537" cy="56867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83093C3-58B2-B93E-304A-2E8217A11DC4}"/>
              </a:ext>
            </a:extLst>
          </p:cNvPr>
          <p:cNvSpPr txBox="1"/>
          <p:nvPr/>
        </p:nvSpPr>
        <p:spPr>
          <a:xfrm>
            <a:off x="1147859" y="1586056"/>
            <a:ext cx="2989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n w="15875">
                  <a:gradFill>
                    <a:gsLst>
                      <a:gs pos="0">
                        <a:srgbClr val="0E56FE">
                          <a:alpha val="50000"/>
                        </a:srgbClr>
                      </a:gs>
                      <a:gs pos="100000">
                        <a:srgbClr val="D04FE8">
                          <a:alpha val="50000"/>
                        </a:srgbClr>
                      </a:gs>
                    </a:gsLst>
                    <a:lin ang="0" scaled="0"/>
                  </a:gradFill>
                </a:ln>
                <a:noFill/>
                <a:latin typeface="+mj-ea"/>
                <a:ea typeface="+mj-ea"/>
              </a:rPr>
              <a:t>毛玻璃风</a:t>
            </a:r>
            <a:endParaRPr lang="en-US" altLang="zh-CN" sz="5400" dirty="0">
              <a:ln w="15875">
                <a:gradFill>
                  <a:gsLst>
                    <a:gs pos="0">
                      <a:srgbClr val="0E56FE">
                        <a:alpha val="50000"/>
                      </a:srgbClr>
                    </a:gs>
                    <a:gs pos="100000">
                      <a:srgbClr val="D04FE8">
                        <a:alpha val="50000"/>
                      </a:srgbClr>
                    </a:gs>
                  </a:gsLst>
                  <a:lin ang="0" scaled="0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A7BA83-8E53-A507-FCD1-6154922E952A}"/>
              </a:ext>
            </a:extLst>
          </p:cNvPr>
          <p:cNvSpPr txBox="1"/>
          <p:nvPr/>
        </p:nvSpPr>
        <p:spPr>
          <a:xfrm>
            <a:off x="1252971" y="3433553"/>
            <a:ext cx="610794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75000"/>
                  </a:schemeClr>
                </a:solidFill>
              </a:rPr>
              <a:t>Mid year work summary report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AF3DFB7-B965-EE45-A3BC-472356A6C377}"/>
              </a:ext>
            </a:extLst>
          </p:cNvPr>
          <p:cNvSpPr/>
          <p:nvPr/>
        </p:nvSpPr>
        <p:spPr>
          <a:xfrm>
            <a:off x="1271588" y="4202885"/>
            <a:ext cx="2260600" cy="53044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56FE"/>
              </a:gs>
              <a:gs pos="100000">
                <a:srgbClr val="D04FE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汇报人：豆芽</a:t>
            </a:r>
          </a:p>
        </p:txBody>
      </p:sp>
      <p:pic>
        <p:nvPicPr>
          <p:cNvPr id="40" name="Picture 2" descr="双十二">
            <a:extLst>
              <a:ext uri="{FF2B5EF4-FFF2-40B4-BE49-F238E27FC236}">
                <a16:creationId xmlns:a16="http://schemas.microsoft.com/office/drawing/2014/main" id="{BBE39A83-684E-BACD-FBA4-E6F2C98D2F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9020332" y="4990284"/>
            <a:ext cx="532152" cy="55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435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DA739D54-3E84-B56D-0866-48D2CE378C71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7864457" y="3445369"/>
            <a:ext cx="1788797" cy="491582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5A7AFE7-4C9A-24A8-9346-97FC24E0A401}"/>
              </a:ext>
            </a:extLst>
          </p:cNvPr>
          <p:cNvSpPr txBox="1"/>
          <p:nvPr/>
        </p:nvSpPr>
        <p:spPr>
          <a:xfrm>
            <a:off x="1080001" y="682050"/>
            <a:ext cx="1087018" cy="292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pic>
        <p:nvPicPr>
          <p:cNvPr id="5" name="Picture 2" descr="双十二">
            <a:extLst>
              <a:ext uri="{FF2B5EF4-FFF2-40B4-BE49-F238E27FC236}">
                <a16:creationId xmlns:a16="http://schemas.microsoft.com/office/drawing/2014/main" id="{8D8E0B5C-F8BF-1CDB-7FA4-271793E9FB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594993" y="596960"/>
            <a:ext cx="443098" cy="46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D51B81F0-20CC-1F12-8AB5-58FA0A913517}"/>
              </a:ext>
            </a:extLst>
          </p:cNvPr>
          <p:cNvSpPr/>
          <p:nvPr/>
        </p:nvSpPr>
        <p:spPr>
          <a:xfrm>
            <a:off x="794534" y="3089098"/>
            <a:ext cx="2236846" cy="67105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CF1605-F107-97A4-7D9E-82E9CD85F9DF}"/>
              </a:ext>
            </a:extLst>
          </p:cNvPr>
          <p:cNvSpPr/>
          <p:nvPr/>
        </p:nvSpPr>
        <p:spPr>
          <a:xfrm>
            <a:off x="3554142" y="3429000"/>
            <a:ext cx="1965960" cy="2429651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A8A25A9-D36D-6B03-A93B-644E5CBDCBA7}"/>
              </a:ext>
            </a:extLst>
          </p:cNvPr>
          <p:cNvSpPr/>
          <p:nvPr/>
        </p:nvSpPr>
        <p:spPr>
          <a:xfrm>
            <a:off x="6352713" y="2270760"/>
            <a:ext cx="1965960" cy="3587891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F30310D-0097-3A37-A557-041AE0A0118A}"/>
              </a:ext>
            </a:extLst>
          </p:cNvPr>
          <p:cNvSpPr/>
          <p:nvPr/>
        </p:nvSpPr>
        <p:spPr>
          <a:xfrm>
            <a:off x="9151284" y="2880360"/>
            <a:ext cx="1965960" cy="2978291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495C359-CCC7-68D0-BF8C-24A4CE067BF4}"/>
              </a:ext>
            </a:extLst>
          </p:cNvPr>
          <p:cNvCxnSpPr>
            <a:cxnSpLocks/>
          </p:cNvCxnSpPr>
          <p:nvPr/>
        </p:nvCxnSpPr>
        <p:spPr>
          <a:xfrm flipV="1">
            <a:off x="3554142" y="5858651"/>
            <a:ext cx="7563102" cy="2398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6E1CBC4C-1527-5791-EC1D-B371320D125B}"/>
              </a:ext>
            </a:extLst>
          </p:cNvPr>
          <p:cNvSpPr/>
          <p:nvPr/>
        </p:nvSpPr>
        <p:spPr>
          <a:xfrm>
            <a:off x="3979818" y="4221480"/>
            <a:ext cx="1082040" cy="1082040"/>
          </a:xfrm>
          <a:prstGeom prst="ellipse">
            <a:avLst/>
          </a:prstGeom>
          <a:gradFill flip="none" rotWithShape="1">
            <a:gsLst>
              <a:gs pos="51000">
                <a:schemeClr val="accent2"/>
              </a:gs>
              <a:gs pos="0">
                <a:schemeClr val="accent2">
                  <a:lumMod val="60000"/>
                  <a:lumOff val="40000"/>
                  <a:alpha val="15000"/>
                </a:schemeClr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46100" dist="4572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4324481-AAF2-A934-08E2-704C2A1CEB29}"/>
              </a:ext>
            </a:extLst>
          </p:cNvPr>
          <p:cNvSpPr/>
          <p:nvPr/>
        </p:nvSpPr>
        <p:spPr>
          <a:xfrm>
            <a:off x="6794673" y="2904349"/>
            <a:ext cx="1082040" cy="1082040"/>
          </a:xfrm>
          <a:prstGeom prst="ellipse">
            <a:avLst/>
          </a:prstGeom>
          <a:gradFill flip="none" rotWithShape="1">
            <a:gsLst>
              <a:gs pos="51000">
                <a:schemeClr val="accent2"/>
              </a:gs>
              <a:gs pos="0">
                <a:schemeClr val="accent2">
                  <a:lumMod val="60000"/>
                  <a:lumOff val="40000"/>
                  <a:alpha val="15000"/>
                </a:schemeClr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46100" dist="4572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C8B91E4-D8A8-9B02-7F61-A82516532386}"/>
              </a:ext>
            </a:extLst>
          </p:cNvPr>
          <p:cNvSpPr/>
          <p:nvPr/>
        </p:nvSpPr>
        <p:spPr>
          <a:xfrm>
            <a:off x="9641120" y="3523685"/>
            <a:ext cx="1082040" cy="1082040"/>
          </a:xfrm>
          <a:prstGeom prst="ellipse">
            <a:avLst/>
          </a:prstGeom>
          <a:gradFill flip="none" rotWithShape="1">
            <a:gsLst>
              <a:gs pos="51000">
                <a:schemeClr val="accent2"/>
              </a:gs>
              <a:gs pos="0">
                <a:schemeClr val="accent2">
                  <a:lumMod val="60000"/>
                  <a:lumOff val="40000"/>
                  <a:alpha val="15000"/>
                </a:schemeClr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46100" dist="4572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654C876-8432-C875-1E81-0BD9D5A216E0}"/>
              </a:ext>
            </a:extLst>
          </p:cNvPr>
          <p:cNvSpPr/>
          <p:nvPr/>
        </p:nvSpPr>
        <p:spPr>
          <a:xfrm>
            <a:off x="3552811" y="3383281"/>
            <a:ext cx="1965960" cy="60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23AC0B7-6B4E-21B5-6841-FE8C56504386}"/>
              </a:ext>
            </a:extLst>
          </p:cNvPr>
          <p:cNvSpPr/>
          <p:nvPr/>
        </p:nvSpPr>
        <p:spPr>
          <a:xfrm>
            <a:off x="6352713" y="2225675"/>
            <a:ext cx="1965960" cy="60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6855455-8B0B-9755-1E1A-2F9EE4DFBDCA}"/>
              </a:ext>
            </a:extLst>
          </p:cNvPr>
          <p:cNvSpPr/>
          <p:nvPr/>
        </p:nvSpPr>
        <p:spPr>
          <a:xfrm>
            <a:off x="9136380" y="2850356"/>
            <a:ext cx="1965960" cy="60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75B44B-9880-2BF9-DB43-CB651D333365}"/>
              </a:ext>
            </a:extLst>
          </p:cNvPr>
          <p:cNvSpPr txBox="1"/>
          <p:nvPr/>
        </p:nvSpPr>
        <p:spPr>
          <a:xfrm>
            <a:off x="952690" y="3239959"/>
            <a:ext cx="1315044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填入标题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AB6C9FB-CEF0-C926-A795-CCFAB54CE8D9}"/>
              </a:ext>
            </a:extLst>
          </p:cNvPr>
          <p:cNvSpPr/>
          <p:nvPr/>
        </p:nvSpPr>
        <p:spPr>
          <a:xfrm>
            <a:off x="794534" y="4706619"/>
            <a:ext cx="2236846" cy="67105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4DF172A-E3FB-4D98-D065-1513BCAAFADA}"/>
              </a:ext>
            </a:extLst>
          </p:cNvPr>
          <p:cNvSpPr txBox="1"/>
          <p:nvPr/>
        </p:nvSpPr>
        <p:spPr>
          <a:xfrm>
            <a:off x="952690" y="4857480"/>
            <a:ext cx="1315044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填入标题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B83CAEF-D1B4-102B-BEB3-B6E5093F813F}"/>
              </a:ext>
            </a:extLst>
          </p:cNvPr>
          <p:cNvGrpSpPr/>
          <p:nvPr/>
        </p:nvGrpSpPr>
        <p:grpSpPr>
          <a:xfrm>
            <a:off x="2327047" y="3163075"/>
            <a:ext cx="523100" cy="523100"/>
            <a:chOff x="2327047" y="3163075"/>
            <a:chExt cx="523100" cy="52310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27649B8-311A-67C6-2FB8-ACFBE9855011}"/>
                </a:ext>
              </a:extLst>
            </p:cNvPr>
            <p:cNvSpPr/>
            <p:nvPr/>
          </p:nvSpPr>
          <p:spPr>
            <a:xfrm>
              <a:off x="2327047" y="3163075"/>
              <a:ext cx="523100" cy="5231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157FB80-FBB7-2621-7734-C15B0813BAED}"/>
                </a:ext>
              </a:extLst>
            </p:cNvPr>
            <p:cNvSpPr/>
            <p:nvPr/>
          </p:nvSpPr>
          <p:spPr>
            <a:xfrm>
              <a:off x="2484457" y="3259525"/>
              <a:ext cx="254000" cy="330200"/>
            </a:xfrm>
            <a:custGeom>
              <a:avLst/>
              <a:gdLst>
                <a:gd name="connsiteX0" fmla="*/ 5080 w 254000"/>
                <a:gd name="connsiteY0" fmla="*/ 0 h 330200"/>
                <a:gd name="connsiteX1" fmla="*/ 228600 w 254000"/>
                <a:gd name="connsiteY1" fmla="*/ 172720 h 330200"/>
                <a:gd name="connsiteX2" fmla="*/ 254000 w 254000"/>
                <a:gd name="connsiteY2" fmla="*/ 187960 h 330200"/>
                <a:gd name="connsiteX3" fmla="*/ 0 w 254000"/>
                <a:gd name="connsiteY3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0" h="330200">
                  <a:moveTo>
                    <a:pt x="5080" y="0"/>
                  </a:moveTo>
                  <a:lnTo>
                    <a:pt x="228600" y="172720"/>
                  </a:lnTo>
                  <a:lnTo>
                    <a:pt x="254000" y="187960"/>
                  </a:lnTo>
                  <a:lnTo>
                    <a:pt x="0" y="3302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DF6A48D-89CF-307F-CB05-0B3614F02B71}"/>
              </a:ext>
            </a:extLst>
          </p:cNvPr>
          <p:cNvGrpSpPr/>
          <p:nvPr/>
        </p:nvGrpSpPr>
        <p:grpSpPr>
          <a:xfrm>
            <a:off x="2327047" y="4780596"/>
            <a:ext cx="523100" cy="523100"/>
            <a:chOff x="2327047" y="3163075"/>
            <a:chExt cx="523100" cy="5231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BF0B036-2393-5E06-4641-95851041EE82}"/>
                </a:ext>
              </a:extLst>
            </p:cNvPr>
            <p:cNvSpPr/>
            <p:nvPr/>
          </p:nvSpPr>
          <p:spPr>
            <a:xfrm>
              <a:off x="2327047" y="3163075"/>
              <a:ext cx="523100" cy="5231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CB19C0E-48ED-F6AF-4933-C0F74188F930}"/>
                </a:ext>
              </a:extLst>
            </p:cNvPr>
            <p:cNvSpPr/>
            <p:nvPr/>
          </p:nvSpPr>
          <p:spPr>
            <a:xfrm>
              <a:off x="2484457" y="3259525"/>
              <a:ext cx="254000" cy="330200"/>
            </a:xfrm>
            <a:custGeom>
              <a:avLst/>
              <a:gdLst>
                <a:gd name="connsiteX0" fmla="*/ 5080 w 254000"/>
                <a:gd name="connsiteY0" fmla="*/ 0 h 330200"/>
                <a:gd name="connsiteX1" fmla="*/ 228600 w 254000"/>
                <a:gd name="connsiteY1" fmla="*/ 172720 h 330200"/>
                <a:gd name="connsiteX2" fmla="*/ 254000 w 254000"/>
                <a:gd name="connsiteY2" fmla="*/ 187960 h 330200"/>
                <a:gd name="connsiteX3" fmla="*/ 0 w 254000"/>
                <a:gd name="connsiteY3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0" h="330200">
                  <a:moveTo>
                    <a:pt x="5080" y="0"/>
                  </a:moveTo>
                  <a:lnTo>
                    <a:pt x="228600" y="172720"/>
                  </a:lnTo>
                  <a:lnTo>
                    <a:pt x="254000" y="187960"/>
                  </a:lnTo>
                  <a:lnTo>
                    <a:pt x="0" y="3302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B843DD00-2F57-4F76-CDF9-BED9BD6A9377}"/>
              </a:ext>
            </a:extLst>
          </p:cNvPr>
          <p:cNvSpPr txBox="1"/>
          <p:nvPr/>
        </p:nvSpPr>
        <p:spPr>
          <a:xfrm>
            <a:off x="9589278" y="3864650"/>
            <a:ext cx="1185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787E9C6-4747-4F0B-6D70-D90EE76F71C8}"/>
              </a:ext>
            </a:extLst>
          </p:cNvPr>
          <p:cNvSpPr txBox="1"/>
          <p:nvPr/>
        </p:nvSpPr>
        <p:spPr>
          <a:xfrm>
            <a:off x="3992074" y="4562445"/>
            <a:ext cx="1057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OPPOSans B"/>
                <a:cs typeface="+mn-cs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789736B-BB88-B900-87F1-6D42515CBB6C}"/>
              </a:ext>
            </a:extLst>
          </p:cNvPr>
          <p:cNvSpPr txBox="1"/>
          <p:nvPr/>
        </p:nvSpPr>
        <p:spPr>
          <a:xfrm>
            <a:off x="6806929" y="3245314"/>
            <a:ext cx="1057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A5AAC65-405D-7035-224C-823C39765DBD}"/>
              </a:ext>
            </a:extLst>
          </p:cNvPr>
          <p:cNvSpPr txBox="1"/>
          <p:nvPr/>
        </p:nvSpPr>
        <p:spPr>
          <a:xfrm>
            <a:off x="4098541" y="5917168"/>
            <a:ext cx="87716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cs"/>
              </a:rPr>
              <a:t>一季度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7E73720-BF5A-0F85-ABFE-D6026A21CA75}"/>
              </a:ext>
            </a:extLst>
          </p:cNvPr>
          <p:cNvSpPr txBox="1"/>
          <p:nvPr/>
        </p:nvSpPr>
        <p:spPr>
          <a:xfrm>
            <a:off x="6897112" y="5917168"/>
            <a:ext cx="87716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cs"/>
              </a:rPr>
              <a:t>二季度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38145F7-51EA-B4BC-B373-C0BA5080C65B}"/>
              </a:ext>
            </a:extLst>
          </p:cNvPr>
          <p:cNvSpPr txBox="1"/>
          <p:nvPr/>
        </p:nvSpPr>
        <p:spPr>
          <a:xfrm>
            <a:off x="9695683" y="5917168"/>
            <a:ext cx="87716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cs"/>
              </a:rPr>
              <a:t>三季度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F398340-488D-7AD6-CB6F-780319F9A0FC}"/>
              </a:ext>
            </a:extLst>
          </p:cNvPr>
          <p:cNvGrpSpPr/>
          <p:nvPr/>
        </p:nvGrpSpPr>
        <p:grpSpPr>
          <a:xfrm>
            <a:off x="3999406" y="2888008"/>
            <a:ext cx="1072771" cy="430887"/>
            <a:chOff x="3849087" y="2888008"/>
            <a:chExt cx="1072771" cy="43088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8C3470C-D42F-F2C2-EBF0-AD5291C5FD3F}"/>
                </a:ext>
              </a:extLst>
            </p:cNvPr>
            <p:cNvSpPr txBox="1"/>
            <p:nvPr/>
          </p:nvSpPr>
          <p:spPr>
            <a:xfrm>
              <a:off x="3849087" y="2888008"/>
              <a:ext cx="794033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US" altLang="zh-CN" sz="2800" dirty="0">
                  <a:solidFill>
                    <a:schemeClr val="accent1"/>
                  </a:solidFill>
                  <a:latin typeface="+mj-lt"/>
                </a:rPr>
                <a:t>XXX</a:t>
              </a:r>
              <a:endParaRPr lang="zh-CN" altLang="en-US" sz="2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D17F5FD-F6CF-95C8-6375-5BA0CD1F4E81}"/>
                </a:ext>
              </a:extLst>
            </p:cNvPr>
            <p:cNvSpPr txBox="1"/>
            <p:nvPr/>
          </p:nvSpPr>
          <p:spPr>
            <a:xfrm>
              <a:off x="4700783" y="3043625"/>
              <a:ext cx="22107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元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74DAE11-4CEF-2A63-BC58-2EF83121B085}"/>
              </a:ext>
            </a:extLst>
          </p:cNvPr>
          <p:cNvGrpSpPr/>
          <p:nvPr/>
        </p:nvGrpSpPr>
        <p:grpSpPr>
          <a:xfrm>
            <a:off x="6791037" y="1703936"/>
            <a:ext cx="1089313" cy="430887"/>
            <a:chOff x="3849087" y="2888008"/>
            <a:chExt cx="1089313" cy="4308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F8B6C28-B158-2D96-E5B3-6ADF4F6F2097}"/>
                </a:ext>
              </a:extLst>
            </p:cNvPr>
            <p:cNvSpPr txBox="1"/>
            <p:nvPr/>
          </p:nvSpPr>
          <p:spPr>
            <a:xfrm>
              <a:off x="3849087" y="2888008"/>
              <a:ext cx="794033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US" altLang="zh-CN" sz="2800" dirty="0">
                  <a:solidFill>
                    <a:schemeClr val="accent1"/>
                  </a:solidFill>
                  <a:latin typeface="+mj-lt"/>
                </a:rPr>
                <a:t>XXX</a:t>
              </a:r>
              <a:endParaRPr lang="zh-CN" altLang="en-US" sz="2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FEDC3E2-F523-2DCB-7229-5A8848702E8C}"/>
                </a:ext>
              </a:extLst>
            </p:cNvPr>
            <p:cNvSpPr txBox="1"/>
            <p:nvPr/>
          </p:nvSpPr>
          <p:spPr>
            <a:xfrm>
              <a:off x="4700784" y="3043625"/>
              <a:ext cx="23761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元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EF7400E-4004-68BF-BE13-4D058A4C78BE}"/>
              </a:ext>
            </a:extLst>
          </p:cNvPr>
          <p:cNvGrpSpPr/>
          <p:nvPr/>
        </p:nvGrpSpPr>
        <p:grpSpPr>
          <a:xfrm>
            <a:off x="9607578" y="2305151"/>
            <a:ext cx="1023565" cy="430887"/>
            <a:chOff x="3849087" y="2888008"/>
            <a:chExt cx="1023565" cy="43088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E0691FD-90E1-CF0C-B265-3B5F3C699BB0}"/>
                </a:ext>
              </a:extLst>
            </p:cNvPr>
            <p:cNvSpPr txBox="1"/>
            <p:nvPr/>
          </p:nvSpPr>
          <p:spPr>
            <a:xfrm>
              <a:off x="3849087" y="2888008"/>
              <a:ext cx="794033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US" altLang="zh-CN" sz="2800" dirty="0">
                  <a:solidFill>
                    <a:schemeClr val="accent1"/>
                  </a:solidFill>
                  <a:latin typeface="+mj-lt"/>
                </a:rPr>
                <a:t>XXX</a:t>
              </a:r>
              <a:endParaRPr lang="zh-CN" altLang="en-US" sz="2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05E58ED-4253-075C-3E2D-0A122481D424}"/>
                </a:ext>
              </a:extLst>
            </p:cNvPr>
            <p:cNvSpPr txBox="1"/>
            <p:nvPr/>
          </p:nvSpPr>
          <p:spPr>
            <a:xfrm>
              <a:off x="4700783" y="3043625"/>
              <a:ext cx="1718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元</a:t>
              </a: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62F9C341-96CF-30E3-DD89-681A3DC5BB81}"/>
              </a:ext>
            </a:extLst>
          </p:cNvPr>
          <p:cNvCxnSpPr>
            <a:cxnSpLocks/>
          </p:cNvCxnSpPr>
          <p:nvPr/>
        </p:nvCxnSpPr>
        <p:spPr>
          <a:xfrm flipV="1">
            <a:off x="5033010" y="3645005"/>
            <a:ext cx="1796415" cy="927313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6464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7946D7D-A64E-4586-AEA8-EE96F99731AB}"/>
              </a:ext>
            </a:extLst>
          </p:cNvPr>
          <p:cNvSpPr txBox="1"/>
          <p:nvPr/>
        </p:nvSpPr>
        <p:spPr>
          <a:xfrm>
            <a:off x="1080001" y="682050"/>
            <a:ext cx="1087018" cy="292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pic>
        <p:nvPicPr>
          <p:cNvPr id="3" name="Picture 2" descr="双十二">
            <a:extLst>
              <a:ext uri="{FF2B5EF4-FFF2-40B4-BE49-F238E27FC236}">
                <a16:creationId xmlns:a16="http://schemas.microsoft.com/office/drawing/2014/main" id="{596726FE-080F-2D30-871D-FFCA4FDA6F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594993" y="596960"/>
            <a:ext cx="443098" cy="46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65EC1B6A-6339-6343-BEF2-13F93C5755C5}"/>
              </a:ext>
            </a:extLst>
          </p:cNvPr>
          <p:cNvSpPr/>
          <p:nvPr/>
        </p:nvSpPr>
        <p:spPr>
          <a:xfrm>
            <a:off x="4863884" y="1469410"/>
            <a:ext cx="2464231" cy="5232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插入一个标题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1FEAB9B-840E-0419-E85B-783CA2090DAE}"/>
              </a:ext>
            </a:extLst>
          </p:cNvPr>
          <p:cNvSpPr/>
          <p:nvPr/>
        </p:nvSpPr>
        <p:spPr>
          <a:xfrm>
            <a:off x="2643082" y="2802200"/>
            <a:ext cx="576000" cy="57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B6705DA-4A77-E724-9339-002A55C45459}"/>
              </a:ext>
            </a:extLst>
          </p:cNvPr>
          <p:cNvSpPr/>
          <p:nvPr/>
        </p:nvSpPr>
        <p:spPr>
          <a:xfrm>
            <a:off x="5807999" y="2802200"/>
            <a:ext cx="576000" cy="57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603C21E-7C16-2D26-9236-9F64AF25C952}"/>
              </a:ext>
            </a:extLst>
          </p:cNvPr>
          <p:cNvSpPr/>
          <p:nvPr/>
        </p:nvSpPr>
        <p:spPr>
          <a:xfrm>
            <a:off x="9004015" y="2802200"/>
            <a:ext cx="576000" cy="57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75DB154-AA9E-5157-70F7-2C515ECEB952}"/>
              </a:ext>
            </a:extLst>
          </p:cNvPr>
          <p:cNvSpPr/>
          <p:nvPr/>
        </p:nvSpPr>
        <p:spPr>
          <a:xfrm>
            <a:off x="1140849" y="4490202"/>
            <a:ext cx="432000" cy="432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F8810B-08A2-C166-DCC5-066ADF9F3BCC}"/>
              </a:ext>
            </a:extLst>
          </p:cNvPr>
          <p:cNvSpPr txBox="1"/>
          <p:nvPr/>
        </p:nvSpPr>
        <p:spPr>
          <a:xfrm>
            <a:off x="598409" y="5087208"/>
            <a:ext cx="1491280" cy="1008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关于这个节点一些简短说明</a:t>
            </a:r>
            <a:endParaRPr lang="en-US" altLang="zh-CN" sz="16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6CECAAF-83FA-6AEF-E2A9-1DF220708EC4}"/>
              </a:ext>
            </a:extLst>
          </p:cNvPr>
          <p:cNvSpPr/>
          <p:nvPr/>
        </p:nvSpPr>
        <p:spPr>
          <a:xfrm>
            <a:off x="4314915" y="4490202"/>
            <a:ext cx="432000" cy="432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9BCC95-2365-D07D-83D9-5BAA2BF30A03}"/>
              </a:ext>
            </a:extLst>
          </p:cNvPr>
          <p:cNvSpPr txBox="1"/>
          <p:nvPr/>
        </p:nvSpPr>
        <p:spPr>
          <a:xfrm>
            <a:off x="3772475" y="5087208"/>
            <a:ext cx="1491280" cy="1008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关于这个节点一些简短说明</a:t>
            </a:r>
            <a:endParaRPr lang="en-US" altLang="zh-CN" sz="16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4C5E9DD-D831-C284-9045-E087A1154D04}"/>
              </a:ext>
            </a:extLst>
          </p:cNvPr>
          <p:cNvSpPr/>
          <p:nvPr/>
        </p:nvSpPr>
        <p:spPr>
          <a:xfrm>
            <a:off x="5901949" y="4490202"/>
            <a:ext cx="432000" cy="432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95CE73-43AA-FD15-F15C-9A58C7EC380B}"/>
              </a:ext>
            </a:extLst>
          </p:cNvPr>
          <p:cNvSpPr txBox="1"/>
          <p:nvPr/>
        </p:nvSpPr>
        <p:spPr>
          <a:xfrm>
            <a:off x="5359509" y="5087208"/>
            <a:ext cx="1491280" cy="1008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关于这个节点一些简短说明</a:t>
            </a:r>
            <a:endParaRPr lang="en-US" altLang="zh-CN" sz="16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11B4135-3867-3CE9-2095-569220F48B67}"/>
              </a:ext>
            </a:extLst>
          </p:cNvPr>
          <p:cNvSpPr/>
          <p:nvPr/>
        </p:nvSpPr>
        <p:spPr>
          <a:xfrm>
            <a:off x="7488982" y="4490202"/>
            <a:ext cx="432000" cy="432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1D6FFD3-7D30-6DDD-B192-A81092363FA2}"/>
              </a:ext>
            </a:extLst>
          </p:cNvPr>
          <p:cNvSpPr txBox="1"/>
          <p:nvPr/>
        </p:nvSpPr>
        <p:spPr>
          <a:xfrm>
            <a:off x="6946542" y="5087208"/>
            <a:ext cx="1491280" cy="1008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关于这个节点一些简短说明</a:t>
            </a:r>
            <a:endParaRPr lang="en-US" altLang="zh-CN" sz="16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BA7796B-CA05-F4DF-B1B1-A5E93C7474FE}"/>
              </a:ext>
            </a:extLst>
          </p:cNvPr>
          <p:cNvSpPr/>
          <p:nvPr/>
        </p:nvSpPr>
        <p:spPr>
          <a:xfrm>
            <a:off x="9076015" y="4490202"/>
            <a:ext cx="432000" cy="432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A7B009C-E102-13FE-63EA-EE1E0C6E9D79}"/>
              </a:ext>
            </a:extLst>
          </p:cNvPr>
          <p:cNvSpPr txBox="1"/>
          <p:nvPr/>
        </p:nvSpPr>
        <p:spPr>
          <a:xfrm>
            <a:off x="8533575" y="5087208"/>
            <a:ext cx="1491280" cy="1008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关于这个节点一些简短说明</a:t>
            </a:r>
            <a:endParaRPr lang="en-US" altLang="zh-CN" sz="16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2BE3852-E13E-8813-CE70-6B08AE3FE7ED}"/>
              </a:ext>
            </a:extLst>
          </p:cNvPr>
          <p:cNvSpPr/>
          <p:nvPr/>
        </p:nvSpPr>
        <p:spPr>
          <a:xfrm>
            <a:off x="10663050" y="4490202"/>
            <a:ext cx="432000" cy="432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FB0CEE6-3AD3-4F8D-96D6-52D209847B55}"/>
              </a:ext>
            </a:extLst>
          </p:cNvPr>
          <p:cNvSpPr txBox="1"/>
          <p:nvPr/>
        </p:nvSpPr>
        <p:spPr>
          <a:xfrm>
            <a:off x="10120610" y="5087208"/>
            <a:ext cx="1491280" cy="1008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关于这个节点一些简短说明</a:t>
            </a:r>
            <a:endParaRPr lang="en-US" altLang="zh-CN" sz="16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AE33F32-7499-BA0E-9D58-E7DB91B3B879}"/>
              </a:ext>
            </a:extLst>
          </p:cNvPr>
          <p:cNvSpPr txBox="1"/>
          <p:nvPr/>
        </p:nvSpPr>
        <p:spPr>
          <a:xfrm>
            <a:off x="2197548" y="3435643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插入小标题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2F06FBF-86BE-A05B-DDA4-E28AE0775641}"/>
              </a:ext>
            </a:extLst>
          </p:cNvPr>
          <p:cNvSpPr txBox="1"/>
          <p:nvPr/>
        </p:nvSpPr>
        <p:spPr>
          <a:xfrm>
            <a:off x="5371615" y="3435643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插入小标题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0B6709E-B35F-ABAF-12CC-B98C1D1DB877}"/>
              </a:ext>
            </a:extLst>
          </p:cNvPr>
          <p:cNvSpPr txBox="1"/>
          <p:nvPr/>
        </p:nvSpPr>
        <p:spPr>
          <a:xfrm>
            <a:off x="8545682" y="3435643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插入小标题</a:t>
            </a:r>
          </a:p>
        </p:txBody>
      </p:sp>
      <p:sp>
        <p:nvSpPr>
          <p:cNvPr id="23" name="右大括号 22">
            <a:extLst>
              <a:ext uri="{FF2B5EF4-FFF2-40B4-BE49-F238E27FC236}">
                <a16:creationId xmlns:a16="http://schemas.microsoft.com/office/drawing/2014/main" id="{7C2A3382-1C9F-5C24-AE09-9EAAADA61E83}"/>
              </a:ext>
            </a:extLst>
          </p:cNvPr>
          <p:cNvSpPr/>
          <p:nvPr/>
        </p:nvSpPr>
        <p:spPr>
          <a:xfrm rot="16200000">
            <a:off x="2750111" y="2549801"/>
            <a:ext cx="369332" cy="3181456"/>
          </a:xfrm>
          <a:prstGeom prst="rightBrace">
            <a:avLst>
              <a:gd name="adj1" fmla="val 50000"/>
              <a:gd name="adj2" fmla="val 50000"/>
            </a:avLst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右大括号 23">
            <a:extLst>
              <a:ext uri="{FF2B5EF4-FFF2-40B4-BE49-F238E27FC236}">
                <a16:creationId xmlns:a16="http://schemas.microsoft.com/office/drawing/2014/main" id="{056BA3CC-008E-0333-F915-E7CCFBF5E28B}"/>
              </a:ext>
            </a:extLst>
          </p:cNvPr>
          <p:cNvSpPr/>
          <p:nvPr/>
        </p:nvSpPr>
        <p:spPr>
          <a:xfrm rot="16200000">
            <a:off x="9072557" y="2549801"/>
            <a:ext cx="369332" cy="3181456"/>
          </a:xfrm>
          <a:prstGeom prst="rightBrace">
            <a:avLst>
              <a:gd name="adj1" fmla="val 50000"/>
              <a:gd name="adj2" fmla="val 50000"/>
            </a:avLst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EA4FB03-3315-BEE1-D20F-5F10FA88B872}"/>
              </a:ext>
            </a:extLst>
          </p:cNvPr>
          <p:cNvCxnSpPr/>
          <p:nvPr/>
        </p:nvCxnSpPr>
        <p:spPr>
          <a:xfrm>
            <a:off x="6106026" y="3893869"/>
            <a:ext cx="0" cy="432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大括号 25">
            <a:extLst>
              <a:ext uri="{FF2B5EF4-FFF2-40B4-BE49-F238E27FC236}">
                <a16:creationId xmlns:a16="http://schemas.microsoft.com/office/drawing/2014/main" id="{55E6D889-0172-B408-0D44-EE77C10C8B27}"/>
              </a:ext>
            </a:extLst>
          </p:cNvPr>
          <p:cNvSpPr/>
          <p:nvPr/>
        </p:nvSpPr>
        <p:spPr>
          <a:xfrm rot="16200000">
            <a:off x="5921360" y="-717794"/>
            <a:ext cx="369332" cy="6340642"/>
          </a:xfrm>
          <a:prstGeom prst="rightBrace">
            <a:avLst>
              <a:gd name="adj1" fmla="val 50000"/>
              <a:gd name="adj2" fmla="val 50000"/>
            </a:avLst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13EC4B4-60A8-C533-612A-A2394CD788F9}"/>
              </a:ext>
            </a:extLst>
          </p:cNvPr>
          <p:cNvCxnSpPr/>
          <p:nvPr/>
        </p:nvCxnSpPr>
        <p:spPr>
          <a:xfrm>
            <a:off x="6106026" y="2205193"/>
            <a:ext cx="0" cy="432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rowth_304631">
            <a:extLst>
              <a:ext uri="{FF2B5EF4-FFF2-40B4-BE49-F238E27FC236}">
                <a16:creationId xmlns:a16="http://schemas.microsoft.com/office/drawing/2014/main" id="{1C675054-CF61-D1DA-FB72-1E585C5D4463}"/>
              </a:ext>
            </a:extLst>
          </p:cNvPr>
          <p:cNvSpPr>
            <a:spLocks noChangeAspect="1"/>
          </p:cNvSpPr>
          <p:nvPr/>
        </p:nvSpPr>
        <p:spPr bwMode="auto">
          <a:xfrm>
            <a:off x="2735118" y="2975298"/>
            <a:ext cx="391928" cy="229804"/>
          </a:xfrm>
          <a:custGeom>
            <a:avLst/>
            <a:gdLst>
              <a:gd name="T0" fmla="*/ 263525 w 607614"/>
              <a:gd name="T1" fmla="*/ 263525 w 607614"/>
              <a:gd name="T2" fmla="*/ 485433 h 606761"/>
              <a:gd name="T3" fmla="*/ 485433 h 606761"/>
              <a:gd name="T4" fmla="*/ 485433 h 606761"/>
              <a:gd name="T5" fmla="*/ 485433 h 606761"/>
              <a:gd name="T6" fmla="*/ 485433 h 606761"/>
              <a:gd name="T7" fmla="*/ 485433 h 606761"/>
              <a:gd name="T8" fmla="*/ 485433 h 606761"/>
              <a:gd name="T9" fmla="*/ 485433 h 606761"/>
              <a:gd name="T10" fmla="*/ 485433 h 606761"/>
              <a:gd name="T11" fmla="*/ 485433 h 606761"/>
              <a:gd name="T12" fmla="*/ 485433 h 606761"/>
              <a:gd name="T13" fmla="*/ 485433 h 606761"/>
              <a:gd name="T14" fmla="*/ 485433 h 606761"/>
              <a:gd name="T15" fmla="*/ 485433 h 606761"/>
              <a:gd name="T16" fmla="*/ 485433 h 606761"/>
              <a:gd name="T17" fmla="*/ 485433 h 606761"/>
              <a:gd name="T18" fmla="*/ 485433 h 606761"/>
              <a:gd name="T19" fmla="*/ 485433 h 606761"/>
              <a:gd name="T20" fmla="*/ 485433 h 606761"/>
              <a:gd name="T21" fmla="*/ 485433 h 606761"/>
              <a:gd name="T22" fmla="*/ 485433 h 606761"/>
              <a:gd name="T23" fmla="*/ 485433 h 606761"/>
              <a:gd name="T24" fmla="*/ 485433 h 606761"/>
              <a:gd name="T25" fmla="*/ 485433 h 606761"/>
              <a:gd name="T26" fmla="*/ 485433 h 606761"/>
              <a:gd name="T27" fmla="*/ 485433 h 606761"/>
              <a:gd name="T28" fmla="*/ 485433 h 606761"/>
              <a:gd name="T29" fmla="*/ 485433 h 606761"/>
              <a:gd name="T30" fmla="*/ 485433 h 606761"/>
              <a:gd name="T31" fmla="*/ 485433 h 606761"/>
              <a:gd name="T32" fmla="*/ 485433 h 606761"/>
              <a:gd name="T33" fmla="*/ 485433 h 606761"/>
              <a:gd name="T34" fmla="*/ 485433 h 606761"/>
              <a:gd name="T35" fmla="*/ 485433 h 606761"/>
              <a:gd name="T36" fmla="*/ 485433 h 606761"/>
              <a:gd name="T37" fmla="*/ 485433 h 606761"/>
              <a:gd name="T38" fmla="*/ 485433 h 606761"/>
              <a:gd name="T39" fmla="*/ 485433 h 606761"/>
              <a:gd name="T40" fmla="*/ 485433 h 606761"/>
              <a:gd name="T41" fmla="*/ 485433 h 606761"/>
              <a:gd name="T42" fmla="*/ 485433 h 606761"/>
              <a:gd name="T43" fmla="*/ 485433 h 606761"/>
              <a:gd name="T44" fmla="*/ 485433 h 606761"/>
              <a:gd name="T45" fmla="*/ 485433 h 606761"/>
              <a:gd name="T46" fmla="*/ 485433 h 606761"/>
              <a:gd name="T47" fmla="*/ 485433 h 606761"/>
              <a:gd name="T48" fmla="*/ 485433 h 606761"/>
              <a:gd name="T49" fmla="*/ 485433 h 606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827" h="4009">
                <a:moveTo>
                  <a:pt x="6028" y="0"/>
                </a:moveTo>
                <a:cubicBezTo>
                  <a:pt x="5587" y="0"/>
                  <a:pt x="5229" y="358"/>
                  <a:pt x="5229" y="799"/>
                </a:cubicBezTo>
                <a:cubicBezTo>
                  <a:pt x="5229" y="985"/>
                  <a:pt x="5293" y="1157"/>
                  <a:pt x="5401" y="1293"/>
                </a:cubicBezTo>
                <a:lnTo>
                  <a:pt x="4559" y="2460"/>
                </a:lnTo>
                <a:cubicBezTo>
                  <a:pt x="4387" y="2396"/>
                  <a:pt x="4191" y="2393"/>
                  <a:pt x="4010" y="2460"/>
                </a:cubicBezTo>
                <a:lnTo>
                  <a:pt x="3169" y="1293"/>
                </a:lnTo>
                <a:cubicBezTo>
                  <a:pt x="3276" y="1157"/>
                  <a:pt x="3341" y="985"/>
                  <a:pt x="3341" y="799"/>
                </a:cubicBezTo>
                <a:cubicBezTo>
                  <a:pt x="3341" y="358"/>
                  <a:pt x="2982" y="0"/>
                  <a:pt x="2542" y="0"/>
                </a:cubicBezTo>
                <a:cubicBezTo>
                  <a:pt x="2101" y="0"/>
                  <a:pt x="1743" y="358"/>
                  <a:pt x="1743" y="799"/>
                </a:cubicBezTo>
                <a:cubicBezTo>
                  <a:pt x="1743" y="985"/>
                  <a:pt x="1807" y="1157"/>
                  <a:pt x="1915" y="1293"/>
                </a:cubicBezTo>
                <a:lnTo>
                  <a:pt x="1073" y="2460"/>
                </a:lnTo>
                <a:cubicBezTo>
                  <a:pt x="554" y="2269"/>
                  <a:pt x="0" y="2656"/>
                  <a:pt x="0" y="3210"/>
                </a:cubicBezTo>
                <a:cubicBezTo>
                  <a:pt x="0" y="3650"/>
                  <a:pt x="358" y="4009"/>
                  <a:pt x="799" y="4009"/>
                </a:cubicBezTo>
                <a:cubicBezTo>
                  <a:pt x="1239" y="4009"/>
                  <a:pt x="1598" y="3650"/>
                  <a:pt x="1598" y="3210"/>
                </a:cubicBezTo>
                <a:cubicBezTo>
                  <a:pt x="1598" y="3023"/>
                  <a:pt x="1533" y="2852"/>
                  <a:pt x="1426" y="2716"/>
                </a:cubicBezTo>
                <a:lnTo>
                  <a:pt x="2267" y="1549"/>
                </a:lnTo>
                <a:cubicBezTo>
                  <a:pt x="2439" y="1612"/>
                  <a:pt x="2635" y="1615"/>
                  <a:pt x="2816" y="1549"/>
                </a:cubicBezTo>
                <a:lnTo>
                  <a:pt x="3658" y="2716"/>
                </a:lnTo>
                <a:cubicBezTo>
                  <a:pt x="3550" y="2852"/>
                  <a:pt x="3486" y="3023"/>
                  <a:pt x="3486" y="3210"/>
                </a:cubicBezTo>
                <a:cubicBezTo>
                  <a:pt x="3486" y="3650"/>
                  <a:pt x="3844" y="4009"/>
                  <a:pt x="4285" y="4009"/>
                </a:cubicBezTo>
                <a:cubicBezTo>
                  <a:pt x="4725" y="4009"/>
                  <a:pt x="5084" y="3650"/>
                  <a:pt x="5084" y="3210"/>
                </a:cubicBezTo>
                <a:cubicBezTo>
                  <a:pt x="5084" y="3023"/>
                  <a:pt x="5019" y="2852"/>
                  <a:pt x="4912" y="2716"/>
                </a:cubicBezTo>
                <a:lnTo>
                  <a:pt x="5753" y="1549"/>
                </a:lnTo>
                <a:cubicBezTo>
                  <a:pt x="6273" y="1740"/>
                  <a:pt x="6827" y="1353"/>
                  <a:pt x="6827" y="799"/>
                </a:cubicBezTo>
                <a:cubicBezTo>
                  <a:pt x="6827" y="358"/>
                  <a:pt x="6468" y="0"/>
                  <a:pt x="6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9" name="volume-bars_84227">
            <a:extLst>
              <a:ext uri="{FF2B5EF4-FFF2-40B4-BE49-F238E27FC236}">
                <a16:creationId xmlns:a16="http://schemas.microsoft.com/office/drawing/2014/main" id="{1816C9F2-6A81-8ADE-F698-D61410F0AE14}"/>
              </a:ext>
            </a:extLst>
          </p:cNvPr>
          <p:cNvSpPr>
            <a:spLocks noChangeAspect="1"/>
          </p:cNvSpPr>
          <p:nvPr/>
        </p:nvSpPr>
        <p:spPr bwMode="auto">
          <a:xfrm>
            <a:off x="5952728" y="2970509"/>
            <a:ext cx="304842" cy="239382"/>
          </a:xfrm>
          <a:custGeom>
            <a:avLst/>
            <a:gdLst>
              <a:gd name="connsiteX0" fmla="*/ 187043 w 606298"/>
              <a:gd name="connsiteY0" fmla="*/ 364682 h 476105"/>
              <a:gd name="connsiteX1" fmla="*/ 307528 w 606298"/>
              <a:gd name="connsiteY1" fmla="*/ 364682 h 476105"/>
              <a:gd name="connsiteX2" fmla="*/ 325320 w 606298"/>
              <a:gd name="connsiteY2" fmla="*/ 382440 h 476105"/>
              <a:gd name="connsiteX3" fmla="*/ 325320 w 606298"/>
              <a:gd name="connsiteY3" fmla="*/ 389984 h 476105"/>
              <a:gd name="connsiteX4" fmla="*/ 575785 w 606298"/>
              <a:gd name="connsiteY4" fmla="*/ 389984 h 476105"/>
              <a:gd name="connsiteX5" fmla="*/ 606298 w 606298"/>
              <a:gd name="connsiteY5" fmla="*/ 420440 h 476105"/>
              <a:gd name="connsiteX6" fmla="*/ 575785 w 606298"/>
              <a:gd name="connsiteY6" fmla="*/ 450803 h 476105"/>
              <a:gd name="connsiteX7" fmla="*/ 325320 w 606298"/>
              <a:gd name="connsiteY7" fmla="*/ 450803 h 476105"/>
              <a:gd name="connsiteX8" fmla="*/ 325320 w 606298"/>
              <a:gd name="connsiteY8" fmla="*/ 458347 h 476105"/>
              <a:gd name="connsiteX9" fmla="*/ 307528 w 606298"/>
              <a:gd name="connsiteY9" fmla="*/ 476105 h 476105"/>
              <a:gd name="connsiteX10" fmla="*/ 187043 w 606298"/>
              <a:gd name="connsiteY10" fmla="*/ 476105 h 476105"/>
              <a:gd name="connsiteX11" fmla="*/ 169343 w 606298"/>
              <a:gd name="connsiteY11" fmla="*/ 458347 h 476105"/>
              <a:gd name="connsiteX12" fmla="*/ 169343 w 606298"/>
              <a:gd name="connsiteY12" fmla="*/ 450803 h 476105"/>
              <a:gd name="connsiteX13" fmla="*/ 30421 w 606298"/>
              <a:gd name="connsiteY13" fmla="*/ 450803 h 476105"/>
              <a:gd name="connsiteX14" fmla="*/ 0 w 606298"/>
              <a:gd name="connsiteY14" fmla="*/ 420440 h 476105"/>
              <a:gd name="connsiteX15" fmla="*/ 30421 w 606298"/>
              <a:gd name="connsiteY15" fmla="*/ 389984 h 476105"/>
              <a:gd name="connsiteX16" fmla="*/ 169343 w 606298"/>
              <a:gd name="connsiteY16" fmla="*/ 389984 h 476105"/>
              <a:gd name="connsiteX17" fmla="*/ 169343 w 606298"/>
              <a:gd name="connsiteY17" fmla="*/ 382440 h 476105"/>
              <a:gd name="connsiteX18" fmla="*/ 187043 w 606298"/>
              <a:gd name="connsiteY18" fmla="*/ 364682 h 476105"/>
              <a:gd name="connsiteX19" fmla="*/ 322185 w 606298"/>
              <a:gd name="connsiteY19" fmla="*/ 182341 h 476105"/>
              <a:gd name="connsiteX20" fmla="*/ 442671 w 606298"/>
              <a:gd name="connsiteY20" fmla="*/ 182341 h 476105"/>
              <a:gd name="connsiteX21" fmla="*/ 460370 w 606298"/>
              <a:gd name="connsiteY21" fmla="*/ 200099 h 476105"/>
              <a:gd name="connsiteX22" fmla="*/ 460370 w 606298"/>
              <a:gd name="connsiteY22" fmla="*/ 207643 h 476105"/>
              <a:gd name="connsiteX23" fmla="*/ 575785 w 606298"/>
              <a:gd name="connsiteY23" fmla="*/ 207643 h 476105"/>
              <a:gd name="connsiteX24" fmla="*/ 606298 w 606298"/>
              <a:gd name="connsiteY24" fmla="*/ 238006 h 476105"/>
              <a:gd name="connsiteX25" fmla="*/ 575785 w 606298"/>
              <a:gd name="connsiteY25" fmla="*/ 268369 h 476105"/>
              <a:gd name="connsiteX26" fmla="*/ 460370 w 606298"/>
              <a:gd name="connsiteY26" fmla="*/ 268369 h 476105"/>
              <a:gd name="connsiteX27" fmla="*/ 460370 w 606298"/>
              <a:gd name="connsiteY27" fmla="*/ 276006 h 476105"/>
              <a:gd name="connsiteX28" fmla="*/ 442671 w 606298"/>
              <a:gd name="connsiteY28" fmla="*/ 293764 h 476105"/>
              <a:gd name="connsiteX29" fmla="*/ 322185 w 606298"/>
              <a:gd name="connsiteY29" fmla="*/ 293764 h 476105"/>
              <a:gd name="connsiteX30" fmla="*/ 304394 w 606298"/>
              <a:gd name="connsiteY30" fmla="*/ 276006 h 476105"/>
              <a:gd name="connsiteX31" fmla="*/ 304394 w 606298"/>
              <a:gd name="connsiteY31" fmla="*/ 268369 h 476105"/>
              <a:gd name="connsiteX32" fmla="*/ 30421 w 606298"/>
              <a:gd name="connsiteY32" fmla="*/ 268369 h 476105"/>
              <a:gd name="connsiteX33" fmla="*/ 0 w 606298"/>
              <a:gd name="connsiteY33" fmla="*/ 238006 h 476105"/>
              <a:gd name="connsiteX34" fmla="*/ 30421 w 606298"/>
              <a:gd name="connsiteY34" fmla="*/ 207643 h 476105"/>
              <a:gd name="connsiteX35" fmla="*/ 304394 w 606298"/>
              <a:gd name="connsiteY35" fmla="*/ 207643 h 476105"/>
              <a:gd name="connsiteX36" fmla="*/ 304394 w 606298"/>
              <a:gd name="connsiteY36" fmla="*/ 200099 h 476105"/>
              <a:gd name="connsiteX37" fmla="*/ 322185 w 606298"/>
              <a:gd name="connsiteY37" fmla="*/ 182341 h 476105"/>
              <a:gd name="connsiteX38" fmla="*/ 109055 w 606298"/>
              <a:gd name="connsiteY38" fmla="*/ 0 h 476105"/>
              <a:gd name="connsiteX39" fmla="*/ 229540 w 606298"/>
              <a:gd name="connsiteY39" fmla="*/ 0 h 476105"/>
              <a:gd name="connsiteX40" fmla="*/ 247331 w 606298"/>
              <a:gd name="connsiteY40" fmla="*/ 17669 h 476105"/>
              <a:gd name="connsiteX41" fmla="*/ 247331 w 606298"/>
              <a:gd name="connsiteY41" fmla="*/ 25307 h 476105"/>
              <a:gd name="connsiteX42" fmla="*/ 575785 w 606298"/>
              <a:gd name="connsiteY42" fmla="*/ 25307 h 476105"/>
              <a:gd name="connsiteX43" fmla="*/ 606298 w 606298"/>
              <a:gd name="connsiteY43" fmla="*/ 55676 h 476105"/>
              <a:gd name="connsiteX44" fmla="*/ 575785 w 606298"/>
              <a:gd name="connsiteY44" fmla="*/ 86045 h 476105"/>
              <a:gd name="connsiteX45" fmla="*/ 247331 w 606298"/>
              <a:gd name="connsiteY45" fmla="*/ 86045 h 476105"/>
              <a:gd name="connsiteX46" fmla="*/ 247331 w 606298"/>
              <a:gd name="connsiteY46" fmla="*/ 93683 h 476105"/>
              <a:gd name="connsiteX47" fmla="*/ 229540 w 606298"/>
              <a:gd name="connsiteY47" fmla="*/ 111352 h 476105"/>
              <a:gd name="connsiteX48" fmla="*/ 109055 w 606298"/>
              <a:gd name="connsiteY48" fmla="*/ 111352 h 476105"/>
              <a:gd name="connsiteX49" fmla="*/ 91355 w 606298"/>
              <a:gd name="connsiteY49" fmla="*/ 93683 h 476105"/>
              <a:gd name="connsiteX50" fmla="*/ 91355 w 606298"/>
              <a:gd name="connsiteY50" fmla="*/ 86045 h 476105"/>
              <a:gd name="connsiteX51" fmla="*/ 30421 w 606298"/>
              <a:gd name="connsiteY51" fmla="*/ 86045 h 476105"/>
              <a:gd name="connsiteX52" fmla="*/ 0 w 606298"/>
              <a:gd name="connsiteY52" fmla="*/ 55676 h 476105"/>
              <a:gd name="connsiteX53" fmla="*/ 30421 w 606298"/>
              <a:gd name="connsiteY53" fmla="*/ 25307 h 476105"/>
              <a:gd name="connsiteX54" fmla="*/ 91355 w 606298"/>
              <a:gd name="connsiteY54" fmla="*/ 25307 h 476105"/>
              <a:gd name="connsiteX55" fmla="*/ 91355 w 606298"/>
              <a:gd name="connsiteY55" fmla="*/ 17669 h 476105"/>
              <a:gd name="connsiteX56" fmla="*/ 109055 w 606298"/>
              <a:gd name="connsiteY56" fmla="*/ 0 h 47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6298" h="476105">
                <a:moveTo>
                  <a:pt x="187043" y="364682"/>
                </a:moveTo>
                <a:lnTo>
                  <a:pt x="307528" y="364682"/>
                </a:lnTo>
                <a:cubicBezTo>
                  <a:pt x="317392" y="364682"/>
                  <a:pt x="325320" y="372595"/>
                  <a:pt x="325320" y="382440"/>
                </a:cubicBezTo>
                <a:lnTo>
                  <a:pt x="325320" y="389984"/>
                </a:lnTo>
                <a:lnTo>
                  <a:pt x="575785" y="389984"/>
                </a:lnTo>
                <a:cubicBezTo>
                  <a:pt x="592655" y="389984"/>
                  <a:pt x="606298" y="403602"/>
                  <a:pt x="606298" y="420440"/>
                </a:cubicBezTo>
                <a:cubicBezTo>
                  <a:pt x="606298" y="437185"/>
                  <a:pt x="592655" y="450803"/>
                  <a:pt x="575785" y="450803"/>
                </a:cubicBezTo>
                <a:lnTo>
                  <a:pt x="325320" y="450803"/>
                </a:lnTo>
                <a:lnTo>
                  <a:pt x="325320" y="458347"/>
                </a:lnTo>
                <a:cubicBezTo>
                  <a:pt x="325320" y="468192"/>
                  <a:pt x="317392" y="476105"/>
                  <a:pt x="307528" y="476105"/>
                </a:cubicBezTo>
                <a:lnTo>
                  <a:pt x="187043" y="476105"/>
                </a:lnTo>
                <a:cubicBezTo>
                  <a:pt x="177271" y="476105"/>
                  <a:pt x="169343" y="468192"/>
                  <a:pt x="169343" y="458347"/>
                </a:cubicBezTo>
                <a:lnTo>
                  <a:pt x="169343" y="450803"/>
                </a:lnTo>
                <a:lnTo>
                  <a:pt x="30421" y="450803"/>
                </a:lnTo>
                <a:cubicBezTo>
                  <a:pt x="13644" y="450803"/>
                  <a:pt x="0" y="437185"/>
                  <a:pt x="0" y="420440"/>
                </a:cubicBezTo>
                <a:cubicBezTo>
                  <a:pt x="0" y="403602"/>
                  <a:pt x="13644" y="389984"/>
                  <a:pt x="30421" y="389984"/>
                </a:cubicBezTo>
                <a:lnTo>
                  <a:pt x="169343" y="389984"/>
                </a:lnTo>
                <a:lnTo>
                  <a:pt x="169343" y="382440"/>
                </a:lnTo>
                <a:cubicBezTo>
                  <a:pt x="169343" y="372595"/>
                  <a:pt x="177271" y="364682"/>
                  <a:pt x="187043" y="364682"/>
                </a:cubicBezTo>
                <a:close/>
                <a:moveTo>
                  <a:pt x="322185" y="182341"/>
                </a:moveTo>
                <a:lnTo>
                  <a:pt x="442671" y="182341"/>
                </a:lnTo>
                <a:cubicBezTo>
                  <a:pt x="452442" y="182341"/>
                  <a:pt x="460370" y="190254"/>
                  <a:pt x="460370" y="200099"/>
                </a:cubicBezTo>
                <a:lnTo>
                  <a:pt x="460370" y="207643"/>
                </a:lnTo>
                <a:lnTo>
                  <a:pt x="575785" y="207643"/>
                </a:lnTo>
                <a:cubicBezTo>
                  <a:pt x="592655" y="207643"/>
                  <a:pt x="606298" y="221261"/>
                  <a:pt x="606298" y="238006"/>
                </a:cubicBezTo>
                <a:cubicBezTo>
                  <a:pt x="606298" y="254844"/>
                  <a:pt x="592655" y="268369"/>
                  <a:pt x="575785" y="268369"/>
                </a:cubicBezTo>
                <a:lnTo>
                  <a:pt x="460370" y="268369"/>
                </a:lnTo>
                <a:lnTo>
                  <a:pt x="460370" y="276006"/>
                </a:lnTo>
                <a:cubicBezTo>
                  <a:pt x="460370" y="285759"/>
                  <a:pt x="452442" y="293764"/>
                  <a:pt x="442671" y="293764"/>
                </a:cubicBezTo>
                <a:lnTo>
                  <a:pt x="322185" y="293764"/>
                </a:lnTo>
                <a:cubicBezTo>
                  <a:pt x="312322" y="293764"/>
                  <a:pt x="304394" y="285759"/>
                  <a:pt x="304394" y="276006"/>
                </a:cubicBezTo>
                <a:lnTo>
                  <a:pt x="304394" y="268369"/>
                </a:lnTo>
                <a:lnTo>
                  <a:pt x="30421" y="268369"/>
                </a:lnTo>
                <a:cubicBezTo>
                  <a:pt x="13644" y="268369"/>
                  <a:pt x="0" y="254844"/>
                  <a:pt x="0" y="238006"/>
                </a:cubicBezTo>
                <a:cubicBezTo>
                  <a:pt x="0" y="221261"/>
                  <a:pt x="13644" y="207643"/>
                  <a:pt x="30421" y="207643"/>
                </a:cubicBezTo>
                <a:lnTo>
                  <a:pt x="304394" y="207643"/>
                </a:lnTo>
                <a:lnTo>
                  <a:pt x="304394" y="200099"/>
                </a:lnTo>
                <a:cubicBezTo>
                  <a:pt x="304394" y="190254"/>
                  <a:pt x="312322" y="182341"/>
                  <a:pt x="322185" y="182341"/>
                </a:cubicBezTo>
                <a:close/>
                <a:moveTo>
                  <a:pt x="109055" y="0"/>
                </a:moveTo>
                <a:lnTo>
                  <a:pt x="229540" y="0"/>
                </a:lnTo>
                <a:cubicBezTo>
                  <a:pt x="239404" y="0"/>
                  <a:pt x="247331" y="7914"/>
                  <a:pt x="247331" y="17669"/>
                </a:cubicBezTo>
                <a:lnTo>
                  <a:pt x="247331" y="25307"/>
                </a:lnTo>
                <a:lnTo>
                  <a:pt x="575785" y="25307"/>
                </a:lnTo>
                <a:cubicBezTo>
                  <a:pt x="592655" y="25307"/>
                  <a:pt x="606298" y="38927"/>
                  <a:pt x="606298" y="55676"/>
                </a:cubicBezTo>
                <a:cubicBezTo>
                  <a:pt x="606298" y="72425"/>
                  <a:pt x="592655" y="86045"/>
                  <a:pt x="575785" y="86045"/>
                </a:cubicBezTo>
                <a:lnTo>
                  <a:pt x="247331" y="86045"/>
                </a:lnTo>
                <a:lnTo>
                  <a:pt x="247331" y="93683"/>
                </a:lnTo>
                <a:cubicBezTo>
                  <a:pt x="247331" y="103438"/>
                  <a:pt x="239404" y="111352"/>
                  <a:pt x="229540" y="111352"/>
                </a:cubicBezTo>
                <a:lnTo>
                  <a:pt x="109055" y="111352"/>
                </a:lnTo>
                <a:cubicBezTo>
                  <a:pt x="99283" y="111352"/>
                  <a:pt x="91355" y="103438"/>
                  <a:pt x="91355" y="93683"/>
                </a:cubicBezTo>
                <a:lnTo>
                  <a:pt x="91355" y="86045"/>
                </a:lnTo>
                <a:lnTo>
                  <a:pt x="30421" y="86045"/>
                </a:lnTo>
                <a:cubicBezTo>
                  <a:pt x="13644" y="86045"/>
                  <a:pt x="0" y="72425"/>
                  <a:pt x="0" y="55676"/>
                </a:cubicBezTo>
                <a:cubicBezTo>
                  <a:pt x="0" y="38927"/>
                  <a:pt x="13644" y="25307"/>
                  <a:pt x="30421" y="25307"/>
                </a:cubicBezTo>
                <a:lnTo>
                  <a:pt x="91355" y="25307"/>
                </a:lnTo>
                <a:lnTo>
                  <a:pt x="91355" y="17669"/>
                </a:lnTo>
                <a:cubicBezTo>
                  <a:pt x="91355" y="7914"/>
                  <a:pt x="99283" y="0"/>
                  <a:pt x="109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menu_159761">
            <a:extLst>
              <a:ext uri="{FF2B5EF4-FFF2-40B4-BE49-F238E27FC236}">
                <a16:creationId xmlns:a16="http://schemas.microsoft.com/office/drawing/2014/main" id="{4941F9E3-FE34-E4FB-71EE-B3B086B02064}"/>
              </a:ext>
            </a:extLst>
          </p:cNvPr>
          <p:cNvSpPr>
            <a:spLocks noChangeAspect="1"/>
          </p:cNvSpPr>
          <p:nvPr/>
        </p:nvSpPr>
        <p:spPr bwMode="auto">
          <a:xfrm>
            <a:off x="9165222" y="2964748"/>
            <a:ext cx="253584" cy="253198"/>
          </a:xfrm>
          <a:custGeom>
            <a:avLst/>
            <a:gdLst>
              <a:gd name="connsiteX0" fmla="*/ 387180 w 602346"/>
              <a:gd name="connsiteY0" fmla="*/ 343654 h 601429"/>
              <a:gd name="connsiteX1" fmla="*/ 559313 w 602346"/>
              <a:gd name="connsiteY1" fmla="*/ 343654 h 601429"/>
              <a:gd name="connsiteX2" fmla="*/ 602346 w 602346"/>
              <a:gd name="connsiteY2" fmla="*/ 386617 h 601429"/>
              <a:gd name="connsiteX3" fmla="*/ 602346 w 602346"/>
              <a:gd name="connsiteY3" fmla="*/ 558467 h 601429"/>
              <a:gd name="connsiteX4" fmla="*/ 559313 w 602346"/>
              <a:gd name="connsiteY4" fmla="*/ 601429 h 601429"/>
              <a:gd name="connsiteX5" fmla="*/ 387180 w 602346"/>
              <a:gd name="connsiteY5" fmla="*/ 601429 h 601429"/>
              <a:gd name="connsiteX6" fmla="*/ 344147 w 602346"/>
              <a:gd name="connsiteY6" fmla="*/ 558467 h 601429"/>
              <a:gd name="connsiteX7" fmla="*/ 344147 w 602346"/>
              <a:gd name="connsiteY7" fmla="*/ 386617 h 601429"/>
              <a:gd name="connsiteX8" fmla="*/ 387180 w 602346"/>
              <a:gd name="connsiteY8" fmla="*/ 343654 h 601429"/>
              <a:gd name="connsiteX9" fmla="*/ 43021 w 602346"/>
              <a:gd name="connsiteY9" fmla="*/ 343654 h 601429"/>
              <a:gd name="connsiteX10" fmla="*/ 215107 w 602346"/>
              <a:gd name="connsiteY10" fmla="*/ 343654 h 601429"/>
              <a:gd name="connsiteX11" fmla="*/ 258128 w 602346"/>
              <a:gd name="connsiteY11" fmla="*/ 386617 h 601429"/>
              <a:gd name="connsiteX12" fmla="*/ 258128 w 602346"/>
              <a:gd name="connsiteY12" fmla="*/ 558467 h 601429"/>
              <a:gd name="connsiteX13" fmla="*/ 215107 w 602346"/>
              <a:gd name="connsiteY13" fmla="*/ 601429 h 601429"/>
              <a:gd name="connsiteX14" fmla="*/ 43021 w 602346"/>
              <a:gd name="connsiteY14" fmla="*/ 601429 h 601429"/>
              <a:gd name="connsiteX15" fmla="*/ 0 w 602346"/>
              <a:gd name="connsiteY15" fmla="*/ 558467 h 601429"/>
              <a:gd name="connsiteX16" fmla="*/ 0 w 602346"/>
              <a:gd name="connsiteY16" fmla="*/ 386617 h 601429"/>
              <a:gd name="connsiteX17" fmla="*/ 43021 w 602346"/>
              <a:gd name="connsiteY17" fmla="*/ 343654 h 601429"/>
              <a:gd name="connsiteX18" fmla="*/ 387180 w 602346"/>
              <a:gd name="connsiteY18" fmla="*/ 0 h 601429"/>
              <a:gd name="connsiteX19" fmla="*/ 559313 w 602346"/>
              <a:gd name="connsiteY19" fmla="*/ 0 h 601429"/>
              <a:gd name="connsiteX20" fmla="*/ 602346 w 602346"/>
              <a:gd name="connsiteY20" fmla="*/ 42963 h 601429"/>
              <a:gd name="connsiteX21" fmla="*/ 602346 w 602346"/>
              <a:gd name="connsiteY21" fmla="*/ 214813 h 601429"/>
              <a:gd name="connsiteX22" fmla="*/ 559313 w 602346"/>
              <a:gd name="connsiteY22" fmla="*/ 257775 h 601429"/>
              <a:gd name="connsiteX23" fmla="*/ 387180 w 602346"/>
              <a:gd name="connsiteY23" fmla="*/ 257775 h 601429"/>
              <a:gd name="connsiteX24" fmla="*/ 344147 w 602346"/>
              <a:gd name="connsiteY24" fmla="*/ 214813 h 601429"/>
              <a:gd name="connsiteX25" fmla="*/ 344147 w 602346"/>
              <a:gd name="connsiteY25" fmla="*/ 42963 h 601429"/>
              <a:gd name="connsiteX26" fmla="*/ 387180 w 602346"/>
              <a:gd name="connsiteY26" fmla="*/ 0 h 601429"/>
              <a:gd name="connsiteX27" fmla="*/ 43021 w 602346"/>
              <a:gd name="connsiteY27" fmla="*/ 0 h 601429"/>
              <a:gd name="connsiteX28" fmla="*/ 215107 w 602346"/>
              <a:gd name="connsiteY28" fmla="*/ 0 h 601429"/>
              <a:gd name="connsiteX29" fmla="*/ 258128 w 602346"/>
              <a:gd name="connsiteY29" fmla="*/ 42963 h 601429"/>
              <a:gd name="connsiteX30" fmla="*/ 258128 w 602346"/>
              <a:gd name="connsiteY30" fmla="*/ 214813 h 601429"/>
              <a:gd name="connsiteX31" fmla="*/ 215107 w 602346"/>
              <a:gd name="connsiteY31" fmla="*/ 257775 h 601429"/>
              <a:gd name="connsiteX32" fmla="*/ 43021 w 602346"/>
              <a:gd name="connsiteY32" fmla="*/ 257775 h 601429"/>
              <a:gd name="connsiteX33" fmla="*/ 0 w 602346"/>
              <a:gd name="connsiteY33" fmla="*/ 214813 h 601429"/>
              <a:gd name="connsiteX34" fmla="*/ 0 w 602346"/>
              <a:gd name="connsiteY34" fmla="*/ 42963 h 601429"/>
              <a:gd name="connsiteX35" fmla="*/ 43021 w 602346"/>
              <a:gd name="connsiteY35" fmla="*/ 0 h 60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2346" h="601429">
                <a:moveTo>
                  <a:pt x="387180" y="343654"/>
                </a:moveTo>
                <a:lnTo>
                  <a:pt x="559313" y="343654"/>
                </a:lnTo>
                <a:cubicBezTo>
                  <a:pt x="582981" y="343654"/>
                  <a:pt x="602346" y="362987"/>
                  <a:pt x="602346" y="386617"/>
                </a:cubicBezTo>
                <a:lnTo>
                  <a:pt x="602346" y="558467"/>
                </a:lnTo>
                <a:cubicBezTo>
                  <a:pt x="602346" y="582096"/>
                  <a:pt x="582981" y="601429"/>
                  <a:pt x="559313" y="601429"/>
                </a:cubicBezTo>
                <a:lnTo>
                  <a:pt x="387180" y="601429"/>
                </a:lnTo>
                <a:cubicBezTo>
                  <a:pt x="363512" y="601429"/>
                  <a:pt x="344147" y="582096"/>
                  <a:pt x="344147" y="558467"/>
                </a:cubicBezTo>
                <a:lnTo>
                  <a:pt x="344147" y="386617"/>
                </a:lnTo>
                <a:cubicBezTo>
                  <a:pt x="344147" y="362987"/>
                  <a:pt x="363512" y="343654"/>
                  <a:pt x="387180" y="343654"/>
                </a:cubicBezTo>
                <a:close/>
                <a:moveTo>
                  <a:pt x="43021" y="343654"/>
                </a:moveTo>
                <a:lnTo>
                  <a:pt x="215107" y="343654"/>
                </a:lnTo>
                <a:cubicBezTo>
                  <a:pt x="238768" y="343654"/>
                  <a:pt x="258128" y="362987"/>
                  <a:pt x="258128" y="386617"/>
                </a:cubicBezTo>
                <a:lnTo>
                  <a:pt x="258128" y="558467"/>
                </a:lnTo>
                <a:cubicBezTo>
                  <a:pt x="258128" y="582096"/>
                  <a:pt x="238768" y="601429"/>
                  <a:pt x="215107" y="601429"/>
                </a:cubicBezTo>
                <a:lnTo>
                  <a:pt x="43021" y="601429"/>
                </a:lnTo>
                <a:cubicBezTo>
                  <a:pt x="19360" y="601429"/>
                  <a:pt x="0" y="582096"/>
                  <a:pt x="0" y="558467"/>
                </a:cubicBezTo>
                <a:lnTo>
                  <a:pt x="0" y="386617"/>
                </a:lnTo>
                <a:cubicBezTo>
                  <a:pt x="0" y="362987"/>
                  <a:pt x="19360" y="343654"/>
                  <a:pt x="43021" y="343654"/>
                </a:cubicBezTo>
                <a:close/>
                <a:moveTo>
                  <a:pt x="387180" y="0"/>
                </a:moveTo>
                <a:lnTo>
                  <a:pt x="559313" y="0"/>
                </a:lnTo>
                <a:cubicBezTo>
                  <a:pt x="582981" y="0"/>
                  <a:pt x="602346" y="19333"/>
                  <a:pt x="602346" y="42963"/>
                </a:cubicBezTo>
                <a:lnTo>
                  <a:pt x="602346" y="214813"/>
                </a:lnTo>
                <a:cubicBezTo>
                  <a:pt x="602346" y="238442"/>
                  <a:pt x="582981" y="257775"/>
                  <a:pt x="559313" y="257775"/>
                </a:cubicBezTo>
                <a:lnTo>
                  <a:pt x="387180" y="257775"/>
                </a:lnTo>
                <a:cubicBezTo>
                  <a:pt x="363512" y="257775"/>
                  <a:pt x="344147" y="238442"/>
                  <a:pt x="344147" y="214813"/>
                </a:cubicBezTo>
                <a:lnTo>
                  <a:pt x="344147" y="42963"/>
                </a:lnTo>
                <a:cubicBezTo>
                  <a:pt x="344147" y="19333"/>
                  <a:pt x="363512" y="0"/>
                  <a:pt x="387180" y="0"/>
                </a:cubicBezTo>
                <a:close/>
                <a:moveTo>
                  <a:pt x="43021" y="0"/>
                </a:moveTo>
                <a:lnTo>
                  <a:pt x="215107" y="0"/>
                </a:lnTo>
                <a:cubicBezTo>
                  <a:pt x="238768" y="0"/>
                  <a:pt x="258128" y="19333"/>
                  <a:pt x="258128" y="42963"/>
                </a:cubicBezTo>
                <a:lnTo>
                  <a:pt x="258128" y="214813"/>
                </a:lnTo>
                <a:cubicBezTo>
                  <a:pt x="258128" y="238442"/>
                  <a:pt x="238768" y="257775"/>
                  <a:pt x="215107" y="257775"/>
                </a:cubicBezTo>
                <a:lnTo>
                  <a:pt x="43021" y="257775"/>
                </a:lnTo>
                <a:cubicBezTo>
                  <a:pt x="19360" y="257775"/>
                  <a:pt x="0" y="238442"/>
                  <a:pt x="0" y="214813"/>
                </a:cubicBezTo>
                <a:lnTo>
                  <a:pt x="0" y="42963"/>
                </a:lnTo>
                <a:cubicBezTo>
                  <a:pt x="0" y="19333"/>
                  <a:pt x="19360" y="0"/>
                  <a:pt x="43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692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E7CCB25B-CCB7-060D-2F71-3747F70BF10D}"/>
              </a:ext>
            </a:extLst>
          </p:cNvPr>
          <p:cNvSpPr/>
          <p:nvPr/>
        </p:nvSpPr>
        <p:spPr>
          <a:xfrm>
            <a:off x="548826" y="508000"/>
            <a:ext cx="11094348" cy="5842000"/>
          </a:xfrm>
          <a:prstGeom prst="roundRect">
            <a:avLst>
              <a:gd name="adj" fmla="val 4120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4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9091" t="-13123" r="-9091" b="-13123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A4F61F6-0BCB-D57E-5E24-CE3021A47EAF}"/>
              </a:ext>
            </a:extLst>
          </p:cNvPr>
          <p:cNvSpPr txBox="1"/>
          <p:nvPr/>
        </p:nvSpPr>
        <p:spPr>
          <a:xfrm>
            <a:off x="1147859" y="2413337"/>
            <a:ext cx="68643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0">
                      <a:srgbClr val="0056FE"/>
                    </a:gs>
                    <a:gs pos="100000">
                      <a:srgbClr val="D04FE7"/>
                    </a:gs>
                  </a:gsLst>
                  <a:lin ang="0" scaled="0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汇报完毕   恳请指正</a:t>
            </a:r>
          </a:p>
        </p:txBody>
      </p:sp>
      <p:pic>
        <p:nvPicPr>
          <p:cNvPr id="26" name="Picture 2" descr="双十二">
            <a:extLst>
              <a:ext uri="{FF2B5EF4-FFF2-40B4-BE49-F238E27FC236}">
                <a16:creationId xmlns:a16="http://schemas.microsoft.com/office/drawing/2014/main" id="{063B4850-4C8F-501C-3DAE-3E6B3AA728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9066291" y="877794"/>
            <a:ext cx="1386029" cy="144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PNG素材">
            <a:extLst>
              <a:ext uri="{FF2B5EF4-FFF2-40B4-BE49-F238E27FC236}">
                <a16:creationId xmlns:a16="http://schemas.microsoft.com/office/drawing/2014/main" id="{80B37697-95AD-7C91-AF83-D2F32CF22E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5" t="23470" r="35286" b="60935"/>
          <a:stretch/>
        </p:blipFill>
        <p:spPr bwMode="auto">
          <a:xfrm>
            <a:off x="9860499" y="3181176"/>
            <a:ext cx="1183642" cy="13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9783B67A-5C59-88D0-DFE3-8A8797FFBC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7564" y="2896839"/>
            <a:ext cx="545537" cy="56867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CA7BA83-8E53-A507-FCD1-6154922E952A}"/>
              </a:ext>
            </a:extLst>
          </p:cNvPr>
          <p:cNvSpPr txBox="1"/>
          <p:nvPr/>
        </p:nvSpPr>
        <p:spPr>
          <a:xfrm>
            <a:off x="1248728" y="3429000"/>
            <a:ext cx="65991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75000"/>
                  </a:schemeClr>
                </a:solidFill>
              </a:rPr>
              <a:t>Please correct after the report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AF3DFB7-B965-EE45-A3BC-472356A6C377}"/>
              </a:ext>
            </a:extLst>
          </p:cNvPr>
          <p:cNvSpPr/>
          <p:nvPr/>
        </p:nvSpPr>
        <p:spPr>
          <a:xfrm>
            <a:off x="1271588" y="4202885"/>
            <a:ext cx="2260600" cy="53044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56FE"/>
              </a:gs>
              <a:gs pos="100000">
                <a:srgbClr val="D04FE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汇报人：豆芽</a:t>
            </a:r>
          </a:p>
        </p:txBody>
      </p:sp>
      <p:pic>
        <p:nvPicPr>
          <p:cNvPr id="40" name="Picture 2" descr="双十二">
            <a:extLst>
              <a:ext uri="{FF2B5EF4-FFF2-40B4-BE49-F238E27FC236}">
                <a16:creationId xmlns:a16="http://schemas.microsoft.com/office/drawing/2014/main" id="{BBE39A83-684E-BACD-FBA4-E6F2C98D2F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9020332" y="4990284"/>
            <a:ext cx="532152" cy="55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095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40F884-2349-0C49-184F-0AAECC487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21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08CE0B-7F0A-1772-157A-6DAC28664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424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豆芽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PNG素材">
            <a:extLst>
              <a:ext uri="{FF2B5EF4-FFF2-40B4-BE49-F238E27FC236}">
                <a16:creationId xmlns:a16="http://schemas.microsoft.com/office/drawing/2014/main" id="{820A94A0-D737-2038-4FD7-13FE330D62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5" t="23470" r="35286" b="60935"/>
          <a:stretch/>
        </p:blipFill>
        <p:spPr bwMode="auto">
          <a:xfrm>
            <a:off x="971280" y="1829241"/>
            <a:ext cx="776690" cy="89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48530EF0-C6D9-CCFE-7193-9F7AB269D08A}"/>
              </a:ext>
            </a:extLst>
          </p:cNvPr>
          <p:cNvSpPr/>
          <p:nvPr/>
        </p:nvSpPr>
        <p:spPr>
          <a:xfrm>
            <a:off x="1359626" y="2088707"/>
            <a:ext cx="2673363" cy="4062759"/>
          </a:xfrm>
          <a:prstGeom prst="roundRect">
            <a:avLst>
              <a:gd name="adj" fmla="val 13159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50859" t="-51411" r="-305197" b="-17391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8FC9D8B-590F-2761-91FB-DEEB8D10E4A0}"/>
              </a:ext>
            </a:extLst>
          </p:cNvPr>
          <p:cNvSpPr/>
          <p:nvPr/>
        </p:nvSpPr>
        <p:spPr>
          <a:xfrm>
            <a:off x="4759319" y="2088707"/>
            <a:ext cx="2673363" cy="4062759"/>
          </a:xfrm>
          <a:prstGeom prst="roundRect">
            <a:avLst>
              <a:gd name="adj" fmla="val 13159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78028" t="-51411" r="-178028" b="-17391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A6C04C0-5A84-B25B-9BB4-78635859CA92}"/>
              </a:ext>
            </a:extLst>
          </p:cNvPr>
          <p:cNvSpPr/>
          <p:nvPr/>
        </p:nvSpPr>
        <p:spPr>
          <a:xfrm>
            <a:off x="8159012" y="2088707"/>
            <a:ext cx="2673363" cy="4062759"/>
          </a:xfrm>
          <a:prstGeom prst="roundRect">
            <a:avLst>
              <a:gd name="adj" fmla="val 13159"/>
            </a:avLst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5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305197" t="-51411" r="-50859" b="-17391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D557186-79C1-C4AB-270E-5197B535C7FE}"/>
              </a:ext>
            </a:extLst>
          </p:cNvPr>
          <p:cNvGrpSpPr/>
          <p:nvPr/>
        </p:nvGrpSpPr>
        <p:grpSpPr>
          <a:xfrm>
            <a:off x="3461576" y="706534"/>
            <a:ext cx="5268849" cy="953810"/>
            <a:chOff x="3453003" y="916807"/>
            <a:chExt cx="5268849" cy="95381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2082217-74DA-53B8-9B6D-B602C621197A}"/>
                </a:ext>
              </a:extLst>
            </p:cNvPr>
            <p:cNvSpPr txBox="1"/>
            <p:nvPr/>
          </p:nvSpPr>
          <p:spPr>
            <a:xfrm>
              <a:off x="3453003" y="916807"/>
              <a:ext cx="52669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 b="1" dirty="0">
                  <a:ln>
                    <a:gradFill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5000">
                          <a:schemeClr val="bg1">
                            <a:lumMod val="5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CONTENTS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0D36CD8-58D8-CB67-B3C5-F27B0E9211B8}"/>
                </a:ext>
              </a:extLst>
            </p:cNvPr>
            <p:cNvSpPr txBox="1"/>
            <p:nvPr/>
          </p:nvSpPr>
          <p:spPr>
            <a:xfrm>
              <a:off x="3454908" y="947287"/>
              <a:ext cx="5266944" cy="9233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5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CONTENTS</a:t>
              </a:r>
            </a:p>
          </p:txBody>
        </p:sp>
      </p:grpSp>
      <p:pic>
        <p:nvPicPr>
          <p:cNvPr id="13" name="Picture 2" descr="双十二">
            <a:extLst>
              <a:ext uri="{FF2B5EF4-FFF2-40B4-BE49-F238E27FC236}">
                <a16:creationId xmlns:a16="http://schemas.microsoft.com/office/drawing/2014/main" id="{8FB026DA-A58B-2A29-EEF4-79A05E414C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10519221" y="5690263"/>
            <a:ext cx="852728" cy="88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0FF18BE3-A7C6-C409-2258-EA648B4043DF}"/>
              </a:ext>
            </a:extLst>
          </p:cNvPr>
          <p:cNvGrpSpPr/>
          <p:nvPr/>
        </p:nvGrpSpPr>
        <p:grpSpPr>
          <a:xfrm>
            <a:off x="2390457" y="2675091"/>
            <a:ext cx="472801" cy="917217"/>
            <a:chOff x="2285249" y="2730962"/>
            <a:chExt cx="472801" cy="917217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01C1EB2-984D-9D44-A1F1-62DF64D93A70}"/>
                </a:ext>
              </a:extLst>
            </p:cNvPr>
            <p:cNvSpPr/>
            <p:nvPr/>
          </p:nvSpPr>
          <p:spPr>
            <a:xfrm>
              <a:off x="2285249" y="2730962"/>
              <a:ext cx="472801" cy="917217"/>
            </a:xfrm>
            <a:custGeom>
              <a:avLst/>
              <a:gdLst>
                <a:gd name="connsiteX0" fmla="*/ 569986 w 952153"/>
                <a:gd name="connsiteY0" fmla="*/ 493225 h 1847145"/>
                <a:gd name="connsiteX1" fmla="*/ 437697 w 952153"/>
                <a:gd name="connsiteY1" fmla="*/ 579785 h 1847145"/>
                <a:gd name="connsiteX2" fmla="*/ 0 w 952153"/>
                <a:gd name="connsiteY2" fmla="*/ 485060 h 1847145"/>
                <a:gd name="connsiteX3" fmla="*/ 0 w 952153"/>
                <a:gd name="connsiteY3" fmla="*/ 485060 h 1847145"/>
                <a:gd name="connsiteX4" fmla="*/ 610816 w 952153"/>
                <a:gd name="connsiteY4" fmla="*/ 0 h 1847145"/>
                <a:gd name="connsiteX5" fmla="*/ 952154 w 952153"/>
                <a:gd name="connsiteY5" fmla="*/ 0 h 1847145"/>
                <a:gd name="connsiteX6" fmla="*/ 952154 w 952153"/>
                <a:gd name="connsiteY6" fmla="*/ 1847146 h 1847145"/>
                <a:gd name="connsiteX7" fmla="*/ 952154 w 952153"/>
                <a:gd name="connsiteY7" fmla="*/ 1847146 h 1847145"/>
                <a:gd name="connsiteX8" fmla="*/ 569986 w 952153"/>
                <a:gd name="connsiteY8" fmla="*/ 1464978 h 1847145"/>
                <a:gd name="connsiteX9" fmla="*/ 569986 w 952153"/>
                <a:gd name="connsiteY9" fmla="*/ 493225 h 18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153" h="1847145">
                  <a:moveTo>
                    <a:pt x="569986" y="493225"/>
                  </a:moveTo>
                  <a:lnTo>
                    <a:pt x="437697" y="579785"/>
                  </a:lnTo>
                  <a:cubicBezTo>
                    <a:pt x="290709" y="674510"/>
                    <a:pt x="94725" y="632047"/>
                    <a:pt x="0" y="485060"/>
                  </a:cubicBezTo>
                  <a:lnTo>
                    <a:pt x="0" y="485060"/>
                  </a:lnTo>
                  <a:lnTo>
                    <a:pt x="610816" y="0"/>
                  </a:lnTo>
                  <a:lnTo>
                    <a:pt x="952154" y="0"/>
                  </a:lnTo>
                  <a:lnTo>
                    <a:pt x="952154" y="1847146"/>
                  </a:lnTo>
                  <a:lnTo>
                    <a:pt x="952154" y="1847146"/>
                  </a:lnTo>
                  <a:cubicBezTo>
                    <a:pt x="741471" y="1847146"/>
                    <a:pt x="569986" y="1675660"/>
                    <a:pt x="569986" y="1464978"/>
                  </a:cubicBezTo>
                  <a:lnTo>
                    <a:pt x="569986" y="493225"/>
                  </a:lnTo>
                  <a:close/>
                </a:path>
              </a:pathLst>
            </a:custGeom>
            <a:gradFill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EF49E10-C9E8-75BB-B245-74733F8EF126}"/>
                </a:ext>
              </a:extLst>
            </p:cNvPr>
            <p:cNvSpPr/>
            <p:nvPr/>
          </p:nvSpPr>
          <p:spPr>
            <a:xfrm>
              <a:off x="2568281" y="2950275"/>
              <a:ext cx="189769" cy="697904"/>
            </a:xfrm>
            <a:custGeom>
              <a:avLst/>
              <a:gdLst>
                <a:gd name="connsiteX0" fmla="*/ 0 w 382168"/>
                <a:gd name="connsiteY0" fmla="*/ 1023312 h 1405479"/>
                <a:gd name="connsiteX1" fmla="*/ 382168 w 382168"/>
                <a:gd name="connsiteY1" fmla="*/ 1405480 h 1405479"/>
                <a:gd name="connsiteX2" fmla="*/ 382168 w 382168"/>
                <a:gd name="connsiteY2" fmla="*/ 236111 h 1405479"/>
                <a:gd name="connsiteX3" fmla="*/ 0 w 382168"/>
                <a:gd name="connsiteY3" fmla="*/ 51559 h 1405479"/>
                <a:gd name="connsiteX4" fmla="*/ 0 w 382168"/>
                <a:gd name="connsiteY4" fmla="*/ 51559 h 1405479"/>
                <a:gd name="connsiteX5" fmla="*/ 0 w 382168"/>
                <a:gd name="connsiteY5" fmla="*/ 1023312 h 140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168" h="1405479">
                  <a:moveTo>
                    <a:pt x="0" y="1023312"/>
                  </a:moveTo>
                  <a:cubicBezTo>
                    <a:pt x="0" y="1233994"/>
                    <a:pt x="171486" y="1405480"/>
                    <a:pt x="382168" y="1405480"/>
                  </a:cubicBezTo>
                  <a:lnTo>
                    <a:pt x="382168" y="236111"/>
                  </a:lnTo>
                  <a:cubicBezTo>
                    <a:pt x="382168" y="38494"/>
                    <a:pt x="155154" y="-70930"/>
                    <a:pt x="0" y="51559"/>
                  </a:cubicBezTo>
                  <a:lnTo>
                    <a:pt x="0" y="51559"/>
                  </a:lnTo>
                  <a:lnTo>
                    <a:pt x="0" y="1023312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B1C5324-C839-E904-419B-299AF0E54D62}"/>
              </a:ext>
            </a:extLst>
          </p:cNvPr>
          <p:cNvGrpSpPr/>
          <p:nvPr/>
        </p:nvGrpSpPr>
        <p:grpSpPr>
          <a:xfrm>
            <a:off x="5756200" y="2666981"/>
            <a:ext cx="679600" cy="933437"/>
            <a:chOff x="5658086" y="2619219"/>
            <a:chExt cx="679600" cy="933437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D9CBABE-BCFD-3243-00B5-9E3DB5699FA8}"/>
                </a:ext>
              </a:extLst>
            </p:cNvPr>
            <p:cNvSpPr/>
            <p:nvPr/>
          </p:nvSpPr>
          <p:spPr>
            <a:xfrm>
              <a:off x="5658086" y="2621632"/>
              <a:ext cx="679600" cy="931024"/>
            </a:xfrm>
            <a:custGeom>
              <a:avLst/>
              <a:gdLst>
                <a:gd name="connsiteX0" fmla="*/ 0 w 1368618"/>
                <a:gd name="connsiteY0" fmla="*/ 1873317 h 1874950"/>
                <a:gd name="connsiteX1" fmla="*/ 186185 w 1368618"/>
                <a:gd name="connsiteY1" fmla="*/ 1476451 h 1874950"/>
                <a:gd name="connsiteX2" fmla="*/ 909691 w 1368618"/>
                <a:gd name="connsiteY2" fmla="*/ 591258 h 1874950"/>
                <a:gd name="connsiteX3" fmla="*/ 638580 w 1368618"/>
                <a:gd name="connsiteY3" fmla="*/ 343012 h 1874950"/>
                <a:gd name="connsiteX4" fmla="*/ 442596 w 1368618"/>
                <a:gd name="connsiteY4" fmla="*/ 388741 h 1874950"/>
                <a:gd name="connsiteX5" fmla="*/ 29398 w 1368618"/>
                <a:gd name="connsiteY5" fmla="*/ 289116 h 1874950"/>
                <a:gd name="connsiteX6" fmla="*/ 27764 w 1368618"/>
                <a:gd name="connsiteY6" fmla="*/ 287483 h 1874950"/>
                <a:gd name="connsiteX7" fmla="*/ 669611 w 1368618"/>
                <a:gd name="connsiteY7" fmla="*/ 41 h 1874950"/>
                <a:gd name="connsiteX8" fmla="*/ 1311457 w 1368618"/>
                <a:gd name="connsiteY8" fmla="*/ 556961 h 1874950"/>
                <a:gd name="connsiteX9" fmla="*/ 615715 w 1368618"/>
                <a:gd name="connsiteY9" fmla="*/ 1535246 h 1874950"/>
                <a:gd name="connsiteX10" fmla="*/ 1028914 w 1368618"/>
                <a:gd name="connsiteY10" fmla="*/ 1535246 h 1874950"/>
                <a:gd name="connsiteX11" fmla="*/ 1368619 w 1368618"/>
                <a:gd name="connsiteY11" fmla="*/ 1874951 h 1874950"/>
                <a:gd name="connsiteX12" fmla="*/ 1368619 w 1368618"/>
                <a:gd name="connsiteY12" fmla="*/ 1874951 h 1874950"/>
                <a:gd name="connsiteX13" fmla="*/ 0 w 1368618"/>
                <a:gd name="connsiteY13" fmla="*/ 1874951 h 1874950"/>
                <a:gd name="connsiteX14" fmla="*/ 0 w 1368618"/>
                <a:gd name="connsiteY14" fmla="*/ 1873317 h 187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8618" h="1874950">
                  <a:moveTo>
                    <a:pt x="0" y="1873317"/>
                  </a:moveTo>
                  <a:cubicBezTo>
                    <a:pt x="0" y="1719797"/>
                    <a:pt x="68594" y="1574442"/>
                    <a:pt x="186185" y="1476451"/>
                  </a:cubicBezTo>
                  <a:cubicBezTo>
                    <a:pt x="681043" y="1063252"/>
                    <a:pt x="909691" y="805207"/>
                    <a:pt x="909691" y="591258"/>
                  </a:cubicBezTo>
                  <a:cubicBezTo>
                    <a:pt x="909691" y="457336"/>
                    <a:pt x="821498" y="343012"/>
                    <a:pt x="638580" y="343012"/>
                  </a:cubicBezTo>
                  <a:cubicBezTo>
                    <a:pt x="579785" y="343012"/>
                    <a:pt x="514457" y="357711"/>
                    <a:pt x="442596" y="388741"/>
                  </a:cubicBezTo>
                  <a:cubicBezTo>
                    <a:pt x="297242" y="454069"/>
                    <a:pt x="127389" y="414873"/>
                    <a:pt x="29398" y="289116"/>
                  </a:cubicBezTo>
                  <a:lnTo>
                    <a:pt x="27764" y="287483"/>
                  </a:lnTo>
                  <a:cubicBezTo>
                    <a:pt x="253145" y="42504"/>
                    <a:pt x="529156" y="41"/>
                    <a:pt x="669611" y="41"/>
                  </a:cubicBezTo>
                  <a:cubicBezTo>
                    <a:pt x="1020748" y="-3226"/>
                    <a:pt x="1311457" y="191125"/>
                    <a:pt x="1311457" y="556961"/>
                  </a:cubicBezTo>
                  <a:cubicBezTo>
                    <a:pt x="1311457" y="908098"/>
                    <a:pt x="958686" y="1278834"/>
                    <a:pt x="615715" y="1535246"/>
                  </a:cubicBezTo>
                  <a:lnTo>
                    <a:pt x="1028914" y="1535246"/>
                  </a:lnTo>
                  <a:cubicBezTo>
                    <a:pt x="1216732" y="1535246"/>
                    <a:pt x="1368619" y="1687133"/>
                    <a:pt x="1368619" y="1874951"/>
                  </a:cubicBezTo>
                  <a:lnTo>
                    <a:pt x="1368619" y="1874951"/>
                  </a:lnTo>
                  <a:lnTo>
                    <a:pt x="0" y="1874951"/>
                  </a:lnTo>
                  <a:lnTo>
                    <a:pt x="0" y="1873317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D194054-3E43-13F8-2305-0052BC15BEAB}"/>
                </a:ext>
              </a:extLst>
            </p:cNvPr>
            <p:cNvSpPr/>
            <p:nvPr/>
          </p:nvSpPr>
          <p:spPr>
            <a:xfrm>
              <a:off x="5671873" y="2619219"/>
              <a:ext cx="503915" cy="459014"/>
            </a:xfrm>
            <a:custGeom>
              <a:avLst/>
              <a:gdLst>
                <a:gd name="connsiteX0" fmla="*/ 0 w 1014815"/>
                <a:gd name="connsiteY0" fmla="*/ 290709 h 924389"/>
                <a:gd name="connsiteX1" fmla="*/ 1633 w 1014815"/>
                <a:gd name="connsiteY1" fmla="*/ 292342 h 924389"/>
                <a:gd name="connsiteX2" fmla="*/ 414832 w 1014815"/>
                <a:gd name="connsiteY2" fmla="*/ 391967 h 924389"/>
                <a:gd name="connsiteX3" fmla="*/ 610816 w 1014815"/>
                <a:gd name="connsiteY3" fmla="*/ 346238 h 924389"/>
                <a:gd name="connsiteX4" fmla="*/ 881926 w 1014815"/>
                <a:gd name="connsiteY4" fmla="*/ 594484 h 924389"/>
                <a:gd name="connsiteX5" fmla="*/ 736572 w 1014815"/>
                <a:gd name="connsiteY5" fmla="*/ 924389 h 924389"/>
                <a:gd name="connsiteX6" fmla="*/ 1002783 w 1014815"/>
                <a:gd name="connsiteY6" fmla="*/ 463828 h 924389"/>
                <a:gd name="connsiteX7" fmla="*/ 648379 w 1014815"/>
                <a:gd name="connsiteY7" fmla="*/ 0 h 924389"/>
                <a:gd name="connsiteX8" fmla="*/ 645113 w 1014815"/>
                <a:gd name="connsiteY8" fmla="*/ 0 h 924389"/>
                <a:gd name="connsiteX9" fmla="*/ 0 w 1014815"/>
                <a:gd name="connsiteY9" fmla="*/ 290709 h 92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4815" h="924389">
                  <a:moveTo>
                    <a:pt x="0" y="290709"/>
                  </a:moveTo>
                  <a:lnTo>
                    <a:pt x="1633" y="292342"/>
                  </a:lnTo>
                  <a:cubicBezTo>
                    <a:pt x="99625" y="418098"/>
                    <a:pt x="269477" y="457295"/>
                    <a:pt x="414832" y="391967"/>
                  </a:cubicBezTo>
                  <a:cubicBezTo>
                    <a:pt x="485060" y="360937"/>
                    <a:pt x="552021" y="346238"/>
                    <a:pt x="610816" y="346238"/>
                  </a:cubicBezTo>
                  <a:cubicBezTo>
                    <a:pt x="793734" y="346238"/>
                    <a:pt x="881926" y="460562"/>
                    <a:pt x="881926" y="594484"/>
                  </a:cubicBezTo>
                  <a:cubicBezTo>
                    <a:pt x="881926" y="692476"/>
                    <a:pt x="834564" y="798633"/>
                    <a:pt x="736572" y="924389"/>
                  </a:cubicBezTo>
                  <a:cubicBezTo>
                    <a:pt x="736572" y="924389"/>
                    <a:pt x="930922" y="739838"/>
                    <a:pt x="1002783" y="463828"/>
                  </a:cubicBezTo>
                  <a:cubicBezTo>
                    <a:pt x="1063211" y="231914"/>
                    <a:pt x="888459" y="1633"/>
                    <a:pt x="648379" y="0"/>
                  </a:cubicBezTo>
                  <a:cubicBezTo>
                    <a:pt x="646746" y="0"/>
                    <a:pt x="645113" y="0"/>
                    <a:pt x="645113" y="0"/>
                  </a:cubicBezTo>
                  <a:cubicBezTo>
                    <a:pt x="501392" y="1633"/>
                    <a:pt x="225381" y="45730"/>
                    <a:pt x="0" y="29070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F5A22FC-AA16-C897-D931-10E57A544261}"/>
                </a:ext>
              </a:extLst>
            </p:cNvPr>
            <p:cNvSpPr/>
            <p:nvPr/>
          </p:nvSpPr>
          <p:spPr>
            <a:xfrm>
              <a:off x="5932377" y="3383161"/>
              <a:ext cx="405309" cy="168683"/>
            </a:xfrm>
            <a:custGeom>
              <a:avLst/>
              <a:gdLst>
                <a:gd name="connsiteX0" fmla="*/ 476532 w 816236"/>
                <a:gd name="connsiteY0" fmla="*/ 0 h 339704"/>
                <a:gd name="connsiteX1" fmla="*/ 63333 w 816236"/>
                <a:gd name="connsiteY1" fmla="*/ 0 h 339704"/>
                <a:gd name="connsiteX2" fmla="*/ 63333 w 816236"/>
                <a:gd name="connsiteY2" fmla="*/ 0 h 339704"/>
                <a:gd name="connsiteX3" fmla="*/ 195622 w 816236"/>
                <a:gd name="connsiteY3" fmla="*/ 339705 h 339704"/>
                <a:gd name="connsiteX4" fmla="*/ 816237 w 816236"/>
                <a:gd name="connsiteY4" fmla="*/ 339705 h 339704"/>
                <a:gd name="connsiteX5" fmla="*/ 476532 w 816236"/>
                <a:gd name="connsiteY5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236" h="339704">
                  <a:moveTo>
                    <a:pt x="476532" y="0"/>
                  </a:moveTo>
                  <a:lnTo>
                    <a:pt x="63333" y="0"/>
                  </a:lnTo>
                  <a:lnTo>
                    <a:pt x="63333" y="0"/>
                  </a:lnTo>
                  <a:cubicBezTo>
                    <a:pt x="-67323" y="120856"/>
                    <a:pt x="17604" y="339705"/>
                    <a:pt x="195622" y="339705"/>
                  </a:cubicBezTo>
                  <a:lnTo>
                    <a:pt x="816237" y="339705"/>
                  </a:lnTo>
                  <a:cubicBezTo>
                    <a:pt x="816237" y="151887"/>
                    <a:pt x="664349" y="0"/>
                    <a:pt x="476532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chemeClr val="accent2">
                    <a:lumMod val="50000"/>
                  </a:schemeClr>
                </a:gs>
                <a:gs pos="0">
                  <a:schemeClr val="accent1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8A0CDF-5856-421F-E967-E6B7476183A7}"/>
              </a:ext>
            </a:extLst>
          </p:cNvPr>
          <p:cNvGrpSpPr/>
          <p:nvPr/>
        </p:nvGrpSpPr>
        <p:grpSpPr>
          <a:xfrm>
            <a:off x="9148189" y="2668580"/>
            <a:ext cx="695009" cy="930238"/>
            <a:chOff x="7897726" y="2723663"/>
            <a:chExt cx="695009" cy="93023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201425E-F2F4-7FAD-F1DF-9BD06F9E3E55}"/>
                </a:ext>
              </a:extLst>
            </p:cNvPr>
            <p:cNvSpPr/>
            <p:nvPr/>
          </p:nvSpPr>
          <p:spPr>
            <a:xfrm>
              <a:off x="7897726" y="2723663"/>
              <a:ext cx="695009" cy="930238"/>
            </a:xfrm>
            <a:custGeom>
              <a:avLst/>
              <a:gdLst>
                <a:gd name="connsiteX0" fmla="*/ 0 w 1399649"/>
                <a:gd name="connsiteY0" fmla="*/ 1659328 h 1873369"/>
                <a:gd name="connsiteX1" fmla="*/ 0 w 1399649"/>
                <a:gd name="connsiteY1" fmla="*/ 1659328 h 1873369"/>
                <a:gd name="connsiteX2" fmla="*/ 377269 w 1399649"/>
                <a:gd name="connsiteY2" fmla="*/ 1513974 h 1873369"/>
                <a:gd name="connsiteX3" fmla="*/ 601017 w 1399649"/>
                <a:gd name="connsiteY3" fmla="*/ 1545004 h 1873369"/>
                <a:gd name="connsiteX4" fmla="*/ 1002783 w 1399649"/>
                <a:gd name="connsiteY4" fmla="*/ 1236330 h 1873369"/>
                <a:gd name="connsiteX5" fmla="*/ 638580 w 1399649"/>
                <a:gd name="connsiteY5" fmla="*/ 971752 h 1873369"/>
                <a:gd name="connsiteX6" fmla="*/ 375635 w 1399649"/>
                <a:gd name="connsiteY6" fmla="*/ 1037080 h 1873369"/>
                <a:gd name="connsiteX7" fmla="*/ 375635 w 1399649"/>
                <a:gd name="connsiteY7" fmla="*/ 1037080 h 1873369"/>
                <a:gd name="connsiteX8" fmla="*/ 445863 w 1399649"/>
                <a:gd name="connsiteY8" fmla="*/ 645113 h 1873369"/>
                <a:gd name="connsiteX9" fmla="*/ 806800 w 1399649"/>
                <a:gd name="connsiteY9" fmla="*/ 339705 h 1873369"/>
                <a:gd name="connsiteX10" fmla="*/ 432797 w 1399649"/>
                <a:gd name="connsiteY10" fmla="*/ 339705 h 1873369"/>
                <a:gd name="connsiteX11" fmla="*/ 93092 w 1399649"/>
                <a:gd name="connsiteY11" fmla="*/ 0 h 1873369"/>
                <a:gd name="connsiteX12" fmla="*/ 93092 w 1399649"/>
                <a:gd name="connsiteY12" fmla="*/ 0 h 1873369"/>
                <a:gd name="connsiteX13" fmla="*/ 1296759 w 1399649"/>
                <a:gd name="connsiteY13" fmla="*/ 0 h 1873369"/>
                <a:gd name="connsiteX14" fmla="*/ 1296759 w 1399649"/>
                <a:gd name="connsiteY14" fmla="*/ 0 h 1873369"/>
                <a:gd name="connsiteX15" fmla="*/ 1050146 w 1399649"/>
                <a:gd name="connsiteY15" fmla="*/ 543855 h 1873369"/>
                <a:gd name="connsiteX16" fmla="*/ 857428 w 1399649"/>
                <a:gd name="connsiteY16" fmla="*/ 712074 h 1873369"/>
                <a:gd name="connsiteX17" fmla="*/ 1006049 w 1399649"/>
                <a:gd name="connsiteY17" fmla="*/ 739838 h 1873369"/>
                <a:gd name="connsiteX18" fmla="*/ 1399650 w 1399649"/>
                <a:gd name="connsiteY18" fmla="*/ 1249396 h 1873369"/>
                <a:gd name="connsiteX19" fmla="*/ 635314 w 1399649"/>
                <a:gd name="connsiteY19" fmla="*/ 1873277 h 1873369"/>
                <a:gd name="connsiteX20" fmla="*/ 0 w 1399649"/>
                <a:gd name="connsiteY20" fmla="*/ 1659328 h 18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9649" h="1873369">
                  <a:moveTo>
                    <a:pt x="0" y="1659328"/>
                  </a:moveTo>
                  <a:lnTo>
                    <a:pt x="0" y="1659328"/>
                  </a:lnTo>
                  <a:cubicBezTo>
                    <a:pt x="78394" y="1531939"/>
                    <a:pt x="233547" y="1471510"/>
                    <a:pt x="377269" y="1513974"/>
                  </a:cubicBezTo>
                  <a:cubicBezTo>
                    <a:pt x="450762" y="1535205"/>
                    <a:pt x="527523" y="1545004"/>
                    <a:pt x="601017" y="1545004"/>
                  </a:cubicBezTo>
                  <a:cubicBezTo>
                    <a:pt x="841096" y="1545004"/>
                    <a:pt x="1002783" y="1425781"/>
                    <a:pt x="1002783" y="1236330"/>
                  </a:cubicBezTo>
                  <a:cubicBezTo>
                    <a:pt x="1002783" y="1090976"/>
                    <a:pt x="868861" y="971752"/>
                    <a:pt x="638580" y="971752"/>
                  </a:cubicBezTo>
                  <a:cubicBezTo>
                    <a:pt x="543855" y="971752"/>
                    <a:pt x="467094" y="986451"/>
                    <a:pt x="375635" y="1037080"/>
                  </a:cubicBezTo>
                  <a:lnTo>
                    <a:pt x="375635" y="1037080"/>
                  </a:lnTo>
                  <a:cubicBezTo>
                    <a:pt x="300509" y="906424"/>
                    <a:pt x="329906" y="741471"/>
                    <a:pt x="445863" y="645113"/>
                  </a:cubicBezTo>
                  <a:lnTo>
                    <a:pt x="806800" y="339705"/>
                  </a:lnTo>
                  <a:lnTo>
                    <a:pt x="432797" y="339705"/>
                  </a:lnTo>
                  <a:cubicBezTo>
                    <a:pt x="244980" y="339705"/>
                    <a:pt x="93092" y="187818"/>
                    <a:pt x="93092" y="0"/>
                  </a:cubicBezTo>
                  <a:lnTo>
                    <a:pt x="93092" y="0"/>
                  </a:lnTo>
                  <a:lnTo>
                    <a:pt x="1296759" y="0"/>
                  </a:lnTo>
                  <a:lnTo>
                    <a:pt x="1296759" y="0"/>
                  </a:lnTo>
                  <a:cubicBezTo>
                    <a:pt x="1296759" y="209049"/>
                    <a:pt x="1206933" y="406666"/>
                    <a:pt x="1050146" y="543855"/>
                  </a:cubicBezTo>
                  <a:lnTo>
                    <a:pt x="857428" y="712074"/>
                  </a:lnTo>
                  <a:cubicBezTo>
                    <a:pt x="908057" y="715340"/>
                    <a:pt x="957053" y="726773"/>
                    <a:pt x="1006049" y="739838"/>
                  </a:cubicBezTo>
                  <a:cubicBezTo>
                    <a:pt x="1234697" y="805166"/>
                    <a:pt x="1399650" y="988084"/>
                    <a:pt x="1399650" y="1249396"/>
                  </a:cubicBezTo>
                  <a:cubicBezTo>
                    <a:pt x="1399650" y="1669127"/>
                    <a:pt x="1051779" y="1873277"/>
                    <a:pt x="635314" y="1873277"/>
                  </a:cubicBezTo>
                  <a:cubicBezTo>
                    <a:pt x="367469" y="1876543"/>
                    <a:pt x="145355" y="1793250"/>
                    <a:pt x="0" y="1659328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C52E2A6-22D7-B5DC-5171-0FAA2E9EB12F}"/>
                </a:ext>
              </a:extLst>
            </p:cNvPr>
            <p:cNvSpPr/>
            <p:nvPr/>
          </p:nvSpPr>
          <p:spPr>
            <a:xfrm>
              <a:off x="7944763" y="2723663"/>
              <a:ext cx="387760" cy="168683"/>
            </a:xfrm>
            <a:custGeom>
              <a:avLst/>
              <a:gdLst>
                <a:gd name="connsiteX0" fmla="*/ 0 w 780894"/>
                <a:gd name="connsiteY0" fmla="*/ 0 h 339704"/>
                <a:gd name="connsiteX1" fmla="*/ 339705 w 780894"/>
                <a:gd name="connsiteY1" fmla="*/ 339705 h 339704"/>
                <a:gd name="connsiteX2" fmla="*/ 713707 w 780894"/>
                <a:gd name="connsiteY2" fmla="*/ 339705 h 339704"/>
                <a:gd name="connsiteX3" fmla="*/ 713707 w 780894"/>
                <a:gd name="connsiteY3" fmla="*/ 339705 h 339704"/>
                <a:gd name="connsiteX4" fmla="*/ 586318 w 780894"/>
                <a:gd name="connsiteY4" fmla="*/ 0 h 339704"/>
                <a:gd name="connsiteX5" fmla="*/ 0 w 780894"/>
                <a:gd name="connsiteY5" fmla="*/ 0 h 339704"/>
                <a:gd name="connsiteX6" fmla="*/ 0 w 780894"/>
                <a:gd name="connsiteY6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94" h="339704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713707" y="339705"/>
                  </a:lnTo>
                  <a:lnTo>
                    <a:pt x="713707" y="339705"/>
                  </a:lnTo>
                  <a:cubicBezTo>
                    <a:pt x="849262" y="222115"/>
                    <a:pt x="765969" y="0"/>
                    <a:pt x="586318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3E276859-7DA8-44D9-9A70-46174558D24A}"/>
              </a:ext>
            </a:extLst>
          </p:cNvPr>
          <p:cNvSpPr txBox="1"/>
          <p:nvPr/>
        </p:nvSpPr>
        <p:spPr>
          <a:xfrm>
            <a:off x="1746572" y="4022795"/>
            <a:ext cx="1899470" cy="9204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您的标题内容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38DF3C4-51E3-1838-7DC7-3004FB99F873}"/>
              </a:ext>
            </a:extLst>
          </p:cNvPr>
          <p:cNvSpPr txBox="1"/>
          <p:nvPr/>
        </p:nvSpPr>
        <p:spPr>
          <a:xfrm>
            <a:off x="5147218" y="4022795"/>
            <a:ext cx="1899470" cy="9204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您的标题内容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FF0BE97-8931-5917-CD03-DC451373968A}"/>
              </a:ext>
            </a:extLst>
          </p:cNvPr>
          <p:cNvSpPr txBox="1"/>
          <p:nvPr/>
        </p:nvSpPr>
        <p:spPr>
          <a:xfrm>
            <a:off x="8545958" y="4022795"/>
            <a:ext cx="1899470" cy="9204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您的标题内容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13A20F6-9473-9A0F-1832-A8100DB61BA8}"/>
              </a:ext>
            </a:extLst>
          </p:cNvPr>
          <p:cNvSpPr txBox="1"/>
          <p:nvPr/>
        </p:nvSpPr>
        <p:spPr>
          <a:xfrm>
            <a:off x="1774824" y="5023013"/>
            <a:ext cx="1811339" cy="533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Please enter </a:t>
            </a:r>
          </a:p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title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294DA48-9E2D-E9B1-D0A6-83E7B64D8B10}"/>
              </a:ext>
            </a:extLst>
          </p:cNvPr>
          <p:cNvSpPr txBox="1"/>
          <p:nvPr/>
        </p:nvSpPr>
        <p:spPr>
          <a:xfrm>
            <a:off x="5191283" y="5023013"/>
            <a:ext cx="1811339" cy="533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Please enter </a:t>
            </a:r>
          </a:p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title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CA1A6E7-F901-A5FA-AAD9-8D868F1AE6E4}"/>
              </a:ext>
            </a:extLst>
          </p:cNvPr>
          <p:cNvSpPr txBox="1"/>
          <p:nvPr/>
        </p:nvSpPr>
        <p:spPr>
          <a:xfrm>
            <a:off x="8569324" y="5023013"/>
            <a:ext cx="1811339" cy="533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Please enter </a:t>
            </a:r>
          </a:p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title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49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双十二">
            <a:extLst>
              <a:ext uri="{FF2B5EF4-FFF2-40B4-BE49-F238E27FC236}">
                <a16:creationId xmlns:a16="http://schemas.microsoft.com/office/drawing/2014/main" id="{ABD60269-2F18-8AF1-8EA9-C29C0A4242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8282940" y="4639567"/>
            <a:ext cx="766812" cy="7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NG素材">
            <a:extLst>
              <a:ext uri="{FF2B5EF4-FFF2-40B4-BE49-F238E27FC236}">
                <a16:creationId xmlns:a16="http://schemas.microsoft.com/office/drawing/2014/main" id="{C0E3A332-6AF7-4995-1FE3-FA9EDBF39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5" t="23470" r="35286" b="60935"/>
          <a:stretch/>
        </p:blipFill>
        <p:spPr bwMode="auto">
          <a:xfrm>
            <a:off x="9755598" y="1510271"/>
            <a:ext cx="980982" cy="113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065026BF-EB23-34E3-10B8-AB140648B2D8}"/>
              </a:ext>
            </a:extLst>
          </p:cNvPr>
          <p:cNvGrpSpPr/>
          <p:nvPr/>
        </p:nvGrpSpPr>
        <p:grpSpPr>
          <a:xfrm>
            <a:off x="2416875" y="2716546"/>
            <a:ext cx="1053094" cy="1361310"/>
            <a:chOff x="2197527" y="2416436"/>
            <a:chExt cx="1368634" cy="176920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A608FCD-02F3-5C66-F184-4B57467C3E34}"/>
                </a:ext>
              </a:extLst>
            </p:cNvPr>
            <p:cNvSpPr/>
            <p:nvPr/>
          </p:nvSpPr>
          <p:spPr>
            <a:xfrm>
              <a:off x="2197527" y="2416436"/>
              <a:ext cx="1368627" cy="1769200"/>
            </a:xfrm>
            <a:custGeom>
              <a:avLst/>
              <a:gdLst>
                <a:gd name="connsiteX0" fmla="*/ 0 w 1473143"/>
                <a:gd name="connsiteY0" fmla="*/ 952154 h 1904307"/>
                <a:gd name="connsiteX1" fmla="*/ 738205 w 1473143"/>
                <a:gd name="connsiteY1" fmla="*/ 0 h 1904307"/>
                <a:gd name="connsiteX2" fmla="*/ 1473144 w 1473143"/>
                <a:gd name="connsiteY2" fmla="*/ 952154 h 1904307"/>
                <a:gd name="connsiteX3" fmla="*/ 738205 w 1473143"/>
                <a:gd name="connsiteY3" fmla="*/ 1904307 h 1904307"/>
                <a:gd name="connsiteX4" fmla="*/ 0 w 1473143"/>
                <a:gd name="connsiteY4" fmla="*/ 952154 h 1904307"/>
                <a:gd name="connsiteX5" fmla="*/ 1076277 w 1473143"/>
                <a:gd name="connsiteY5" fmla="*/ 952154 h 1904307"/>
                <a:gd name="connsiteX6" fmla="*/ 739838 w 1473143"/>
                <a:gd name="connsiteY6" fmla="*/ 341338 h 1904307"/>
                <a:gd name="connsiteX7" fmla="*/ 398500 w 1473143"/>
                <a:gd name="connsiteY7" fmla="*/ 952154 h 1904307"/>
                <a:gd name="connsiteX8" fmla="*/ 739838 w 1473143"/>
                <a:gd name="connsiteY8" fmla="*/ 1562969 h 1904307"/>
                <a:gd name="connsiteX9" fmla="*/ 1076277 w 1473143"/>
                <a:gd name="connsiteY9" fmla="*/ 952154 h 19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3143" h="1904307">
                  <a:moveTo>
                    <a:pt x="0" y="952154"/>
                  </a:moveTo>
                  <a:cubicBezTo>
                    <a:pt x="0" y="393601"/>
                    <a:pt x="302141" y="0"/>
                    <a:pt x="738205" y="0"/>
                  </a:cubicBezTo>
                  <a:cubicBezTo>
                    <a:pt x="1171002" y="0"/>
                    <a:pt x="1473144" y="393601"/>
                    <a:pt x="1473144" y="952154"/>
                  </a:cubicBezTo>
                  <a:cubicBezTo>
                    <a:pt x="1473144" y="1510707"/>
                    <a:pt x="1171002" y="1904307"/>
                    <a:pt x="738205" y="1904307"/>
                  </a:cubicBezTo>
                  <a:cubicBezTo>
                    <a:pt x="302141" y="1904307"/>
                    <a:pt x="0" y="1510707"/>
                    <a:pt x="0" y="952154"/>
                  </a:cubicBezTo>
                  <a:close/>
                  <a:moveTo>
                    <a:pt x="1076277" y="952154"/>
                  </a:moveTo>
                  <a:cubicBezTo>
                    <a:pt x="1076277" y="592851"/>
                    <a:pt x="961953" y="341338"/>
                    <a:pt x="739838" y="341338"/>
                  </a:cubicBezTo>
                  <a:cubicBezTo>
                    <a:pt x="514457" y="341338"/>
                    <a:pt x="398500" y="592851"/>
                    <a:pt x="398500" y="952154"/>
                  </a:cubicBezTo>
                  <a:cubicBezTo>
                    <a:pt x="398500" y="1311457"/>
                    <a:pt x="516091" y="1562969"/>
                    <a:pt x="739838" y="1562969"/>
                  </a:cubicBezTo>
                  <a:cubicBezTo>
                    <a:pt x="961953" y="1562969"/>
                    <a:pt x="1076277" y="1311457"/>
                    <a:pt x="1076277" y="952154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6F821CA-8A54-34BE-1968-1504349FBFD6}"/>
                </a:ext>
              </a:extLst>
            </p:cNvPr>
            <p:cNvSpPr/>
            <p:nvPr/>
          </p:nvSpPr>
          <p:spPr>
            <a:xfrm>
              <a:off x="2566237" y="2424023"/>
              <a:ext cx="999924" cy="1749475"/>
            </a:xfrm>
            <a:custGeom>
              <a:avLst/>
              <a:gdLst>
                <a:gd name="connsiteX0" fmla="*/ 444230 w 1076284"/>
                <a:gd name="connsiteY0" fmla="*/ 0 h 1883076"/>
                <a:gd name="connsiteX1" fmla="*/ 0 w 1076284"/>
                <a:gd name="connsiteY1" fmla="*/ 906425 h 1883076"/>
                <a:gd name="connsiteX2" fmla="*/ 341339 w 1076284"/>
                <a:gd name="connsiteY2" fmla="*/ 333172 h 1883076"/>
                <a:gd name="connsiteX3" fmla="*/ 677777 w 1076284"/>
                <a:gd name="connsiteY3" fmla="*/ 943988 h 1883076"/>
                <a:gd name="connsiteX4" fmla="*/ 341339 w 1076284"/>
                <a:gd name="connsiteY4" fmla="*/ 1554803 h 1883076"/>
                <a:gd name="connsiteX5" fmla="*/ 65328 w 1076284"/>
                <a:gd name="connsiteY5" fmla="*/ 1340855 h 1883076"/>
                <a:gd name="connsiteX6" fmla="*/ 478527 w 1076284"/>
                <a:gd name="connsiteY6" fmla="*/ 1883076 h 1883076"/>
                <a:gd name="connsiteX7" fmla="*/ 1076277 w 1076284"/>
                <a:gd name="connsiteY7" fmla="*/ 945621 h 1883076"/>
                <a:gd name="connsiteX8" fmla="*/ 444230 w 1076284"/>
                <a:gd name="connsiteY8" fmla="*/ 0 h 188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284" h="1883076">
                  <a:moveTo>
                    <a:pt x="444230" y="0"/>
                  </a:moveTo>
                  <a:cubicBezTo>
                    <a:pt x="184552" y="173119"/>
                    <a:pt x="6533" y="512824"/>
                    <a:pt x="0" y="906425"/>
                  </a:cubicBezTo>
                  <a:cubicBezTo>
                    <a:pt x="8166" y="566719"/>
                    <a:pt x="124124" y="333172"/>
                    <a:pt x="341339" y="333172"/>
                  </a:cubicBezTo>
                  <a:cubicBezTo>
                    <a:pt x="563453" y="333172"/>
                    <a:pt x="677777" y="584685"/>
                    <a:pt x="677777" y="943988"/>
                  </a:cubicBezTo>
                  <a:cubicBezTo>
                    <a:pt x="677777" y="1303291"/>
                    <a:pt x="563453" y="1554803"/>
                    <a:pt x="341339" y="1554803"/>
                  </a:cubicBezTo>
                  <a:cubicBezTo>
                    <a:pt x="213949" y="1554803"/>
                    <a:pt x="120857" y="1474777"/>
                    <a:pt x="65328" y="1340855"/>
                  </a:cubicBezTo>
                  <a:cubicBezTo>
                    <a:pt x="145355" y="1579301"/>
                    <a:pt x="293975" y="1772019"/>
                    <a:pt x="478527" y="1883076"/>
                  </a:cubicBezTo>
                  <a:cubicBezTo>
                    <a:pt x="836197" y="1807949"/>
                    <a:pt x="1076277" y="1442113"/>
                    <a:pt x="1076277" y="945621"/>
                  </a:cubicBezTo>
                  <a:cubicBezTo>
                    <a:pt x="1077910" y="431164"/>
                    <a:pt x="823132" y="57162"/>
                    <a:pt x="444230" y="0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992138-D5F1-6211-EFC5-4A3857A4D0B0}"/>
              </a:ext>
            </a:extLst>
          </p:cNvPr>
          <p:cNvGrpSpPr/>
          <p:nvPr/>
        </p:nvGrpSpPr>
        <p:grpSpPr>
          <a:xfrm>
            <a:off x="3515684" y="2715261"/>
            <a:ext cx="720986" cy="1353256"/>
            <a:chOff x="3795055" y="2524217"/>
            <a:chExt cx="827745" cy="155363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3102C2B-1E3A-9135-D987-B9E112FDEB18}"/>
                </a:ext>
              </a:extLst>
            </p:cNvPr>
            <p:cNvSpPr/>
            <p:nvPr/>
          </p:nvSpPr>
          <p:spPr>
            <a:xfrm>
              <a:off x="3795055" y="2524217"/>
              <a:ext cx="827745" cy="1553639"/>
            </a:xfrm>
            <a:custGeom>
              <a:avLst/>
              <a:gdLst>
                <a:gd name="connsiteX0" fmla="*/ 569986 w 952153"/>
                <a:gd name="connsiteY0" fmla="*/ 493225 h 1847145"/>
                <a:gd name="connsiteX1" fmla="*/ 437697 w 952153"/>
                <a:gd name="connsiteY1" fmla="*/ 579785 h 1847145"/>
                <a:gd name="connsiteX2" fmla="*/ 0 w 952153"/>
                <a:gd name="connsiteY2" fmla="*/ 485060 h 1847145"/>
                <a:gd name="connsiteX3" fmla="*/ 0 w 952153"/>
                <a:gd name="connsiteY3" fmla="*/ 485060 h 1847145"/>
                <a:gd name="connsiteX4" fmla="*/ 610816 w 952153"/>
                <a:gd name="connsiteY4" fmla="*/ 0 h 1847145"/>
                <a:gd name="connsiteX5" fmla="*/ 952154 w 952153"/>
                <a:gd name="connsiteY5" fmla="*/ 0 h 1847145"/>
                <a:gd name="connsiteX6" fmla="*/ 952154 w 952153"/>
                <a:gd name="connsiteY6" fmla="*/ 1847146 h 1847145"/>
                <a:gd name="connsiteX7" fmla="*/ 952154 w 952153"/>
                <a:gd name="connsiteY7" fmla="*/ 1847146 h 1847145"/>
                <a:gd name="connsiteX8" fmla="*/ 569986 w 952153"/>
                <a:gd name="connsiteY8" fmla="*/ 1464978 h 1847145"/>
                <a:gd name="connsiteX9" fmla="*/ 569986 w 952153"/>
                <a:gd name="connsiteY9" fmla="*/ 493225 h 18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153" h="1847145">
                  <a:moveTo>
                    <a:pt x="569986" y="493225"/>
                  </a:moveTo>
                  <a:lnTo>
                    <a:pt x="437697" y="579785"/>
                  </a:lnTo>
                  <a:cubicBezTo>
                    <a:pt x="290709" y="674510"/>
                    <a:pt x="94725" y="632047"/>
                    <a:pt x="0" y="485060"/>
                  </a:cubicBezTo>
                  <a:lnTo>
                    <a:pt x="0" y="485060"/>
                  </a:lnTo>
                  <a:lnTo>
                    <a:pt x="610816" y="0"/>
                  </a:lnTo>
                  <a:lnTo>
                    <a:pt x="952154" y="0"/>
                  </a:lnTo>
                  <a:lnTo>
                    <a:pt x="952154" y="1847146"/>
                  </a:lnTo>
                  <a:lnTo>
                    <a:pt x="952154" y="1847146"/>
                  </a:lnTo>
                  <a:cubicBezTo>
                    <a:pt x="741471" y="1847146"/>
                    <a:pt x="569986" y="1675660"/>
                    <a:pt x="569986" y="1464978"/>
                  </a:cubicBezTo>
                  <a:lnTo>
                    <a:pt x="569986" y="493225"/>
                  </a:lnTo>
                  <a:close/>
                </a:path>
              </a:pathLst>
            </a:custGeom>
            <a:gradFill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469F272-84A3-1D6C-4F67-10BC2CAAF277}"/>
                </a:ext>
              </a:extLst>
            </p:cNvPr>
            <p:cNvSpPr/>
            <p:nvPr/>
          </p:nvSpPr>
          <p:spPr>
            <a:xfrm>
              <a:off x="4290566" y="2895703"/>
              <a:ext cx="332234" cy="1182153"/>
            </a:xfrm>
            <a:custGeom>
              <a:avLst/>
              <a:gdLst>
                <a:gd name="connsiteX0" fmla="*/ 0 w 382168"/>
                <a:gd name="connsiteY0" fmla="*/ 1023312 h 1405479"/>
                <a:gd name="connsiteX1" fmla="*/ 382168 w 382168"/>
                <a:gd name="connsiteY1" fmla="*/ 1405480 h 1405479"/>
                <a:gd name="connsiteX2" fmla="*/ 382168 w 382168"/>
                <a:gd name="connsiteY2" fmla="*/ 236111 h 1405479"/>
                <a:gd name="connsiteX3" fmla="*/ 0 w 382168"/>
                <a:gd name="connsiteY3" fmla="*/ 51559 h 1405479"/>
                <a:gd name="connsiteX4" fmla="*/ 0 w 382168"/>
                <a:gd name="connsiteY4" fmla="*/ 51559 h 1405479"/>
                <a:gd name="connsiteX5" fmla="*/ 0 w 382168"/>
                <a:gd name="connsiteY5" fmla="*/ 1023312 h 140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168" h="1405479">
                  <a:moveTo>
                    <a:pt x="0" y="1023312"/>
                  </a:moveTo>
                  <a:cubicBezTo>
                    <a:pt x="0" y="1233994"/>
                    <a:pt x="171486" y="1405480"/>
                    <a:pt x="382168" y="1405480"/>
                  </a:cubicBezTo>
                  <a:lnTo>
                    <a:pt x="382168" y="236111"/>
                  </a:lnTo>
                  <a:cubicBezTo>
                    <a:pt x="382168" y="38494"/>
                    <a:pt x="155154" y="-70930"/>
                    <a:pt x="0" y="51559"/>
                  </a:cubicBezTo>
                  <a:lnTo>
                    <a:pt x="0" y="51559"/>
                  </a:lnTo>
                  <a:lnTo>
                    <a:pt x="0" y="1023312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dirty="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F622586-809D-E65E-F2D3-191AF38A401F}"/>
              </a:ext>
            </a:extLst>
          </p:cNvPr>
          <p:cNvSpPr txBox="1"/>
          <p:nvPr/>
        </p:nvSpPr>
        <p:spPr>
          <a:xfrm>
            <a:off x="4876902" y="2654340"/>
            <a:ext cx="3731754" cy="12318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请在此输入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您的标题内容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D20077B-D6E3-EE9D-6802-A4424394B280}"/>
              </a:ext>
            </a:extLst>
          </p:cNvPr>
          <p:cNvSpPr txBox="1"/>
          <p:nvPr/>
        </p:nvSpPr>
        <p:spPr>
          <a:xfrm>
            <a:off x="5244039" y="3851910"/>
            <a:ext cx="3038901" cy="262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Please enter your title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2" descr="双十二">
            <a:extLst>
              <a:ext uri="{FF2B5EF4-FFF2-40B4-BE49-F238E27FC236}">
                <a16:creationId xmlns:a16="http://schemas.microsoft.com/office/drawing/2014/main" id="{94B9BFEB-13A0-706E-200E-679FEB50E0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-418627" y="-432846"/>
            <a:ext cx="1386029" cy="144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F5317788-8CDE-6FDE-B868-1125BC66F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5149" y="6024078"/>
            <a:ext cx="767066" cy="799940"/>
          </a:xfrm>
          <a:prstGeom prst="rect">
            <a:avLst/>
          </a:prstGeom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id="{B23FB296-2AF0-9106-FE1E-1B74500E65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6224" y="4577639"/>
            <a:ext cx="443713" cy="46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48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9C21BB-0961-5A63-F8B1-ECBDF5F67703}"/>
              </a:ext>
            </a:extLst>
          </p:cNvPr>
          <p:cNvSpPr txBox="1"/>
          <p:nvPr/>
        </p:nvSpPr>
        <p:spPr>
          <a:xfrm>
            <a:off x="1080001" y="682050"/>
            <a:ext cx="1087018" cy="292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pic>
        <p:nvPicPr>
          <p:cNvPr id="3" name="Picture 2" descr="双十二">
            <a:extLst>
              <a:ext uri="{FF2B5EF4-FFF2-40B4-BE49-F238E27FC236}">
                <a16:creationId xmlns:a16="http://schemas.microsoft.com/office/drawing/2014/main" id="{A808F5DA-5CF7-2261-E23E-FE0437545A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594993" y="596960"/>
            <a:ext cx="443098" cy="46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ï$ḻîde">
            <a:extLst>
              <a:ext uri="{FF2B5EF4-FFF2-40B4-BE49-F238E27FC236}">
                <a16:creationId xmlns:a16="http://schemas.microsoft.com/office/drawing/2014/main" id="{7D99F504-D9B6-0882-44BD-07793F6DB281}"/>
              </a:ext>
            </a:extLst>
          </p:cNvPr>
          <p:cNvSpPr/>
          <p:nvPr/>
        </p:nvSpPr>
        <p:spPr bwMode="auto">
          <a:xfrm>
            <a:off x="738565" y="4173407"/>
            <a:ext cx="2282324" cy="114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这里填入你要表达信息，和你要阐述的相关内容，这里填入你要表达信息。</a:t>
            </a: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" name="íSḻîḑé">
            <a:extLst>
              <a:ext uri="{FF2B5EF4-FFF2-40B4-BE49-F238E27FC236}">
                <a16:creationId xmlns:a16="http://schemas.microsoft.com/office/drawing/2014/main" id="{1C814FA9-7294-8E0B-FF4D-6E8D736BAEDE}"/>
              </a:ext>
            </a:extLst>
          </p:cNvPr>
          <p:cNvSpPr txBox="1"/>
          <p:nvPr/>
        </p:nvSpPr>
        <p:spPr bwMode="auto">
          <a:xfrm>
            <a:off x="668819" y="2666913"/>
            <a:ext cx="2421816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输入小标题</a:t>
            </a:r>
            <a:endParaRPr lang="en-US" altLang="zh-CN" sz="2000" b="1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iṩḻïďé">
            <a:extLst>
              <a:ext uri="{FF2B5EF4-FFF2-40B4-BE49-F238E27FC236}">
                <a16:creationId xmlns:a16="http://schemas.microsoft.com/office/drawing/2014/main" id="{461F8A54-3DCC-1619-8809-E7B44BBC6FBB}"/>
              </a:ext>
            </a:extLst>
          </p:cNvPr>
          <p:cNvSpPr/>
          <p:nvPr/>
        </p:nvSpPr>
        <p:spPr bwMode="auto">
          <a:xfrm>
            <a:off x="1719891" y="2097179"/>
            <a:ext cx="319672" cy="461080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D637BD-860E-52DD-0E44-D98EE69F8CD3}"/>
              </a:ext>
            </a:extLst>
          </p:cNvPr>
          <p:cNvSpPr txBox="1"/>
          <p:nvPr/>
        </p:nvSpPr>
        <p:spPr>
          <a:xfrm>
            <a:off x="1210313" y="3330368"/>
            <a:ext cx="1338828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+mj-lt"/>
              </a:rPr>
              <a:t>100</a:t>
            </a:r>
            <a:r>
              <a:rPr lang="en-US" altLang="zh-CN" sz="2000" b="1" dirty="0">
                <a:solidFill>
                  <a:schemeClr val="accent2"/>
                </a:solidFill>
                <a:latin typeface="+mj-lt"/>
              </a:rPr>
              <a:t>%</a:t>
            </a:r>
            <a:endParaRPr lang="zh-CN" altLang="en-US" sz="20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" name="íSḻîḑé">
            <a:extLst>
              <a:ext uri="{FF2B5EF4-FFF2-40B4-BE49-F238E27FC236}">
                <a16:creationId xmlns:a16="http://schemas.microsoft.com/office/drawing/2014/main" id="{8BB53999-4A94-A5AA-1EC7-8A33F4154C7E}"/>
              </a:ext>
            </a:extLst>
          </p:cNvPr>
          <p:cNvSpPr txBox="1"/>
          <p:nvPr/>
        </p:nvSpPr>
        <p:spPr bwMode="auto">
          <a:xfrm>
            <a:off x="3479668" y="2666913"/>
            <a:ext cx="2421816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输入小标题</a:t>
            </a:r>
            <a:endParaRPr lang="en-US" altLang="zh-CN" sz="2000" b="1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iṩḻïďé">
            <a:extLst>
              <a:ext uri="{FF2B5EF4-FFF2-40B4-BE49-F238E27FC236}">
                <a16:creationId xmlns:a16="http://schemas.microsoft.com/office/drawing/2014/main" id="{AB8DE3C1-7851-C074-B0F1-3B10EEAC7F7F}"/>
              </a:ext>
            </a:extLst>
          </p:cNvPr>
          <p:cNvSpPr/>
          <p:nvPr/>
        </p:nvSpPr>
        <p:spPr bwMode="auto">
          <a:xfrm>
            <a:off x="4530740" y="2097179"/>
            <a:ext cx="319672" cy="461080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D75570-F3E0-2BEC-EDFC-1EBC700B6798}"/>
              </a:ext>
            </a:extLst>
          </p:cNvPr>
          <p:cNvSpPr txBox="1"/>
          <p:nvPr/>
        </p:nvSpPr>
        <p:spPr>
          <a:xfrm>
            <a:off x="4021162" y="3330368"/>
            <a:ext cx="1338828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+mj-lt"/>
              </a:rPr>
              <a:t>100</a:t>
            </a:r>
            <a:r>
              <a:rPr lang="en-US" altLang="zh-CN" sz="2000" b="1" dirty="0">
                <a:solidFill>
                  <a:schemeClr val="accent2"/>
                </a:solidFill>
                <a:latin typeface="+mj-lt"/>
              </a:rPr>
              <a:t>%</a:t>
            </a:r>
            <a:endParaRPr lang="zh-CN" altLang="en-US" sz="20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5" name="íSḻîḑé">
            <a:extLst>
              <a:ext uri="{FF2B5EF4-FFF2-40B4-BE49-F238E27FC236}">
                <a16:creationId xmlns:a16="http://schemas.microsoft.com/office/drawing/2014/main" id="{9E182427-B89C-901D-680B-37E626A8B5D8}"/>
              </a:ext>
            </a:extLst>
          </p:cNvPr>
          <p:cNvSpPr txBox="1"/>
          <p:nvPr/>
        </p:nvSpPr>
        <p:spPr bwMode="auto">
          <a:xfrm>
            <a:off x="6290517" y="2666913"/>
            <a:ext cx="2421816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输入小标题</a:t>
            </a:r>
            <a:endParaRPr lang="en-US" altLang="zh-CN" sz="2000" b="1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iṩḻïďé">
            <a:extLst>
              <a:ext uri="{FF2B5EF4-FFF2-40B4-BE49-F238E27FC236}">
                <a16:creationId xmlns:a16="http://schemas.microsoft.com/office/drawing/2014/main" id="{D24629C8-1548-684C-B9D6-C3313A24F4A2}"/>
              </a:ext>
            </a:extLst>
          </p:cNvPr>
          <p:cNvSpPr/>
          <p:nvPr/>
        </p:nvSpPr>
        <p:spPr bwMode="auto">
          <a:xfrm>
            <a:off x="7341589" y="2097179"/>
            <a:ext cx="319672" cy="461080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íSḻîḑé">
            <a:extLst>
              <a:ext uri="{FF2B5EF4-FFF2-40B4-BE49-F238E27FC236}">
                <a16:creationId xmlns:a16="http://schemas.microsoft.com/office/drawing/2014/main" id="{FE7C3EE9-DF09-3590-B629-F21DC3EDB893}"/>
              </a:ext>
            </a:extLst>
          </p:cNvPr>
          <p:cNvSpPr txBox="1"/>
          <p:nvPr/>
        </p:nvSpPr>
        <p:spPr bwMode="auto">
          <a:xfrm>
            <a:off x="9101365" y="2666913"/>
            <a:ext cx="2421816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输入小标题</a:t>
            </a:r>
            <a:endParaRPr lang="en-US" altLang="zh-CN" sz="2000" b="1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iṩḻïďé">
            <a:extLst>
              <a:ext uri="{FF2B5EF4-FFF2-40B4-BE49-F238E27FC236}">
                <a16:creationId xmlns:a16="http://schemas.microsoft.com/office/drawing/2014/main" id="{DD944F53-14C7-3EC1-1441-3B6B6F729A42}"/>
              </a:ext>
            </a:extLst>
          </p:cNvPr>
          <p:cNvSpPr/>
          <p:nvPr/>
        </p:nvSpPr>
        <p:spPr bwMode="auto">
          <a:xfrm>
            <a:off x="10152437" y="2097179"/>
            <a:ext cx="319672" cy="461080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671B27A-79CA-B132-B77F-2F5DE45850CE}"/>
              </a:ext>
            </a:extLst>
          </p:cNvPr>
          <p:cNvCxnSpPr/>
          <p:nvPr/>
        </p:nvCxnSpPr>
        <p:spPr>
          <a:xfrm>
            <a:off x="3272589" y="2097179"/>
            <a:ext cx="0" cy="3384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2083944-D095-122E-4450-4353A307D29A}"/>
              </a:ext>
            </a:extLst>
          </p:cNvPr>
          <p:cNvCxnSpPr/>
          <p:nvPr/>
        </p:nvCxnSpPr>
        <p:spPr>
          <a:xfrm>
            <a:off x="6091989" y="2097179"/>
            <a:ext cx="0" cy="3384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EB3031D-CC64-240E-9989-73A1D56A4F32}"/>
              </a:ext>
            </a:extLst>
          </p:cNvPr>
          <p:cNvCxnSpPr/>
          <p:nvPr/>
        </p:nvCxnSpPr>
        <p:spPr>
          <a:xfrm>
            <a:off x="8911388" y="2097179"/>
            <a:ext cx="0" cy="3384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108E62C4-CB36-4F38-99F7-E373ECE83284}"/>
              </a:ext>
            </a:extLst>
          </p:cNvPr>
          <p:cNvSpPr txBox="1"/>
          <p:nvPr/>
        </p:nvSpPr>
        <p:spPr>
          <a:xfrm>
            <a:off x="9642859" y="3330368"/>
            <a:ext cx="1338828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+mj-lt"/>
              </a:rPr>
              <a:t>100</a:t>
            </a:r>
            <a:r>
              <a:rPr lang="en-US" altLang="zh-CN" sz="2000" b="1" dirty="0">
                <a:solidFill>
                  <a:schemeClr val="accent2"/>
                </a:solidFill>
                <a:latin typeface="+mj-lt"/>
              </a:rPr>
              <a:t>%</a:t>
            </a:r>
            <a:endParaRPr lang="zh-CN" altLang="en-US" sz="20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B20B8C3-E436-2685-0564-069E5A601023}"/>
              </a:ext>
            </a:extLst>
          </p:cNvPr>
          <p:cNvSpPr txBox="1"/>
          <p:nvPr/>
        </p:nvSpPr>
        <p:spPr>
          <a:xfrm>
            <a:off x="6832011" y="3330368"/>
            <a:ext cx="1338828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+mj-lt"/>
              </a:rPr>
              <a:t>100</a:t>
            </a:r>
            <a:r>
              <a:rPr lang="en-US" altLang="zh-CN" sz="2000" b="1" dirty="0">
                <a:solidFill>
                  <a:schemeClr val="accent2"/>
                </a:solidFill>
                <a:latin typeface="+mj-lt"/>
              </a:rPr>
              <a:t>%</a:t>
            </a:r>
            <a:endParaRPr lang="zh-CN" altLang="en-US" sz="20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8" name="ï$ḻîde">
            <a:extLst>
              <a:ext uri="{FF2B5EF4-FFF2-40B4-BE49-F238E27FC236}">
                <a16:creationId xmlns:a16="http://schemas.microsoft.com/office/drawing/2014/main" id="{C40BEB79-C0DE-572A-B17C-07F3E3A567B9}"/>
              </a:ext>
            </a:extLst>
          </p:cNvPr>
          <p:cNvSpPr/>
          <p:nvPr/>
        </p:nvSpPr>
        <p:spPr bwMode="auto">
          <a:xfrm>
            <a:off x="3549414" y="4173407"/>
            <a:ext cx="2282324" cy="114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这里填入你要表达信息，和你要阐述的相关内容，这里填入你要表达信息。</a:t>
            </a: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9" name="ï$ḻîde">
            <a:extLst>
              <a:ext uri="{FF2B5EF4-FFF2-40B4-BE49-F238E27FC236}">
                <a16:creationId xmlns:a16="http://schemas.microsoft.com/office/drawing/2014/main" id="{90F1430A-40C2-33D3-ADC0-9B561F581516}"/>
              </a:ext>
            </a:extLst>
          </p:cNvPr>
          <p:cNvSpPr/>
          <p:nvPr/>
        </p:nvSpPr>
        <p:spPr bwMode="auto">
          <a:xfrm>
            <a:off x="6360263" y="4173407"/>
            <a:ext cx="2282324" cy="114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这里填入你要表达信息，和你要阐述的相关内容，这里填入你要表达信息。</a:t>
            </a: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0" name="ï$ḻîde">
            <a:extLst>
              <a:ext uri="{FF2B5EF4-FFF2-40B4-BE49-F238E27FC236}">
                <a16:creationId xmlns:a16="http://schemas.microsoft.com/office/drawing/2014/main" id="{569E4DD4-1089-C62E-76BB-9250B5B871BF}"/>
              </a:ext>
            </a:extLst>
          </p:cNvPr>
          <p:cNvSpPr/>
          <p:nvPr/>
        </p:nvSpPr>
        <p:spPr bwMode="auto">
          <a:xfrm>
            <a:off x="9171111" y="4173407"/>
            <a:ext cx="2282324" cy="114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这里填入你要表达信息，和你要阐述的相关内容，这里填入你要表达信息。</a:t>
            </a: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A230151-EF1E-B654-2AFB-EF469E1C27B0}"/>
              </a:ext>
            </a:extLst>
          </p:cNvPr>
          <p:cNvSpPr txBox="1"/>
          <p:nvPr/>
        </p:nvSpPr>
        <p:spPr>
          <a:xfrm>
            <a:off x="738565" y="1320976"/>
            <a:ext cx="683595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这里填入你要表达信息，和你要阐述的相关内容。</a:t>
            </a:r>
          </a:p>
        </p:txBody>
      </p:sp>
    </p:spTree>
    <p:extLst>
      <p:ext uri="{BB962C8B-B14F-4D97-AF65-F5344CB8AC3E}">
        <p14:creationId xmlns:p14="http://schemas.microsoft.com/office/powerpoint/2010/main" val="2161841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7A561C4-59BA-F1E7-797F-38A21BAE7AF6}"/>
              </a:ext>
            </a:extLst>
          </p:cNvPr>
          <p:cNvSpPr txBox="1"/>
          <p:nvPr/>
        </p:nvSpPr>
        <p:spPr>
          <a:xfrm>
            <a:off x="1080001" y="682050"/>
            <a:ext cx="1087018" cy="292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pic>
        <p:nvPicPr>
          <p:cNvPr id="3" name="Picture 2" descr="双十二">
            <a:extLst>
              <a:ext uri="{FF2B5EF4-FFF2-40B4-BE49-F238E27FC236}">
                <a16:creationId xmlns:a16="http://schemas.microsoft.com/office/drawing/2014/main" id="{66A7AAEF-C3EE-7024-6A06-A1FECF95B3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594993" y="596960"/>
            <a:ext cx="443098" cy="46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BBDD0D6-231F-11FB-4572-71F999D98A57}"/>
              </a:ext>
            </a:extLst>
          </p:cNvPr>
          <p:cNvSpPr/>
          <p:nvPr/>
        </p:nvSpPr>
        <p:spPr>
          <a:xfrm>
            <a:off x="660399" y="1454839"/>
            <a:ext cx="5208587" cy="1962150"/>
          </a:xfrm>
          <a:custGeom>
            <a:avLst/>
            <a:gdLst>
              <a:gd name="connsiteX0" fmla="*/ 104779 w 5208587"/>
              <a:gd name="connsiteY0" fmla="*/ 0 h 1962150"/>
              <a:gd name="connsiteX1" fmla="*/ 5103808 w 5208587"/>
              <a:gd name="connsiteY1" fmla="*/ 0 h 1962150"/>
              <a:gd name="connsiteX2" fmla="*/ 5208587 w 5208587"/>
              <a:gd name="connsiteY2" fmla="*/ 104779 h 1962150"/>
              <a:gd name="connsiteX3" fmla="*/ 5208587 w 5208587"/>
              <a:gd name="connsiteY3" fmla="*/ 938907 h 1962150"/>
              <a:gd name="connsiteX4" fmla="*/ 5179652 w 5208587"/>
              <a:gd name="connsiteY4" fmla="*/ 943323 h 1962150"/>
              <a:gd name="connsiteX5" fmla="*/ 4191403 w 5208587"/>
              <a:gd name="connsiteY5" fmla="*/ 1931572 h 1962150"/>
              <a:gd name="connsiteX6" fmla="*/ 4188321 w 5208587"/>
              <a:gd name="connsiteY6" fmla="*/ 1962150 h 1962150"/>
              <a:gd name="connsiteX7" fmla="*/ 104779 w 5208587"/>
              <a:gd name="connsiteY7" fmla="*/ 1962150 h 1962150"/>
              <a:gd name="connsiteX8" fmla="*/ 0 w 5208587"/>
              <a:gd name="connsiteY8" fmla="*/ 1857371 h 1962150"/>
              <a:gd name="connsiteX9" fmla="*/ 0 w 5208587"/>
              <a:gd name="connsiteY9" fmla="*/ 104779 h 1962150"/>
              <a:gd name="connsiteX10" fmla="*/ 104779 w 5208587"/>
              <a:gd name="connsiteY10" fmla="*/ 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8587" h="1962150">
                <a:moveTo>
                  <a:pt x="104779" y="0"/>
                </a:moveTo>
                <a:lnTo>
                  <a:pt x="5103808" y="0"/>
                </a:lnTo>
                <a:cubicBezTo>
                  <a:pt x="5161676" y="0"/>
                  <a:pt x="5208587" y="46911"/>
                  <a:pt x="5208587" y="104779"/>
                </a:cubicBezTo>
                <a:lnTo>
                  <a:pt x="5208587" y="938907"/>
                </a:lnTo>
                <a:lnTo>
                  <a:pt x="5179652" y="943323"/>
                </a:lnTo>
                <a:cubicBezTo>
                  <a:pt x="4683608" y="1044828"/>
                  <a:pt x="4292908" y="1435528"/>
                  <a:pt x="4191403" y="1931572"/>
                </a:cubicBezTo>
                <a:lnTo>
                  <a:pt x="4188321" y="1962150"/>
                </a:lnTo>
                <a:lnTo>
                  <a:pt x="104779" y="1962150"/>
                </a:lnTo>
                <a:cubicBezTo>
                  <a:pt x="46911" y="1962150"/>
                  <a:pt x="0" y="1915239"/>
                  <a:pt x="0" y="1857371"/>
                </a:cubicBezTo>
                <a:lnTo>
                  <a:pt x="0" y="104779"/>
                </a:lnTo>
                <a:cubicBezTo>
                  <a:pt x="0" y="46911"/>
                  <a:pt x="46911" y="0"/>
                  <a:pt x="104779" y="0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2F9CCA9-DC9B-1BBD-D2F4-2C4A3B5F606D}"/>
              </a:ext>
            </a:extLst>
          </p:cNvPr>
          <p:cNvSpPr/>
          <p:nvPr/>
        </p:nvSpPr>
        <p:spPr>
          <a:xfrm>
            <a:off x="6323014" y="1454839"/>
            <a:ext cx="5208587" cy="1962150"/>
          </a:xfrm>
          <a:custGeom>
            <a:avLst/>
            <a:gdLst>
              <a:gd name="connsiteX0" fmla="*/ 104779 w 5208587"/>
              <a:gd name="connsiteY0" fmla="*/ 0 h 1962150"/>
              <a:gd name="connsiteX1" fmla="*/ 5103808 w 5208587"/>
              <a:gd name="connsiteY1" fmla="*/ 0 h 1962150"/>
              <a:gd name="connsiteX2" fmla="*/ 5208587 w 5208587"/>
              <a:gd name="connsiteY2" fmla="*/ 104779 h 1962150"/>
              <a:gd name="connsiteX3" fmla="*/ 5208587 w 5208587"/>
              <a:gd name="connsiteY3" fmla="*/ 1857371 h 1962150"/>
              <a:gd name="connsiteX4" fmla="*/ 5103808 w 5208587"/>
              <a:gd name="connsiteY4" fmla="*/ 1962150 h 1962150"/>
              <a:gd name="connsiteX5" fmla="*/ 1020267 w 5208587"/>
              <a:gd name="connsiteY5" fmla="*/ 1962150 h 1962150"/>
              <a:gd name="connsiteX6" fmla="*/ 1017184 w 5208587"/>
              <a:gd name="connsiteY6" fmla="*/ 1931572 h 1962150"/>
              <a:gd name="connsiteX7" fmla="*/ 28936 w 5208587"/>
              <a:gd name="connsiteY7" fmla="*/ 943323 h 1962150"/>
              <a:gd name="connsiteX8" fmla="*/ 0 w 5208587"/>
              <a:gd name="connsiteY8" fmla="*/ 938907 h 1962150"/>
              <a:gd name="connsiteX9" fmla="*/ 0 w 5208587"/>
              <a:gd name="connsiteY9" fmla="*/ 104779 h 1962150"/>
              <a:gd name="connsiteX10" fmla="*/ 104779 w 5208587"/>
              <a:gd name="connsiteY10" fmla="*/ 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8587" h="1962150">
                <a:moveTo>
                  <a:pt x="104779" y="0"/>
                </a:moveTo>
                <a:lnTo>
                  <a:pt x="5103808" y="0"/>
                </a:lnTo>
                <a:cubicBezTo>
                  <a:pt x="5161676" y="0"/>
                  <a:pt x="5208587" y="46911"/>
                  <a:pt x="5208587" y="104779"/>
                </a:cubicBezTo>
                <a:lnTo>
                  <a:pt x="5208587" y="1857371"/>
                </a:lnTo>
                <a:cubicBezTo>
                  <a:pt x="5208587" y="1915239"/>
                  <a:pt x="5161676" y="1962150"/>
                  <a:pt x="5103808" y="1962150"/>
                </a:cubicBezTo>
                <a:lnTo>
                  <a:pt x="1020267" y="1962150"/>
                </a:lnTo>
                <a:lnTo>
                  <a:pt x="1017184" y="1931572"/>
                </a:lnTo>
                <a:cubicBezTo>
                  <a:pt x="915679" y="1435528"/>
                  <a:pt x="524980" y="1044828"/>
                  <a:pt x="28936" y="943323"/>
                </a:cubicBezTo>
                <a:lnTo>
                  <a:pt x="0" y="938907"/>
                </a:lnTo>
                <a:lnTo>
                  <a:pt x="0" y="104779"/>
                </a:lnTo>
                <a:cubicBezTo>
                  <a:pt x="0" y="46911"/>
                  <a:pt x="46911" y="0"/>
                  <a:pt x="104779" y="0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CF69367-DEC7-0429-22F6-32A44AE69B26}"/>
              </a:ext>
            </a:extLst>
          </p:cNvPr>
          <p:cNvSpPr/>
          <p:nvPr/>
        </p:nvSpPr>
        <p:spPr>
          <a:xfrm>
            <a:off x="660400" y="3867732"/>
            <a:ext cx="5208587" cy="1962150"/>
          </a:xfrm>
          <a:custGeom>
            <a:avLst/>
            <a:gdLst>
              <a:gd name="connsiteX0" fmla="*/ 104779 w 5208587"/>
              <a:gd name="connsiteY0" fmla="*/ 0 h 1962150"/>
              <a:gd name="connsiteX1" fmla="*/ 4188320 w 5208587"/>
              <a:gd name="connsiteY1" fmla="*/ 0 h 1962150"/>
              <a:gd name="connsiteX2" fmla="*/ 4191402 w 5208587"/>
              <a:gd name="connsiteY2" fmla="*/ 30578 h 1962150"/>
              <a:gd name="connsiteX3" fmla="*/ 5179651 w 5208587"/>
              <a:gd name="connsiteY3" fmla="*/ 1018826 h 1962150"/>
              <a:gd name="connsiteX4" fmla="*/ 5208587 w 5208587"/>
              <a:gd name="connsiteY4" fmla="*/ 1023243 h 1962150"/>
              <a:gd name="connsiteX5" fmla="*/ 5208587 w 5208587"/>
              <a:gd name="connsiteY5" fmla="*/ 1857371 h 1962150"/>
              <a:gd name="connsiteX6" fmla="*/ 5103808 w 5208587"/>
              <a:gd name="connsiteY6" fmla="*/ 1962150 h 1962150"/>
              <a:gd name="connsiteX7" fmla="*/ 104779 w 5208587"/>
              <a:gd name="connsiteY7" fmla="*/ 1962150 h 1962150"/>
              <a:gd name="connsiteX8" fmla="*/ 0 w 5208587"/>
              <a:gd name="connsiteY8" fmla="*/ 1857371 h 1962150"/>
              <a:gd name="connsiteX9" fmla="*/ 0 w 5208587"/>
              <a:gd name="connsiteY9" fmla="*/ 104779 h 1962150"/>
              <a:gd name="connsiteX10" fmla="*/ 104779 w 5208587"/>
              <a:gd name="connsiteY10" fmla="*/ 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8587" h="1962150">
                <a:moveTo>
                  <a:pt x="104779" y="0"/>
                </a:moveTo>
                <a:lnTo>
                  <a:pt x="4188320" y="0"/>
                </a:lnTo>
                <a:lnTo>
                  <a:pt x="4191402" y="30578"/>
                </a:lnTo>
                <a:cubicBezTo>
                  <a:pt x="4292907" y="526621"/>
                  <a:pt x="4683607" y="917321"/>
                  <a:pt x="5179651" y="1018826"/>
                </a:cubicBezTo>
                <a:lnTo>
                  <a:pt x="5208587" y="1023243"/>
                </a:lnTo>
                <a:lnTo>
                  <a:pt x="5208587" y="1857371"/>
                </a:lnTo>
                <a:cubicBezTo>
                  <a:pt x="5208587" y="1915239"/>
                  <a:pt x="5161676" y="1962150"/>
                  <a:pt x="5103808" y="1962150"/>
                </a:cubicBezTo>
                <a:lnTo>
                  <a:pt x="104779" y="1962150"/>
                </a:lnTo>
                <a:cubicBezTo>
                  <a:pt x="46911" y="1962150"/>
                  <a:pt x="0" y="1915239"/>
                  <a:pt x="0" y="1857371"/>
                </a:cubicBezTo>
                <a:lnTo>
                  <a:pt x="0" y="104779"/>
                </a:lnTo>
                <a:cubicBezTo>
                  <a:pt x="0" y="46911"/>
                  <a:pt x="46911" y="0"/>
                  <a:pt x="104779" y="0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5245E7E-793F-8F35-0BC9-2181417882B7}"/>
              </a:ext>
            </a:extLst>
          </p:cNvPr>
          <p:cNvSpPr/>
          <p:nvPr/>
        </p:nvSpPr>
        <p:spPr>
          <a:xfrm>
            <a:off x="6323014" y="3867732"/>
            <a:ext cx="5208587" cy="1962150"/>
          </a:xfrm>
          <a:custGeom>
            <a:avLst/>
            <a:gdLst>
              <a:gd name="connsiteX0" fmla="*/ 1020267 w 5208587"/>
              <a:gd name="connsiteY0" fmla="*/ 0 h 1962150"/>
              <a:gd name="connsiteX1" fmla="*/ 5103808 w 5208587"/>
              <a:gd name="connsiteY1" fmla="*/ 0 h 1962150"/>
              <a:gd name="connsiteX2" fmla="*/ 5208587 w 5208587"/>
              <a:gd name="connsiteY2" fmla="*/ 104779 h 1962150"/>
              <a:gd name="connsiteX3" fmla="*/ 5208587 w 5208587"/>
              <a:gd name="connsiteY3" fmla="*/ 1857371 h 1962150"/>
              <a:gd name="connsiteX4" fmla="*/ 5103808 w 5208587"/>
              <a:gd name="connsiteY4" fmla="*/ 1962150 h 1962150"/>
              <a:gd name="connsiteX5" fmla="*/ 104779 w 5208587"/>
              <a:gd name="connsiteY5" fmla="*/ 1962150 h 1962150"/>
              <a:gd name="connsiteX6" fmla="*/ 0 w 5208587"/>
              <a:gd name="connsiteY6" fmla="*/ 1857371 h 1962150"/>
              <a:gd name="connsiteX7" fmla="*/ 0 w 5208587"/>
              <a:gd name="connsiteY7" fmla="*/ 1023242 h 1962150"/>
              <a:gd name="connsiteX8" fmla="*/ 28936 w 5208587"/>
              <a:gd name="connsiteY8" fmla="*/ 1018826 h 1962150"/>
              <a:gd name="connsiteX9" fmla="*/ 1017184 w 5208587"/>
              <a:gd name="connsiteY9" fmla="*/ 30578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08587" h="1962150">
                <a:moveTo>
                  <a:pt x="1020267" y="0"/>
                </a:moveTo>
                <a:lnTo>
                  <a:pt x="5103808" y="0"/>
                </a:lnTo>
                <a:cubicBezTo>
                  <a:pt x="5161676" y="0"/>
                  <a:pt x="5208587" y="46911"/>
                  <a:pt x="5208587" y="104779"/>
                </a:cubicBezTo>
                <a:lnTo>
                  <a:pt x="5208587" y="1857371"/>
                </a:lnTo>
                <a:cubicBezTo>
                  <a:pt x="5208587" y="1915239"/>
                  <a:pt x="5161676" y="1962150"/>
                  <a:pt x="5103808" y="1962150"/>
                </a:cubicBezTo>
                <a:lnTo>
                  <a:pt x="104779" y="1962150"/>
                </a:lnTo>
                <a:cubicBezTo>
                  <a:pt x="46911" y="1962150"/>
                  <a:pt x="0" y="1915239"/>
                  <a:pt x="0" y="1857371"/>
                </a:cubicBezTo>
                <a:lnTo>
                  <a:pt x="0" y="1023242"/>
                </a:lnTo>
                <a:lnTo>
                  <a:pt x="28936" y="1018826"/>
                </a:lnTo>
                <a:cubicBezTo>
                  <a:pt x="524980" y="917321"/>
                  <a:pt x="915679" y="526621"/>
                  <a:pt x="1017184" y="30578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B93C87-FAF8-B8D2-F7AA-6E93219D75F5}"/>
              </a:ext>
            </a:extLst>
          </p:cNvPr>
          <p:cNvSpPr txBox="1"/>
          <p:nvPr/>
        </p:nvSpPr>
        <p:spPr>
          <a:xfrm>
            <a:off x="677068" y="1482993"/>
            <a:ext cx="500017" cy="1916906"/>
          </a:xfrm>
          <a:custGeom>
            <a:avLst/>
            <a:gdLst/>
            <a:ahLst/>
            <a:cxnLst/>
            <a:rect l="l" t="t" r="r" b="b"/>
            <a:pathLst>
              <a:path w="500017" h="1916906">
                <a:moveTo>
                  <a:pt x="348956" y="0"/>
                </a:moveTo>
                <a:lnTo>
                  <a:pt x="500017" y="0"/>
                </a:lnTo>
                <a:lnTo>
                  <a:pt x="500017" y="1916906"/>
                </a:lnTo>
                <a:lnTo>
                  <a:pt x="265612" y="1916906"/>
                </a:lnTo>
                <a:lnTo>
                  <a:pt x="265612" y="423230"/>
                </a:lnTo>
                <a:cubicBezTo>
                  <a:pt x="209182" y="477056"/>
                  <a:pt x="135171" y="530882"/>
                  <a:pt x="43580" y="584708"/>
                </a:cubicBezTo>
                <a:lnTo>
                  <a:pt x="0" y="608321"/>
                </a:lnTo>
                <a:lnTo>
                  <a:pt x="0" y="362553"/>
                </a:lnTo>
                <a:lnTo>
                  <a:pt x="140597" y="255240"/>
                </a:lnTo>
                <a:cubicBezTo>
                  <a:pt x="238699" y="167555"/>
                  <a:pt x="308153" y="82476"/>
                  <a:pt x="3489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2F1713-F5D5-F951-6397-7A2A38566CCA}"/>
              </a:ext>
            </a:extLst>
          </p:cNvPr>
          <p:cNvSpPr txBox="1"/>
          <p:nvPr/>
        </p:nvSpPr>
        <p:spPr>
          <a:xfrm>
            <a:off x="677068" y="3889069"/>
            <a:ext cx="963302" cy="1925760"/>
          </a:xfrm>
          <a:custGeom>
            <a:avLst/>
            <a:gdLst>
              <a:gd name="connsiteX0" fmla="*/ 200788 w 963302"/>
              <a:gd name="connsiteY0" fmla="*/ 0 h 1925760"/>
              <a:gd name="connsiteX1" fmla="*/ 423450 w 963302"/>
              <a:gd name="connsiteY1" fmla="*/ 0 h 1925760"/>
              <a:gd name="connsiteX2" fmla="*/ 460960 w 963302"/>
              <a:gd name="connsiteY2" fmla="*/ 4191 h 1925760"/>
              <a:gd name="connsiteX3" fmla="*/ 598673 w 963302"/>
              <a:gd name="connsiteY3" fmla="*/ 54490 h 1925760"/>
              <a:gd name="connsiteX4" fmla="*/ 799870 w 963302"/>
              <a:gd name="connsiteY4" fmla="*/ 237455 h 1925760"/>
              <a:gd name="connsiteX5" fmla="*/ 869540 w 963302"/>
              <a:gd name="connsiteY5" fmla="*/ 483580 h 1925760"/>
              <a:gd name="connsiteX6" fmla="*/ 803125 w 963302"/>
              <a:gd name="connsiteY6" fmla="*/ 708868 h 1925760"/>
              <a:gd name="connsiteX7" fmla="*/ 606486 w 963302"/>
              <a:gd name="connsiteY7" fmla="*/ 870347 h 1925760"/>
              <a:gd name="connsiteX8" fmla="*/ 869540 w 963302"/>
              <a:gd name="connsiteY8" fmla="*/ 1032476 h 1925760"/>
              <a:gd name="connsiteX9" fmla="*/ 963302 w 963302"/>
              <a:gd name="connsiteY9" fmla="*/ 1340458 h 1925760"/>
              <a:gd name="connsiteX10" fmla="*/ 780987 w 963302"/>
              <a:gd name="connsiteY10" fmla="*/ 1764339 h 1925760"/>
              <a:gd name="connsiteX11" fmla="*/ 574581 w 963302"/>
              <a:gd name="connsiteY11" fmla="*/ 1894726 h 1925760"/>
              <a:gd name="connsiteX12" fmla="*/ 459122 w 963302"/>
              <a:gd name="connsiteY12" fmla="*/ 1925760 h 1925760"/>
              <a:gd name="connsiteX13" fmla="*/ 187673 w 963302"/>
              <a:gd name="connsiteY13" fmla="*/ 1925760 h 1925760"/>
              <a:gd name="connsiteX14" fmla="*/ 89983 w 963302"/>
              <a:gd name="connsiteY14" fmla="*/ 1900749 h 1925760"/>
              <a:gd name="connsiteX15" fmla="*/ 0 w 963302"/>
              <a:gd name="connsiteY15" fmla="*/ 1858217 h 1925760"/>
              <a:gd name="connsiteX16" fmla="*/ 0 w 963302"/>
              <a:gd name="connsiteY16" fmla="*/ 1535196 h 1925760"/>
              <a:gd name="connsiteX17" fmla="*/ 2081 w 963302"/>
              <a:gd name="connsiteY17" fmla="*/ 1540515 h 1925760"/>
              <a:gd name="connsiteX18" fmla="*/ 84936 w 963302"/>
              <a:gd name="connsiteY18" fmla="*/ 1656252 h 1925760"/>
              <a:gd name="connsiteX19" fmla="*/ 321294 w 963302"/>
              <a:gd name="connsiteY19" fmla="*/ 1744154 h 1925760"/>
              <a:gd name="connsiteX20" fmla="*/ 600626 w 963302"/>
              <a:gd name="connsiteY20" fmla="*/ 1629556 h 1925760"/>
              <a:gd name="connsiteX21" fmla="*/ 714572 w 963302"/>
              <a:gd name="connsiteY21" fmla="*/ 1345667 h 1925760"/>
              <a:gd name="connsiteX22" fmla="*/ 609091 w 963302"/>
              <a:gd name="connsiteY22" fmla="*/ 1079357 h 1925760"/>
              <a:gd name="connsiteX23" fmla="*/ 340828 w 963302"/>
              <a:gd name="connsiteY23" fmla="*/ 974527 h 1925760"/>
              <a:gd name="connsiteX24" fmla="*/ 175443 w 963302"/>
              <a:gd name="connsiteY24" fmla="*/ 1000571 h 1925760"/>
              <a:gd name="connsiteX25" fmla="*/ 201488 w 963302"/>
              <a:gd name="connsiteY25" fmla="*/ 794817 h 1925760"/>
              <a:gd name="connsiteX26" fmla="*/ 239253 w 963302"/>
              <a:gd name="connsiteY26" fmla="*/ 797421 h 1925760"/>
              <a:gd name="connsiteX27" fmla="*/ 508818 w 963302"/>
              <a:gd name="connsiteY27" fmla="*/ 719286 h 1925760"/>
              <a:gd name="connsiteX28" fmla="*/ 628624 w 963302"/>
              <a:gd name="connsiteY28" fmla="*/ 478371 h 1925760"/>
              <a:gd name="connsiteX29" fmla="*/ 541374 w 963302"/>
              <a:gd name="connsiteY29" fmla="*/ 264802 h 1925760"/>
              <a:gd name="connsiteX30" fmla="*/ 316085 w 963302"/>
              <a:gd name="connsiteY30" fmla="*/ 180156 h 1925760"/>
              <a:gd name="connsiteX31" fmla="*/ 88192 w 963302"/>
              <a:gd name="connsiteY31" fmla="*/ 266105 h 1925760"/>
              <a:gd name="connsiteX32" fmla="*/ 13313 w 963302"/>
              <a:gd name="connsiteY32" fmla="*/ 373540 h 1925760"/>
              <a:gd name="connsiteX33" fmla="*/ 0 w 963302"/>
              <a:gd name="connsiteY33" fmla="*/ 410386 h 1925760"/>
              <a:gd name="connsiteX34" fmla="*/ 0 w 963302"/>
              <a:gd name="connsiteY34" fmla="*/ 69247 h 1925760"/>
              <a:gd name="connsiteX35" fmla="*/ 12743 w 963302"/>
              <a:gd name="connsiteY35" fmla="*/ 60309 h 1925760"/>
              <a:gd name="connsiteX36" fmla="*/ 151371 w 963302"/>
              <a:gd name="connsiteY36" fmla="*/ 5645 h 192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63302" h="1925760">
                <a:moveTo>
                  <a:pt x="200788" y="0"/>
                </a:moveTo>
                <a:lnTo>
                  <a:pt x="423450" y="0"/>
                </a:lnTo>
                <a:lnTo>
                  <a:pt x="460960" y="4191"/>
                </a:lnTo>
                <a:cubicBezTo>
                  <a:pt x="508926" y="15368"/>
                  <a:pt x="554831" y="32135"/>
                  <a:pt x="598673" y="54490"/>
                </a:cubicBezTo>
                <a:cubicBezTo>
                  <a:pt x="686357" y="99200"/>
                  <a:pt x="753423" y="160189"/>
                  <a:pt x="799870" y="237455"/>
                </a:cubicBezTo>
                <a:cubicBezTo>
                  <a:pt x="846317" y="314722"/>
                  <a:pt x="869540" y="396763"/>
                  <a:pt x="869540" y="483580"/>
                </a:cubicBezTo>
                <a:cubicBezTo>
                  <a:pt x="869540" y="566055"/>
                  <a:pt x="847402" y="641152"/>
                  <a:pt x="803125" y="708868"/>
                </a:cubicBezTo>
                <a:cubicBezTo>
                  <a:pt x="758849" y="776585"/>
                  <a:pt x="693302" y="830411"/>
                  <a:pt x="606486" y="870347"/>
                </a:cubicBezTo>
                <a:cubicBezTo>
                  <a:pt x="719347" y="896392"/>
                  <a:pt x="807032" y="950435"/>
                  <a:pt x="869540" y="1032476"/>
                </a:cubicBezTo>
                <a:cubicBezTo>
                  <a:pt x="932048" y="1114518"/>
                  <a:pt x="963302" y="1217178"/>
                  <a:pt x="963302" y="1340458"/>
                </a:cubicBezTo>
                <a:cubicBezTo>
                  <a:pt x="963302" y="1507145"/>
                  <a:pt x="902530" y="1648439"/>
                  <a:pt x="780987" y="1764339"/>
                </a:cubicBezTo>
                <a:cubicBezTo>
                  <a:pt x="720216" y="1822289"/>
                  <a:pt x="651414" y="1865751"/>
                  <a:pt x="574581" y="1894726"/>
                </a:cubicBezTo>
                <a:lnTo>
                  <a:pt x="459122" y="1925760"/>
                </a:lnTo>
                <a:lnTo>
                  <a:pt x="187673" y="1925760"/>
                </a:lnTo>
                <a:lnTo>
                  <a:pt x="89983" y="1900749"/>
                </a:lnTo>
                <a:lnTo>
                  <a:pt x="0" y="1858217"/>
                </a:lnTo>
                <a:lnTo>
                  <a:pt x="0" y="1535196"/>
                </a:lnTo>
                <a:lnTo>
                  <a:pt x="2081" y="1540515"/>
                </a:lnTo>
                <a:cubicBezTo>
                  <a:pt x="24979" y="1588373"/>
                  <a:pt x="52597" y="1626952"/>
                  <a:pt x="84936" y="1656252"/>
                </a:cubicBezTo>
                <a:cubicBezTo>
                  <a:pt x="149615" y="1714853"/>
                  <a:pt x="228401" y="1744154"/>
                  <a:pt x="321294" y="1744154"/>
                </a:cubicBezTo>
                <a:cubicBezTo>
                  <a:pt x="431551" y="1744154"/>
                  <a:pt x="524662" y="1705955"/>
                  <a:pt x="600626" y="1629556"/>
                </a:cubicBezTo>
                <a:cubicBezTo>
                  <a:pt x="676590" y="1553158"/>
                  <a:pt x="714572" y="1458528"/>
                  <a:pt x="714572" y="1345667"/>
                </a:cubicBezTo>
                <a:cubicBezTo>
                  <a:pt x="714572" y="1238014"/>
                  <a:pt x="679412" y="1149244"/>
                  <a:pt x="609091" y="1079357"/>
                </a:cubicBezTo>
                <a:cubicBezTo>
                  <a:pt x="538769" y="1009470"/>
                  <a:pt x="449348" y="974527"/>
                  <a:pt x="340828" y="974527"/>
                </a:cubicBezTo>
                <a:cubicBezTo>
                  <a:pt x="296551" y="974527"/>
                  <a:pt x="241423" y="983208"/>
                  <a:pt x="175443" y="1000571"/>
                </a:cubicBezTo>
                <a:lnTo>
                  <a:pt x="201488" y="794817"/>
                </a:lnTo>
                <a:cubicBezTo>
                  <a:pt x="217114" y="796553"/>
                  <a:pt x="229703" y="797421"/>
                  <a:pt x="239253" y="797421"/>
                </a:cubicBezTo>
                <a:cubicBezTo>
                  <a:pt x="339091" y="797421"/>
                  <a:pt x="428947" y="771376"/>
                  <a:pt x="508818" y="719286"/>
                </a:cubicBezTo>
                <a:cubicBezTo>
                  <a:pt x="588689" y="667196"/>
                  <a:pt x="628624" y="586891"/>
                  <a:pt x="628624" y="478371"/>
                </a:cubicBezTo>
                <a:cubicBezTo>
                  <a:pt x="628624" y="392423"/>
                  <a:pt x="599541" y="321233"/>
                  <a:pt x="541374" y="264802"/>
                </a:cubicBezTo>
                <a:cubicBezTo>
                  <a:pt x="483207" y="208372"/>
                  <a:pt x="408111" y="180156"/>
                  <a:pt x="316085" y="180156"/>
                </a:cubicBezTo>
                <a:cubicBezTo>
                  <a:pt x="224928" y="180156"/>
                  <a:pt x="148964" y="208806"/>
                  <a:pt x="88192" y="266105"/>
                </a:cubicBezTo>
                <a:cubicBezTo>
                  <a:pt x="57806" y="294754"/>
                  <a:pt x="32847" y="330566"/>
                  <a:pt x="13313" y="373540"/>
                </a:cubicBezTo>
                <a:lnTo>
                  <a:pt x="0" y="410386"/>
                </a:lnTo>
                <a:lnTo>
                  <a:pt x="0" y="69247"/>
                </a:lnTo>
                <a:lnTo>
                  <a:pt x="12743" y="60309"/>
                </a:lnTo>
                <a:cubicBezTo>
                  <a:pt x="55473" y="36014"/>
                  <a:pt x="101683" y="17793"/>
                  <a:pt x="151371" y="564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图形 2">
            <a:extLst>
              <a:ext uri="{FF2B5EF4-FFF2-40B4-BE49-F238E27FC236}">
                <a16:creationId xmlns:a16="http://schemas.microsoft.com/office/drawing/2014/main" id="{45D2D8AE-1A42-2203-4293-C4A99CFA9E56}"/>
              </a:ext>
            </a:extLst>
          </p:cNvPr>
          <p:cNvSpPr/>
          <p:nvPr/>
        </p:nvSpPr>
        <p:spPr>
          <a:xfrm>
            <a:off x="5235570" y="2785535"/>
            <a:ext cx="1720860" cy="1713650"/>
          </a:xfrm>
          <a:custGeom>
            <a:avLst/>
            <a:gdLst>
              <a:gd name="connsiteX0" fmla="*/ 834390 w 6819900"/>
              <a:gd name="connsiteY0" fmla="*/ 3169074 h 6791325"/>
              <a:gd name="connsiteX1" fmla="*/ 229553 w 6819900"/>
              <a:gd name="connsiteY1" fmla="*/ 3169074 h 6791325"/>
              <a:gd name="connsiteX2" fmla="*/ 0 w 6819900"/>
              <a:gd name="connsiteY2" fmla="*/ 3398626 h 6791325"/>
              <a:gd name="connsiteX3" fmla="*/ 229553 w 6819900"/>
              <a:gd name="connsiteY3" fmla="*/ 3628179 h 6791325"/>
              <a:gd name="connsiteX4" fmla="*/ 834390 w 6819900"/>
              <a:gd name="connsiteY4" fmla="*/ 3628179 h 6791325"/>
              <a:gd name="connsiteX5" fmla="*/ 1063943 w 6819900"/>
              <a:gd name="connsiteY5" fmla="*/ 3398626 h 6791325"/>
              <a:gd name="connsiteX6" fmla="*/ 834390 w 6819900"/>
              <a:gd name="connsiteY6" fmla="*/ 3169074 h 6791325"/>
              <a:gd name="connsiteX7" fmla="*/ 834390 w 6819900"/>
              <a:gd name="connsiteY7" fmla="*/ 3169074 h 6791325"/>
              <a:gd name="connsiteX8" fmla="*/ 1619250 w 6819900"/>
              <a:gd name="connsiteY8" fmla="*/ 1613641 h 6791325"/>
              <a:gd name="connsiteX9" fmla="*/ 1687830 w 6819900"/>
              <a:gd name="connsiteY9" fmla="*/ 1449811 h 6791325"/>
              <a:gd name="connsiteX10" fmla="*/ 1619250 w 6819900"/>
              <a:gd name="connsiteY10" fmla="*/ 1285981 h 6791325"/>
              <a:gd name="connsiteX11" fmla="*/ 1200150 w 6819900"/>
              <a:gd name="connsiteY11" fmla="*/ 851641 h 6791325"/>
              <a:gd name="connsiteX12" fmla="*/ 1039178 w 6819900"/>
              <a:gd name="connsiteY12" fmla="*/ 784014 h 6791325"/>
              <a:gd name="connsiteX13" fmla="*/ 878205 w 6819900"/>
              <a:gd name="connsiteY13" fmla="*/ 851641 h 6791325"/>
              <a:gd name="connsiteX14" fmla="*/ 804863 w 6819900"/>
              <a:gd name="connsiteY14" fmla="*/ 1012614 h 6791325"/>
              <a:gd name="connsiteX15" fmla="*/ 868680 w 6819900"/>
              <a:gd name="connsiteY15" fmla="*/ 1178349 h 6791325"/>
              <a:gd name="connsiteX16" fmla="*/ 1298258 w 6819900"/>
              <a:gd name="connsiteY16" fmla="*/ 1587924 h 6791325"/>
              <a:gd name="connsiteX17" fmla="*/ 1620203 w 6819900"/>
              <a:gd name="connsiteY17" fmla="*/ 1587924 h 6791325"/>
              <a:gd name="connsiteX18" fmla="*/ 1620203 w 6819900"/>
              <a:gd name="connsiteY18" fmla="*/ 1613641 h 6791325"/>
              <a:gd name="connsiteX19" fmla="*/ 3609023 w 6819900"/>
              <a:gd name="connsiteY19" fmla="*/ 6354234 h 6791325"/>
              <a:gd name="connsiteX20" fmla="*/ 3204210 w 6819900"/>
              <a:gd name="connsiteY20" fmla="*/ 6354234 h 6791325"/>
              <a:gd name="connsiteX21" fmla="*/ 2979420 w 6819900"/>
              <a:gd name="connsiteY21" fmla="*/ 6579024 h 6791325"/>
              <a:gd name="connsiteX22" fmla="*/ 3045143 w 6819900"/>
              <a:gd name="connsiteY22" fmla="*/ 6736186 h 6791325"/>
              <a:gd name="connsiteX23" fmla="*/ 3203258 w 6819900"/>
              <a:gd name="connsiteY23" fmla="*/ 6799051 h 6791325"/>
              <a:gd name="connsiteX24" fmla="*/ 3608070 w 6819900"/>
              <a:gd name="connsiteY24" fmla="*/ 6799051 h 6791325"/>
              <a:gd name="connsiteX25" fmla="*/ 3768090 w 6819900"/>
              <a:gd name="connsiteY25" fmla="*/ 6738092 h 6791325"/>
              <a:gd name="connsiteX26" fmla="*/ 3832860 w 6819900"/>
              <a:gd name="connsiteY26" fmla="*/ 6579976 h 6791325"/>
              <a:gd name="connsiteX27" fmla="*/ 3767138 w 6819900"/>
              <a:gd name="connsiteY27" fmla="*/ 6420909 h 6791325"/>
              <a:gd name="connsiteX28" fmla="*/ 3609023 w 6819900"/>
              <a:gd name="connsiteY28" fmla="*/ 6354234 h 6791325"/>
              <a:gd name="connsiteX29" fmla="*/ 3609023 w 6819900"/>
              <a:gd name="connsiteY29" fmla="*/ 6354234 h 6791325"/>
              <a:gd name="connsiteX30" fmla="*/ 6574155 w 6819900"/>
              <a:gd name="connsiteY30" fmla="*/ 3179551 h 6791325"/>
              <a:gd name="connsiteX31" fmla="*/ 5969318 w 6819900"/>
              <a:gd name="connsiteY31" fmla="*/ 3179551 h 6791325"/>
              <a:gd name="connsiteX32" fmla="*/ 5739765 w 6819900"/>
              <a:gd name="connsiteY32" fmla="*/ 3404341 h 6791325"/>
              <a:gd name="connsiteX33" fmla="*/ 5808345 w 6819900"/>
              <a:gd name="connsiteY33" fmla="*/ 3570076 h 6791325"/>
              <a:gd name="connsiteX34" fmla="*/ 5969318 w 6819900"/>
              <a:gd name="connsiteY34" fmla="*/ 3633894 h 6791325"/>
              <a:gd name="connsiteX35" fmla="*/ 6574155 w 6819900"/>
              <a:gd name="connsiteY35" fmla="*/ 3633894 h 6791325"/>
              <a:gd name="connsiteX36" fmla="*/ 6752273 w 6819900"/>
              <a:gd name="connsiteY36" fmla="*/ 3575791 h 6791325"/>
              <a:gd name="connsiteX37" fmla="*/ 6827520 w 6819900"/>
              <a:gd name="connsiteY37" fmla="*/ 3404341 h 6791325"/>
              <a:gd name="connsiteX38" fmla="*/ 6761798 w 6819900"/>
              <a:gd name="connsiteY38" fmla="*/ 3242416 h 6791325"/>
              <a:gd name="connsiteX39" fmla="*/ 6598920 w 6819900"/>
              <a:gd name="connsiteY39" fmla="*/ 3179551 h 6791325"/>
              <a:gd name="connsiteX40" fmla="*/ 6574155 w 6819900"/>
              <a:gd name="connsiteY40" fmla="*/ 3179551 h 6791325"/>
              <a:gd name="connsiteX41" fmla="*/ 3413760 w 6819900"/>
              <a:gd name="connsiteY41" fmla="*/ 1272646 h 6791325"/>
              <a:gd name="connsiteX42" fmla="*/ 1331595 w 6819900"/>
              <a:gd name="connsiteY42" fmla="*/ 3418629 h 6791325"/>
              <a:gd name="connsiteX43" fmla="*/ 2536508 w 6819900"/>
              <a:gd name="connsiteY43" fmla="*/ 5305531 h 6791325"/>
              <a:gd name="connsiteX44" fmla="*/ 2536508 w 6819900"/>
              <a:gd name="connsiteY44" fmla="*/ 5866554 h 6791325"/>
              <a:gd name="connsiteX45" fmla="*/ 2766060 w 6819900"/>
              <a:gd name="connsiteY45" fmla="*/ 6076104 h 6791325"/>
              <a:gd name="connsiteX46" fmla="*/ 4038600 w 6819900"/>
              <a:gd name="connsiteY46" fmla="*/ 6076104 h 6791325"/>
              <a:gd name="connsiteX47" fmla="*/ 4146233 w 6819900"/>
              <a:gd name="connsiteY47" fmla="*/ 6076104 h 6791325"/>
              <a:gd name="connsiteX48" fmla="*/ 4287203 w 6819900"/>
              <a:gd name="connsiteY48" fmla="*/ 5890367 h 6791325"/>
              <a:gd name="connsiteX49" fmla="*/ 4287203 w 6819900"/>
              <a:gd name="connsiteY49" fmla="*/ 5305531 h 6791325"/>
              <a:gd name="connsiteX50" fmla="*/ 5496878 w 6819900"/>
              <a:gd name="connsiteY50" fmla="*/ 3418629 h 6791325"/>
              <a:gd name="connsiteX51" fmla="*/ 3413760 w 6819900"/>
              <a:gd name="connsiteY51" fmla="*/ 1272646 h 6791325"/>
              <a:gd name="connsiteX52" fmla="*/ 3413760 w 6819900"/>
              <a:gd name="connsiteY52" fmla="*/ 1272646 h 6791325"/>
              <a:gd name="connsiteX53" fmla="*/ 3832860 w 6819900"/>
              <a:gd name="connsiteY53" fmla="*/ 4930247 h 6791325"/>
              <a:gd name="connsiteX54" fmla="*/ 3832860 w 6819900"/>
              <a:gd name="connsiteY54" fmla="*/ 5647479 h 6791325"/>
              <a:gd name="connsiteX55" fmla="*/ 2984183 w 6819900"/>
              <a:gd name="connsiteY55" fmla="*/ 5647479 h 6791325"/>
              <a:gd name="connsiteX56" fmla="*/ 2984183 w 6819900"/>
              <a:gd name="connsiteY56" fmla="*/ 5525559 h 6791325"/>
              <a:gd name="connsiteX57" fmla="*/ 2984183 w 6819900"/>
              <a:gd name="connsiteY57" fmla="*/ 5461742 h 6791325"/>
              <a:gd name="connsiteX58" fmla="*/ 2984183 w 6819900"/>
              <a:gd name="connsiteY58" fmla="*/ 4925484 h 6791325"/>
              <a:gd name="connsiteX59" fmla="*/ 1833563 w 6819900"/>
              <a:gd name="connsiteY59" fmla="*/ 3418629 h 6791325"/>
              <a:gd name="connsiteX60" fmla="*/ 3413760 w 6819900"/>
              <a:gd name="connsiteY60" fmla="*/ 1789854 h 6791325"/>
              <a:gd name="connsiteX61" fmla="*/ 4973955 w 6819900"/>
              <a:gd name="connsiteY61" fmla="*/ 3418629 h 6791325"/>
              <a:gd name="connsiteX62" fmla="*/ 3823335 w 6819900"/>
              <a:gd name="connsiteY62" fmla="*/ 4930247 h 6791325"/>
              <a:gd name="connsiteX63" fmla="*/ 3832860 w 6819900"/>
              <a:gd name="connsiteY63" fmla="*/ 4930247 h 6791325"/>
              <a:gd name="connsiteX64" fmla="*/ 5969318 w 6819900"/>
              <a:gd name="connsiteY64" fmla="*/ 852594 h 6791325"/>
              <a:gd name="connsiteX65" fmla="*/ 5642610 w 6819900"/>
              <a:gd name="connsiteY65" fmla="*/ 852594 h 6791325"/>
              <a:gd name="connsiteX66" fmla="*/ 5213033 w 6819900"/>
              <a:gd name="connsiteY66" fmla="*/ 1276456 h 6791325"/>
              <a:gd name="connsiteX67" fmla="*/ 5149215 w 6819900"/>
              <a:gd name="connsiteY67" fmla="*/ 1442191 h 6791325"/>
              <a:gd name="connsiteX68" fmla="*/ 5213033 w 6819900"/>
              <a:gd name="connsiteY68" fmla="*/ 1603164 h 6791325"/>
              <a:gd name="connsiteX69" fmla="*/ 5539740 w 6819900"/>
              <a:gd name="connsiteY69" fmla="*/ 1603164 h 6791325"/>
              <a:gd name="connsiteX70" fmla="*/ 5969318 w 6819900"/>
              <a:gd name="connsiteY70" fmla="*/ 1173586 h 6791325"/>
              <a:gd name="connsiteX71" fmla="*/ 5969318 w 6819900"/>
              <a:gd name="connsiteY71" fmla="*/ 852594 h 6791325"/>
              <a:gd name="connsiteX72" fmla="*/ 5969318 w 6819900"/>
              <a:gd name="connsiteY72" fmla="*/ 852594 h 6791325"/>
              <a:gd name="connsiteX73" fmla="*/ 3413760 w 6819900"/>
              <a:gd name="connsiteY73" fmla="*/ 1052619 h 6791325"/>
              <a:gd name="connsiteX74" fmla="*/ 3575685 w 6819900"/>
              <a:gd name="connsiteY74" fmla="*/ 985944 h 6791325"/>
              <a:gd name="connsiteX75" fmla="*/ 3643313 w 6819900"/>
              <a:gd name="connsiteY75" fmla="*/ 824019 h 6791325"/>
              <a:gd name="connsiteX76" fmla="*/ 3643313 w 6819900"/>
              <a:gd name="connsiteY76" fmla="*/ 223944 h 6791325"/>
              <a:gd name="connsiteX77" fmla="*/ 3575685 w 6819900"/>
              <a:gd name="connsiteY77" fmla="*/ 63924 h 6791325"/>
              <a:gd name="connsiteX78" fmla="*/ 3413760 w 6819900"/>
              <a:gd name="connsiteY78" fmla="*/ 106 h 6791325"/>
              <a:gd name="connsiteX79" fmla="*/ 3184208 w 6819900"/>
              <a:gd name="connsiteY79" fmla="*/ 224896 h 6791325"/>
              <a:gd name="connsiteX80" fmla="*/ 3184208 w 6819900"/>
              <a:gd name="connsiteY80" fmla="*/ 824971 h 6791325"/>
              <a:gd name="connsiteX81" fmla="*/ 3250883 w 6819900"/>
              <a:gd name="connsiteY81" fmla="*/ 986896 h 6791325"/>
              <a:gd name="connsiteX82" fmla="*/ 3413760 w 6819900"/>
              <a:gd name="connsiteY82" fmla="*/ 1052619 h 6791325"/>
              <a:gd name="connsiteX83" fmla="*/ 3413760 w 6819900"/>
              <a:gd name="connsiteY83" fmla="*/ 1052619 h 679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819900" h="6791325">
                <a:moveTo>
                  <a:pt x="834390" y="3169074"/>
                </a:moveTo>
                <a:lnTo>
                  <a:pt x="229553" y="3169074"/>
                </a:lnTo>
                <a:cubicBezTo>
                  <a:pt x="102870" y="3169074"/>
                  <a:pt x="0" y="3271944"/>
                  <a:pt x="0" y="3398626"/>
                </a:cubicBezTo>
                <a:cubicBezTo>
                  <a:pt x="0" y="3525309"/>
                  <a:pt x="102870" y="3628179"/>
                  <a:pt x="229553" y="3628179"/>
                </a:cubicBezTo>
                <a:lnTo>
                  <a:pt x="834390" y="3628179"/>
                </a:lnTo>
                <a:cubicBezTo>
                  <a:pt x="961073" y="3628179"/>
                  <a:pt x="1063943" y="3525309"/>
                  <a:pt x="1063943" y="3398626"/>
                </a:cubicBezTo>
                <a:cubicBezTo>
                  <a:pt x="1062990" y="3271944"/>
                  <a:pt x="960120" y="3169074"/>
                  <a:pt x="834390" y="3169074"/>
                </a:cubicBezTo>
                <a:lnTo>
                  <a:pt x="834390" y="3169074"/>
                </a:lnTo>
                <a:close/>
                <a:moveTo>
                  <a:pt x="1619250" y="1613641"/>
                </a:moveTo>
                <a:cubicBezTo>
                  <a:pt x="1663065" y="1570779"/>
                  <a:pt x="1687830" y="1511724"/>
                  <a:pt x="1687830" y="1449811"/>
                </a:cubicBezTo>
                <a:cubicBezTo>
                  <a:pt x="1687830" y="1388851"/>
                  <a:pt x="1663065" y="1329796"/>
                  <a:pt x="1619250" y="1285981"/>
                </a:cubicBezTo>
                <a:lnTo>
                  <a:pt x="1200150" y="851641"/>
                </a:lnTo>
                <a:cubicBezTo>
                  <a:pt x="1158240" y="807826"/>
                  <a:pt x="1100138" y="784014"/>
                  <a:pt x="1039178" y="784014"/>
                </a:cubicBezTo>
                <a:cubicBezTo>
                  <a:pt x="978218" y="784014"/>
                  <a:pt x="920115" y="808779"/>
                  <a:pt x="878205" y="851641"/>
                </a:cubicBezTo>
                <a:cubicBezTo>
                  <a:pt x="833438" y="893551"/>
                  <a:pt x="807720" y="951654"/>
                  <a:pt x="804863" y="1012614"/>
                </a:cubicBezTo>
                <a:cubicBezTo>
                  <a:pt x="805815" y="1073574"/>
                  <a:pt x="828675" y="1132629"/>
                  <a:pt x="868680" y="1178349"/>
                </a:cubicBezTo>
                <a:lnTo>
                  <a:pt x="1298258" y="1587924"/>
                </a:lnTo>
                <a:cubicBezTo>
                  <a:pt x="1387793" y="1675554"/>
                  <a:pt x="1530668" y="1675554"/>
                  <a:pt x="1620203" y="1587924"/>
                </a:cubicBezTo>
                <a:lnTo>
                  <a:pt x="1620203" y="1613641"/>
                </a:lnTo>
                <a:close/>
                <a:moveTo>
                  <a:pt x="3609023" y="6354234"/>
                </a:moveTo>
                <a:lnTo>
                  <a:pt x="3204210" y="6354234"/>
                </a:lnTo>
                <a:cubicBezTo>
                  <a:pt x="3081338" y="6357092"/>
                  <a:pt x="2982278" y="6456151"/>
                  <a:pt x="2979420" y="6579024"/>
                </a:cubicBezTo>
                <a:cubicBezTo>
                  <a:pt x="2979420" y="6638079"/>
                  <a:pt x="3003233" y="6694276"/>
                  <a:pt x="3045143" y="6736186"/>
                </a:cubicBezTo>
                <a:cubicBezTo>
                  <a:pt x="3087053" y="6777144"/>
                  <a:pt x="3144203" y="6800004"/>
                  <a:pt x="3203258" y="6799051"/>
                </a:cubicBezTo>
                <a:lnTo>
                  <a:pt x="3608070" y="6799051"/>
                </a:lnTo>
                <a:cubicBezTo>
                  <a:pt x="3667125" y="6801909"/>
                  <a:pt x="3725228" y="6780001"/>
                  <a:pt x="3768090" y="6738092"/>
                </a:cubicBezTo>
                <a:cubicBezTo>
                  <a:pt x="3810953" y="6696181"/>
                  <a:pt x="3833813" y="6639031"/>
                  <a:pt x="3832860" y="6579976"/>
                </a:cubicBezTo>
                <a:cubicBezTo>
                  <a:pt x="3832860" y="6519969"/>
                  <a:pt x="3809048" y="6463772"/>
                  <a:pt x="3767138" y="6420909"/>
                </a:cubicBezTo>
                <a:cubicBezTo>
                  <a:pt x="3725228" y="6378047"/>
                  <a:pt x="3668078" y="6354234"/>
                  <a:pt x="3609023" y="6354234"/>
                </a:cubicBezTo>
                <a:lnTo>
                  <a:pt x="3609023" y="6354234"/>
                </a:lnTo>
                <a:close/>
                <a:moveTo>
                  <a:pt x="6574155" y="3179551"/>
                </a:moveTo>
                <a:lnTo>
                  <a:pt x="5969318" y="3179551"/>
                </a:lnTo>
                <a:cubicBezTo>
                  <a:pt x="5844540" y="3179551"/>
                  <a:pt x="5742623" y="3279564"/>
                  <a:pt x="5739765" y="3404341"/>
                </a:cubicBezTo>
                <a:cubicBezTo>
                  <a:pt x="5739765" y="3466254"/>
                  <a:pt x="5764530" y="3526261"/>
                  <a:pt x="5808345" y="3570076"/>
                </a:cubicBezTo>
                <a:cubicBezTo>
                  <a:pt x="5853113" y="3610081"/>
                  <a:pt x="5909310" y="3631989"/>
                  <a:pt x="5969318" y="3633894"/>
                </a:cubicBezTo>
                <a:lnTo>
                  <a:pt x="6574155" y="3633894"/>
                </a:lnTo>
                <a:cubicBezTo>
                  <a:pt x="6638925" y="3640561"/>
                  <a:pt x="6703695" y="3619606"/>
                  <a:pt x="6752273" y="3575791"/>
                </a:cubicBezTo>
                <a:cubicBezTo>
                  <a:pt x="6800850" y="3531976"/>
                  <a:pt x="6828473" y="3470064"/>
                  <a:pt x="6827520" y="3404341"/>
                </a:cubicBezTo>
                <a:cubicBezTo>
                  <a:pt x="6828473" y="3343381"/>
                  <a:pt x="6804660" y="3285279"/>
                  <a:pt x="6761798" y="3242416"/>
                </a:cubicBezTo>
                <a:cubicBezTo>
                  <a:pt x="6717983" y="3199554"/>
                  <a:pt x="6658928" y="3177646"/>
                  <a:pt x="6598920" y="3179551"/>
                </a:cubicBezTo>
                <a:lnTo>
                  <a:pt x="6574155" y="3179551"/>
                </a:lnTo>
                <a:close/>
                <a:moveTo>
                  <a:pt x="3413760" y="1272646"/>
                </a:moveTo>
                <a:cubicBezTo>
                  <a:pt x="2252663" y="1304079"/>
                  <a:pt x="1328738" y="2256579"/>
                  <a:pt x="1331595" y="3418629"/>
                </a:cubicBezTo>
                <a:cubicBezTo>
                  <a:pt x="1331595" y="4228254"/>
                  <a:pt x="1802130" y="4964536"/>
                  <a:pt x="2536508" y="5305531"/>
                </a:cubicBezTo>
                <a:lnTo>
                  <a:pt x="2536508" y="5866554"/>
                </a:lnTo>
                <a:cubicBezTo>
                  <a:pt x="2544128" y="5986569"/>
                  <a:pt x="2645093" y="6078961"/>
                  <a:pt x="2766060" y="6076104"/>
                </a:cubicBezTo>
                <a:lnTo>
                  <a:pt x="4038600" y="6076104"/>
                </a:lnTo>
                <a:cubicBezTo>
                  <a:pt x="4073843" y="6083724"/>
                  <a:pt x="4110990" y="6083724"/>
                  <a:pt x="4146233" y="6076104"/>
                </a:cubicBezTo>
                <a:cubicBezTo>
                  <a:pt x="4228148" y="6051339"/>
                  <a:pt x="4285298" y="5976092"/>
                  <a:pt x="4287203" y="5890367"/>
                </a:cubicBezTo>
                <a:lnTo>
                  <a:pt x="4287203" y="5305531"/>
                </a:lnTo>
                <a:cubicBezTo>
                  <a:pt x="5024438" y="4966442"/>
                  <a:pt x="5496878" y="4229206"/>
                  <a:pt x="5496878" y="3418629"/>
                </a:cubicBezTo>
                <a:cubicBezTo>
                  <a:pt x="5498783" y="2256579"/>
                  <a:pt x="4574858" y="1304079"/>
                  <a:pt x="3413760" y="1272646"/>
                </a:cubicBezTo>
                <a:lnTo>
                  <a:pt x="3413760" y="1272646"/>
                </a:lnTo>
                <a:close/>
                <a:moveTo>
                  <a:pt x="3832860" y="4930247"/>
                </a:moveTo>
                <a:lnTo>
                  <a:pt x="3832860" y="5647479"/>
                </a:lnTo>
                <a:lnTo>
                  <a:pt x="2984183" y="5647479"/>
                </a:lnTo>
                <a:lnTo>
                  <a:pt x="2984183" y="5525559"/>
                </a:lnTo>
                <a:cubicBezTo>
                  <a:pt x="2981325" y="5504604"/>
                  <a:pt x="2981325" y="5483649"/>
                  <a:pt x="2984183" y="5461742"/>
                </a:cubicBezTo>
                <a:lnTo>
                  <a:pt x="2984183" y="4925484"/>
                </a:lnTo>
                <a:cubicBezTo>
                  <a:pt x="2305050" y="4738794"/>
                  <a:pt x="1834515" y="4122526"/>
                  <a:pt x="1833563" y="3418629"/>
                </a:cubicBezTo>
                <a:cubicBezTo>
                  <a:pt x="1830705" y="2536614"/>
                  <a:pt x="2531745" y="1813666"/>
                  <a:pt x="3413760" y="1789854"/>
                </a:cubicBezTo>
                <a:cubicBezTo>
                  <a:pt x="4288155" y="1824144"/>
                  <a:pt x="4977765" y="2544234"/>
                  <a:pt x="4973955" y="3418629"/>
                </a:cubicBezTo>
                <a:cubicBezTo>
                  <a:pt x="4973003" y="4123479"/>
                  <a:pt x="4502468" y="4741652"/>
                  <a:pt x="3823335" y="4930247"/>
                </a:cubicBezTo>
                <a:lnTo>
                  <a:pt x="3832860" y="4930247"/>
                </a:lnTo>
                <a:close/>
                <a:moveTo>
                  <a:pt x="5969318" y="852594"/>
                </a:moveTo>
                <a:cubicBezTo>
                  <a:pt x="5878830" y="764011"/>
                  <a:pt x="5733098" y="764011"/>
                  <a:pt x="5642610" y="852594"/>
                </a:cubicBezTo>
                <a:lnTo>
                  <a:pt x="5213033" y="1276456"/>
                </a:lnTo>
                <a:cubicBezTo>
                  <a:pt x="5172075" y="1322176"/>
                  <a:pt x="5149215" y="1381231"/>
                  <a:pt x="5149215" y="1442191"/>
                </a:cubicBezTo>
                <a:cubicBezTo>
                  <a:pt x="5150168" y="1501246"/>
                  <a:pt x="5173028" y="1558396"/>
                  <a:pt x="5213033" y="1603164"/>
                </a:cubicBezTo>
                <a:cubicBezTo>
                  <a:pt x="5303520" y="1691746"/>
                  <a:pt x="5449253" y="1691746"/>
                  <a:pt x="5539740" y="1603164"/>
                </a:cubicBezTo>
                <a:lnTo>
                  <a:pt x="5969318" y="1173586"/>
                </a:lnTo>
                <a:cubicBezTo>
                  <a:pt x="6056948" y="1085956"/>
                  <a:pt x="6056948" y="942129"/>
                  <a:pt x="5969318" y="852594"/>
                </a:cubicBezTo>
                <a:lnTo>
                  <a:pt x="5969318" y="852594"/>
                </a:lnTo>
                <a:close/>
                <a:moveTo>
                  <a:pt x="3413760" y="1052619"/>
                </a:moveTo>
                <a:cubicBezTo>
                  <a:pt x="3474720" y="1052619"/>
                  <a:pt x="3532823" y="1028806"/>
                  <a:pt x="3575685" y="985944"/>
                </a:cubicBezTo>
                <a:cubicBezTo>
                  <a:pt x="3618548" y="943081"/>
                  <a:pt x="3643313" y="884979"/>
                  <a:pt x="3643313" y="824019"/>
                </a:cubicBezTo>
                <a:lnTo>
                  <a:pt x="3643313" y="223944"/>
                </a:lnTo>
                <a:cubicBezTo>
                  <a:pt x="3643313" y="163936"/>
                  <a:pt x="3618548" y="105834"/>
                  <a:pt x="3575685" y="63924"/>
                </a:cubicBezTo>
                <a:cubicBezTo>
                  <a:pt x="3532823" y="22014"/>
                  <a:pt x="3473768" y="-1799"/>
                  <a:pt x="3413760" y="106"/>
                </a:cubicBezTo>
                <a:cubicBezTo>
                  <a:pt x="3288983" y="106"/>
                  <a:pt x="3187065" y="100119"/>
                  <a:pt x="3184208" y="224896"/>
                </a:cubicBezTo>
                <a:lnTo>
                  <a:pt x="3184208" y="824971"/>
                </a:lnTo>
                <a:cubicBezTo>
                  <a:pt x="3184208" y="885931"/>
                  <a:pt x="3208020" y="944034"/>
                  <a:pt x="3250883" y="986896"/>
                </a:cubicBezTo>
                <a:cubicBezTo>
                  <a:pt x="3294698" y="1028806"/>
                  <a:pt x="3352800" y="1052619"/>
                  <a:pt x="3413760" y="1052619"/>
                </a:cubicBezTo>
                <a:lnTo>
                  <a:pt x="3413760" y="1052619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8F7DE9-B1FD-3D05-2E26-92DB16241525}"/>
              </a:ext>
            </a:extLst>
          </p:cNvPr>
          <p:cNvSpPr txBox="1"/>
          <p:nvPr/>
        </p:nvSpPr>
        <p:spPr>
          <a:xfrm>
            <a:off x="2149929" y="1635724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1B2413-0C1A-16F6-8DB3-652814A2D077}"/>
              </a:ext>
            </a:extLst>
          </p:cNvPr>
          <p:cNvSpPr txBox="1"/>
          <p:nvPr/>
        </p:nvSpPr>
        <p:spPr>
          <a:xfrm>
            <a:off x="2143579" y="2070607"/>
            <a:ext cx="2618913" cy="10623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7C75DE-7A7B-AB21-F22D-A08DF037BA3E}"/>
              </a:ext>
            </a:extLst>
          </p:cNvPr>
          <p:cNvSpPr txBox="1"/>
          <p:nvPr/>
        </p:nvSpPr>
        <p:spPr>
          <a:xfrm>
            <a:off x="8627489" y="1635724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2857AD-FF23-F707-5D0D-2A224FC09983}"/>
              </a:ext>
            </a:extLst>
          </p:cNvPr>
          <p:cNvSpPr txBox="1"/>
          <p:nvPr/>
        </p:nvSpPr>
        <p:spPr>
          <a:xfrm>
            <a:off x="7475644" y="2070607"/>
            <a:ext cx="2618913" cy="10623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2F383D4-33B4-CE03-6E75-877512634E96}"/>
              </a:ext>
            </a:extLst>
          </p:cNvPr>
          <p:cNvSpPr txBox="1"/>
          <p:nvPr/>
        </p:nvSpPr>
        <p:spPr>
          <a:xfrm>
            <a:off x="2149929" y="4100219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31787DE-85B0-A9EA-72FC-D8BA597BA894}"/>
              </a:ext>
            </a:extLst>
          </p:cNvPr>
          <p:cNvSpPr txBox="1"/>
          <p:nvPr/>
        </p:nvSpPr>
        <p:spPr>
          <a:xfrm>
            <a:off x="2143579" y="4535102"/>
            <a:ext cx="2618913" cy="10623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A56EA46-21FA-0120-B40E-6C7D54AED5FB}"/>
              </a:ext>
            </a:extLst>
          </p:cNvPr>
          <p:cNvSpPr txBox="1"/>
          <p:nvPr/>
        </p:nvSpPr>
        <p:spPr>
          <a:xfrm>
            <a:off x="8627489" y="4100219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3C08B17-6B2F-4EC4-E4A7-E21725A8CD7B}"/>
              </a:ext>
            </a:extLst>
          </p:cNvPr>
          <p:cNvSpPr txBox="1"/>
          <p:nvPr/>
        </p:nvSpPr>
        <p:spPr>
          <a:xfrm>
            <a:off x="7475644" y="4535102"/>
            <a:ext cx="2618913" cy="10623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请在此输入此内容文本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6F0E56E-D499-C34A-0235-E982282D5AD3}"/>
              </a:ext>
            </a:extLst>
          </p:cNvPr>
          <p:cNvSpPr txBox="1"/>
          <p:nvPr/>
        </p:nvSpPr>
        <p:spPr>
          <a:xfrm>
            <a:off x="10492938" y="1482993"/>
            <a:ext cx="1023581" cy="1916906"/>
          </a:xfrm>
          <a:custGeom>
            <a:avLst/>
            <a:gdLst>
              <a:gd name="connsiteX0" fmla="*/ 664355 w 1023581"/>
              <a:gd name="connsiteY0" fmla="*/ 0 h 1916906"/>
              <a:gd name="connsiteX1" fmla="*/ 1012055 w 1023581"/>
              <a:gd name="connsiteY1" fmla="*/ 85704 h 1916906"/>
              <a:gd name="connsiteX2" fmla="*/ 1023581 w 1023581"/>
              <a:gd name="connsiteY2" fmla="*/ 94510 h 1916906"/>
              <a:gd name="connsiteX3" fmla="*/ 1023581 w 1023581"/>
              <a:gd name="connsiteY3" fmla="*/ 1023672 h 1916906"/>
              <a:gd name="connsiteX4" fmla="*/ 993619 w 1023581"/>
              <a:gd name="connsiteY4" fmla="*/ 1055308 h 1916906"/>
              <a:gd name="connsiteX5" fmla="*/ 695609 w 1023581"/>
              <a:gd name="connsiteY5" fmla="*/ 1324384 h 1916906"/>
              <a:gd name="connsiteX6" fmla="*/ 424741 w 1023581"/>
              <a:gd name="connsiteY6" fmla="*/ 1564649 h 1916906"/>
              <a:gd name="connsiteX7" fmla="*/ 325771 w 1023581"/>
              <a:gd name="connsiteY7" fmla="*/ 1691618 h 1916906"/>
              <a:gd name="connsiteX8" fmla="*/ 1023581 w 1023581"/>
              <a:gd name="connsiteY8" fmla="*/ 1691618 h 1916906"/>
              <a:gd name="connsiteX9" fmla="*/ 1023581 w 1023581"/>
              <a:gd name="connsiteY9" fmla="*/ 1880159 h 1916906"/>
              <a:gd name="connsiteX10" fmla="*/ 1007974 w 1023581"/>
              <a:gd name="connsiteY10" fmla="*/ 1903307 h 1916906"/>
              <a:gd name="connsiteX11" fmla="*/ 987804 w 1023581"/>
              <a:gd name="connsiteY11" fmla="*/ 1916906 h 1916906"/>
              <a:gd name="connsiteX12" fmla="*/ 209 w 1023581"/>
              <a:gd name="connsiteY12" fmla="*/ 1916906 h 1916906"/>
              <a:gd name="connsiteX13" fmla="*/ 27556 w 1023581"/>
              <a:gd name="connsiteY13" fmla="*/ 1754125 h 1916906"/>
              <a:gd name="connsiteX14" fmla="*/ 181873 w 1023581"/>
              <a:gd name="connsiteY14" fmla="*/ 1500187 h 1916906"/>
              <a:gd name="connsiteX15" fmla="*/ 488551 w 1023581"/>
              <a:gd name="connsiteY15" fmla="*/ 1211089 h 1916906"/>
              <a:gd name="connsiteX16" fmla="*/ 909177 w 1023581"/>
              <a:gd name="connsiteY16" fmla="*/ 806741 h 1916906"/>
              <a:gd name="connsiteX17" fmla="*/ 1018566 w 1023581"/>
              <a:gd name="connsiteY17" fmla="*/ 524805 h 1916906"/>
              <a:gd name="connsiteX18" fmla="*/ 918944 w 1023581"/>
              <a:gd name="connsiteY18" fmla="*/ 289750 h 1916906"/>
              <a:gd name="connsiteX19" fmla="*/ 659146 w 1023581"/>
              <a:gd name="connsiteY19" fmla="*/ 194035 h 1916906"/>
              <a:gd name="connsiteX20" fmla="*/ 388279 w 1023581"/>
              <a:gd name="connsiteY20" fmla="*/ 295610 h 1916906"/>
              <a:gd name="connsiteX21" fmla="*/ 285401 w 1023581"/>
              <a:gd name="connsiteY21" fmla="*/ 576895 h 1916906"/>
              <a:gd name="connsiteX22" fmla="*/ 44486 w 1023581"/>
              <a:gd name="connsiteY22" fmla="*/ 552152 h 1916906"/>
              <a:gd name="connsiteX23" fmla="*/ 230707 w 1023581"/>
              <a:gd name="connsiteY23" fmla="*/ 141294 h 1916906"/>
              <a:gd name="connsiteX24" fmla="*/ 664355 w 1023581"/>
              <a:gd name="connsiteY24" fmla="*/ 0 h 1916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3581" h="1916906">
                <a:moveTo>
                  <a:pt x="664355" y="0"/>
                </a:moveTo>
                <a:cubicBezTo>
                  <a:pt x="801742" y="0"/>
                  <a:pt x="917642" y="28568"/>
                  <a:pt x="1012055" y="85704"/>
                </a:cubicBezTo>
                <a:lnTo>
                  <a:pt x="1023581" y="94510"/>
                </a:lnTo>
                <a:lnTo>
                  <a:pt x="1023581" y="1023672"/>
                </a:lnTo>
                <a:lnTo>
                  <a:pt x="993619" y="1055308"/>
                </a:lnTo>
                <a:cubicBezTo>
                  <a:pt x="921263" y="1127908"/>
                  <a:pt x="821926" y="1217600"/>
                  <a:pt x="695609" y="1324384"/>
                </a:cubicBezTo>
                <a:cubicBezTo>
                  <a:pt x="554966" y="1442454"/>
                  <a:pt x="464677" y="1522543"/>
                  <a:pt x="424741" y="1564649"/>
                </a:cubicBezTo>
                <a:cubicBezTo>
                  <a:pt x="384806" y="1606754"/>
                  <a:pt x="351816" y="1649077"/>
                  <a:pt x="325771" y="1691618"/>
                </a:cubicBezTo>
                <a:lnTo>
                  <a:pt x="1023581" y="1691618"/>
                </a:lnTo>
                <a:lnTo>
                  <a:pt x="1023581" y="1880159"/>
                </a:lnTo>
                <a:lnTo>
                  <a:pt x="1007974" y="1903307"/>
                </a:lnTo>
                <a:lnTo>
                  <a:pt x="987804" y="1916906"/>
                </a:lnTo>
                <a:lnTo>
                  <a:pt x="209" y="1916906"/>
                </a:lnTo>
                <a:cubicBezTo>
                  <a:pt x="-1527" y="1860475"/>
                  <a:pt x="7589" y="1806215"/>
                  <a:pt x="27556" y="1754125"/>
                </a:cubicBezTo>
                <a:cubicBezTo>
                  <a:pt x="59679" y="1668177"/>
                  <a:pt x="111117" y="1583531"/>
                  <a:pt x="181873" y="1500187"/>
                </a:cubicBezTo>
                <a:cubicBezTo>
                  <a:pt x="252628" y="1416844"/>
                  <a:pt x="354854" y="1320478"/>
                  <a:pt x="488551" y="1211089"/>
                </a:cubicBezTo>
                <a:cubicBezTo>
                  <a:pt x="696043" y="1040929"/>
                  <a:pt x="836251" y="906146"/>
                  <a:pt x="909177" y="806741"/>
                </a:cubicBezTo>
                <a:cubicBezTo>
                  <a:pt x="982103" y="707336"/>
                  <a:pt x="1018566" y="613358"/>
                  <a:pt x="1018566" y="524805"/>
                </a:cubicBezTo>
                <a:cubicBezTo>
                  <a:pt x="1018566" y="431911"/>
                  <a:pt x="985358" y="353560"/>
                  <a:pt x="918944" y="289750"/>
                </a:cubicBezTo>
                <a:cubicBezTo>
                  <a:pt x="852529" y="225940"/>
                  <a:pt x="765930" y="194035"/>
                  <a:pt x="659146" y="194035"/>
                </a:cubicBezTo>
                <a:cubicBezTo>
                  <a:pt x="546285" y="194035"/>
                  <a:pt x="455995" y="227893"/>
                  <a:pt x="388279" y="295610"/>
                </a:cubicBezTo>
                <a:cubicBezTo>
                  <a:pt x="320562" y="363327"/>
                  <a:pt x="286269" y="457088"/>
                  <a:pt x="285401" y="576895"/>
                </a:cubicBezTo>
                <a:lnTo>
                  <a:pt x="44486" y="552152"/>
                </a:lnTo>
                <a:cubicBezTo>
                  <a:pt x="60981" y="372442"/>
                  <a:pt x="123055" y="235489"/>
                  <a:pt x="230707" y="141294"/>
                </a:cubicBezTo>
                <a:cubicBezTo>
                  <a:pt x="338359" y="47098"/>
                  <a:pt x="482909" y="0"/>
                  <a:pt x="6643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229DEDB-E4CD-9F5F-8638-1B203F542A25}"/>
              </a:ext>
            </a:extLst>
          </p:cNvPr>
          <p:cNvSpPr txBox="1"/>
          <p:nvPr/>
        </p:nvSpPr>
        <p:spPr>
          <a:xfrm>
            <a:off x="10540144" y="3889070"/>
            <a:ext cx="975284" cy="1926490"/>
          </a:xfrm>
          <a:custGeom>
            <a:avLst/>
            <a:gdLst>
              <a:gd name="connsiteX0" fmla="*/ 835407 w 975284"/>
              <a:gd name="connsiteY0" fmla="*/ 379733 h 1926490"/>
              <a:gd name="connsiteX1" fmla="*/ 232496 w 975284"/>
              <a:gd name="connsiteY1" fmla="*/ 1247978 h 1926490"/>
              <a:gd name="connsiteX2" fmla="*/ 835407 w 975284"/>
              <a:gd name="connsiteY2" fmla="*/ 1247978 h 1926490"/>
              <a:gd name="connsiteX3" fmla="*/ 894268 w 975284"/>
              <a:gd name="connsiteY3" fmla="*/ 247 h 1926490"/>
              <a:gd name="connsiteX4" fmla="*/ 941923 w 975284"/>
              <a:gd name="connsiteY4" fmla="*/ 12530 h 1926490"/>
              <a:gd name="connsiteX5" fmla="*/ 975223 w 975284"/>
              <a:gd name="connsiteY5" fmla="*/ 68107 h 1926490"/>
              <a:gd name="connsiteX6" fmla="*/ 975284 w 975284"/>
              <a:gd name="connsiteY6" fmla="*/ 68101 h 1926490"/>
              <a:gd name="connsiteX7" fmla="*/ 975284 w 975284"/>
              <a:gd name="connsiteY7" fmla="*/ 1851076 h 1926490"/>
              <a:gd name="connsiteX8" fmla="*/ 970249 w 975284"/>
              <a:gd name="connsiteY8" fmla="*/ 1869274 h 1926490"/>
              <a:gd name="connsiteX9" fmla="*/ 937281 w 975284"/>
              <a:gd name="connsiteY9" fmla="*/ 1906360 h 1926490"/>
              <a:gd name="connsiteX10" fmla="*/ 841834 w 975284"/>
              <a:gd name="connsiteY10" fmla="*/ 1921669 h 1926490"/>
              <a:gd name="connsiteX11" fmla="*/ 840579 w 975284"/>
              <a:gd name="connsiteY11" fmla="*/ 1925760 h 1926490"/>
              <a:gd name="connsiteX12" fmla="*/ 835407 w 975284"/>
              <a:gd name="connsiteY12" fmla="*/ 1925760 h 1926490"/>
              <a:gd name="connsiteX13" fmla="*/ 835407 w 975284"/>
              <a:gd name="connsiteY13" fmla="*/ 1464711 h 1926490"/>
              <a:gd name="connsiteX14" fmla="*/ 0 w 975284"/>
              <a:gd name="connsiteY14" fmla="*/ 1464711 h 1926490"/>
              <a:gd name="connsiteX15" fmla="*/ 0 w 975284"/>
              <a:gd name="connsiteY15" fmla="*/ 1247978 h 1926490"/>
              <a:gd name="connsiteX16" fmla="*/ 877344 w 975284"/>
              <a:gd name="connsiteY16" fmla="*/ 2124 h 1926490"/>
              <a:gd name="connsiteX17" fmla="*/ 877769 w 975284"/>
              <a:gd name="connsiteY17" fmla="*/ 3475 h 1926490"/>
              <a:gd name="connsiteX18" fmla="*/ 894268 w 975284"/>
              <a:gd name="connsiteY18" fmla="*/ 247 h 192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75284" h="1926490">
                <a:moveTo>
                  <a:pt x="835407" y="379733"/>
                </a:moveTo>
                <a:lnTo>
                  <a:pt x="232496" y="1247978"/>
                </a:lnTo>
                <a:lnTo>
                  <a:pt x="835407" y="1247978"/>
                </a:lnTo>
                <a:close/>
                <a:moveTo>
                  <a:pt x="894268" y="247"/>
                </a:moveTo>
                <a:cubicBezTo>
                  <a:pt x="910922" y="-1107"/>
                  <a:pt x="927732" y="3118"/>
                  <a:pt x="941923" y="12530"/>
                </a:cubicBezTo>
                <a:cubicBezTo>
                  <a:pt x="960844" y="25078"/>
                  <a:pt x="973083" y="45504"/>
                  <a:pt x="975223" y="68107"/>
                </a:cubicBezTo>
                <a:lnTo>
                  <a:pt x="975284" y="68101"/>
                </a:lnTo>
                <a:lnTo>
                  <a:pt x="975284" y="1851076"/>
                </a:lnTo>
                <a:lnTo>
                  <a:pt x="970249" y="1869274"/>
                </a:lnTo>
                <a:cubicBezTo>
                  <a:pt x="962341" y="1883808"/>
                  <a:pt x="951143" y="1896552"/>
                  <a:pt x="937281" y="1906360"/>
                </a:cubicBezTo>
                <a:cubicBezTo>
                  <a:pt x="909556" y="1925977"/>
                  <a:pt x="874303" y="1931631"/>
                  <a:pt x="841834" y="1921669"/>
                </a:cubicBezTo>
                <a:lnTo>
                  <a:pt x="840579" y="1925760"/>
                </a:lnTo>
                <a:lnTo>
                  <a:pt x="835407" y="1925760"/>
                </a:lnTo>
                <a:lnTo>
                  <a:pt x="835407" y="1464711"/>
                </a:lnTo>
                <a:lnTo>
                  <a:pt x="0" y="1464711"/>
                </a:lnTo>
                <a:lnTo>
                  <a:pt x="0" y="1247978"/>
                </a:lnTo>
                <a:lnTo>
                  <a:pt x="877344" y="2124"/>
                </a:lnTo>
                <a:lnTo>
                  <a:pt x="877769" y="3475"/>
                </a:lnTo>
                <a:cubicBezTo>
                  <a:pt x="883183" y="1769"/>
                  <a:pt x="888717" y="698"/>
                  <a:pt x="894268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00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68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双十二">
            <a:extLst>
              <a:ext uri="{FF2B5EF4-FFF2-40B4-BE49-F238E27FC236}">
                <a16:creationId xmlns:a16="http://schemas.microsoft.com/office/drawing/2014/main" id="{ABD60269-2F18-8AF1-8EA9-C29C0A4242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8282940" y="4639567"/>
            <a:ext cx="766812" cy="7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NG素材">
            <a:extLst>
              <a:ext uri="{FF2B5EF4-FFF2-40B4-BE49-F238E27FC236}">
                <a16:creationId xmlns:a16="http://schemas.microsoft.com/office/drawing/2014/main" id="{C0E3A332-6AF7-4995-1FE3-FA9EDBF39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5" t="23470" r="35286" b="60935"/>
          <a:stretch/>
        </p:blipFill>
        <p:spPr bwMode="auto">
          <a:xfrm>
            <a:off x="9755598" y="1510271"/>
            <a:ext cx="980982" cy="113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065026BF-EB23-34E3-10B8-AB140648B2D8}"/>
              </a:ext>
            </a:extLst>
          </p:cNvPr>
          <p:cNvGrpSpPr/>
          <p:nvPr/>
        </p:nvGrpSpPr>
        <p:grpSpPr>
          <a:xfrm>
            <a:off x="2416875" y="2716546"/>
            <a:ext cx="1053094" cy="1361310"/>
            <a:chOff x="2197527" y="2416436"/>
            <a:chExt cx="1368634" cy="176920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A608FCD-02F3-5C66-F184-4B57467C3E34}"/>
                </a:ext>
              </a:extLst>
            </p:cNvPr>
            <p:cNvSpPr/>
            <p:nvPr/>
          </p:nvSpPr>
          <p:spPr>
            <a:xfrm>
              <a:off x="2197527" y="2416436"/>
              <a:ext cx="1368627" cy="1769200"/>
            </a:xfrm>
            <a:custGeom>
              <a:avLst/>
              <a:gdLst>
                <a:gd name="connsiteX0" fmla="*/ 0 w 1473143"/>
                <a:gd name="connsiteY0" fmla="*/ 952154 h 1904307"/>
                <a:gd name="connsiteX1" fmla="*/ 738205 w 1473143"/>
                <a:gd name="connsiteY1" fmla="*/ 0 h 1904307"/>
                <a:gd name="connsiteX2" fmla="*/ 1473144 w 1473143"/>
                <a:gd name="connsiteY2" fmla="*/ 952154 h 1904307"/>
                <a:gd name="connsiteX3" fmla="*/ 738205 w 1473143"/>
                <a:gd name="connsiteY3" fmla="*/ 1904307 h 1904307"/>
                <a:gd name="connsiteX4" fmla="*/ 0 w 1473143"/>
                <a:gd name="connsiteY4" fmla="*/ 952154 h 1904307"/>
                <a:gd name="connsiteX5" fmla="*/ 1076277 w 1473143"/>
                <a:gd name="connsiteY5" fmla="*/ 952154 h 1904307"/>
                <a:gd name="connsiteX6" fmla="*/ 739838 w 1473143"/>
                <a:gd name="connsiteY6" fmla="*/ 341338 h 1904307"/>
                <a:gd name="connsiteX7" fmla="*/ 398500 w 1473143"/>
                <a:gd name="connsiteY7" fmla="*/ 952154 h 1904307"/>
                <a:gd name="connsiteX8" fmla="*/ 739838 w 1473143"/>
                <a:gd name="connsiteY8" fmla="*/ 1562969 h 1904307"/>
                <a:gd name="connsiteX9" fmla="*/ 1076277 w 1473143"/>
                <a:gd name="connsiteY9" fmla="*/ 952154 h 19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3143" h="1904307">
                  <a:moveTo>
                    <a:pt x="0" y="952154"/>
                  </a:moveTo>
                  <a:cubicBezTo>
                    <a:pt x="0" y="393601"/>
                    <a:pt x="302141" y="0"/>
                    <a:pt x="738205" y="0"/>
                  </a:cubicBezTo>
                  <a:cubicBezTo>
                    <a:pt x="1171002" y="0"/>
                    <a:pt x="1473144" y="393601"/>
                    <a:pt x="1473144" y="952154"/>
                  </a:cubicBezTo>
                  <a:cubicBezTo>
                    <a:pt x="1473144" y="1510707"/>
                    <a:pt x="1171002" y="1904307"/>
                    <a:pt x="738205" y="1904307"/>
                  </a:cubicBezTo>
                  <a:cubicBezTo>
                    <a:pt x="302141" y="1904307"/>
                    <a:pt x="0" y="1510707"/>
                    <a:pt x="0" y="952154"/>
                  </a:cubicBezTo>
                  <a:close/>
                  <a:moveTo>
                    <a:pt x="1076277" y="952154"/>
                  </a:moveTo>
                  <a:cubicBezTo>
                    <a:pt x="1076277" y="592851"/>
                    <a:pt x="961953" y="341338"/>
                    <a:pt x="739838" y="341338"/>
                  </a:cubicBezTo>
                  <a:cubicBezTo>
                    <a:pt x="514457" y="341338"/>
                    <a:pt x="398500" y="592851"/>
                    <a:pt x="398500" y="952154"/>
                  </a:cubicBezTo>
                  <a:cubicBezTo>
                    <a:pt x="398500" y="1311457"/>
                    <a:pt x="516091" y="1562969"/>
                    <a:pt x="739838" y="1562969"/>
                  </a:cubicBezTo>
                  <a:cubicBezTo>
                    <a:pt x="961953" y="1562969"/>
                    <a:pt x="1076277" y="1311457"/>
                    <a:pt x="1076277" y="952154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6F821CA-8A54-34BE-1968-1504349FBFD6}"/>
                </a:ext>
              </a:extLst>
            </p:cNvPr>
            <p:cNvSpPr/>
            <p:nvPr/>
          </p:nvSpPr>
          <p:spPr>
            <a:xfrm>
              <a:off x="2566237" y="2424023"/>
              <a:ext cx="999924" cy="1749475"/>
            </a:xfrm>
            <a:custGeom>
              <a:avLst/>
              <a:gdLst>
                <a:gd name="connsiteX0" fmla="*/ 444230 w 1076284"/>
                <a:gd name="connsiteY0" fmla="*/ 0 h 1883076"/>
                <a:gd name="connsiteX1" fmla="*/ 0 w 1076284"/>
                <a:gd name="connsiteY1" fmla="*/ 906425 h 1883076"/>
                <a:gd name="connsiteX2" fmla="*/ 341339 w 1076284"/>
                <a:gd name="connsiteY2" fmla="*/ 333172 h 1883076"/>
                <a:gd name="connsiteX3" fmla="*/ 677777 w 1076284"/>
                <a:gd name="connsiteY3" fmla="*/ 943988 h 1883076"/>
                <a:gd name="connsiteX4" fmla="*/ 341339 w 1076284"/>
                <a:gd name="connsiteY4" fmla="*/ 1554803 h 1883076"/>
                <a:gd name="connsiteX5" fmla="*/ 65328 w 1076284"/>
                <a:gd name="connsiteY5" fmla="*/ 1340855 h 1883076"/>
                <a:gd name="connsiteX6" fmla="*/ 478527 w 1076284"/>
                <a:gd name="connsiteY6" fmla="*/ 1883076 h 1883076"/>
                <a:gd name="connsiteX7" fmla="*/ 1076277 w 1076284"/>
                <a:gd name="connsiteY7" fmla="*/ 945621 h 1883076"/>
                <a:gd name="connsiteX8" fmla="*/ 444230 w 1076284"/>
                <a:gd name="connsiteY8" fmla="*/ 0 h 188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284" h="1883076">
                  <a:moveTo>
                    <a:pt x="444230" y="0"/>
                  </a:moveTo>
                  <a:cubicBezTo>
                    <a:pt x="184552" y="173119"/>
                    <a:pt x="6533" y="512824"/>
                    <a:pt x="0" y="906425"/>
                  </a:cubicBezTo>
                  <a:cubicBezTo>
                    <a:pt x="8166" y="566719"/>
                    <a:pt x="124124" y="333172"/>
                    <a:pt x="341339" y="333172"/>
                  </a:cubicBezTo>
                  <a:cubicBezTo>
                    <a:pt x="563453" y="333172"/>
                    <a:pt x="677777" y="584685"/>
                    <a:pt x="677777" y="943988"/>
                  </a:cubicBezTo>
                  <a:cubicBezTo>
                    <a:pt x="677777" y="1303291"/>
                    <a:pt x="563453" y="1554803"/>
                    <a:pt x="341339" y="1554803"/>
                  </a:cubicBezTo>
                  <a:cubicBezTo>
                    <a:pt x="213949" y="1554803"/>
                    <a:pt x="120857" y="1474777"/>
                    <a:pt x="65328" y="1340855"/>
                  </a:cubicBezTo>
                  <a:cubicBezTo>
                    <a:pt x="145355" y="1579301"/>
                    <a:pt x="293975" y="1772019"/>
                    <a:pt x="478527" y="1883076"/>
                  </a:cubicBezTo>
                  <a:cubicBezTo>
                    <a:pt x="836197" y="1807949"/>
                    <a:pt x="1076277" y="1442113"/>
                    <a:pt x="1076277" y="945621"/>
                  </a:cubicBezTo>
                  <a:cubicBezTo>
                    <a:pt x="1077910" y="431164"/>
                    <a:pt x="823132" y="57162"/>
                    <a:pt x="444230" y="0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F622586-809D-E65E-F2D3-191AF38A401F}"/>
              </a:ext>
            </a:extLst>
          </p:cNvPr>
          <p:cNvSpPr txBox="1"/>
          <p:nvPr/>
        </p:nvSpPr>
        <p:spPr>
          <a:xfrm>
            <a:off x="4876902" y="2654340"/>
            <a:ext cx="3731754" cy="12318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请在此输入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您的标题内容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D20077B-D6E3-EE9D-6802-A4424394B280}"/>
              </a:ext>
            </a:extLst>
          </p:cNvPr>
          <p:cNvSpPr txBox="1"/>
          <p:nvPr/>
        </p:nvSpPr>
        <p:spPr>
          <a:xfrm>
            <a:off x="5244039" y="3851910"/>
            <a:ext cx="3038901" cy="262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Please enter your title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2" descr="双十二">
            <a:extLst>
              <a:ext uri="{FF2B5EF4-FFF2-40B4-BE49-F238E27FC236}">
                <a16:creationId xmlns:a16="http://schemas.microsoft.com/office/drawing/2014/main" id="{94B9BFEB-13A0-706E-200E-679FEB50E0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-418627" y="-432846"/>
            <a:ext cx="1386029" cy="144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F5317788-8CDE-6FDE-B868-1125BC66F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5149" y="6024078"/>
            <a:ext cx="767066" cy="799940"/>
          </a:xfrm>
          <a:prstGeom prst="rect">
            <a:avLst/>
          </a:prstGeom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id="{B23FB296-2AF0-9106-FE1E-1B74500E65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6224" y="4577639"/>
            <a:ext cx="443713" cy="46189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4398942B-C59A-D7FF-7F2C-3F25387C1DC8}"/>
              </a:ext>
            </a:extLst>
          </p:cNvPr>
          <p:cNvGrpSpPr/>
          <p:nvPr/>
        </p:nvGrpSpPr>
        <p:grpSpPr>
          <a:xfrm>
            <a:off x="3539057" y="2704272"/>
            <a:ext cx="999424" cy="1372718"/>
            <a:chOff x="5658086" y="2619219"/>
            <a:chExt cx="679600" cy="933437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BC8F812-1092-1DE6-414C-AA1BF6E3E525}"/>
                </a:ext>
              </a:extLst>
            </p:cNvPr>
            <p:cNvSpPr/>
            <p:nvPr/>
          </p:nvSpPr>
          <p:spPr>
            <a:xfrm>
              <a:off x="5658086" y="2621632"/>
              <a:ext cx="679600" cy="931024"/>
            </a:xfrm>
            <a:custGeom>
              <a:avLst/>
              <a:gdLst>
                <a:gd name="connsiteX0" fmla="*/ 0 w 1368618"/>
                <a:gd name="connsiteY0" fmla="*/ 1873317 h 1874950"/>
                <a:gd name="connsiteX1" fmla="*/ 186185 w 1368618"/>
                <a:gd name="connsiteY1" fmla="*/ 1476451 h 1874950"/>
                <a:gd name="connsiteX2" fmla="*/ 909691 w 1368618"/>
                <a:gd name="connsiteY2" fmla="*/ 591258 h 1874950"/>
                <a:gd name="connsiteX3" fmla="*/ 638580 w 1368618"/>
                <a:gd name="connsiteY3" fmla="*/ 343012 h 1874950"/>
                <a:gd name="connsiteX4" fmla="*/ 442596 w 1368618"/>
                <a:gd name="connsiteY4" fmla="*/ 388741 h 1874950"/>
                <a:gd name="connsiteX5" fmla="*/ 29398 w 1368618"/>
                <a:gd name="connsiteY5" fmla="*/ 289116 h 1874950"/>
                <a:gd name="connsiteX6" fmla="*/ 27764 w 1368618"/>
                <a:gd name="connsiteY6" fmla="*/ 287483 h 1874950"/>
                <a:gd name="connsiteX7" fmla="*/ 669611 w 1368618"/>
                <a:gd name="connsiteY7" fmla="*/ 41 h 1874950"/>
                <a:gd name="connsiteX8" fmla="*/ 1311457 w 1368618"/>
                <a:gd name="connsiteY8" fmla="*/ 556961 h 1874950"/>
                <a:gd name="connsiteX9" fmla="*/ 615715 w 1368618"/>
                <a:gd name="connsiteY9" fmla="*/ 1535246 h 1874950"/>
                <a:gd name="connsiteX10" fmla="*/ 1028914 w 1368618"/>
                <a:gd name="connsiteY10" fmla="*/ 1535246 h 1874950"/>
                <a:gd name="connsiteX11" fmla="*/ 1368619 w 1368618"/>
                <a:gd name="connsiteY11" fmla="*/ 1874951 h 1874950"/>
                <a:gd name="connsiteX12" fmla="*/ 1368619 w 1368618"/>
                <a:gd name="connsiteY12" fmla="*/ 1874951 h 1874950"/>
                <a:gd name="connsiteX13" fmla="*/ 0 w 1368618"/>
                <a:gd name="connsiteY13" fmla="*/ 1874951 h 1874950"/>
                <a:gd name="connsiteX14" fmla="*/ 0 w 1368618"/>
                <a:gd name="connsiteY14" fmla="*/ 1873317 h 187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8618" h="1874950">
                  <a:moveTo>
                    <a:pt x="0" y="1873317"/>
                  </a:moveTo>
                  <a:cubicBezTo>
                    <a:pt x="0" y="1719797"/>
                    <a:pt x="68594" y="1574442"/>
                    <a:pt x="186185" y="1476451"/>
                  </a:cubicBezTo>
                  <a:cubicBezTo>
                    <a:pt x="681043" y="1063252"/>
                    <a:pt x="909691" y="805207"/>
                    <a:pt x="909691" y="591258"/>
                  </a:cubicBezTo>
                  <a:cubicBezTo>
                    <a:pt x="909691" y="457336"/>
                    <a:pt x="821498" y="343012"/>
                    <a:pt x="638580" y="343012"/>
                  </a:cubicBezTo>
                  <a:cubicBezTo>
                    <a:pt x="579785" y="343012"/>
                    <a:pt x="514457" y="357711"/>
                    <a:pt x="442596" y="388741"/>
                  </a:cubicBezTo>
                  <a:cubicBezTo>
                    <a:pt x="297242" y="454069"/>
                    <a:pt x="127389" y="414873"/>
                    <a:pt x="29398" y="289116"/>
                  </a:cubicBezTo>
                  <a:lnTo>
                    <a:pt x="27764" y="287483"/>
                  </a:lnTo>
                  <a:cubicBezTo>
                    <a:pt x="253145" y="42504"/>
                    <a:pt x="529156" y="41"/>
                    <a:pt x="669611" y="41"/>
                  </a:cubicBezTo>
                  <a:cubicBezTo>
                    <a:pt x="1020748" y="-3226"/>
                    <a:pt x="1311457" y="191125"/>
                    <a:pt x="1311457" y="556961"/>
                  </a:cubicBezTo>
                  <a:cubicBezTo>
                    <a:pt x="1311457" y="908098"/>
                    <a:pt x="958686" y="1278834"/>
                    <a:pt x="615715" y="1535246"/>
                  </a:cubicBezTo>
                  <a:lnTo>
                    <a:pt x="1028914" y="1535246"/>
                  </a:lnTo>
                  <a:cubicBezTo>
                    <a:pt x="1216732" y="1535246"/>
                    <a:pt x="1368619" y="1687133"/>
                    <a:pt x="1368619" y="1874951"/>
                  </a:cubicBezTo>
                  <a:lnTo>
                    <a:pt x="1368619" y="1874951"/>
                  </a:lnTo>
                  <a:lnTo>
                    <a:pt x="0" y="1874951"/>
                  </a:lnTo>
                  <a:lnTo>
                    <a:pt x="0" y="1873317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9AEE1A8-E077-7AD9-F617-6AADFC078E4C}"/>
                </a:ext>
              </a:extLst>
            </p:cNvPr>
            <p:cNvSpPr/>
            <p:nvPr/>
          </p:nvSpPr>
          <p:spPr>
            <a:xfrm>
              <a:off x="5671873" y="2619219"/>
              <a:ext cx="503915" cy="459014"/>
            </a:xfrm>
            <a:custGeom>
              <a:avLst/>
              <a:gdLst>
                <a:gd name="connsiteX0" fmla="*/ 0 w 1014815"/>
                <a:gd name="connsiteY0" fmla="*/ 290709 h 924389"/>
                <a:gd name="connsiteX1" fmla="*/ 1633 w 1014815"/>
                <a:gd name="connsiteY1" fmla="*/ 292342 h 924389"/>
                <a:gd name="connsiteX2" fmla="*/ 414832 w 1014815"/>
                <a:gd name="connsiteY2" fmla="*/ 391967 h 924389"/>
                <a:gd name="connsiteX3" fmla="*/ 610816 w 1014815"/>
                <a:gd name="connsiteY3" fmla="*/ 346238 h 924389"/>
                <a:gd name="connsiteX4" fmla="*/ 881926 w 1014815"/>
                <a:gd name="connsiteY4" fmla="*/ 594484 h 924389"/>
                <a:gd name="connsiteX5" fmla="*/ 736572 w 1014815"/>
                <a:gd name="connsiteY5" fmla="*/ 924389 h 924389"/>
                <a:gd name="connsiteX6" fmla="*/ 1002783 w 1014815"/>
                <a:gd name="connsiteY6" fmla="*/ 463828 h 924389"/>
                <a:gd name="connsiteX7" fmla="*/ 648379 w 1014815"/>
                <a:gd name="connsiteY7" fmla="*/ 0 h 924389"/>
                <a:gd name="connsiteX8" fmla="*/ 645113 w 1014815"/>
                <a:gd name="connsiteY8" fmla="*/ 0 h 924389"/>
                <a:gd name="connsiteX9" fmla="*/ 0 w 1014815"/>
                <a:gd name="connsiteY9" fmla="*/ 290709 h 92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4815" h="924389">
                  <a:moveTo>
                    <a:pt x="0" y="290709"/>
                  </a:moveTo>
                  <a:lnTo>
                    <a:pt x="1633" y="292342"/>
                  </a:lnTo>
                  <a:cubicBezTo>
                    <a:pt x="99625" y="418098"/>
                    <a:pt x="269477" y="457295"/>
                    <a:pt x="414832" y="391967"/>
                  </a:cubicBezTo>
                  <a:cubicBezTo>
                    <a:pt x="485060" y="360937"/>
                    <a:pt x="552021" y="346238"/>
                    <a:pt x="610816" y="346238"/>
                  </a:cubicBezTo>
                  <a:cubicBezTo>
                    <a:pt x="793734" y="346238"/>
                    <a:pt x="881926" y="460562"/>
                    <a:pt x="881926" y="594484"/>
                  </a:cubicBezTo>
                  <a:cubicBezTo>
                    <a:pt x="881926" y="692476"/>
                    <a:pt x="834564" y="798633"/>
                    <a:pt x="736572" y="924389"/>
                  </a:cubicBezTo>
                  <a:cubicBezTo>
                    <a:pt x="736572" y="924389"/>
                    <a:pt x="930922" y="739838"/>
                    <a:pt x="1002783" y="463828"/>
                  </a:cubicBezTo>
                  <a:cubicBezTo>
                    <a:pt x="1063211" y="231914"/>
                    <a:pt x="888459" y="1633"/>
                    <a:pt x="648379" y="0"/>
                  </a:cubicBezTo>
                  <a:cubicBezTo>
                    <a:pt x="646746" y="0"/>
                    <a:pt x="645113" y="0"/>
                    <a:pt x="645113" y="0"/>
                  </a:cubicBezTo>
                  <a:cubicBezTo>
                    <a:pt x="501392" y="1633"/>
                    <a:pt x="225381" y="45730"/>
                    <a:pt x="0" y="29070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DD264F0-EE83-FB2C-0BE7-54BDC2F41501}"/>
                </a:ext>
              </a:extLst>
            </p:cNvPr>
            <p:cNvSpPr/>
            <p:nvPr/>
          </p:nvSpPr>
          <p:spPr>
            <a:xfrm>
              <a:off x="5932377" y="3383161"/>
              <a:ext cx="405309" cy="168683"/>
            </a:xfrm>
            <a:custGeom>
              <a:avLst/>
              <a:gdLst>
                <a:gd name="connsiteX0" fmla="*/ 476532 w 816236"/>
                <a:gd name="connsiteY0" fmla="*/ 0 h 339704"/>
                <a:gd name="connsiteX1" fmla="*/ 63333 w 816236"/>
                <a:gd name="connsiteY1" fmla="*/ 0 h 339704"/>
                <a:gd name="connsiteX2" fmla="*/ 63333 w 816236"/>
                <a:gd name="connsiteY2" fmla="*/ 0 h 339704"/>
                <a:gd name="connsiteX3" fmla="*/ 195622 w 816236"/>
                <a:gd name="connsiteY3" fmla="*/ 339705 h 339704"/>
                <a:gd name="connsiteX4" fmla="*/ 816237 w 816236"/>
                <a:gd name="connsiteY4" fmla="*/ 339705 h 339704"/>
                <a:gd name="connsiteX5" fmla="*/ 476532 w 816236"/>
                <a:gd name="connsiteY5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236" h="339704">
                  <a:moveTo>
                    <a:pt x="476532" y="0"/>
                  </a:moveTo>
                  <a:lnTo>
                    <a:pt x="63333" y="0"/>
                  </a:lnTo>
                  <a:lnTo>
                    <a:pt x="63333" y="0"/>
                  </a:lnTo>
                  <a:cubicBezTo>
                    <a:pt x="-67323" y="120856"/>
                    <a:pt x="17604" y="339705"/>
                    <a:pt x="195622" y="339705"/>
                  </a:cubicBezTo>
                  <a:lnTo>
                    <a:pt x="816237" y="339705"/>
                  </a:lnTo>
                  <a:cubicBezTo>
                    <a:pt x="816237" y="151887"/>
                    <a:pt x="664349" y="0"/>
                    <a:pt x="476532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chemeClr val="accent2">
                    <a:lumMod val="50000"/>
                  </a:schemeClr>
                </a:gs>
                <a:gs pos="0">
                  <a:schemeClr val="accent1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786895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5B5D4873-7EB6-61E1-196D-DE635BF0014B}"/>
              </a:ext>
            </a:extLst>
          </p:cNvPr>
          <p:cNvSpPr/>
          <p:nvPr/>
        </p:nvSpPr>
        <p:spPr>
          <a:xfrm>
            <a:off x="4786640" y="1417437"/>
            <a:ext cx="2618722" cy="2618716"/>
          </a:xfrm>
          <a:prstGeom prst="ellipse">
            <a:avLst/>
          </a:prstGeom>
          <a:noFill/>
          <a:ln>
            <a:gradFill>
              <a:gsLst>
                <a:gs pos="49000">
                  <a:schemeClr val="accent1">
                    <a:alpha val="40000"/>
                  </a:schemeClr>
                </a:gs>
                <a:gs pos="13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方正兰亭细黑_GBK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E958235-4760-2BB4-1CB1-6C790EA6819D}"/>
              </a:ext>
            </a:extLst>
          </p:cNvPr>
          <p:cNvSpPr/>
          <p:nvPr/>
        </p:nvSpPr>
        <p:spPr>
          <a:xfrm>
            <a:off x="3894402" y="3457735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OPPOSans R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AE7B09A-944C-66A0-4EED-8AEC027FA49D}"/>
              </a:ext>
            </a:extLst>
          </p:cNvPr>
          <p:cNvSpPr/>
          <p:nvPr/>
        </p:nvSpPr>
        <p:spPr>
          <a:xfrm>
            <a:off x="7608364" y="3457735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OPPOSans R" panose="00020600040101010101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930FF03-A359-AE29-4B3A-4D77278A47FF}"/>
              </a:ext>
            </a:extLst>
          </p:cNvPr>
          <p:cNvSpPr/>
          <p:nvPr/>
        </p:nvSpPr>
        <p:spPr>
          <a:xfrm>
            <a:off x="3894402" y="1874199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方正兰亭细黑_GBK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FAEAAA4-89A9-E204-ECC3-5546E712B14C}"/>
              </a:ext>
            </a:extLst>
          </p:cNvPr>
          <p:cNvSpPr/>
          <p:nvPr/>
        </p:nvSpPr>
        <p:spPr>
          <a:xfrm>
            <a:off x="7608364" y="1874199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OPPOSans R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6CEF1AF-4729-85E8-0484-80399B85C3E2}"/>
              </a:ext>
            </a:extLst>
          </p:cNvPr>
          <p:cNvSpPr/>
          <p:nvPr/>
        </p:nvSpPr>
        <p:spPr>
          <a:xfrm>
            <a:off x="5751383" y="4363991"/>
            <a:ext cx="580205" cy="580205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OPPOSans R" panose="00020600040101010101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17B357B-2756-5CE5-7B01-7442E638211D}"/>
              </a:ext>
            </a:extLst>
          </p:cNvPr>
          <p:cNvSpPr/>
          <p:nvPr/>
        </p:nvSpPr>
        <p:spPr>
          <a:xfrm>
            <a:off x="5159037" y="1789832"/>
            <a:ext cx="1873928" cy="187392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OPPOSans R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9E76F7-8896-B1ED-9FEC-28558089FEC6}"/>
              </a:ext>
            </a:extLst>
          </p:cNvPr>
          <p:cNvSpPr txBox="1"/>
          <p:nvPr/>
        </p:nvSpPr>
        <p:spPr>
          <a:xfrm>
            <a:off x="8370794" y="1556760"/>
            <a:ext cx="272374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ABC9292-E115-E42D-5CCC-1E0892E8C72B}"/>
              </a:ext>
            </a:extLst>
          </p:cNvPr>
          <p:cNvSpPr/>
          <p:nvPr/>
        </p:nvSpPr>
        <p:spPr>
          <a:xfrm>
            <a:off x="8370794" y="1957743"/>
            <a:ext cx="2707793" cy="744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 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480F69-919C-A311-8921-440629A5F741}"/>
              </a:ext>
            </a:extLst>
          </p:cNvPr>
          <p:cNvSpPr txBox="1"/>
          <p:nvPr/>
        </p:nvSpPr>
        <p:spPr>
          <a:xfrm>
            <a:off x="8370794" y="3332695"/>
            <a:ext cx="272374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15B1160-6222-E8D9-33EE-EF49AEBAEEF8}"/>
              </a:ext>
            </a:extLst>
          </p:cNvPr>
          <p:cNvSpPr/>
          <p:nvPr/>
        </p:nvSpPr>
        <p:spPr>
          <a:xfrm>
            <a:off x="8370794" y="3733678"/>
            <a:ext cx="2707793" cy="744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 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0D02E3D-E2F9-EAF7-2AAC-4429A11CDE59}"/>
              </a:ext>
            </a:extLst>
          </p:cNvPr>
          <p:cNvSpPr txBox="1"/>
          <p:nvPr/>
        </p:nvSpPr>
        <p:spPr>
          <a:xfrm>
            <a:off x="1108414" y="333269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3DE5F1E-2D47-C61D-8855-F0355935536C}"/>
              </a:ext>
            </a:extLst>
          </p:cNvPr>
          <p:cNvSpPr/>
          <p:nvPr/>
        </p:nvSpPr>
        <p:spPr>
          <a:xfrm>
            <a:off x="1185279" y="3733678"/>
            <a:ext cx="2646878" cy="744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0577C8-2BFF-03C8-383B-476E772AF3FE}"/>
              </a:ext>
            </a:extLst>
          </p:cNvPr>
          <p:cNvSpPr txBox="1"/>
          <p:nvPr/>
        </p:nvSpPr>
        <p:spPr>
          <a:xfrm>
            <a:off x="1108414" y="1556760"/>
            <a:ext cx="272374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4953D70-19EA-C8DC-A690-FDDF5A43D308}"/>
              </a:ext>
            </a:extLst>
          </p:cNvPr>
          <p:cNvSpPr/>
          <p:nvPr/>
        </p:nvSpPr>
        <p:spPr>
          <a:xfrm>
            <a:off x="1185279" y="1957743"/>
            <a:ext cx="2646878" cy="744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5C013AA-BD20-5306-127F-6818B9B77AA9}"/>
              </a:ext>
            </a:extLst>
          </p:cNvPr>
          <p:cNvSpPr txBox="1"/>
          <p:nvPr/>
        </p:nvSpPr>
        <p:spPr>
          <a:xfrm>
            <a:off x="4734128" y="5049374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8C1DC6F-A2E5-B649-C22D-0E0D3B7316BD}"/>
              </a:ext>
            </a:extLst>
          </p:cNvPr>
          <p:cNvSpPr/>
          <p:nvPr/>
        </p:nvSpPr>
        <p:spPr>
          <a:xfrm>
            <a:off x="4772560" y="5450357"/>
            <a:ext cx="2646878" cy="744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3C3173E-6C18-7252-D99C-FF32A5CAA856}"/>
              </a:ext>
            </a:extLst>
          </p:cNvPr>
          <p:cNvGrpSpPr/>
          <p:nvPr/>
        </p:nvGrpSpPr>
        <p:grpSpPr>
          <a:xfrm>
            <a:off x="5860581" y="4525036"/>
            <a:ext cx="361809" cy="258115"/>
            <a:chOff x="4499162" y="4527337"/>
            <a:chExt cx="663639" cy="473442"/>
          </a:xfrm>
          <a:solidFill>
            <a:schemeClr val="bg1">
              <a:lumMod val="95000"/>
            </a:schemeClr>
          </a:solidFill>
        </p:grpSpPr>
        <p:sp>
          <p:nvSpPr>
            <p:cNvPr id="20" name="Freeform 53">
              <a:extLst>
                <a:ext uri="{FF2B5EF4-FFF2-40B4-BE49-F238E27FC236}">
                  <a16:creationId xmlns:a16="http://schemas.microsoft.com/office/drawing/2014/main" id="{A5C722CE-C31B-530C-8796-0D91B36DF2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8516" y="4705220"/>
              <a:ext cx="257245" cy="295559"/>
            </a:xfrm>
            <a:custGeom>
              <a:avLst/>
              <a:gdLst>
                <a:gd name="T0" fmla="*/ 34 w 68"/>
                <a:gd name="T1" fmla="*/ 0 h 78"/>
                <a:gd name="T2" fmla="*/ 0 w 68"/>
                <a:gd name="T3" fmla="*/ 15 h 78"/>
                <a:gd name="T4" fmla="*/ 5 w 68"/>
                <a:gd name="T5" fmla="*/ 53 h 78"/>
                <a:gd name="T6" fmla="*/ 34 w 68"/>
                <a:gd name="T7" fmla="*/ 78 h 78"/>
                <a:gd name="T8" fmla="*/ 63 w 68"/>
                <a:gd name="T9" fmla="*/ 53 h 78"/>
                <a:gd name="T10" fmla="*/ 68 w 68"/>
                <a:gd name="T11" fmla="*/ 15 h 78"/>
                <a:gd name="T12" fmla="*/ 34 w 68"/>
                <a:gd name="T13" fmla="*/ 0 h 78"/>
                <a:gd name="T14" fmla="*/ 61 w 68"/>
                <a:gd name="T15" fmla="*/ 20 h 78"/>
                <a:gd name="T16" fmla="*/ 56 w 68"/>
                <a:gd name="T17" fmla="*/ 50 h 78"/>
                <a:gd name="T18" fmla="*/ 34 w 68"/>
                <a:gd name="T19" fmla="*/ 71 h 78"/>
                <a:gd name="T20" fmla="*/ 12 w 68"/>
                <a:gd name="T21" fmla="*/ 50 h 78"/>
                <a:gd name="T22" fmla="*/ 7 w 68"/>
                <a:gd name="T23" fmla="*/ 20 h 78"/>
                <a:gd name="T24" fmla="*/ 34 w 68"/>
                <a:gd name="T25" fmla="*/ 8 h 78"/>
                <a:gd name="T26" fmla="*/ 61 w 68"/>
                <a:gd name="T27" fmla="*/ 2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78">
                  <a:moveTo>
                    <a:pt x="34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23"/>
                    <a:pt x="0" y="41"/>
                    <a:pt x="5" y="53"/>
                  </a:cubicBezTo>
                  <a:cubicBezTo>
                    <a:pt x="10" y="64"/>
                    <a:pt x="19" y="73"/>
                    <a:pt x="34" y="78"/>
                  </a:cubicBezTo>
                  <a:cubicBezTo>
                    <a:pt x="48" y="73"/>
                    <a:pt x="58" y="64"/>
                    <a:pt x="63" y="53"/>
                  </a:cubicBezTo>
                  <a:cubicBezTo>
                    <a:pt x="68" y="41"/>
                    <a:pt x="68" y="23"/>
                    <a:pt x="68" y="15"/>
                  </a:cubicBezTo>
                  <a:lnTo>
                    <a:pt x="34" y="0"/>
                  </a:lnTo>
                  <a:close/>
                  <a:moveTo>
                    <a:pt x="61" y="20"/>
                  </a:moveTo>
                  <a:cubicBezTo>
                    <a:pt x="60" y="30"/>
                    <a:pt x="60" y="42"/>
                    <a:pt x="56" y="50"/>
                  </a:cubicBezTo>
                  <a:cubicBezTo>
                    <a:pt x="52" y="59"/>
                    <a:pt x="44" y="66"/>
                    <a:pt x="34" y="71"/>
                  </a:cubicBezTo>
                  <a:cubicBezTo>
                    <a:pt x="23" y="66"/>
                    <a:pt x="16" y="59"/>
                    <a:pt x="12" y="50"/>
                  </a:cubicBezTo>
                  <a:cubicBezTo>
                    <a:pt x="8" y="42"/>
                    <a:pt x="8" y="30"/>
                    <a:pt x="7" y="2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61" y="20"/>
                    <a:pt x="61" y="20"/>
                    <a:pt x="6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4">
              <a:extLst>
                <a:ext uri="{FF2B5EF4-FFF2-40B4-BE49-F238E27FC236}">
                  <a16:creationId xmlns:a16="http://schemas.microsoft.com/office/drawing/2014/main" id="{46710D5F-9F0B-BF11-E05B-6FCB78197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669" y="4807844"/>
              <a:ext cx="140938" cy="147779"/>
            </a:xfrm>
            <a:custGeom>
              <a:avLst/>
              <a:gdLst>
                <a:gd name="T0" fmla="*/ 15 w 37"/>
                <a:gd name="T1" fmla="*/ 39 h 39"/>
                <a:gd name="T2" fmla="*/ 34 w 37"/>
                <a:gd name="T3" fmla="*/ 21 h 39"/>
                <a:gd name="T4" fmla="*/ 37 w 37"/>
                <a:gd name="T5" fmla="*/ 0 h 39"/>
                <a:gd name="T6" fmla="*/ 0 w 37"/>
                <a:gd name="T7" fmla="*/ 28 h 39"/>
                <a:gd name="T8" fmla="*/ 15 w 37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15" y="39"/>
                  </a:moveTo>
                  <a:cubicBezTo>
                    <a:pt x="24" y="35"/>
                    <a:pt x="30" y="29"/>
                    <a:pt x="34" y="21"/>
                  </a:cubicBezTo>
                  <a:cubicBezTo>
                    <a:pt x="36" y="16"/>
                    <a:pt x="37" y="7"/>
                    <a:pt x="37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34"/>
                    <a:pt x="9" y="36"/>
                    <a:pt x="1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5">
              <a:extLst>
                <a:ext uri="{FF2B5EF4-FFF2-40B4-BE49-F238E27FC236}">
                  <a16:creationId xmlns:a16="http://schemas.microsoft.com/office/drawing/2014/main" id="{32982443-16A8-4C2C-7649-E1451E4FA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9162" y="4527337"/>
              <a:ext cx="663639" cy="363975"/>
            </a:xfrm>
            <a:custGeom>
              <a:avLst/>
              <a:gdLst>
                <a:gd name="T0" fmla="*/ 158 w 175"/>
                <a:gd name="T1" fmla="*/ 51 h 96"/>
                <a:gd name="T2" fmla="*/ 158 w 175"/>
                <a:gd name="T3" fmla="*/ 50 h 96"/>
                <a:gd name="T4" fmla="*/ 130 w 175"/>
                <a:gd name="T5" fmla="*/ 23 h 96"/>
                <a:gd name="T6" fmla="*/ 123 w 175"/>
                <a:gd name="T7" fmla="*/ 24 h 96"/>
                <a:gd name="T8" fmla="*/ 89 w 175"/>
                <a:gd name="T9" fmla="*/ 0 h 96"/>
                <a:gd name="T10" fmla="*/ 57 w 175"/>
                <a:gd name="T11" fmla="*/ 22 h 96"/>
                <a:gd name="T12" fmla="*/ 48 w 175"/>
                <a:gd name="T13" fmla="*/ 21 h 96"/>
                <a:gd name="T14" fmla="*/ 24 w 175"/>
                <a:gd name="T15" fmla="*/ 42 h 96"/>
                <a:gd name="T16" fmla="*/ 0 w 175"/>
                <a:gd name="T17" fmla="*/ 69 h 96"/>
                <a:gd name="T18" fmla="*/ 27 w 175"/>
                <a:gd name="T19" fmla="*/ 96 h 96"/>
                <a:gd name="T20" fmla="*/ 52 w 175"/>
                <a:gd name="T21" fmla="*/ 96 h 96"/>
                <a:gd name="T22" fmla="*/ 48 w 175"/>
                <a:gd name="T23" fmla="*/ 63 h 96"/>
                <a:gd name="T24" fmla="*/ 48 w 175"/>
                <a:gd name="T25" fmla="*/ 58 h 96"/>
                <a:gd name="T26" fmla="*/ 89 w 175"/>
                <a:gd name="T27" fmla="*/ 40 h 96"/>
                <a:gd name="T28" fmla="*/ 129 w 175"/>
                <a:gd name="T29" fmla="*/ 58 h 96"/>
                <a:gd name="T30" fmla="*/ 129 w 175"/>
                <a:gd name="T31" fmla="*/ 63 h 96"/>
                <a:gd name="T32" fmla="*/ 126 w 175"/>
                <a:gd name="T33" fmla="*/ 96 h 96"/>
                <a:gd name="T34" fmla="*/ 152 w 175"/>
                <a:gd name="T35" fmla="*/ 96 h 96"/>
                <a:gd name="T36" fmla="*/ 175 w 175"/>
                <a:gd name="T37" fmla="*/ 73 h 96"/>
                <a:gd name="T38" fmla="*/ 158 w 175"/>
                <a:gd name="T39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5" h="96">
                  <a:moveTo>
                    <a:pt x="158" y="51"/>
                  </a:moveTo>
                  <a:cubicBezTo>
                    <a:pt x="158" y="51"/>
                    <a:pt x="158" y="50"/>
                    <a:pt x="158" y="50"/>
                  </a:cubicBezTo>
                  <a:cubicBezTo>
                    <a:pt x="158" y="35"/>
                    <a:pt x="146" y="23"/>
                    <a:pt x="130" y="23"/>
                  </a:cubicBezTo>
                  <a:cubicBezTo>
                    <a:pt x="128" y="23"/>
                    <a:pt x="125" y="23"/>
                    <a:pt x="123" y="24"/>
                  </a:cubicBezTo>
                  <a:cubicBezTo>
                    <a:pt x="118" y="10"/>
                    <a:pt x="105" y="0"/>
                    <a:pt x="89" y="0"/>
                  </a:cubicBezTo>
                  <a:cubicBezTo>
                    <a:pt x="74" y="0"/>
                    <a:pt x="62" y="9"/>
                    <a:pt x="57" y="22"/>
                  </a:cubicBezTo>
                  <a:cubicBezTo>
                    <a:pt x="54" y="21"/>
                    <a:pt x="51" y="21"/>
                    <a:pt x="48" y="21"/>
                  </a:cubicBezTo>
                  <a:cubicBezTo>
                    <a:pt x="36" y="21"/>
                    <a:pt x="25" y="30"/>
                    <a:pt x="24" y="42"/>
                  </a:cubicBezTo>
                  <a:cubicBezTo>
                    <a:pt x="10" y="44"/>
                    <a:pt x="0" y="55"/>
                    <a:pt x="0" y="69"/>
                  </a:cubicBezTo>
                  <a:cubicBezTo>
                    <a:pt x="0" y="84"/>
                    <a:pt x="12" y="96"/>
                    <a:pt x="27" y="96"/>
                  </a:cubicBezTo>
                  <a:cubicBezTo>
                    <a:pt x="28" y="96"/>
                    <a:pt x="38" y="96"/>
                    <a:pt x="52" y="96"/>
                  </a:cubicBezTo>
                  <a:cubicBezTo>
                    <a:pt x="48" y="85"/>
                    <a:pt x="48" y="71"/>
                    <a:pt x="48" y="63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71"/>
                    <a:pt x="129" y="85"/>
                    <a:pt x="126" y="96"/>
                  </a:cubicBezTo>
                  <a:cubicBezTo>
                    <a:pt x="141" y="96"/>
                    <a:pt x="151" y="96"/>
                    <a:pt x="152" y="96"/>
                  </a:cubicBezTo>
                  <a:cubicBezTo>
                    <a:pt x="164" y="96"/>
                    <a:pt x="175" y="85"/>
                    <a:pt x="175" y="73"/>
                  </a:cubicBezTo>
                  <a:cubicBezTo>
                    <a:pt x="175" y="62"/>
                    <a:pt x="168" y="54"/>
                    <a:pt x="1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6">
              <a:extLst>
                <a:ext uri="{FF2B5EF4-FFF2-40B4-BE49-F238E27FC236}">
                  <a16:creationId xmlns:a16="http://schemas.microsoft.com/office/drawing/2014/main" id="{BA1C71FB-3939-754C-071A-0F330FEE2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566" y="4750375"/>
              <a:ext cx="158726" cy="145043"/>
            </a:xfrm>
            <a:custGeom>
              <a:avLst/>
              <a:gdLst>
                <a:gd name="T0" fmla="*/ 4 w 42"/>
                <a:gd name="T1" fmla="*/ 36 h 38"/>
                <a:gd name="T2" fmla="*/ 5 w 42"/>
                <a:gd name="T3" fmla="*/ 38 h 38"/>
                <a:gd name="T4" fmla="*/ 42 w 42"/>
                <a:gd name="T5" fmla="*/ 10 h 38"/>
                <a:gd name="T6" fmla="*/ 23 w 42"/>
                <a:gd name="T7" fmla="*/ 0 h 38"/>
                <a:gd name="T8" fmla="*/ 0 w 42"/>
                <a:gd name="T9" fmla="*/ 11 h 38"/>
                <a:gd name="T10" fmla="*/ 4 w 42"/>
                <a:gd name="T1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8">
                  <a:moveTo>
                    <a:pt x="4" y="36"/>
                  </a:moveTo>
                  <a:cubicBezTo>
                    <a:pt x="4" y="37"/>
                    <a:pt x="5" y="38"/>
                    <a:pt x="5" y="38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9"/>
                    <a:pt x="1" y="29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3DE940C-4A93-65FC-B644-AD2FEE27A8E5}"/>
              </a:ext>
            </a:extLst>
          </p:cNvPr>
          <p:cNvGrpSpPr/>
          <p:nvPr/>
        </p:nvGrpSpPr>
        <p:grpSpPr>
          <a:xfrm>
            <a:off x="4047385" y="3664454"/>
            <a:ext cx="383269" cy="275796"/>
            <a:chOff x="3260826" y="4527337"/>
            <a:chExt cx="663639" cy="477547"/>
          </a:xfrm>
          <a:solidFill>
            <a:schemeClr val="bg1">
              <a:lumMod val="95000"/>
            </a:schemeClr>
          </a:solidFill>
        </p:grpSpPr>
        <p:sp>
          <p:nvSpPr>
            <p:cNvPr id="25" name="Oval 57">
              <a:extLst>
                <a:ext uri="{FF2B5EF4-FFF2-40B4-BE49-F238E27FC236}">
                  <a16:creationId xmlns:a16="http://schemas.microsoft.com/office/drawing/2014/main" id="{5A5F9565-5212-C07A-399D-4B003659B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3648" y="4799634"/>
              <a:ext cx="75258" cy="766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59B79CC1-1317-C7C0-B4BC-CA56C0202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826" y="4527337"/>
              <a:ext cx="663639" cy="368080"/>
            </a:xfrm>
            <a:custGeom>
              <a:avLst/>
              <a:gdLst>
                <a:gd name="T0" fmla="*/ 158 w 175"/>
                <a:gd name="T1" fmla="*/ 51 h 97"/>
                <a:gd name="T2" fmla="*/ 158 w 175"/>
                <a:gd name="T3" fmla="*/ 51 h 97"/>
                <a:gd name="T4" fmla="*/ 130 w 175"/>
                <a:gd name="T5" fmla="*/ 23 h 97"/>
                <a:gd name="T6" fmla="*/ 123 w 175"/>
                <a:gd name="T7" fmla="*/ 25 h 97"/>
                <a:gd name="T8" fmla="*/ 89 w 175"/>
                <a:gd name="T9" fmla="*/ 0 h 97"/>
                <a:gd name="T10" fmla="*/ 57 w 175"/>
                <a:gd name="T11" fmla="*/ 23 h 97"/>
                <a:gd name="T12" fmla="*/ 48 w 175"/>
                <a:gd name="T13" fmla="*/ 21 h 97"/>
                <a:gd name="T14" fmla="*/ 24 w 175"/>
                <a:gd name="T15" fmla="*/ 43 h 97"/>
                <a:gd name="T16" fmla="*/ 0 w 175"/>
                <a:gd name="T17" fmla="*/ 70 h 97"/>
                <a:gd name="T18" fmla="*/ 27 w 175"/>
                <a:gd name="T19" fmla="*/ 97 h 97"/>
                <a:gd name="T20" fmla="*/ 51 w 175"/>
                <a:gd name="T21" fmla="*/ 97 h 97"/>
                <a:gd name="T22" fmla="*/ 50 w 175"/>
                <a:gd name="T23" fmla="*/ 96 h 97"/>
                <a:gd name="T24" fmla="*/ 41 w 175"/>
                <a:gd name="T25" fmla="*/ 94 h 97"/>
                <a:gd name="T26" fmla="*/ 37 w 175"/>
                <a:gd name="T27" fmla="*/ 92 h 97"/>
                <a:gd name="T28" fmla="*/ 37 w 175"/>
                <a:gd name="T29" fmla="*/ 72 h 97"/>
                <a:gd name="T30" fmla="*/ 41 w 175"/>
                <a:gd name="T31" fmla="*/ 71 h 97"/>
                <a:gd name="T32" fmla="*/ 50 w 175"/>
                <a:gd name="T33" fmla="*/ 68 h 97"/>
                <a:gd name="T34" fmla="*/ 51 w 175"/>
                <a:gd name="T35" fmla="*/ 66 h 97"/>
                <a:gd name="T36" fmla="*/ 47 w 175"/>
                <a:gd name="T37" fmla="*/ 58 h 97"/>
                <a:gd name="T38" fmla="*/ 44 w 175"/>
                <a:gd name="T39" fmla="*/ 53 h 97"/>
                <a:gd name="T40" fmla="*/ 58 w 175"/>
                <a:gd name="T41" fmla="*/ 39 h 97"/>
                <a:gd name="T42" fmla="*/ 63 w 175"/>
                <a:gd name="T43" fmla="*/ 42 h 97"/>
                <a:gd name="T44" fmla="*/ 71 w 175"/>
                <a:gd name="T45" fmla="*/ 46 h 97"/>
                <a:gd name="T46" fmla="*/ 73 w 175"/>
                <a:gd name="T47" fmla="*/ 45 h 97"/>
                <a:gd name="T48" fmla="*/ 76 w 175"/>
                <a:gd name="T49" fmla="*/ 36 h 97"/>
                <a:gd name="T50" fmla="*/ 77 w 175"/>
                <a:gd name="T51" fmla="*/ 32 h 97"/>
                <a:gd name="T52" fmla="*/ 97 w 175"/>
                <a:gd name="T53" fmla="*/ 32 h 97"/>
                <a:gd name="T54" fmla="*/ 98 w 175"/>
                <a:gd name="T55" fmla="*/ 36 h 97"/>
                <a:gd name="T56" fmla="*/ 101 w 175"/>
                <a:gd name="T57" fmla="*/ 45 h 97"/>
                <a:gd name="T58" fmla="*/ 103 w 175"/>
                <a:gd name="T59" fmla="*/ 46 h 97"/>
                <a:gd name="T60" fmla="*/ 111 w 175"/>
                <a:gd name="T61" fmla="*/ 42 h 97"/>
                <a:gd name="T62" fmla="*/ 116 w 175"/>
                <a:gd name="T63" fmla="*/ 39 h 97"/>
                <a:gd name="T64" fmla="*/ 130 w 175"/>
                <a:gd name="T65" fmla="*/ 53 h 97"/>
                <a:gd name="T66" fmla="*/ 128 w 175"/>
                <a:gd name="T67" fmla="*/ 58 h 97"/>
                <a:gd name="T68" fmla="*/ 123 w 175"/>
                <a:gd name="T69" fmla="*/ 66 h 97"/>
                <a:gd name="T70" fmla="*/ 124 w 175"/>
                <a:gd name="T71" fmla="*/ 68 h 97"/>
                <a:gd name="T72" fmla="*/ 133 w 175"/>
                <a:gd name="T73" fmla="*/ 71 h 97"/>
                <a:gd name="T74" fmla="*/ 138 w 175"/>
                <a:gd name="T75" fmla="*/ 72 h 97"/>
                <a:gd name="T76" fmla="*/ 138 w 175"/>
                <a:gd name="T77" fmla="*/ 92 h 97"/>
                <a:gd name="T78" fmla="*/ 133 w 175"/>
                <a:gd name="T79" fmla="*/ 93 h 97"/>
                <a:gd name="T80" fmla="*/ 124 w 175"/>
                <a:gd name="T81" fmla="*/ 96 h 97"/>
                <a:gd name="T82" fmla="*/ 123 w 175"/>
                <a:gd name="T83" fmla="*/ 97 h 97"/>
                <a:gd name="T84" fmla="*/ 152 w 175"/>
                <a:gd name="T85" fmla="*/ 97 h 97"/>
                <a:gd name="T86" fmla="*/ 175 w 175"/>
                <a:gd name="T87" fmla="*/ 73 h 97"/>
                <a:gd name="T88" fmla="*/ 158 w 175"/>
                <a:gd name="T89" fmla="*/ 5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" h="97">
                  <a:moveTo>
                    <a:pt x="158" y="51"/>
                  </a:moveTo>
                  <a:cubicBezTo>
                    <a:pt x="158" y="51"/>
                    <a:pt x="158" y="51"/>
                    <a:pt x="158" y="51"/>
                  </a:cubicBezTo>
                  <a:cubicBezTo>
                    <a:pt x="158" y="36"/>
                    <a:pt x="146" y="23"/>
                    <a:pt x="130" y="23"/>
                  </a:cubicBezTo>
                  <a:cubicBezTo>
                    <a:pt x="128" y="23"/>
                    <a:pt x="125" y="24"/>
                    <a:pt x="123" y="25"/>
                  </a:cubicBezTo>
                  <a:cubicBezTo>
                    <a:pt x="118" y="10"/>
                    <a:pt x="105" y="0"/>
                    <a:pt x="89" y="0"/>
                  </a:cubicBezTo>
                  <a:cubicBezTo>
                    <a:pt x="74" y="0"/>
                    <a:pt x="61" y="10"/>
                    <a:pt x="57" y="23"/>
                  </a:cubicBezTo>
                  <a:cubicBezTo>
                    <a:pt x="54" y="22"/>
                    <a:pt x="51" y="21"/>
                    <a:pt x="48" y="21"/>
                  </a:cubicBezTo>
                  <a:cubicBezTo>
                    <a:pt x="36" y="21"/>
                    <a:pt x="25" y="31"/>
                    <a:pt x="24" y="43"/>
                  </a:cubicBezTo>
                  <a:cubicBezTo>
                    <a:pt x="10" y="44"/>
                    <a:pt x="0" y="56"/>
                    <a:pt x="0" y="70"/>
                  </a:cubicBezTo>
                  <a:cubicBezTo>
                    <a:pt x="0" y="84"/>
                    <a:pt x="12" y="97"/>
                    <a:pt x="27" y="97"/>
                  </a:cubicBezTo>
                  <a:cubicBezTo>
                    <a:pt x="28" y="97"/>
                    <a:pt x="37" y="97"/>
                    <a:pt x="51" y="97"/>
                  </a:cubicBezTo>
                  <a:cubicBezTo>
                    <a:pt x="51" y="96"/>
                    <a:pt x="50" y="96"/>
                    <a:pt x="50" y="96"/>
                  </a:cubicBezTo>
                  <a:cubicBezTo>
                    <a:pt x="48" y="95"/>
                    <a:pt x="45" y="95"/>
                    <a:pt x="41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4" y="70"/>
                    <a:pt x="48" y="69"/>
                    <a:pt x="50" y="68"/>
                  </a:cubicBezTo>
                  <a:cubicBezTo>
                    <a:pt x="51" y="67"/>
                    <a:pt x="51" y="67"/>
                    <a:pt x="51" y="66"/>
                  </a:cubicBezTo>
                  <a:cubicBezTo>
                    <a:pt x="50" y="64"/>
                    <a:pt x="48" y="61"/>
                    <a:pt x="47" y="58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6" y="43"/>
                    <a:pt x="69" y="45"/>
                    <a:pt x="71" y="46"/>
                  </a:cubicBezTo>
                  <a:cubicBezTo>
                    <a:pt x="72" y="46"/>
                    <a:pt x="72" y="46"/>
                    <a:pt x="73" y="45"/>
                  </a:cubicBezTo>
                  <a:cubicBezTo>
                    <a:pt x="74" y="43"/>
                    <a:pt x="74" y="40"/>
                    <a:pt x="76" y="36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100" y="40"/>
                    <a:pt x="100" y="43"/>
                    <a:pt x="101" y="45"/>
                  </a:cubicBezTo>
                  <a:cubicBezTo>
                    <a:pt x="102" y="46"/>
                    <a:pt x="102" y="46"/>
                    <a:pt x="103" y="46"/>
                  </a:cubicBezTo>
                  <a:cubicBezTo>
                    <a:pt x="105" y="45"/>
                    <a:pt x="108" y="43"/>
                    <a:pt x="111" y="42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6" y="60"/>
                    <a:pt x="125" y="63"/>
                    <a:pt x="123" y="66"/>
                  </a:cubicBezTo>
                  <a:cubicBezTo>
                    <a:pt x="123" y="67"/>
                    <a:pt x="123" y="67"/>
                    <a:pt x="124" y="68"/>
                  </a:cubicBezTo>
                  <a:cubicBezTo>
                    <a:pt x="126" y="69"/>
                    <a:pt x="130" y="70"/>
                    <a:pt x="133" y="71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0" y="95"/>
                    <a:pt x="126" y="95"/>
                    <a:pt x="124" y="96"/>
                  </a:cubicBezTo>
                  <a:cubicBezTo>
                    <a:pt x="124" y="96"/>
                    <a:pt x="124" y="96"/>
                    <a:pt x="123" y="97"/>
                  </a:cubicBezTo>
                  <a:cubicBezTo>
                    <a:pt x="140" y="97"/>
                    <a:pt x="151" y="97"/>
                    <a:pt x="152" y="97"/>
                  </a:cubicBezTo>
                  <a:cubicBezTo>
                    <a:pt x="164" y="97"/>
                    <a:pt x="175" y="86"/>
                    <a:pt x="175" y="73"/>
                  </a:cubicBezTo>
                  <a:cubicBezTo>
                    <a:pt x="175" y="63"/>
                    <a:pt x="167" y="54"/>
                    <a:pt x="1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9">
              <a:extLst>
                <a:ext uri="{FF2B5EF4-FFF2-40B4-BE49-F238E27FC236}">
                  <a16:creationId xmlns:a16="http://schemas.microsoft.com/office/drawing/2014/main" id="{D9D98E69-F74F-CBFA-39F9-46D2A8FD06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3657" y="4671012"/>
              <a:ext cx="333872" cy="333872"/>
            </a:xfrm>
            <a:custGeom>
              <a:avLst/>
              <a:gdLst>
                <a:gd name="T0" fmla="*/ 76 w 88"/>
                <a:gd name="T1" fmla="*/ 52 h 88"/>
                <a:gd name="T2" fmla="*/ 88 w 88"/>
                <a:gd name="T3" fmla="*/ 49 h 88"/>
                <a:gd name="T4" fmla="*/ 88 w 88"/>
                <a:gd name="T5" fmla="*/ 39 h 88"/>
                <a:gd name="T6" fmla="*/ 75 w 88"/>
                <a:gd name="T7" fmla="*/ 36 h 88"/>
                <a:gd name="T8" fmla="*/ 72 w 88"/>
                <a:gd name="T9" fmla="*/ 27 h 88"/>
                <a:gd name="T10" fmla="*/ 79 w 88"/>
                <a:gd name="T11" fmla="*/ 17 h 88"/>
                <a:gd name="T12" fmla="*/ 71 w 88"/>
                <a:gd name="T13" fmla="*/ 10 h 88"/>
                <a:gd name="T14" fmla="*/ 61 w 88"/>
                <a:gd name="T15" fmla="*/ 16 h 88"/>
                <a:gd name="T16" fmla="*/ 52 w 88"/>
                <a:gd name="T17" fmla="*/ 13 h 88"/>
                <a:gd name="T18" fmla="*/ 49 w 88"/>
                <a:gd name="T19" fmla="*/ 0 h 88"/>
                <a:gd name="T20" fmla="*/ 39 w 88"/>
                <a:gd name="T21" fmla="*/ 0 h 88"/>
                <a:gd name="T22" fmla="*/ 36 w 88"/>
                <a:gd name="T23" fmla="*/ 13 h 88"/>
                <a:gd name="T24" fmla="*/ 27 w 88"/>
                <a:gd name="T25" fmla="*/ 16 h 88"/>
                <a:gd name="T26" fmla="*/ 17 w 88"/>
                <a:gd name="T27" fmla="*/ 10 h 88"/>
                <a:gd name="T28" fmla="*/ 10 w 88"/>
                <a:gd name="T29" fmla="*/ 17 h 88"/>
                <a:gd name="T30" fmla="*/ 16 w 88"/>
                <a:gd name="T31" fmla="*/ 28 h 88"/>
                <a:gd name="T32" fmla="*/ 13 w 88"/>
                <a:gd name="T33" fmla="*/ 36 h 88"/>
                <a:gd name="T34" fmla="*/ 0 w 88"/>
                <a:gd name="T35" fmla="*/ 39 h 88"/>
                <a:gd name="T36" fmla="*/ 0 w 88"/>
                <a:gd name="T37" fmla="*/ 49 h 88"/>
                <a:gd name="T38" fmla="*/ 13 w 88"/>
                <a:gd name="T39" fmla="*/ 52 h 88"/>
                <a:gd name="T40" fmla="*/ 16 w 88"/>
                <a:gd name="T41" fmla="*/ 61 h 88"/>
                <a:gd name="T42" fmla="*/ 10 w 88"/>
                <a:gd name="T43" fmla="*/ 72 h 88"/>
                <a:gd name="T44" fmla="*/ 17 w 88"/>
                <a:gd name="T45" fmla="*/ 79 h 88"/>
                <a:gd name="T46" fmla="*/ 28 w 88"/>
                <a:gd name="T47" fmla="*/ 72 h 88"/>
                <a:gd name="T48" fmla="*/ 36 w 88"/>
                <a:gd name="T49" fmla="*/ 76 h 88"/>
                <a:gd name="T50" fmla="*/ 39 w 88"/>
                <a:gd name="T51" fmla="*/ 88 h 88"/>
                <a:gd name="T52" fmla="*/ 49 w 88"/>
                <a:gd name="T53" fmla="*/ 88 h 88"/>
                <a:gd name="T54" fmla="*/ 52 w 88"/>
                <a:gd name="T55" fmla="*/ 76 h 88"/>
                <a:gd name="T56" fmla="*/ 61 w 88"/>
                <a:gd name="T57" fmla="*/ 72 h 88"/>
                <a:gd name="T58" fmla="*/ 71 w 88"/>
                <a:gd name="T59" fmla="*/ 79 h 88"/>
                <a:gd name="T60" fmla="*/ 79 w 88"/>
                <a:gd name="T61" fmla="*/ 71 h 88"/>
                <a:gd name="T62" fmla="*/ 72 w 88"/>
                <a:gd name="T63" fmla="*/ 61 h 88"/>
                <a:gd name="T64" fmla="*/ 76 w 88"/>
                <a:gd name="T65" fmla="*/ 52 h 88"/>
                <a:gd name="T66" fmla="*/ 44 w 88"/>
                <a:gd name="T67" fmla="*/ 62 h 88"/>
                <a:gd name="T68" fmla="*/ 26 w 88"/>
                <a:gd name="T69" fmla="*/ 44 h 88"/>
                <a:gd name="T70" fmla="*/ 44 w 88"/>
                <a:gd name="T71" fmla="*/ 26 h 88"/>
                <a:gd name="T72" fmla="*/ 62 w 88"/>
                <a:gd name="T73" fmla="*/ 44 h 88"/>
                <a:gd name="T74" fmla="*/ 44 w 88"/>
                <a:gd name="T75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76" y="52"/>
                  </a:moveTo>
                  <a:cubicBezTo>
                    <a:pt x="78" y="52"/>
                    <a:pt x="83" y="51"/>
                    <a:pt x="88" y="4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3" y="37"/>
                    <a:pt x="78" y="37"/>
                    <a:pt x="75" y="36"/>
                  </a:cubicBezTo>
                  <a:cubicBezTo>
                    <a:pt x="75" y="33"/>
                    <a:pt x="74" y="30"/>
                    <a:pt x="72" y="27"/>
                  </a:cubicBezTo>
                  <a:cubicBezTo>
                    <a:pt x="74" y="25"/>
                    <a:pt x="76" y="21"/>
                    <a:pt x="79" y="17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7" y="12"/>
                    <a:pt x="63" y="15"/>
                    <a:pt x="61" y="16"/>
                  </a:cubicBezTo>
                  <a:cubicBezTo>
                    <a:pt x="58" y="15"/>
                    <a:pt x="55" y="13"/>
                    <a:pt x="52" y="13"/>
                  </a:cubicBezTo>
                  <a:cubicBezTo>
                    <a:pt x="52" y="10"/>
                    <a:pt x="51" y="5"/>
                    <a:pt x="4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7" y="5"/>
                    <a:pt x="36" y="10"/>
                    <a:pt x="36" y="13"/>
                  </a:cubicBezTo>
                  <a:cubicBezTo>
                    <a:pt x="33" y="13"/>
                    <a:pt x="30" y="15"/>
                    <a:pt x="27" y="16"/>
                  </a:cubicBezTo>
                  <a:cubicBezTo>
                    <a:pt x="25" y="15"/>
                    <a:pt x="21" y="12"/>
                    <a:pt x="17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2" y="21"/>
                    <a:pt x="15" y="25"/>
                    <a:pt x="16" y="28"/>
                  </a:cubicBezTo>
                  <a:cubicBezTo>
                    <a:pt x="15" y="30"/>
                    <a:pt x="13" y="33"/>
                    <a:pt x="13" y="36"/>
                  </a:cubicBezTo>
                  <a:cubicBezTo>
                    <a:pt x="10" y="37"/>
                    <a:pt x="5" y="38"/>
                    <a:pt x="0" y="3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10" y="52"/>
                    <a:pt x="13" y="52"/>
                  </a:cubicBezTo>
                  <a:cubicBezTo>
                    <a:pt x="13" y="55"/>
                    <a:pt x="15" y="58"/>
                    <a:pt x="16" y="61"/>
                  </a:cubicBezTo>
                  <a:cubicBezTo>
                    <a:pt x="15" y="63"/>
                    <a:pt x="12" y="67"/>
                    <a:pt x="10" y="72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21" y="76"/>
                    <a:pt x="25" y="74"/>
                    <a:pt x="28" y="72"/>
                  </a:cubicBezTo>
                  <a:cubicBezTo>
                    <a:pt x="30" y="74"/>
                    <a:pt x="33" y="75"/>
                    <a:pt x="36" y="76"/>
                  </a:cubicBezTo>
                  <a:cubicBezTo>
                    <a:pt x="37" y="78"/>
                    <a:pt x="38" y="83"/>
                    <a:pt x="39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1" y="83"/>
                    <a:pt x="52" y="78"/>
                    <a:pt x="52" y="76"/>
                  </a:cubicBezTo>
                  <a:cubicBezTo>
                    <a:pt x="55" y="75"/>
                    <a:pt x="58" y="74"/>
                    <a:pt x="61" y="72"/>
                  </a:cubicBezTo>
                  <a:cubicBezTo>
                    <a:pt x="63" y="74"/>
                    <a:pt x="67" y="76"/>
                    <a:pt x="71" y="79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6" y="67"/>
                    <a:pt x="74" y="63"/>
                    <a:pt x="72" y="61"/>
                  </a:cubicBezTo>
                  <a:cubicBezTo>
                    <a:pt x="74" y="58"/>
                    <a:pt x="75" y="55"/>
                    <a:pt x="76" y="52"/>
                  </a:cubicBezTo>
                  <a:close/>
                  <a:moveTo>
                    <a:pt x="44" y="62"/>
                  </a:moveTo>
                  <a:cubicBezTo>
                    <a:pt x="34" y="62"/>
                    <a:pt x="26" y="54"/>
                    <a:pt x="26" y="44"/>
                  </a:cubicBezTo>
                  <a:cubicBezTo>
                    <a:pt x="26" y="34"/>
                    <a:pt x="34" y="26"/>
                    <a:pt x="44" y="26"/>
                  </a:cubicBezTo>
                  <a:cubicBezTo>
                    <a:pt x="54" y="26"/>
                    <a:pt x="62" y="34"/>
                    <a:pt x="62" y="44"/>
                  </a:cubicBezTo>
                  <a:cubicBezTo>
                    <a:pt x="62" y="54"/>
                    <a:pt x="54" y="62"/>
                    <a:pt x="4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89CF2D7-CF33-DF95-F6DA-7F355B5A7434}"/>
              </a:ext>
            </a:extLst>
          </p:cNvPr>
          <p:cNvGrpSpPr/>
          <p:nvPr/>
        </p:nvGrpSpPr>
        <p:grpSpPr>
          <a:xfrm>
            <a:off x="4050742" y="2087334"/>
            <a:ext cx="376554" cy="262965"/>
            <a:chOff x="1962284" y="4527337"/>
            <a:chExt cx="662270" cy="462495"/>
          </a:xfrm>
          <a:solidFill>
            <a:schemeClr val="bg1"/>
          </a:solidFill>
        </p:grpSpPr>
        <p:sp>
          <p:nvSpPr>
            <p:cNvPr id="29" name="Freeform 60">
              <a:extLst>
                <a:ext uri="{FF2B5EF4-FFF2-40B4-BE49-F238E27FC236}">
                  <a16:creationId xmlns:a16="http://schemas.microsoft.com/office/drawing/2014/main" id="{09A6FE33-6FB2-3066-AF77-2DF71D1F9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284" y="4527337"/>
              <a:ext cx="662270" cy="363975"/>
            </a:xfrm>
            <a:custGeom>
              <a:avLst/>
              <a:gdLst>
                <a:gd name="T0" fmla="*/ 158 w 175"/>
                <a:gd name="T1" fmla="*/ 51 h 96"/>
                <a:gd name="T2" fmla="*/ 158 w 175"/>
                <a:gd name="T3" fmla="*/ 50 h 96"/>
                <a:gd name="T4" fmla="*/ 131 w 175"/>
                <a:gd name="T5" fmla="*/ 23 h 96"/>
                <a:gd name="T6" fmla="*/ 123 w 175"/>
                <a:gd name="T7" fmla="*/ 24 h 96"/>
                <a:gd name="T8" fmla="*/ 90 w 175"/>
                <a:gd name="T9" fmla="*/ 0 h 96"/>
                <a:gd name="T10" fmla="*/ 57 w 175"/>
                <a:gd name="T11" fmla="*/ 22 h 96"/>
                <a:gd name="T12" fmla="*/ 49 w 175"/>
                <a:gd name="T13" fmla="*/ 21 h 96"/>
                <a:gd name="T14" fmla="*/ 24 w 175"/>
                <a:gd name="T15" fmla="*/ 42 h 96"/>
                <a:gd name="T16" fmla="*/ 0 w 175"/>
                <a:gd name="T17" fmla="*/ 69 h 96"/>
                <a:gd name="T18" fmla="*/ 27 w 175"/>
                <a:gd name="T19" fmla="*/ 96 h 96"/>
                <a:gd name="T20" fmla="*/ 57 w 175"/>
                <a:gd name="T21" fmla="*/ 96 h 96"/>
                <a:gd name="T22" fmla="*/ 57 w 175"/>
                <a:gd name="T23" fmla="*/ 44 h 96"/>
                <a:gd name="T24" fmla="*/ 70 w 175"/>
                <a:gd name="T25" fmla="*/ 31 h 96"/>
                <a:gd name="T26" fmla="*/ 109 w 175"/>
                <a:gd name="T27" fmla="*/ 31 h 96"/>
                <a:gd name="T28" fmla="*/ 123 w 175"/>
                <a:gd name="T29" fmla="*/ 44 h 96"/>
                <a:gd name="T30" fmla="*/ 123 w 175"/>
                <a:gd name="T31" fmla="*/ 96 h 96"/>
                <a:gd name="T32" fmla="*/ 152 w 175"/>
                <a:gd name="T33" fmla="*/ 96 h 96"/>
                <a:gd name="T34" fmla="*/ 175 w 175"/>
                <a:gd name="T35" fmla="*/ 73 h 96"/>
                <a:gd name="T36" fmla="*/ 158 w 175"/>
                <a:gd name="T37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96">
                  <a:moveTo>
                    <a:pt x="158" y="51"/>
                  </a:moveTo>
                  <a:cubicBezTo>
                    <a:pt x="158" y="51"/>
                    <a:pt x="158" y="50"/>
                    <a:pt x="158" y="50"/>
                  </a:cubicBezTo>
                  <a:cubicBezTo>
                    <a:pt x="158" y="35"/>
                    <a:pt x="146" y="23"/>
                    <a:pt x="131" y="23"/>
                  </a:cubicBezTo>
                  <a:cubicBezTo>
                    <a:pt x="128" y="23"/>
                    <a:pt x="126" y="23"/>
                    <a:pt x="123" y="24"/>
                  </a:cubicBezTo>
                  <a:cubicBezTo>
                    <a:pt x="119" y="10"/>
                    <a:pt x="106" y="0"/>
                    <a:pt x="90" y="0"/>
                  </a:cubicBezTo>
                  <a:cubicBezTo>
                    <a:pt x="75" y="0"/>
                    <a:pt x="62" y="9"/>
                    <a:pt x="57" y="22"/>
                  </a:cubicBezTo>
                  <a:cubicBezTo>
                    <a:pt x="54" y="21"/>
                    <a:pt x="52" y="21"/>
                    <a:pt x="49" y="21"/>
                  </a:cubicBezTo>
                  <a:cubicBezTo>
                    <a:pt x="36" y="21"/>
                    <a:pt x="26" y="30"/>
                    <a:pt x="24" y="42"/>
                  </a:cubicBezTo>
                  <a:cubicBezTo>
                    <a:pt x="10" y="44"/>
                    <a:pt x="0" y="55"/>
                    <a:pt x="0" y="69"/>
                  </a:cubicBezTo>
                  <a:cubicBezTo>
                    <a:pt x="0" y="84"/>
                    <a:pt x="12" y="96"/>
                    <a:pt x="27" y="96"/>
                  </a:cubicBezTo>
                  <a:cubicBezTo>
                    <a:pt x="28" y="96"/>
                    <a:pt x="40" y="96"/>
                    <a:pt x="57" y="96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37"/>
                    <a:pt x="63" y="31"/>
                    <a:pt x="70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17" y="31"/>
                    <a:pt x="123" y="37"/>
                    <a:pt x="123" y="44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39" y="96"/>
                    <a:pt x="152" y="96"/>
                    <a:pt x="152" y="96"/>
                  </a:cubicBezTo>
                  <a:cubicBezTo>
                    <a:pt x="165" y="96"/>
                    <a:pt x="175" y="85"/>
                    <a:pt x="175" y="73"/>
                  </a:cubicBezTo>
                  <a:cubicBezTo>
                    <a:pt x="175" y="62"/>
                    <a:pt x="168" y="54"/>
                    <a:pt x="1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1">
              <a:extLst>
                <a:ext uri="{FF2B5EF4-FFF2-40B4-BE49-F238E27FC236}">
                  <a16:creationId xmlns:a16="http://schemas.microsoft.com/office/drawing/2014/main" id="{5BE4E63D-F0F2-809B-98A2-7ADE4C49BA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4478" y="4671012"/>
              <a:ext cx="197039" cy="318820"/>
            </a:xfrm>
            <a:custGeom>
              <a:avLst/>
              <a:gdLst>
                <a:gd name="T0" fmla="*/ 6 w 52"/>
                <a:gd name="T1" fmla="*/ 0 h 84"/>
                <a:gd name="T2" fmla="*/ 0 w 52"/>
                <a:gd name="T3" fmla="*/ 77 h 84"/>
                <a:gd name="T4" fmla="*/ 45 w 52"/>
                <a:gd name="T5" fmla="*/ 84 h 84"/>
                <a:gd name="T6" fmla="*/ 52 w 52"/>
                <a:gd name="T7" fmla="*/ 6 h 84"/>
                <a:gd name="T8" fmla="*/ 18 w 52"/>
                <a:gd name="T9" fmla="*/ 3 h 84"/>
                <a:gd name="T10" fmla="*/ 35 w 52"/>
                <a:gd name="T11" fmla="*/ 5 h 84"/>
                <a:gd name="T12" fmla="*/ 18 w 52"/>
                <a:gd name="T13" fmla="*/ 6 h 84"/>
                <a:gd name="T14" fmla="*/ 18 w 52"/>
                <a:gd name="T15" fmla="*/ 3 h 84"/>
                <a:gd name="T16" fmla="*/ 15 w 52"/>
                <a:gd name="T17" fmla="*/ 76 h 84"/>
                <a:gd name="T18" fmla="*/ 5 w 52"/>
                <a:gd name="T19" fmla="*/ 75 h 84"/>
                <a:gd name="T20" fmla="*/ 6 w 52"/>
                <a:gd name="T21" fmla="*/ 71 h 84"/>
                <a:gd name="T22" fmla="*/ 17 w 52"/>
                <a:gd name="T23" fmla="*/ 72 h 84"/>
                <a:gd name="T24" fmla="*/ 17 w 52"/>
                <a:gd name="T25" fmla="*/ 67 h 84"/>
                <a:gd name="T26" fmla="*/ 6 w 52"/>
                <a:gd name="T27" fmla="*/ 68 h 84"/>
                <a:gd name="T28" fmla="*/ 5 w 52"/>
                <a:gd name="T29" fmla="*/ 64 h 84"/>
                <a:gd name="T30" fmla="*/ 15 w 52"/>
                <a:gd name="T31" fmla="*/ 63 h 84"/>
                <a:gd name="T32" fmla="*/ 17 w 52"/>
                <a:gd name="T33" fmla="*/ 67 h 84"/>
                <a:gd name="T34" fmla="*/ 15 w 52"/>
                <a:gd name="T35" fmla="*/ 60 h 84"/>
                <a:gd name="T36" fmla="*/ 5 w 52"/>
                <a:gd name="T37" fmla="*/ 59 h 84"/>
                <a:gd name="T38" fmla="*/ 6 w 52"/>
                <a:gd name="T39" fmla="*/ 54 h 84"/>
                <a:gd name="T40" fmla="*/ 17 w 52"/>
                <a:gd name="T41" fmla="*/ 55 h 84"/>
                <a:gd name="T42" fmla="*/ 31 w 52"/>
                <a:gd name="T43" fmla="*/ 75 h 84"/>
                <a:gd name="T44" fmla="*/ 21 w 52"/>
                <a:gd name="T45" fmla="*/ 76 h 84"/>
                <a:gd name="T46" fmla="*/ 20 w 52"/>
                <a:gd name="T47" fmla="*/ 72 h 84"/>
                <a:gd name="T48" fmla="*/ 30 w 52"/>
                <a:gd name="T49" fmla="*/ 71 h 84"/>
                <a:gd name="T50" fmla="*/ 31 w 52"/>
                <a:gd name="T51" fmla="*/ 75 h 84"/>
                <a:gd name="T52" fmla="*/ 30 w 52"/>
                <a:gd name="T53" fmla="*/ 68 h 84"/>
                <a:gd name="T54" fmla="*/ 20 w 52"/>
                <a:gd name="T55" fmla="*/ 67 h 84"/>
                <a:gd name="T56" fmla="*/ 21 w 52"/>
                <a:gd name="T57" fmla="*/ 63 h 84"/>
                <a:gd name="T58" fmla="*/ 31 w 52"/>
                <a:gd name="T59" fmla="*/ 64 h 84"/>
                <a:gd name="T60" fmla="*/ 31 w 52"/>
                <a:gd name="T61" fmla="*/ 59 h 84"/>
                <a:gd name="T62" fmla="*/ 21 w 52"/>
                <a:gd name="T63" fmla="*/ 60 h 84"/>
                <a:gd name="T64" fmla="*/ 20 w 52"/>
                <a:gd name="T65" fmla="*/ 55 h 84"/>
                <a:gd name="T66" fmla="*/ 30 w 52"/>
                <a:gd name="T67" fmla="*/ 54 h 84"/>
                <a:gd name="T68" fmla="*/ 31 w 52"/>
                <a:gd name="T69" fmla="*/ 59 h 84"/>
                <a:gd name="T70" fmla="*/ 45 w 52"/>
                <a:gd name="T71" fmla="*/ 76 h 84"/>
                <a:gd name="T72" fmla="*/ 35 w 52"/>
                <a:gd name="T73" fmla="*/ 75 h 84"/>
                <a:gd name="T74" fmla="*/ 36 w 52"/>
                <a:gd name="T75" fmla="*/ 71 h 84"/>
                <a:gd name="T76" fmla="*/ 46 w 52"/>
                <a:gd name="T77" fmla="*/ 72 h 84"/>
                <a:gd name="T78" fmla="*/ 46 w 52"/>
                <a:gd name="T79" fmla="*/ 67 h 84"/>
                <a:gd name="T80" fmla="*/ 36 w 52"/>
                <a:gd name="T81" fmla="*/ 68 h 84"/>
                <a:gd name="T82" fmla="*/ 35 w 52"/>
                <a:gd name="T83" fmla="*/ 64 h 84"/>
                <a:gd name="T84" fmla="*/ 45 w 52"/>
                <a:gd name="T85" fmla="*/ 63 h 84"/>
                <a:gd name="T86" fmla="*/ 46 w 52"/>
                <a:gd name="T87" fmla="*/ 67 h 84"/>
                <a:gd name="T88" fmla="*/ 45 w 52"/>
                <a:gd name="T89" fmla="*/ 60 h 84"/>
                <a:gd name="T90" fmla="*/ 35 w 52"/>
                <a:gd name="T91" fmla="*/ 59 h 84"/>
                <a:gd name="T92" fmla="*/ 36 w 52"/>
                <a:gd name="T93" fmla="*/ 54 h 84"/>
                <a:gd name="T94" fmla="*/ 46 w 52"/>
                <a:gd name="T95" fmla="*/ 55 h 84"/>
                <a:gd name="T96" fmla="*/ 47 w 52"/>
                <a:gd name="T97" fmla="*/ 50 h 84"/>
                <a:gd name="T98" fmla="*/ 4 w 52"/>
                <a:gd name="T99" fmla="*/ 12 h 84"/>
                <a:gd name="T100" fmla="*/ 45 w 52"/>
                <a:gd name="T101" fmla="*/ 10 h 84"/>
                <a:gd name="T102" fmla="*/ 47 w 52"/>
                <a:gd name="T103" fmla="*/ 5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84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1"/>
                    <a:pt x="3" y="84"/>
                    <a:pt x="6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9" y="84"/>
                    <a:pt x="52" y="81"/>
                    <a:pt x="52" y="77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3"/>
                    <a:pt x="49" y="0"/>
                    <a:pt x="45" y="0"/>
                  </a:cubicBezTo>
                  <a:close/>
                  <a:moveTo>
                    <a:pt x="18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4"/>
                    <a:pt x="35" y="5"/>
                  </a:cubicBezTo>
                  <a:cubicBezTo>
                    <a:pt x="35" y="5"/>
                    <a:pt x="35" y="6"/>
                    <a:pt x="34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4"/>
                    <a:pt x="17" y="3"/>
                    <a:pt x="18" y="3"/>
                  </a:cubicBezTo>
                  <a:close/>
                  <a:moveTo>
                    <a:pt x="17" y="75"/>
                  </a:moveTo>
                  <a:cubicBezTo>
                    <a:pt x="17" y="76"/>
                    <a:pt x="16" y="76"/>
                    <a:pt x="15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5" y="76"/>
                    <a:pt x="5" y="75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6" y="71"/>
                    <a:pt x="6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6" y="71"/>
                    <a:pt x="17" y="71"/>
                    <a:pt x="17" y="72"/>
                  </a:cubicBezTo>
                  <a:lnTo>
                    <a:pt x="17" y="75"/>
                  </a:lnTo>
                  <a:close/>
                  <a:moveTo>
                    <a:pt x="17" y="67"/>
                  </a:moveTo>
                  <a:cubicBezTo>
                    <a:pt x="17" y="68"/>
                    <a:pt x="16" y="68"/>
                    <a:pt x="15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5" y="68"/>
                    <a:pt x="5" y="67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6" y="63"/>
                    <a:pt x="6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7" y="63"/>
                    <a:pt x="17" y="64"/>
                  </a:cubicBezTo>
                  <a:lnTo>
                    <a:pt x="17" y="67"/>
                  </a:lnTo>
                  <a:close/>
                  <a:moveTo>
                    <a:pt x="17" y="59"/>
                  </a:moveTo>
                  <a:cubicBezTo>
                    <a:pt x="17" y="59"/>
                    <a:pt x="16" y="60"/>
                    <a:pt x="15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59"/>
                    <a:pt x="5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6" y="54"/>
                    <a:pt x="6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7" y="55"/>
                    <a:pt x="17" y="55"/>
                  </a:cubicBezTo>
                  <a:lnTo>
                    <a:pt x="17" y="59"/>
                  </a:lnTo>
                  <a:close/>
                  <a:moveTo>
                    <a:pt x="31" y="75"/>
                  </a:moveTo>
                  <a:cubicBezTo>
                    <a:pt x="31" y="76"/>
                    <a:pt x="31" y="76"/>
                    <a:pt x="3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76"/>
                    <a:pt x="20" y="76"/>
                    <a:pt x="20" y="7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1" y="71"/>
                    <a:pt x="31" y="71"/>
                    <a:pt x="31" y="72"/>
                  </a:cubicBezTo>
                  <a:lnTo>
                    <a:pt x="31" y="75"/>
                  </a:lnTo>
                  <a:close/>
                  <a:moveTo>
                    <a:pt x="31" y="67"/>
                  </a:moveTo>
                  <a:cubicBezTo>
                    <a:pt x="31" y="68"/>
                    <a:pt x="31" y="68"/>
                    <a:pt x="30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8"/>
                    <a:pt x="20" y="68"/>
                    <a:pt x="20" y="67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63"/>
                    <a:pt x="20" y="63"/>
                    <a:pt x="21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1" y="63"/>
                    <a:pt x="31" y="63"/>
                    <a:pt x="31" y="64"/>
                  </a:cubicBezTo>
                  <a:lnTo>
                    <a:pt x="31" y="67"/>
                  </a:lnTo>
                  <a:close/>
                  <a:moveTo>
                    <a:pt x="31" y="59"/>
                  </a:moveTo>
                  <a:cubicBezTo>
                    <a:pt x="31" y="59"/>
                    <a:pt x="31" y="60"/>
                    <a:pt x="30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0" y="60"/>
                    <a:pt x="20" y="59"/>
                    <a:pt x="20" y="59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4"/>
                    <a:pt x="2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1" y="55"/>
                    <a:pt x="31" y="55"/>
                  </a:cubicBezTo>
                  <a:lnTo>
                    <a:pt x="31" y="59"/>
                  </a:lnTo>
                  <a:close/>
                  <a:moveTo>
                    <a:pt x="46" y="75"/>
                  </a:moveTo>
                  <a:cubicBezTo>
                    <a:pt x="46" y="76"/>
                    <a:pt x="46" y="76"/>
                    <a:pt x="45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5" y="76"/>
                    <a:pt x="35" y="76"/>
                    <a:pt x="35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1"/>
                    <a:pt x="35" y="71"/>
                    <a:pt x="36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71"/>
                    <a:pt x="46" y="71"/>
                    <a:pt x="46" y="72"/>
                  </a:cubicBezTo>
                  <a:lnTo>
                    <a:pt x="46" y="75"/>
                  </a:lnTo>
                  <a:close/>
                  <a:moveTo>
                    <a:pt x="46" y="67"/>
                  </a:moveTo>
                  <a:cubicBezTo>
                    <a:pt x="46" y="68"/>
                    <a:pt x="46" y="68"/>
                    <a:pt x="45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5" y="68"/>
                    <a:pt x="35" y="68"/>
                    <a:pt x="35" y="67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3"/>
                    <a:pt x="35" y="63"/>
                    <a:pt x="36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4"/>
                  </a:cubicBezTo>
                  <a:lnTo>
                    <a:pt x="46" y="67"/>
                  </a:lnTo>
                  <a:close/>
                  <a:moveTo>
                    <a:pt x="46" y="59"/>
                  </a:moveTo>
                  <a:cubicBezTo>
                    <a:pt x="46" y="59"/>
                    <a:pt x="46" y="60"/>
                    <a:pt x="45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60"/>
                    <a:pt x="35" y="59"/>
                    <a:pt x="35" y="59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4"/>
                    <a:pt x="36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6" y="55"/>
                    <a:pt x="46" y="55"/>
                  </a:cubicBezTo>
                  <a:lnTo>
                    <a:pt x="46" y="59"/>
                  </a:lnTo>
                  <a:close/>
                  <a:moveTo>
                    <a:pt x="47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5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10"/>
                    <a:pt x="47" y="11"/>
                    <a:pt x="47" y="12"/>
                  </a:cubicBezTo>
                  <a:lnTo>
                    <a:pt x="47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90A1B2B-A324-91B4-5199-6C488FF34F03}"/>
              </a:ext>
            </a:extLst>
          </p:cNvPr>
          <p:cNvGrpSpPr/>
          <p:nvPr/>
        </p:nvGrpSpPr>
        <p:grpSpPr>
          <a:xfrm>
            <a:off x="7767403" y="3666236"/>
            <a:ext cx="371156" cy="272232"/>
            <a:chOff x="5753918" y="4538284"/>
            <a:chExt cx="662270" cy="485756"/>
          </a:xfrm>
          <a:solidFill>
            <a:schemeClr val="bg1">
              <a:lumMod val="95000"/>
            </a:schemeClr>
          </a:solidFill>
        </p:grpSpPr>
        <p:sp>
          <p:nvSpPr>
            <p:cNvPr id="32" name="Freeform 62">
              <a:extLst>
                <a:ext uri="{FF2B5EF4-FFF2-40B4-BE49-F238E27FC236}">
                  <a16:creationId xmlns:a16="http://schemas.microsoft.com/office/drawing/2014/main" id="{CB370F42-B7B6-BDDC-3CC8-19DD02D21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6955" y="4705220"/>
              <a:ext cx="231247" cy="318820"/>
            </a:xfrm>
            <a:custGeom>
              <a:avLst/>
              <a:gdLst>
                <a:gd name="T0" fmla="*/ 57 w 61"/>
                <a:gd name="T1" fmla="*/ 0 h 84"/>
                <a:gd name="T2" fmla="*/ 4 w 61"/>
                <a:gd name="T3" fmla="*/ 0 h 84"/>
                <a:gd name="T4" fmla="*/ 0 w 61"/>
                <a:gd name="T5" fmla="*/ 3 h 84"/>
                <a:gd name="T6" fmla="*/ 0 w 61"/>
                <a:gd name="T7" fmla="*/ 80 h 84"/>
                <a:gd name="T8" fmla="*/ 4 w 61"/>
                <a:gd name="T9" fmla="*/ 84 h 84"/>
                <a:gd name="T10" fmla="*/ 57 w 61"/>
                <a:gd name="T11" fmla="*/ 84 h 84"/>
                <a:gd name="T12" fmla="*/ 61 w 61"/>
                <a:gd name="T13" fmla="*/ 80 h 84"/>
                <a:gd name="T14" fmla="*/ 61 w 61"/>
                <a:gd name="T15" fmla="*/ 3 h 84"/>
                <a:gd name="T16" fmla="*/ 57 w 61"/>
                <a:gd name="T17" fmla="*/ 0 h 84"/>
                <a:gd name="T18" fmla="*/ 55 w 61"/>
                <a:gd name="T19" fmla="*/ 78 h 84"/>
                <a:gd name="T20" fmla="*/ 6 w 61"/>
                <a:gd name="T21" fmla="*/ 78 h 84"/>
                <a:gd name="T22" fmla="*/ 6 w 61"/>
                <a:gd name="T23" fmla="*/ 5 h 84"/>
                <a:gd name="T24" fmla="*/ 55 w 61"/>
                <a:gd name="T25" fmla="*/ 5 h 84"/>
                <a:gd name="T26" fmla="*/ 55 w 61"/>
                <a:gd name="T27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84">
                  <a:moveTo>
                    <a:pt x="5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2" y="84"/>
                    <a:pt x="4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9" y="84"/>
                    <a:pt x="61" y="82"/>
                    <a:pt x="61" y="8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59" y="0"/>
                    <a:pt x="57" y="0"/>
                  </a:cubicBezTo>
                  <a:close/>
                  <a:moveTo>
                    <a:pt x="55" y="78"/>
                  </a:moveTo>
                  <a:cubicBezTo>
                    <a:pt x="6" y="78"/>
                    <a:pt x="6" y="78"/>
                    <a:pt x="6" y="7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5" y="5"/>
                    <a:pt x="55" y="5"/>
                    <a:pt x="55" y="5"/>
                  </a:cubicBezTo>
                  <a:lnTo>
                    <a:pt x="5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3">
              <a:extLst>
                <a:ext uri="{FF2B5EF4-FFF2-40B4-BE49-F238E27FC236}">
                  <a16:creationId xmlns:a16="http://schemas.microsoft.com/office/drawing/2014/main" id="{C5A6C9D9-D2D6-A98B-8605-842902D3A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918" y="4538284"/>
              <a:ext cx="662270" cy="368080"/>
            </a:xfrm>
            <a:custGeom>
              <a:avLst/>
              <a:gdLst>
                <a:gd name="T0" fmla="*/ 158 w 175"/>
                <a:gd name="T1" fmla="*/ 52 h 97"/>
                <a:gd name="T2" fmla="*/ 158 w 175"/>
                <a:gd name="T3" fmla="*/ 51 h 97"/>
                <a:gd name="T4" fmla="*/ 131 w 175"/>
                <a:gd name="T5" fmla="*/ 24 h 97"/>
                <a:gd name="T6" fmla="*/ 123 w 175"/>
                <a:gd name="T7" fmla="*/ 25 h 97"/>
                <a:gd name="T8" fmla="*/ 90 w 175"/>
                <a:gd name="T9" fmla="*/ 0 h 97"/>
                <a:gd name="T10" fmla="*/ 57 w 175"/>
                <a:gd name="T11" fmla="*/ 23 h 97"/>
                <a:gd name="T12" fmla="*/ 48 w 175"/>
                <a:gd name="T13" fmla="*/ 22 h 97"/>
                <a:gd name="T14" fmla="*/ 24 w 175"/>
                <a:gd name="T15" fmla="*/ 43 h 97"/>
                <a:gd name="T16" fmla="*/ 0 w 175"/>
                <a:gd name="T17" fmla="*/ 70 h 97"/>
                <a:gd name="T18" fmla="*/ 27 w 175"/>
                <a:gd name="T19" fmla="*/ 97 h 97"/>
                <a:gd name="T20" fmla="*/ 52 w 175"/>
                <a:gd name="T21" fmla="*/ 97 h 97"/>
                <a:gd name="T22" fmla="*/ 52 w 175"/>
                <a:gd name="T23" fmla="*/ 47 h 97"/>
                <a:gd name="T24" fmla="*/ 63 w 175"/>
                <a:gd name="T25" fmla="*/ 37 h 97"/>
                <a:gd name="T26" fmla="*/ 116 w 175"/>
                <a:gd name="T27" fmla="*/ 37 h 97"/>
                <a:gd name="T28" fmla="*/ 126 w 175"/>
                <a:gd name="T29" fmla="*/ 47 h 97"/>
                <a:gd name="T30" fmla="*/ 126 w 175"/>
                <a:gd name="T31" fmla="*/ 97 h 97"/>
                <a:gd name="T32" fmla="*/ 152 w 175"/>
                <a:gd name="T33" fmla="*/ 97 h 97"/>
                <a:gd name="T34" fmla="*/ 175 w 175"/>
                <a:gd name="T35" fmla="*/ 74 h 97"/>
                <a:gd name="T36" fmla="*/ 158 w 175"/>
                <a:gd name="T37" fmla="*/ 5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97">
                  <a:moveTo>
                    <a:pt x="158" y="52"/>
                  </a:moveTo>
                  <a:cubicBezTo>
                    <a:pt x="158" y="52"/>
                    <a:pt x="158" y="51"/>
                    <a:pt x="158" y="51"/>
                  </a:cubicBezTo>
                  <a:cubicBezTo>
                    <a:pt x="158" y="36"/>
                    <a:pt x="146" y="24"/>
                    <a:pt x="131" y="24"/>
                  </a:cubicBezTo>
                  <a:cubicBezTo>
                    <a:pt x="128" y="24"/>
                    <a:pt x="125" y="24"/>
                    <a:pt x="123" y="25"/>
                  </a:cubicBezTo>
                  <a:cubicBezTo>
                    <a:pt x="119" y="11"/>
                    <a:pt x="105" y="0"/>
                    <a:pt x="90" y="0"/>
                  </a:cubicBezTo>
                  <a:cubicBezTo>
                    <a:pt x="74" y="0"/>
                    <a:pt x="62" y="10"/>
                    <a:pt x="57" y="23"/>
                  </a:cubicBezTo>
                  <a:cubicBezTo>
                    <a:pt x="54" y="22"/>
                    <a:pt x="51" y="22"/>
                    <a:pt x="48" y="22"/>
                  </a:cubicBezTo>
                  <a:cubicBezTo>
                    <a:pt x="36" y="22"/>
                    <a:pt x="25" y="31"/>
                    <a:pt x="24" y="43"/>
                  </a:cubicBezTo>
                  <a:cubicBezTo>
                    <a:pt x="10" y="45"/>
                    <a:pt x="0" y="56"/>
                    <a:pt x="0" y="70"/>
                  </a:cubicBezTo>
                  <a:cubicBezTo>
                    <a:pt x="0" y="85"/>
                    <a:pt x="12" y="97"/>
                    <a:pt x="27" y="97"/>
                  </a:cubicBezTo>
                  <a:cubicBezTo>
                    <a:pt x="28" y="97"/>
                    <a:pt x="38" y="97"/>
                    <a:pt x="52" y="9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1"/>
                    <a:pt x="57" y="37"/>
                    <a:pt x="63" y="37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22" y="37"/>
                    <a:pt x="126" y="41"/>
                    <a:pt x="126" y="47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41" y="97"/>
                    <a:pt x="152" y="97"/>
                    <a:pt x="152" y="97"/>
                  </a:cubicBezTo>
                  <a:cubicBezTo>
                    <a:pt x="165" y="97"/>
                    <a:pt x="175" y="86"/>
                    <a:pt x="175" y="74"/>
                  </a:cubicBezTo>
                  <a:cubicBezTo>
                    <a:pt x="175" y="63"/>
                    <a:pt x="168" y="54"/>
                    <a:pt x="15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4">
              <a:extLst>
                <a:ext uri="{FF2B5EF4-FFF2-40B4-BE49-F238E27FC236}">
                  <a16:creationId xmlns:a16="http://schemas.microsoft.com/office/drawing/2014/main" id="{43C93391-45AB-7B4E-B34E-3CDC74319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163" y="4735323"/>
              <a:ext cx="162831" cy="254509"/>
            </a:xfrm>
            <a:custGeom>
              <a:avLst/>
              <a:gdLst>
                <a:gd name="T0" fmla="*/ 119 w 119"/>
                <a:gd name="T1" fmla="*/ 155 h 186"/>
                <a:gd name="T2" fmla="*/ 8 w 119"/>
                <a:gd name="T3" fmla="*/ 155 h 186"/>
                <a:gd name="T4" fmla="*/ 8 w 119"/>
                <a:gd name="T5" fmla="*/ 142 h 186"/>
                <a:gd name="T6" fmla="*/ 119 w 119"/>
                <a:gd name="T7" fmla="*/ 142 h 186"/>
                <a:gd name="T8" fmla="*/ 119 w 119"/>
                <a:gd name="T9" fmla="*/ 125 h 186"/>
                <a:gd name="T10" fmla="*/ 8 w 119"/>
                <a:gd name="T11" fmla="*/ 125 h 186"/>
                <a:gd name="T12" fmla="*/ 8 w 119"/>
                <a:gd name="T13" fmla="*/ 111 h 186"/>
                <a:gd name="T14" fmla="*/ 119 w 119"/>
                <a:gd name="T15" fmla="*/ 111 h 186"/>
                <a:gd name="T16" fmla="*/ 119 w 119"/>
                <a:gd name="T17" fmla="*/ 70 h 186"/>
                <a:gd name="T18" fmla="*/ 8 w 119"/>
                <a:gd name="T19" fmla="*/ 70 h 186"/>
                <a:gd name="T20" fmla="*/ 8 w 119"/>
                <a:gd name="T21" fmla="*/ 56 h 186"/>
                <a:gd name="T22" fmla="*/ 119 w 119"/>
                <a:gd name="T23" fmla="*/ 56 h 186"/>
                <a:gd name="T24" fmla="*/ 119 w 119"/>
                <a:gd name="T25" fmla="*/ 39 h 186"/>
                <a:gd name="T26" fmla="*/ 8 w 119"/>
                <a:gd name="T27" fmla="*/ 39 h 186"/>
                <a:gd name="T28" fmla="*/ 8 w 119"/>
                <a:gd name="T29" fmla="*/ 25 h 186"/>
                <a:gd name="T30" fmla="*/ 119 w 119"/>
                <a:gd name="T31" fmla="*/ 25 h 186"/>
                <a:gd name="T32" fmla="*/ 119 w 119"/>
                <a:gd name="T33" fmla="*/ 0 h 186"/>
                <a:gd name="T34" fmla="*/ 0 w 119"/>
                <a:gd name="T35" fmla="*/ 0 h 186"/>
                <a:gd name="T36" fmla="*/ 0 w 119"/>
                <a:gd name="T37" fmla="*/ 186 h 186"/>
                <a:gd name="T38" fmla="*/ 119 w 119"/>
                <a:gd name="T39" fmla="*/ 186 h 186"/>
                <a:gd name="T40" fmla="*/ 119 w 119"/>
                <a:gd name="T41" fmla="*/ 15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86">
                  <a:moveTo>
                    <a:pt x="119" y="155"/>
                  </a:moveTo>
                  <a:lnTo>
                    <a:pt x="8" y="155"/>
                  </a:lnTo>
                  <a:lnTo>
                    <a:pt x="8" y="142"/>
                  </a:lnTo>
                  <a:lnTo>
                    <a:pt x="119" y="142"/>
                  </a:lnTo>
                  <a:lnTo>
                    <a:pt x="119" y="125"/>
                  </a:lnTo>
                  <a:lnTo>
                    <a:pt x="8" y="125"/>
                  </a:lnTo>
                  <a:lnTo>
                    <a:pt x="8" y="111"/>
                  </a:lnTo>
                  <a:lnTo>
                    <a:pt x="119" y="111"/>
                  </a:lnTo>
                  <a:lnTo>
                    <a:pt x="119" y="70"/>
                  </a:lnTo>
                  <a:lnTo>
                    <a:pt x="8" y="70"/>
                  </a:lnTo>
                  <a:lnTo>
                    <a:pt x="8" y="56"/>
                  </a:lnTo>
                  <a:lnTo>
                    <a:pt x="119" y="56"/>
                  </a:lnTo>
                  <a:lnTo>
                    <a:pt x="119" y="39"/>
                  </a:lnTo>
                  <a:lnTo>
                    <a:pt x="8" y="39"/>
                  </a:lnTo>
                  <a:lnTo>
                    <a:pt x="8" y="25"/>
                  </a:lnTo>
                  <a:lnTo>
                    <a:pt x="119" y="25"/>
                  </a:lnTo>
                  <a:lnTo>
                    <a:pt x="119" y="0"/>
                  </a:lnTo>
                  <a:lnTo>
                    <a:pt x="0" y="0"/>
                  </a:lnTo>
                  <a:lnTo>
                    <a:pt x="0" y="186"/>
                  </a:lnTo>
                  <a:lnTo>
                    <a:pt x="119" y="186"/>
                  </a:lnTo>
                  <a:lnTo>
                    <a:pt x="119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1ACB25C-662E-6A5B-9620-404C4095F047}"/>
              </a:ext>
            </a:extLst>
          </p:cNvPr>
          <p:cNvGrpSpPr/>
          <p:nvPr/>
        </p:nvGrpSpPr>
        <p:grpSpPr>
          <a:xfrm>
            <a:off x="7758222" y="2065271"/>
            <a:ext cx="389519" cy="307090"/>
            <a:chOff x="6999095" y="3340998"/>
            <a:chExt cx="659534" cy="519964"/>
          </a:xfrm>
          <a:solidFill>
            <a:schemeClr val="bg1"/>
          </a:solidFill>
        </p:grpSpPr>
        <p:sp>
          <p:nvSpPr>
            <p:cNvPr id="36" name="Freeform 142">
              <a:extLst>
                <a:ext uri="{FF2B5EF4-FFF2-40B4-BE49-F238E27FC236}">
                  <a16:creationId xmlns:a16="http://schemas.microsoft.com/office/drawing/2014/main" id="{93A257E3-3EDE-EE8A-79B2-4F12D5CCC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188" y="3655713"/>
              <a:ext cx="287349" cy="98520"/>
            </a:xfrm>
            <a:custGeom>
              <a:avLst/>
              <a:gdLst>
                <a:gd name="T0" fmla="*/ 38 w 76"/>
                <a:gd name="T1" fmla="*/ 0 h 26"/>
                <a:gd name="T2" fmla="*/ 17 w 76"/>
                <a:gd name="T3" fmla="*/ 4 h 26"/>
                <a:gd name="T4" fmla="*/ 0 w 76"/>
                <a:gd name="T5" fmla="*/ 15 h 26"/>
                <a:gd name="T6" fmla="*/ 10 w 76"/>
                <a:gd name="T7" fmla="*/ 25 h 26"/>
                <a:gd name="T8" fmla="*/ 22 w 76"/>
                <a:gd name="T9" fmla="*/ 17 h 26"/>
                <a:gd name="T10" fmla="*/ 38 w 76"/>
                <a:gd name="T11" fmla="*/ 14 h 26"/>
                <a:gd name="T12" fmla="*/ 54 w 76"/>
                <a:gd name="T13" fmla="*/ 17 h 26"/>
                <a:gd name="T14" fmla="*/ 66 w 76"/>
                <a:gd name="T15" fmla="*/ 26 h 26"/>
                <a:gd name="T16" fmla="*/ 76 w 76"/>
                <a:gd name="T17" fmla="*/ 15 h 26"/>
                <a:gd name="T18" fmla="*/ 59 w 76"/>
                <a:gd name="T19" fmla="*/ 4 h 26"/>
                <a:gd name="T20" fmla="*/ 38 w 76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">
                  <a:moveTo>
                    <a:pt x="38" y="0"/>
                  </a:moveTo>
                  <a:cubicBezTo>
                    <a:pt x="30" y="0"/>
                    <a:pt x="23" y="1"/>
                    <a:pt x="17" y="4"/>
                  </a:cubicBezTo>
                  <a:cubicBezTo>
                    <a:pt x="10" y="7"/>
                    <a:pt x="5" y="10"/>
                    <a:pt x="0" y="1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2"/>
                    <a:pt x="18" y="19"/>
                    <a:pt x="22" y="17"/>
                  </a:cubicBezTo>
                  <a:cubicBezTo>
                    <a:pt x="27" y="15"/>
                    <a:pt x="32" y="14"/>
                    <a:pt x="38" y="14"/>
                  </a:cubicBezTo>
                  <a:cubicBezTo>
                    <a:pt x="44" y="14"/>
                    <a:pt x="49" y="15"/>
                    <a:pt x="54" y="17"/>
                  </a:cubicBezTo>
                  <a:cubicBezTo>
                    <a:pt x="58" y="19"/>
                    <a:pt x="63" y="22"/>
                    <a:pt x="66" y="26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1" y="10"/>
                    <a:pt x="66" y="7"/>
                    <a:pt x="59" y="4"/>
                  </a:cubicBezTo>
                  <a:cubicBezTo>
                    <a:pt x="53" y="1"/>
                    <a:pt x="46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3">
              <a:extLst>
                <a:ext uri="{FF2B5EF4-FFF2-40B4-BE49-F238E27FC236}">
                  <a16:creationId xmlns:a16="http://schemas.microsoft.com/office/drawing/2014/main" id="{2933351D-24EC-A155-BB8D-7D39DB18A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446" y="3765179"/>
              <a:ext cx="136833" cy="95783"/>
            </a:xfrm>
            <a:custGeom>
              <a:avLst/>
              <a:gdLst>
                <a:gd name="T0" fmla="*/ 18 w 36"/>
                <a:gd name="T1" fmla="*/ 0 h 25"/>
                <a:gd name="T2" fmla="*/ 8 w 36"/>
                <a:gd name="T3" fmla="*/ 2 h 25"/>
                <a:gd name="T4" fmla="*/ 0 w 36"/>
                <a:gd name="T5" fmla="*/ 7 h 25"/>
                <a:gd name="T6" fmla="*/ 18 w 36"/>
                <a:gd name="T7" fmla="*/ 25 h 25"/>
                <a:gd name="T8" fmla="*/ 36 w 36"/>
                <a:gd name="T9" fmla="*/ 7 h 25"/>
                <a:gd name="T10" fmla="*/ 28 w 36"/>
                <a:gd name="T11" fmla="*/ 2 h 25"/>
                <a:gd name="T12" fmla="*/ 18 w 3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18" y="0"/>
                  </a:moveTo>
                  <a:cubicBezTo>
                    <a:pt x="14" y="0"/>
                    <a:pt x="11" y="0"/>
                    <a:pt x="8" y="2"/>
                  </a:cubicBezTo>
                  <a:cubicBezTo>
                    <a:pt x="5" y="3"/>
                    <a:pt x="2" y="5"/>
                    <a:pt x="0" y="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5"/>
                    <a:pt x="31" y="3"/>
                    <a:pt x="28" y="2"/>
                  </a:cubicBezTo>
                  <a:cubicBezTo>
                    <a:pt x="25" y="0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4">
              <a:extLst>
                <a:ext uri="{FF2B5EF4-FFF2-40B4-BE49-F238E27FC236}">
                  <a16:creationId xmlns:a16="http://schemas.microsoft.com/office/drawing/2014/main" id="{4EDA0B37-0642-1297-23EA-34B159ABB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095" y="3340998"/>
              <a:ext cx="659534" cy="359870"/>
            </a:xfrm>
            <a:custGeom>
              <a:avLst/>
              <a:gdLst>
                <a:gd name="T0" fmla="*/ 157 w 174"/>
                <a:gd name="T1" fmla="*/ 50 h 95"/>
                <a:gd name="T2" fmla="*/ 157 w 174"/>
                <a:gd name="T3" fmla="*/ 50 h 95"/>
                <a:gd name="T4" fmla="*/ 130 w 174"/>
                <a:gd name="T5" fmla="*/ 23 h 95"/>
                <a:gd name="T6" fmla="*/ 122 w 174"/>
                <a:gd name="T7" fmla="*/ 24 h 95"/>
                <a:gd name="T8" fmla="*/ 89 w 174"/>
                <a:gd name="T9" fmla="*/ 0 h 95"/>
                <a:gd name="T10" fmla="*/ 57 w 174"/>
                <a:gd name="T11" fmla="*/ 22 h 95"/>
                <a:gd name="T12" fmla="*/ 48 w 174"/>
                <a:gd name="T13" fmla="*/ 21 h 95"/>
                <a:gd name="T14" fmla="*/ 24 w 174"/>
                <a:gd name="T15" fmla="*/ 42 h 95"/>
                <a:gd name="T16" fmla="*/ 0 w 174"/>
                <a:gd name="T17" fmla="*/ 68 h 95"/>
                <a:gd name="T18" fmla="*/ 27 w 174"/>
                <a:gd name="T19" fmla="*/ 95 h 95"/>
                <a:gd name="T20" fmla="*/ 36 w 174"/>
                <a:gd name="T21" fmla="*/ 95 h 95"/>
                <a:gd name="T22" fmla="*/ 19 w 174"/>
                <a:gd name="T23" fmla="*/ 77 h 95"/>
                <a:gd name="T24" fmla="*/ 24 w 174"/>
                <a:gd name="T25" fmla="*/ 73 h 95"/>
                <a:gd name="T26" fmla="*/ 37 w 174"/>
                <a:gd name="T27" fmla="*/ 62 h 95"/>
                <a:gd name="T28" fmla="*/ 52 w 174"/>
                <a:gd name="T29" fmla="*/ 54 h 95"/>
                <a:gd name="T30" fmla="*/ 69 w 174"/>
                <a:gd name="T31" fmla="*/ 49 h 95"/>
                <a:gd name="T32" fmla="*/ 87 w 174"/>
                <a:gd name="T33" fmla="*/ 47 h 95"/>
                <a:gd name="T34" fmla="*/ 105 w 174"/>
                <a:gd name="T35" fmla="*/ 49 h 95"/>
                <a:gd name="T36" fmla="*/ 122 w 174"/>
                <a:gd name="T37" fmla="*/ 54 h 95"/>
                <a:gd name="T38" fmla="*/ 137 w 174"/>
                <a:gd name="T39" fmla="*/ 62 h 95"/>
                <a:gd name="T40" fmla="*/ 150 w 174"/>
                <a:gd name="T41" fmla="*/ 73 h 95"/>
                <a:gd name="T42" fmla="*/ 155 w 174"/>
                <a:gd name="T43" fmla="*/ 78 h 95"/>
                <a:gd name="T44" fmla="*/ 138 w 174"/>
                <a:gd name="T45" fmla="*/ 95 h 95"/>
                <a:gd name="T46" fmla="*/ 151 w 174"/>
                <a:gd name="T47" fmla="*/ 95 h 95"/>
                <a:gd name="T48" fmla="*/ 174 w 174"/>
                <a:gd name="T49" fmla="*/ 72 h 95"/>
                <a:gd name="T50" fmla="*/ 157 w 174"/>
                <a:gd name="T51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4" h="95">
                  <a:moveTo>
                    <a:pt x="157" y="50"/>
                  </a:moveTo>
                  <a:cubicBezTo>
                    <a:pt x="157" y="50"/>
                    <a:pt x="157" y="50"/>
                    <a:pt x="157" y="50"/>
                  </a:cubicBezTo>
                  <a:cubicBezTo>
                    <a:pt x="157" y="35"/>
                    <a:pt x="145" y="23"/>
                    <a:pt x="130" y="23"/>
                  </a:cubicBezTo>
                  <a:cubicBezTo>
                    <a:pt x="127" y="23"/>
                    <a:pt x="125" y="23"/>
                    <a:pt x="122" y="24"/>
                  </a:cubicBezTo>
                  <a:cubicBezTo>
                    <a:pt x="118" y="10"/>
                    <a:pt x="105" y="0"/>
                    <a:pt x="89" y="0"/>
                  </a:cubicBezTo>
                  <a:cubicBezTo>
                    <a:pt x="74" y="0"/>
                    <a:pt x="62" y="9"/>
                    <a:pt x="57" y="22"/>
                  </a:cubicBezTo>
                  <a:cubicBezTo>
                    <a:pt x="54" y="21"/>
                    <a:pt x="51" y="21"/>
                    <a:pt x="48" y="21"/>
                  </a:cubicBezTo>
                  <a:cubicBezTo>
                    <a:pt x="36" y="21"/>
                    <a:pt x="26" y="30"/>
                    <a:pt x="24" y="42"/>
                  </a:cubicBezTo>
                  <a:cubicBezTo>
                    <a:pt x="11" y="43"/>
                    <a:pt x="0" y="55"/>
                    <a:pt x="0" y="68"/>
                  </a:cubicBezTo>
                  <a:cubicBezTo>
                    <a:pt x="0" y="83"/>
                    <a:pt x="12" y="95"/>
                    <a:pt x="27" y="95"/>
                  </a:cubicBezTo>
                  <a:cubicBezTo>
                    <a:pt x="28" y="95"/>
                    <a:pt x="31" y="95"/>
                    <a:pt x="36" y="95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8" y="69"/>
                    <a:pt x="32" y="65"/>
                    <a:pt x="37" y="62"/>
                  </a:cubicBezTo>
                  <a:cubicBezTo>
                    <a:pt x="42" y="59"/>
                    <a:pt x="47" y="56"/>
                    <a:pt x="52" y="54"/>
                  </a:cubicBezTo>
                  <a:cubicBezTo>
                    <a:pt x="57" y="52"/>
                    <a:pt x="63" y="50"/>
                    <a:pt x="69" y="49"/>
                  </a:cubicBezTo>
                  <a:cubicBezTo>
                    <a:pt x="75" y="47"/>
                    <a:pt x="81" y="47"/>
                    <a:pt x="87" y="47"/>
                  </a:cubicBezTo>
                  <a:cubicBezTo>
                    <a:pt x="93" y="47"/>
                    <a:pt x="99" y="47"/>
                    <a:pt x="105" y="49"/>
                  </a:cubicBezTo>
                  <a:cubicBezTo>
                    <a:pt x="111" y="50"/>
                    <a:pt x="117" y="52"/>
                    <a:pt x="122" y="54"/>
                  </a:cubicBezTo>
                  <a:cubicBezTo>
                    <a:pt x="127" y="56"/>
                    <a:pt x="132" y="59"/>
                    <a:pt x="137" y="62"/>
                  </a:cubicBezTo>
                  <a:cubicBezTo>
                    <a:pt x="142" y="65"/>
                    <a:pt x="146" y="69"/>
                    <a:pt x="150" y="73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46" y="95"/>
                    <a:pt x="151" y="95"/>
                    <a:pt x="151" y="95"/>
                  </a:cubicBezTo>
                  <a:cubicBezTo>
                    <a:pt x="164" y="95"/>
                    <a:pt x="174" y="84"/>
                    <a:pt x="174" y="72"/>
                  </a:cubicBezTo>
                  <a:cubicBezTo>
                    <a:pt x="174" y="62"/>
                    <a:pt x="167" y="53"/>
                    <a:pt x="1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5">
              <a:extLst>
                <a:ext uri="{FF2B5EF4-FFF2-40B4-BE49-F238E27FC236}">
                  <a16:creationId xmlns:a16="http://schemas.microsoft.com/office/drawing/2014/main" id="{4EEE36F1-4987-C307-78CD-52A54B812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5825" y="3542142"/>
              <a:ext cx="446075" cy="132728"/>
            </a:xfrm>
            <a:custGeom>
              <a:avLst/>
              <a:gdLst>
                <a:gd name="T0" fmla="*/ 105 w 118"/>
                <a:gd name="T1" fmla="*/ 15 h 35"/>
                <a:gd name="T2" fmla="*/ 91 w 118"/>
                <a:gd name="T3" fmla="*/ 7 h 35"/>
                <a:gd name="T4" fmla="*/ 76 w 118"/>
                <a:gd name="T5" fmla="*/ 2 h 35"/>
                <a:gd name="T6" fmla="*/ 59 w 118"/>
                <a:gd name="T7" fmla="*/ 0 h 35"/>
                <a:gd name="T8" fmla="*/ 42 w 118"/>
                <a:gd name="T9" fmla="*/ 2 h 35"/>
                <a:gd name="T10" fmla="*/ 27 w 118"/>
                <a:gd name="T11" fmla="*/ 7 h 35"/>
                <a:gd name="T12" fmla="*/ 13 w 118"/>
                <a:gd name="T13" fmla="*/ 14 h 35"/>
                <a:gd name="T14" fmla="*/ 0 w 118"/>
                <a:gd name="T15" fmla="*/ 25 h 35"/>
                <a:gd name="T16" fmla="*/ 10 w 118"/>
                <a:gd name="T17" fmla="*/ 35 h 35"/>
                <a:gd name="T18" fmla="*/ 21 w 118"/>
                <a:gd name="T19" fmla="*/ 27 h 35"/>
                <a:gd name="T20" fmla="*/ 32 w 118"/>
                <a:gd name="T21" fmla="*/ 20 h 35"/>
                <a:gd name="T22" fmla="*/ 45 w 118"/>
                <a:gd name="T23" fmla="*/ 16 h 35"/>
                <a:gd name="T24" fmla="*/ 59 w 118"/>
                <a:gd name="T25" fmla="*/ 15 h 35"/>
                <a:gd name="T26" fmla="*/ 73 w 118"/>
                <a:gd name="T27" fmla="*/ 16 h 35"/>
                <a:gd name="T28" fmla="*/ 86 w 118"/>
                <a:gd name="T29" fmla="*/ 20 h 35"/>
                <a:gd name="T30" fmla="*/ 97 w 118"/>
                <a:gd name="T31" fmla="*/ 27 h 35"/>
                <a:gd name="T32" fmla="*/ 108 w 118"/>
                <a:gd name="T33" fmla="*/ 35 h 35"/>
                <a:gd name="T34" fmla="*/ 118 w 118"/>
                <a:gd name="T35" fmla="*/ 25 h 35"/>
                <a:gd name="T36" fmla="*/ 105 w 118"/>
                <a:gd name="T37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35">
                  <a:moveTo>
                    <a:pt x="105" y="15"/>
                  </a:moveTo>
                  <a:cubicBezTo>
                    <a:pt x="101" y="12"/>
                    <a:pt x="96" y="9"/>
                    <a:pt x="91" y="7"/>
                  </a:cubicBezTo>
                  <a:cubicBezTo>
                    <a:pt x="86" y="5"/>
                    <a:pt x="81" y="3"/>
                    <a:pt x="76" y="2"/>
                  </a:cubicBezTo>
                  <a:cubicBezTo>
                    <a:pt x="70" y="1"/>
                    <a:pt x="65" y="0"/>
                    <a:pt x="59" y="0"/>
                  </a:cubicBezTo>
                  <a:cubicBezTo>
                    <a:pt x="53" y="0"/>
                    <a:pt x="48" y="1"/>
                    <a:pt x="42" y="2"/>
                  </a:cubicBezTo>
                  <a:cubicBezTo>
                    <a:pt x="37" y="3"/>
                    <a:pt x="32" y="5"/>
                    <a:pt x="27" y="7"/>
                  </a:cubicBezTo>
                  <a:cubicBezTo>
                    <a:pt x="22" y="9"/>
                    <a:pt x="17" y="11"/>
                    <a:pt x="13" y="14"/>
                  </a:cubicBezTo>
                  <a:cubicBezTo>
                    <a:pt x="8" y="17"/>
                    <a:pt x="4" y="21"/>
                    <a:pt x="0" y="2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2"/>
                    <a:pt x="17" y="29"/>
                    <a:pt x="21" y="27"/>
                  </a:cubicBezTo>
                  <a:cubicBezTo>
                    <a:pt x="24" y="24"/>
                    <a:pt x="28" y="22"/>
                    <a:pt x="32" y="20"/>
                  </a:cubicBezTo>
                  <a:cubicBezTo>
                    <a:pt x="36" y="19"/>
                    <a:pt x="41" y="17"/>
                    <a:pt x="45" y="16"/>
                  </a:cubicBezTo>
                  <a:cubicBezTo>
                    <a:pt x="50" y="15"/>
                    <a:pt x="54" y="15"/>
                    <a:pt x="59" y="15"/>
                  </a:cubicBezTo>
                  <a:cubicBezTo>
                    <a:pt x="64" y="15"/>
                    <a:pt x="68" y="15"/>
                    <a:pt x="73" y="16"/>
                  </a:cubicBezTo>
                  <a:cubicBezTo>
                    <a:pt x="77" y="17"/>
                    <a:pt x="82" y="19"/>
                    <a:pt x="86" y="20"/>
                  </a:cubicBezTo>
                  <a:cubicBezTo>
                    <a:pt x="90" y="22"/>
                    <a:pt x="94" y="24"/>
                    <a:pt x="97" y="27"/>
                  </a:cubicBezTo>
                  <a:cubicBezTo>
                    <a:pt x="101" y="29"/>
                    <a:pt x="105" y="32"/>
                    <a:pt x="108" y="3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4" y="21"/>
                    <a:pt x="110" y="18"/>
                    <a:pt x="10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D5954E1-1496-A4CE-D62B-D12564BD4F96}"/>
              </a:ext>
            </a:extLst>
          </p:cNvPr>
          <p:cNvGrpSpPr/>
          <p:nvPr/>
        </p:nvGrpSpPr>
        <p:grpSpPr>
          <a:xfrm>
            <a:off x="5817744" y="2174956"/>
            <a:ext cx="556512" cy="484943"/>
            <a:chOff x="5775811" y="3315000"/>
            <a:chExt cx="617116" cy="537753"/>
          </a:xfrm>
          <a:solidFill>
            <a:schemeClr val="bg1">
              <a:lumMod val="95000"/>
            </a:schemeClr>
          </a:solidFill>
        </p:grpSpPr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B2039EDB-A3EA-1C65-1375-B4919AEA5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848" y="3715920"/>
              <a:ext cx="171041" cy="136833"/>
            </a:xfrm>
            <a:custGeom>
              <a:avLst/>
              <a:gdLst>
                <a:gd name="T0" fmla="*/ 41 w 45"/>
                <a:gd name="T1" fmla="*/ 16 h 36"/>
                <a:gd name="T2" fmla="*/ 27 w 45"/>
                <a:gd name="T3" fmla="*/ 16 h 36"/>
                <a:gd name="T4" fmla="*/ 27 w 45"/>
                <a:gd name="T5" fmla="*/ 0 h 36"/>
                <a:gd name="T6" fmla="*/ 18 w 45"/>
                <a:gd name="T7" fmla="*/ 0 h 36"/>
                <a:gd name="T8" fmla="*/ 18 w 45"/>
                <a:gd name="T9" fmla="*/ 16 h 36"/>
                <a:gd name="T10" fmla="*/ 4 w 45"/>
                <a:gd name="T11" fmla="*/ 16 h 36"/>
                <a:gd name="T12" fmla="*/ 0 w 45"/>
                <a:gd name="T13" fmla="*/ 20 h 36"/>
                <a:gd name="T14" fmla="*/ 0 w 45"/>
                <a:gd name="T15" fmla="*/ 32 h 36"/>
                <a:gd name="T16" fmla="*/ 4 w 45"/>
                <a:gd name="T17" fmla="*/ 36 h 36"/>
                <a:gd name="T18" fmla="*/ 41 w 45"/>
                <a:gd name="T19" fmla="*/ 36 h 36"/>
                <a:gd name="T20" fmla="*/ 45 w 45"/>
                <a:gd name="T21" fmla="*/ 32 h 36"/>
                <a:gd name="T22" fmla="*/ 45 w 45"/>
                <a:gd name="T23" fmla="*/ 20 h 36"/>
                <a:gd name="T24" fmla="*/ 41 w 45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36">
                  <a:moveTo>
                    <a:pt x="41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6"/>
                    <a:pt x="45" y="35"/>
                    <a:pt x="45" y="3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8"/>
                    <a:pt x="43" y="16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E2E47815-A950-1099-1BA9-D5AF2F40A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1" y="3799387"/>
              <a:ext cx="197039" cy="34208"/>
            </a:xfrm>
            <a:custGeom>
              <a:avLst/>
              <a:gdLst>
                <a:gd name="T0" fmla="*/ 0 w 52"/>
                <a:gd name="T1" fmla="*/ 4 h 9"/>
                <a:gd name="T2" fmla="*/ 4 w 52"/>
                <a:gd name="T3" fmla="*/ 9 h 9"/>
                <a:gd name="T4" fmla="*/ 52 w 52"/>
                <a:gd name="T5" fmla="*/ 9 h 9"/>
                <a:gd name="T6" fmla="*/ 52 w 52"/>
                <a:gd name="T7" fmla="*/ 0 h 9"/>
                <a:gd name="T8" fmla="*/ 4 w 52"/>
                <a:gd name="T9" fmla="*/ 0 h 9"/>
                <a:gd name="T10" fmla="*/ 0 w 52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EFD42C80-B015-D34C-A672-227B45926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3151" y="3799387"/>
              <a:ext cx="199776" cy="34208"/>
            </a:xfrm>
            <a:custGeom>
              <a:avLst/>
              <a:gdLst>
                <a:gd name="T0" fmla="*/ 48 w 53"/>
                <a:gd name="T1" fmla="*/ 0 h 9"/>
                <a:gd name="T2" fmla="*/ 0 w 53"/>
                <a:gd name="T3" fmla="*/ 0 h 9"/>
                <a:gd name="T4" fmla="*/ 0 w 53"/>
                <a:gd name="T5" fmla="*/ 9 h 9"/>
                <a:gd name="T6" fmla="*/ 48 w 53"/>
                <a:gd name="T7" fmla="*/ 9 h 9"/>
                <a:gd name="T8" fmla="*/ 53 w 53"/>
                <a:gd name="T9" fmla="*/ 4 h 9"/>
                <a:gd name="T10" fmla="*/ 48 w 5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9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1" y="9"/>
                    <a:pt x="53" y="7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F6B79765-6675-DC9B-E477-03F840B0A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3487" y="3315000"/>
              <a:ext cx="379027" cy="381763"/>
            </a:xfrm>
            <a:custGeom>
              <a:avLst/>
              <a:gdLst>
                <a:gd name="T0" fmla="*/ 94 w 100"/>
                <a:gd name="T1" fmla="*/ 101 h 101"/>
                <a:gd name="T2" fmla="*/ 100 w 100"/>
                <a:gd name="T3" fmla="*/ 79 h 101"/>
                <a:gd name="T4" fmla="*/ 93 w 100"/>
                <a:gd name="T5" fmla="*/ 73 h 101"/>
                <a:gd name="T6" fmla="*/ 94 w 100"/>
                <a:gd name="T7" fmla="*/ 64 h 101"/>
                <a:gd name="T8" fmla="*/ 100 w 100"/>
                <a:gd name="T9" fmla="*/ 42 h 101"/>
                <a:gd name="T10" fmla="*/ 93 w 100"/>
                <a:gd name="T11" fmla="*/ 36 h 101"/>
                <a:gd name="T12" fmla="*/ 94 w 100"/>
                <a:gd name="T13" fmla="*/ 28 h 101"/>
                <a:gd name="T14" fmla="*/ 100 w 100"/>
                <a:gd name="T15" fmla="*/ 6 h 101"/>
                <a:gd name="T16" fmla="*/ 7 w 100"/>
                <a:gd name="T17" fmla="*/ 0 h 101"/>
                <a:gd name="T18" fmla="*/ 0 w 100"/>
                <a:gd name="T19" fmla="*/ 22 h 101"/>
                <a:gd name="T20" fmla="*/ 8 w 100"/>
                <a:gd name="T21" fmla="*/ 28 h 101"/>
                <a:gd name="T22" fmla="*/ 7 w 100"/>
                <a:gd name="T23" fmla="*/ 36 h 101"/>
                <a:gd name="T24" fmla="*/ 0 w 100"/>
                <a:gd name="T25" fmla="*/ 58 h 101"/>
                <a:gd name="T26" fmla="*/ 8 w 100"/>
                <a:gd name="T27" fmla="*/ 64 h 101"/>
                <a:gd name="T28" fmla="*/ 7 w 100"/>
                <a:gd name="T29" fmla="*/ 73 h 101"/>
                <a:gd name="T30" fmla="*/ 0 w 100"/>
                <a:gd name="T31" fmla="*/ 94 h 101"/>
                <a:gd name="T32" fmla="*/ 34 w 100"/>
                <a:gd name="T33" fmla="*/ 92 h 101"/>
                <a:gd name="T34" fmla="*/ 23 w 100"/>
                <a:gd name="T35" fmla="*/ 81 h 101"/>
                <a:gd name="T36" fmla="*/ 34 w 100"/>
                <a:gd name="T37" fmla="*/ 92 h 101"/>
                <a:gd name="T38" fmla="*/ 38 w 100"/>
                <a:gd name="T39" fmla="*/ 92 h 101"/>
                <a:gd name="T40" fmla="*/ 48 w 100"/>
                <a:gd name="T41" fmla="*/ 81 h 101"/>
                <a:gd name="T42" fmla="*/ 89 w 100"/>
                <a:gd name="T43" fmla="*/ 73 h 101"/>
                <a:gd name="T44" fmla="*/ 13 w 100"/>
                <a:gd name="T45" fmla="*/ 64 h 101"/>
                <a:gd name="T46" fmla="*/ 89 w 100"/>
                <a:gd name="T47" fmla="*/ 73 h 101"/>
                <a:gd name="T48" fmla="*/ 23 w 100"/>
                <a:gd name="T49" fmla="*/ 45 h 101"/>
                <a:gd name="T50" fmla="*/ 34 w 100"/>
                <a:gd name="T51" fmla="*/ 55 h 101"/>
                <a:gd name="T52" fmla="*/ 38 w 100"/>
                <a:gd name="T53" fmla="*/ 55 h 101"/>
                <a:gd name="T54" fmla="*/ 48 w 100"/>
                <a:gd name="T55" fmla="*/ 45 h 101"/>
                <a:gd name="T56" fmla="*/ 38 w 100"/>
                <a:gd name="T57" fmla="*/ 55 h 101"/>
                <a:gd name="T58" fmla="*/ 13 w 100"/>
                <a:gd name="T59" fmla="*/ 36 h 101"/>
                <a:gd name="T60" fmla="*/ 89 w 100"/>
                <a:gd name="T61" fmla="*/ 28 h 101"/>
                <a:gd name="T62" fmla="*/ 38 w 100"/>
                <a:gd name="T63" fmla="*/ 9 h 101"/>
                <a:gd name="T64" fmla="*/ 48 w 100"/>
                <a:gd name="T65" fmla="*/ 19 h 101"/>
                <a:gd name="T66" fmla="*/ 38 w 100"/>
                <a:gd name="T67" fmla="*/ 9 h 101"/>
                <a:gd name="T68" fmla="*/ 34 w 100"/>
                <a:gd name="T69" fmla="*/ 9 h 101"/>
                <a:gd name="T70" fmla="*/ 23 w 100"/>
                <a:gd name="T71" fmla="*/ 19 h 101"/>
                <a:gd name="T72" fmla="*/ 8 w 100"/>
                <a:gd name="T73" fmla="*/ 19 h 101"/>
                <a:gd name="T74" fmla="*/ 19 w 100"/>
                <a:gd name="T75" fmla="*/ 9 h 101"/>
                <a:gd name="T76" fmla="*/ 8 w 100"/>
                <a:gd name="T77" fmla="*/ 19 h 101"/>
                <a:gd name="T78" fmla="*/ 8 w 100"/>
                <a:gd name="T79" fmla="*/ 45 h 101"/>
                <a:gd name="T80" fmla="*/ 19 w 100"/>
                <a:gd name="T81" fmla="*/ 55 h 101"/>
                <a:gd name="T82" fmla="*/ 8 w 100"/>
                <a:gd name="T83" fmla="*/ 81 h 101"/>
                <a:gd name="T84" fmla="*/ 19 w 100"/>
                <a:gd name="T85" fmla="*/ 92 h 101"/>
                <a:gd name="T86" fmla="*/ 8 w 100"/>
                <a:gd name="T87" fmla="*/ 8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" h="101">
                  <a:moveTo>
                    <a:pt x="7" y="101"/>
                  </a:moveTo>
                  <a:cubicBezTo>
                    <a:pt x="94" y="101"/>
                    <a:pt x="94" y="101"/>
                    <a:pt x="94" y="101"/>
                  </a:cubicBezTo>
                  <a:cubicBezTo>
                    <a:pt x="98" y="101"/>
                    <a:pt x="100" y="98"/>
                    <a:pt x="100" y="94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5"/>
                    <a:pt x="98" y="73"/>
                    <a:pt x="94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8" y="64"/>
                    <a:pt x="100" y="61"/>
                    <a:pt x="100" y="58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39"/>
                    <a:pt x="98" y="36"/>
                    <a:pt x="94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8" y="28"/>
                    <a:pt x="100" y="25"/>
                    <a:pt x="100" y="22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2"/>
                    <a:pt x="98" y="0"/>
                    <a:pt x="9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3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3" y="73"/>
                    <a:pt x="0" y="75"/>
                    <a:pt x="0" y="7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lose/>
                  <a:moveTo>
                    <a:pt x="34" y="92"/>
                  </a:moveTo>
                  <a:cubicBezTo>
                    <a:pt x="23" y="92"/>
                    <a:pt x="23" y="92"/>
                    <a:pt x="23" y="92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34" y="81"/>
                    <a:pt x="34" y="81"/>
                    <a:pt x="34" y="81"/>
                  </a:cubicBezTo>
                  <a:lnTo>
                    <a:pt x="34" y="92"/>
                  </a:lnTo>
                  <a:close/>
                  <a:moveTo>
                    <a:pt x="48" y="92"/>
                  </a:moveTo>
                  <a:cubicBezTo>
                    <a:pt x="38" y="92"/>
                    <a:pt x="38" y="92"/>
                    <a:pt x="38" y="92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8" y="81"/>
                    <a:pt x="48" y="81"/>
                    <a:pt x="48" y="81"/>
                  </a:cubicBezTo>
                  <a:lnTo>
                    <a:pt x="48" y="92"/>
                  </a:lnTo>
                  <a:close/>
                  <a:moveTo>
                    <a:pt x="89" y="73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89" y="64"/>
                    <a:pt x="89" y="64"/>
                    <a:pt x="89" y="64"/>
                  </a:cubicBezTo>
                  <a:lnTo>
                    <a:pt x="89" y="73"/>
                  </a:lnTo>
                  <a:close/>
                  <a:moveTo>
                    <a:pt x="23" y="55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23" y="55"/>
                  </a:lnTo>
                  <a:close/>
                  <a:moveTo>
                    <a:pt x="38" y="55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55"/>
                    <a:pt x="48" y="55"/>
                    <a:pt x="48" y="55"/>
                  </a:cubicBezTo>
                  <a:lnTo>
                    <a:pt x="38" y="55"/>
                  </a:lnTo>
                  <a:close/>
                  <a:moveTo>
                    <a:pt x="89" y="36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89" y="28"/>
                    <a:pt x="89" y="28"/>
                    <a:pt x="89" y="28"/>
                  </a:cubicBezTo>
                  <a:lnTo>
                    <a:pt x="89" y="36"/>
                  </a:lnTo>
                  <a:close/>
                  <a:moveTo>
                    <a:pt x="38" y="9"/>
                  </a:moveTo>
                  <a:cubicBezTo>
                    <a:pt x="48" y="9"/>
                    <a:pt x="48" y="9"/>
                    <a:pt x="48" y="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38" y="19"/>
                    <a:pt x="38" y="19"/>
                    <a:pt x="38" y="19"/>
                  </a:cubicBezTo>
                  <a:lnTo>
                    <a:pt x="38" y="9"/>
                  </a:lnTo>
                  <a:close/>
                  <a:moveTo>
                    <a:pt x="23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3" y="19"/>
                    <a:pt x="23" y="19"/>
                    <a:pt x="23" y="19"/>
                  </a:cubicBezTo>
                  <a:lnTo>
                    <a:pt x="23" y="9"/>
                  </a:lnTo>
                  <a:close/>
                  <a:moveTo>
                    <a:pt x="8" y="1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9"/>
                    <a:pt x="19" y="19"/>
                    <a:pt x="19" y="19"/>
                  </a:cubicBezTo>
                  <a:lnTo>
                    <a:pt x="8" y="19"/>
                  </a:lnTo>
                  <a:close/>
                  <a:moveTo>
                    <a:pt x="8" y="5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8" y="55"/>
                  </a:lnTo>
                  <a:close/>
                  <a:moveTo>
                    <a:pt x="8" y="81"/>
                  </a:moveTo>
                  <a:cubicBezTo>
                    <a:pt x="19" y="81"/>
                    <a:pt x="19" y="81"/>
                    <a:pt x="19" y="81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8" y="92"/>
                    <a:pt x="8" y="92"/>
                    <a:pt x="8" y="92"/>
                  </a:cubicBezTo>
                  <a:lnTo>
                    <a:pt x="8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93CAE9BB-9A60-C56B-38BC-9413F420FF0C}"/>
              </a:ext>
            </a:extLst>
          </p:cNvPr>
          <p:cNvSpPr txBox="1"/>
          <p:nvPr/>
        </p:nvSpPr>
        <p:spPr>
          <a:xfrm>
            <a:off x="5336994" y="2780168"/>
            <a:ext cx="15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63B93B3-7E56-C961-6218-BCF4E1570DDE}"/>
              </a:ext>
            </a:extLst>
          </p:cNvPr>
          <p:cNvSpPr txBox="1"/>
          <p:nvPr/>
        </p:nvSpPr>
        <p:spPr>
          <a:xfrm>
            <a:off x="1080001" y="682050"/>
            <a:ext cx="1087018" cy="292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pic>
        <p:nvPicPr>
          <p:cNvPr id="47" name="Picture 2" descr="双十二">
            <a:extLst>
              <a:ext uri="{FF2B5EF4-FFF2-40B4-BE49-F238E27FC236}">
                <a16:creationId xmlns:a16="http://schemas.microsoft.com/office/drawing/2014/main" id="{F1996FE2-F3DF-7196-1BE0-183DF988E7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594993" y="596960"/>
            <a:ext cx="443098" cy="46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66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DAE60C2-F15B-B201-9D34-C67C88B26492}"/>
              </a:ext>
            </a:extLst>
          </p:cNvPr>
          <p:cNvSpPr txBox="1"/>
          <p:nvPr/>
        </p:nvSpPr>
        <p:spPr>
          <a:xfrm>
            <a:off x="1080001" y="682050"/>
            <a:ext cx="1087018" cy="292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pic>
        <p:nvPicPr>
          <p:cNvPr id="3" name="Picture 2" descr="双十二">
            <a:extLst>
              <a:ext uri="{FF2B5EF4-FFF2-40B4-BE49-F238E27FC236}">
                <a16:creationId xmlns:a16="http://schemas.microsoft.com/office/drawing/2014/main" id="{F2D1DF8B-19E2-9795-E199-48AF4AB0DE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594993" y="596960"/>
            <a:ext cx="443098" cy="46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37DCF53-8396-765D-4496-85CE23124CDA}"/>
              </a:ext>
            </a:extLst>
          </p:cNvPr>
          <p:cNvSpPr/>
          <p:nvPr/>
        </p:nvSpPr>
        <p:spPr>
          <a:xfrm>
            <a:off x="363794" y="2741099"/>
            <a:ext cx="11450254" cy="611989"/>
          </a:xfrm>
          <a:custGeom>
            <a:avLst/>
            <a:gdLst>
              <a:gd name="connsiteX0" fmla="*/ 0 w 11444748"/>
              <a:gd name="connsiteY0" fmla="*/ 424531 h 640989"/>
              <a:gd name="connsiteX1" fmla="*/ 412954 w 11444748"/>
              <a:gd name="connsiteY1" fmla="*/ 326208 h 640989"/>
              <a:gd name="connsiteX2" fmla="*/ 747251 w 11444748"/>
              <a:gd name="connsiteY2" fmla="*/ 286879 h 640989"/>
              <a:gd name="connsiteX3" fmla="*/ 983225 w 11444748"/>
              <a:gd name="connsiteY3" fmla="*/ 286879 h 640989"/>
              <a:gd name="connsiteX4" fmla="*/ 1219200 w 11444748"/>
              <a:gd name="connsiteY4" fmla="*/ 296711 h 640989"/>
              <a:gd name="connsiteX5" fmla="*/ 1573161 w 11444748"/>
              <a:gd name="connsiteY5" fmla="*/ 286879 h 640989"/>
              <a:gd name="connsiteX6" fmla="*/ 2025445 w 11444748"/>
              <a:gd name="connsiteY6" fmla="*/ 316376 h 640989"/>
              <a:gd name="connsiteX7" fmla="*/ 2074606 w 11444748"/>
              <a:gd name="connsiteY7" fmla="*/ 316376 h 640989"/>
              <a:gd name="connsiteX8" fmla="*/ 2615380 w 11444748"/>
              <a:gd name="connsiteY8" fmla="*/ 336040 h 640989"/>
              <a:gd name="connsiteX9" fmla="*/ 3283974 w 11444748"/>
              <a:gd name="connsiteY9" fmla="*/ 385202 h 640989"/>
              <a:gd name="connsiteX10" fmla="*/ 4041058 w 11444748"/>
              <a:gd name="connsiteY10" fmla="*/ 473692 h 640989"/>
              <a:gd name="connsiteX11" fmla="*/ 4562167 w 11444748"/>
              <a:gd name="connsiteY11" fmla="*/ 513021 h 640989"/>
              <a:gd name="connsiteX12" fmla="*/ 5073445 w 11444748"/>
              <a:gd name="connsiteY12" fmla="*/ 572014 h 640989"/>
              <a:gd name="connsiteX13" fmla="*/ 5712541 w 11444748"/>
              <a:gd name="connsiteY13" fmla="*/ 631008 h 640989"/>
              <a:gd name="connsiteX14" fmla="*/ 6715432 w 11444748"/>
              <a:gd name="connsiteY14" fmla="*/ 631008 h 640989"/>
              <a:gd name="connsiteX15" fmla="*/ 7266038 w 11444748"/>
              <a:gd name="connsiteY15" fmla="*/ 532685 h 640989"/>
              <a:gd name="connsiteX16" fmla="*/ 8426245 w 11444748"/>
              <a:gd name="connsiteY16" fmla="*/ 345873 h 640989"/>
              <a:gd name="connsiteX17" fmla="*/ 9114503 w 11444748"/>
              <a:gd name="connsiteY17" fmla="*/ 218053 h 640989"/>
              <a:gd name="connsiteX18" fmla="*/ 10009238 w 11444748"/>
              <a:gd name="connsiteY18" fmla="*/ 60737 h 640989"/>
              <a:gd name="connsiteX19" fmla="*/ 11031793 w 11444748"/>
              <a:gd name="connsiteY19" fmla="*/ 1743 h 640989"/>
              <a:gd name="connsiteX20" fmla="*/ 11444748 w 11444748"/>
              <a:gd name="connsiteY20" fmla="*/ 21408 h 640989"/>
              <a:gd name="connsiteX0" fmla="*/ 0 w 11444748"/>
              <a:gd name="connsiteY0" fmla="*/ 424531 h 640989"/>
              <a:gd name="connsiteX1" fmla="*/ 443434 w 11444748"/>
              <a:gd name="connsiteY1" fmla="*/ 350592 h 640989"/>
              <a:gd name="connsiteX2" fmla="*/ 747251 w 11444748"/>
              <a:gd name="connsiteY2" fmla="*/ 286879 h 640989"/>
              <a:gd name="connsiteX3" fmla="*/ 983225 w 11444748"/>
              <a:gd name="connsiteY3" fmla="*/ 286879 h 640989"/>
              <a:gd name="connsiteX4" fmla="*/ 1219200 w 11444748"/>
              <a:gd name="connsiteY4" fmla="*/ 296711 h 640989"/>
              <a:gd name="connsiteX5" fmla="*/ 1573161 w 11444748"/>
              <a:gd name="connsiteY5" fmla="*/ 286879 h 640989"/>
              <a:gd name="connsiteX6" fmla="*/ 2025445 w 11444748"/>
              <a:gd name="connsiteY6" fmla="*/ 316376 h 640989"/>
              <a:gd name="connsiteX7" fmla="*/ 2074606 w 11444748"/>
              <a:gd name="connsiteY7" fmla="*/ 316376 h 640989"/>
              <a:gd name="connsiteX8" fmla="*/ 2615380 w 11444748"/>
              <a:gd name="connsiteY8" fmla="*/ 336040 h 640989"/>
              <a:gd name="connsiteX9" fmla="*/ 3283974 w 11444748"/>
              <a:gd name="connsiteY9" fmla="*/ 385202 h 640989"/>
              <a:gd name="connsiteX10" fmla="*/ 4041058 w 11444748"/>
              <a:gd name="connsiteY10" fmla="*/ 473692 h 640989"/>
              <a:gd name="connsiteX11" fmla="*/ 4562167 w 11444748"/>
              <a:gd name="connsiteY11" fmla="*/ 513021 h 640989"/>
              <a:gd name="connsiteX12" fmla="*/ 5073445 w 11444748"/>
              <a:gd name="connsiteY12" fmla="*/ 572014 h 640989"/>
              <a:gd name="connsiteX13" fmla="*/ 5712541 w 11444748"/>
              <a:gd name="connsiteY13" fmla="*/ 631008 h 640989"/>
              <a:gd name="connsiteX14" fmla="*/ 6715432 w 11444748"/>
              <a:gd name="connsiteY14" fmla="*/ 631008 h 640989"/>
              <a:gd name="connsiteX15" fmla="*/ 7266038 w 11444748"/>
              <a:gd name="connsiteY15" fmla="*/ 532685 h 640989"/>
              <a:gd name="connsiteX16" fmla="*/ 8426245 w 11444748"/>
              <a:gd name="connsiteY16" fmla="*/ 345873 h 640989"/>
              <a:gd name="connsiteX17" fmla="*/ 9114503 w 11444748"/>
              <a:gd name="connsiteY17" fmla="*/ 218053 h 640989"/>
              <a:gd name="connsiteX18" fmla="*/ 10009238 w 11444748"/>
              <a:gd name="connsiteY18" fmla="*/ 60737 h 640989"/>
              <a:gd name="connsiteX19" fmla="*/ 11031793 w 11444748"/>
              <a:gd name="connsiteY19" fmla="*/ 1743 h 640989"/>
              <a:gd name="connsiteX20" fmla="*/ 11444748 w 11444748"/>
              <a:gd name="connsiteY20" fmla="*/ 21408 h 640989"/>
              <a:gd name="connsiteX0" fmla="*/ 0 w 11444748"/>
              <a:gd name="connsiteY0" fmla="*/ 424531 h 640989"/>
              <a:gd name="connsiteX1" fmla="*/ 443434 w 11444748"/>
              <a:gd name="connsiteY1" fmla="*/ 350592 h 640989"/>
              <a:gd name="connsiteX2" fmla="*/ 753347 w 11444748"/>
              <a:gd name="connsiteY2" fmla="*/ 305167 h 640989"/>
              <a:gd name="connsiteX3" fmla="*/ 983225 w 11444748"/>
              <a:gd name="connsiteY3" fmla="*/ 286879 h 640989"/>
              <a:gd name="connsiteX4" fmla="*/ 1219200 w 11444748"/>
              <a:gd name="connsiteY4" fmla="*/ 296711 h 640989"/>
              <a:gd name="connsiteX5" fmla="*/ 1573161 w 11444748"/>
              <a:gd name="connsiteY5" fmla="*/ 286879 h 640989"/>
              <a:gd name="connsiteX6" fmla="*/ 2025445 w 11444748"/>
              <a:gd name="connsiteY6" fmla="*/ 316376 h 640989"/>
              <a:gd name="connsiteX7" fmla="*/ 2074606 w 11444748"/>
              <a:gd name="connsiteY7" fmla="*/ 316376 h 640989"/>
              <a:gd name="connsiteX8" fmla="*/ 2615380 w 11444748"/>
              <a:gd name="connsiteY8" fmla="*/ 336040 h 640989"/>
              <a:gd name="connsiteX9" fmla="*/ 3283974 w 11444748"/>
              <a:gd name="connsiteY9" fmla="*/ 385202 h 640989"/>
              <a:gd name="connsiteX10" fmla="*/ 4041058 w 11444748"/>
              <a:gd name="connsiteY10" fmla="*/ 473692 h 640989"/>
              <a:gd name="connsiteX11" fmla="*/ 4562167 w 11444748"/>
              <a:gd name="connsiteY11" fmla="*/ 513021 h 640989"/>
              <a:gd name="connsiteX12" fmla="*/ 5073445 w 11444748"/>
              <a:gd name="connsiteY12" fmla="*/ 572014 h 640989"/>
              <a:gd name="connsiteX13" fmla="*/ 5712541 w 11444748"/>
              <a:gd name="connsiteY13" fmla="*/ 631008 h 640989"/>
              <a:gd name="connsiteX14" fmla="*/ 6715432 w 11444748"/>
              <a:gd name="connsiteY14" fmla="*/ 631008 h 640989"/>
              <a:gd name="connsiteX15" fmla="*/ 7266038 w 11444748"/>
              <a:gd name="connsiteY15" fmla="*/ 532685 h 640989"/>
              <a:gd name="connsiteX16" fmla="*/ 8426245 w 11444748"/>
              <a:gd name="connsiteY16" fmla="*/ 345873 h 640989"/>
              <a:gd name="connsiteX17" fmla="*/ 9114503 w 11444748"/>
              <a:gd name="connsiteY17" fmla="*/ 218053 h 640989"/>
              <a:gd name="connsiteX18" fmla="*/ 10009238 w 11444748"/>
              <a:gd name="connsiteY18" fmla="*/ 60737 h 640989"/>
              <a:gd name="connsiteX19" fmla="*/ 11031793 w 11444748"/>
              <a:gd name="connsiteY19" fmla="*/ 1743 h 640989"/>
              <a:gd name="connsiteX20" fmla="*/ 11444748 w 11444748"/>
              <a:gd name="connsiteY20" fmla="*/ 21408 h 640989"/>
              <a:gd name="connsiteX0" fmla="*/ 0 w 11444748"/>
              <a:gd name="connsiteY0" fmla="*/ 424531 h 640989"/>
              <a:gd name="connsiteX1" fmla="*/ 443434 w 11444748"/>
              <a:gd name="connsiteY1" fmla="*/ 350592 h 640989"/>
              <a:gd name="connsiteX2" fmla="*/ 753347 w 11444748"/>
              <a:gd name="connsiteY2" fmla="*/ 305167 h 640989"/>
              <a:gd name="connsiteX3" fmla="*/ 983225 w 11444748"/>
              <a:gd name="connsiteY3" fmla="*/ 286879 h 640989"/>
              <a:gd name="connsiteX4" fmla="*/ 1219200 w 11444748"/>
              <a:gd name="connsiteY4" fmla="*/ 296711 h 640989"/>
              <a:gd name="connsiteX5" fmla="*/ 1573161 w 11444748"/>
              <a:gd name="connsiteY5" fmla="*/ 286879 h 640989"/>
              <a:gd name="connsiteX6" fmla="*/ 2025445 w 11444748"/>
              <a:gd name="connsiteY6" fmla="*/ 316376 h 640989"/>
              <a:gd name="connsiteX7" fmla="*/ 2074606 w 11444748"/>
              <a:gd name="connsiteY7" fmla="*/ 316376 h 640989"/>
              <a:gd name="connsiteX8" fmla="*/ 2615380 w 11444748"/>
              <a:gd name="connsiteY8" fmla="*/ 336040 h 640989"/>
              <a:gd name="connsiteX9" fmla="*/ 3283974 w 11444748"/>
              <a:gd name="connsiteY9" fmla="*/ 385202 h 640989"/>
              <a:gd name="connsiteX10" fmla="*/ 4041058 w 11444748"/>
              <a:gd name="connsiteY10" fmla="*/ 473692 h 640989"/>
              <a:gd name="connsiteX11" fmla="*/ 4562167 w 11444748"/>
              <a:gd name="connsiteY11" fmla="*/ 513021 h 640989"/>
              <a:gd name="connsiteX12" fmla="*/ 5073445 w 11444748"/>
              <a:gd name="connsiteY12" fmla="*/ 572014 h 640989"/>
              <a:gd name="connsiteX13" fmla="*/ 5712541 w 11444748"/>
              <a:gd name="connsiteY13" fmla="*/ 631008 h 640989"/>
              <a:gd name="connsiteX14" fmla="*/ 6715432 w 11444748"/>
              <a:gd name="connsiteY14" fmla="*/ 631008 h 640989"/>
              <a:gd name="connsiteX15" fmla="*/ 7266038 w 11444748"/>
              <a:gd name="connsiteY15" fmla="*/ 532685 h 640989"/>
              <a:gd name="connsiteX16" fmla="*/ 8426245 w 11444748"/>
              <a:gd name="connsiteY16" fmla="*/ 345873 h 640989"/>
              <a:gd name="connsiteX17" fmla="*/ 9114503 w 11444748"/>
              <a:gd name="connsiteY17" fmla="*/ 218053 h 640989"/>
              <a:gd name="connsiteX18" fmla="*/ 10009238 w 11444748"/>
              <a:gd name="connsiteY18" fmla="*/ 60737 h 640989"/>
              <a:gd name="connsiteX19" fmla="*/ 11031793 w 11444748"/>
              <a:gd name="connsiteY19" fmla="*/ 1743 h 640989"/>
              <a:gd name="connsiteX20" fmla="*/ 11444748 w 11444748"/>
              <a:gd name="connsiteY20" fmla="*/ 21408 h 640989"/>
              <a:gd name="connsiteX0" fmla="*/ 0 w 11444748"/>
              <a:gd name="connsiteY0" fmla="*/ 424531 h 640989"/>
              <a:gd name="connsiteX1" fmla="*/ 443434 w 11444748"/>
              <a:gd name="connsiteY1" fmla="*/ 350592 h 640989"/>
              <a:gd name="connsiteX2" fmla="*/ 753347 w 11444748"/>
              <a:gd name="connsiteY2" fmla="*/ 305167 h 640989"/>
              <a:gd name="connsiteX3" fmla="*/ 983225 w 11444748"/>
              <a:gd name="connsiteY3" fmla="*/ 286879 h 640989"/>
              <a:gd name="connsiteX4" fmla="*/ 1111438 w 11444748"/>
              <a:gd name="connsiteY4" fmla="*/ 277440 h 640989"/>
              <a:gd name="connsiteX5" fmla="*/ 1219200 w 11444748"/>
              <a:gd name="connsiteY5" fmla="*/ 296711 h 640989"/>
              <a:gd name="connsiteX6" fmla="*/ 1573161 w 11444748"/>
              <a:gd name="connsiteY6" fmla="*/ 286879 h 640989"/>
              <a:gd name="connsiteX7" fmla="*/ 2025445 w 11444748"/>
              <a:gd name="connsiteY7" fmla="*/ 316376 h 640989"/>
              <a:gd name="connsiteX8" fmla="*/ 2074606 w 11444748"/>
              <a:gd name="connsiteY8" fmla="*/ 316376 h 640989"/>
              <a:gd name="connsiteX9" fmla="*/ 2615380 w 11444748"/>
              <a:gd name="connsiteY9" fmla="*/ 336040 h 640989"/>
              <a:gd name="connsiteX10" fmla="*/ 3283974 w 11444748"/>
              <a:gd name="connsiteY10" fmla="*/ 385202 h 640989"/>
              <a:gd name="connsiteX11" fmla="*/ 4041058 w 11444748"/>
              <a:gd name="connsiteY11" fmla="*/ 473692 h 640989"/>
              <a:gd name="connsiteX12" fmla="*/ 4562167 w 11444748"/>
              <a:gd name="connsiteY12" fmla="*/ 513021 h 640989"/>
              <a:gd name="connsiteX13" fmla="*/ 5073445 w 11444748"/>
              <a:gd name="connsiteY13" fmla="*/ 572014 h 640989"/>
              <a:gd name="connsiteX14" fmla="*/ 5712541 w 11444748"/>
              <a:gd name="connsiteY14" fmla="*/ 631008 h 640989"/>
              <a:gd name="connsiteX15" fmla="*/ 6715432 w 11444748"/>
              <a:gd name="connsiteY15" fmla="*/ 631008 h 640989"/>
              <a:gd name="connsiteX16" fmla="*/ 7266038 w 11444748"/>
              <a:gd name="connsiteY16" fmla="*/ 532685 h 640989"/>
              <a:gd name="connsiteX17" fmla="*/ 8426245 w 11444748"/>
              <a:gd name="connsiteY17" fmla="*/ 345873 h 640989"/>
              <a:gd name="connsiteX18" fmla="*/ 9114503 w 11444748"/>
              <a:gd name="connsiteY18" fmla="*/ 218053 h 640989"/>
              <a:gd name="connsiteX19" fmla="*/ 10009238 w 11444748"/>
              <a:gd name="connsiteY19" fmla="*/ 60737 h 640989"/>
              <a:gd name="connsiteX20" fmla="*/ 11031793 w 11444748"/>
              <a:gd name="connsiteY20" fmla="*/ 1743 h 640989"/>
              <a:gd name="connsiteX21" fmla="*/ 11444748 w 11444748"/>
              <a:gd name="connsiteY21" fmla="*/ 21408 h 640989"/>
              <a:gd name="connsiteX0" fmla="*/ 0 w 11444748"/>
              <a:gd name="connsiteY0" fmla="*/ 424531 h 640989"/>
              <a:gd name="connsiteX1" fmla="*/ 443434 w 11444748"/>
              <a:gd name="connsiteY1" fmla="*/ 350592 h 640989"/>
              <a:gd name="connsiteX2" fmla="*/ 753347 w 11444748"/>
              <a:gd name="connsiteY2" fmla="*/ 305167 h 640989"/>
              <a:gd name="connsiteX3" fmla="*/ 983225 w 11444748"/>
              <a:gd name="connsiteY3" fmla="*/ 286879 h 640989"/>
              <a:gd name="connsiteX4" fmla="*/ 1219200 w 11444748"/>
              <a:gd name="connsiteY4" fmla="*/ 296711 h 640989"/>
              <a:gd name="connsiteX5" fmla="*/ 1573161 w 11444748"/>
              <a:gd name="connsiteY5" fmla="*/ 286879 h 640989"/>
              <a:gd name="connsiteX6" fmla="*/ 2025445 w 11444748"/>
              <a:gd name="connsiteY6" fmla="*/ 316376 h 640989"/>
              <a:gd name="connsiteX7" fmla="*/ 2074606 w 11444748"/>
              <a:gd name="connsiteY7" fmla="*/ 316376 h 640989"/>
              <a:gd name="connsiteX8" fmla="*/ 2615380 w 11444748"/>
              <a:gd name="connsiteY8" fmla="*/ 336040 h 640989"/>
              <a:gd name="connsiteX9" fmla="*/ 3283974 w 11444748"/>
              <a:gd name="connsiteY9" fmla="*/ 385202 h 640989"/>
              <a:gd name="connsiteX10" fmla="*/ 4041058 w 11444748"/>
              <a:gd name="connsiteY10" fmla="*/ 473692 h 640989"/>
              <a:gd name="connsiteX11" fmla="*/ 4562167 w 11444748"/>
              <a:gd name="connsiteY11" fmla="*/ 513021 h 640989"/>
              <a:gd name="connsiteX12" fmla="*/ 5073445 w 11444748"/>
              <a:gd name="connsiteY12" fmla="*/ 572014 h 640989"/>
              <a:gd name="connsiteX13" fmla="*/ 5712541 w 11444748"/>
              <a:gd name="connsiteY13" fmla="*/ 631008 h 640989"/>
              <a:gd name="connsiteX14" fmla="*/ 6715432 w 11444748"/>
              <a:gd name="connsiteY14" fmla="*/ 631008 h 640989"/>
              <a:gd name="connsiteX15" fmla="*/ 7266038 w 11444748"/>
              <a:gd name="connsiteY15" fmla="*/ 532685 h 640989"/>
              <a:gd name="connsiteX16" fmla="*/ 8426245 w 11444748"/>
              <a:gd name="connsiteY16" fmla="*/ 345873 h 640989"/>
              <a:gd name="connsiteX17" fmla="*/ 9114503 w 11444748"/>
              <a:gd name="connsiteY17" fmla="*/ 218053 h 640989"/>
              <a:gd name="connsiteX18" fmla="*/ 10009238 w 11444748"/>
              <a:gd name="connsiteY18" fmla="*/ 60737 h 640989"/>
              <a:gd name="connsiteX19" fmla="*/ 11031793 w 11444748"/>
              <a:gd name="connsiteY19" fmla="*/ 1743 h 640989"/>
              <a:gd name="connsiteX20" fmla="*/ 11444748 w 11444748"/>
              <a:gd name="connsiteY20" fmla="*/ 21408 h 640989"/>
              <a:gd name="connsiteX0" fmla="*/ 0 w 11444748"/>
              <a:gd name="connsiteY0" fmla="*/ 424531 h 640989"/>
              <a:gd name="connsiteX1" fmla="*/ 443434 w 11444748"/>
              <a:gd name="connsiteY1" fmla="*/ 350592 h 640989"/>
              <a:gd name="connsiteX2" fmla="*/ 753347 w 11444748"/>
              <a:gd name="connsiteY2" fmla="*/ 305167 h 640989"/>
              <a:gd name="connsiteX3" fmla="*/ 983225 w 11444748"/>
              <a:gd name="connsiteY3" fmla="*/ 286879 h 640989"/>
              <a:gd name="connsiteX4" fmla="*/ 1573161 w 11444748"/>
              <a:gd name="connsiteY4" fmla="*/ 286879 h 640989"/>
              <a:gd name="connsiteX5" fmla="*/ 2025445 w 11444748"/>
              <a:gd name="connsiteY5" fmla="*/ 316376 h 640989"/>
              <a:gd name="connsiteX6" fmla="*/ 2074606 w 11444748"/>
              <a:gd name="connsiteY6" fmla="*/ 316376 h 640989"/>
              <a:gd name="connsiteX7" fmla="*/ 2615380 w 11444748"/>
              <a:gd name="connsiteY7" fmla="*/ 336040 h 640989"/>
              <a:gd name="connsiteX8" fmla="*/ 3283974 w 11444748"/>
              <a:gd name="connsiteY8" fmla="*/ 385202 h 640989"/>
              <a:gd name="connsiteX9" fmla="*/ 4041058 w 11444748"/>
              <a:gd name="connsiteY9" fmla="*/ 473692 h 640989"/>
              <a:gd name="connsiteX10" fmla="*/ 4562167 w 11444748"/>
              <a:gd name="connsiteY10" fmla="*/ 513021 h 640989"/>
              <a:gd name="connsiteX11" fmla="*/ 5073445 w 11444748"/>
              <a:gd name="connsiteY11" fmla="*/ 572014 h 640989"/>
              <a:gd name="connsiteX12" fmla="*/ 5712541 w 11444748"/>
              <a:gd name="connsiteY12" fmla="*/ 631008 h 640989"/>
              <a:gd name="connsiteX13" fmla="*/ 6715432 w 11444748"/>
              <a:gd name="connsiteY13" fmla="*/ 631008 h 640989"/>
              <a:gd name="connsiteX14" fmla="*/ 7266038 w 11444748"/>
              <a:gd name="connsiteY14" fmla="*/ 532685 h 640989"/>
              <a:gd name="connsiteX15" fmla="*/ 8426245 w 11444748"/>
              <a:gd name="connsiteY15" fmla="*/ 345873 h 640989"/>
              <a:gd name="connsiteX16" fmla="*/ 9114503 w 11444748"/>
              <a:gd name="connsiteY16" fmla="*/ 218053 h 640989"/>
              <a:gd name="connsiteX17" fmla="*/ 10009238 w 11444748"/>
              <a:gd name="connsiteY17" fmla="*/ 60737 h 640989"/>
              <a:gd name="connsiteX18" fmla="*/ 11031793 w 11444748"/>
              <a:gd name="connsiteY18" fmla="*/ 1743 h 640989"/>
              <a:gd name="connsiteX19" fmla="*/ 11444748 w 11444748"/>
              <a:gd name="connsiteY19" fmla="*/ 21408 h 640989"/>
              <a:gd name="connsiteX0" fmla="*/ 0 w 11444748"/>
              <a:gd name="connsiteY0" fmla="*/ 424531 h 640989"/>
              <a:gd name="connsiteX1" fmla="*/ 443434 w 11444748"/>
              <a:gd name="connsiteY1" fmla="*/ 350592 h 640989"/>
              <a:gd name="connsiteX2" fmla="*/ 983225 w 11444748"/>
              <a:gd name="connsiteY2" fmla="*/ 286879 h 640989"/>
              <a:gd name="connsiteX3" fmla="*/ 1573161 w 11444748"/>
              <a:gd name="connsiteY3" fmla="*/ 286879 h 640989"/>
              <a:gd name="connsiteX4" fmla="*/ 2025445 w 11444748"/>
              <a:gd name="connsiteY4" fmla="*/ 316376 h 640989"/>
              <a:gd name="connsiteX5" fmla="*/ 2074606 w 11444748"/>
              <a:gd name="connsiteY5" fmla="*/ 316376 h 640989"/>
              <a:gd name="connsiteX6" fmla="*/ 2615380 w 11444748"/>
              <a:gd name="connsiteY6" fmla="*/ 336040 h 640989"/>
              <a:gd name="connsiteX7" fmla="*/ 3283974 w 11444748"/>
              <a:gd name="connsiteY7" fmla="*/ 385202 h 640989"/>
              <a:gd name="connsiteX8" fmla="*/ 4041058 w 11444748"/>
              <a:gd name="connsiteY8" fmla="*/ 473692 h 640989"/>
              <a:gd name="connsiteX9" fmla="*/ 4562167 w 11444748"/>
              <a:gd name="connsiteY9" fmla="*/ 513021 h 640989"/>
              <a:gd name="connsiteX10" fmla="*/ 5073445 w 11444748"/>
              <a:gd name="connsiteY10" fmla="*/ 572014 h 640989"/>
              <a:gd name="connsiteX11" fmla="*/ 5712541 w 11444748"/>
              <a:gd name="connsiteY11" fmla="*/ 631008 h 640989"/>
              <a:gd name="connsiteX12" fmla="*/ 6715432 w 11444748"/>
              <a:gd name="connsiteY12" fmla="*/ 631008 h 640989"/>
              <a:gd name="connsiteX13" fmla="*/ 7266038 w 11444748"/>
              <a:gd name="connsiteY13" fmla="*/ 532685 h 640989"/>
              <a:gd name="connsiteX14" fmla="*/ 8426245 w 11444748"/>
              <a:gd name="connsiteY14" fmla="*/ 345873 h 640989"/>
              <a:gd name="connsiteX15" fmla="*/ 9114503 w 11444748"/>
              <a:gd name="connsiteY15" fmla="*/ 218053 h 640989"/>
              <a:gd name="connsiteX16" fmla="*/ 10009238 w 11444748"/>
              <a:gd name="connsiteY16" fmla="*/ 60737 h 640989"/>
              <a:gd name="connsiteX17" fmla="*/ 11031793 w 11444748"/>
              <a:gd name="connsiteY17" fmla="*/ 1743 h 640989"/>
              <a:gd name="connsiteX18" fmla="*/ 11444748 w 11444748"/>
              <a:gd name="connsiteY18" fmla="*/ 21408 h 640989"/>
              <a:gd name="connsiteX0" fmla="*/ 0 w 11444748"/>
              <a:gd name="connsiteY0" fmla="*/ 424531 h 640989"/>
              <a:gd name="connsiteX1" fmla="*/ 443434 w 11444748"/>
              <a:gd name="connsiteY1" fmla="*/ 350592 h 640989"/>
              <a:gd name="connsiteX2" fmla="*/ 983225 w 11444748"/>
              <a:gd name="connsiteY2" fmla="*/ 286879 h 640989"/>
              <a:gd name="connsiteX3" fmla="*/ 1573161 w 11444748"/>
              <a:gd name="connsiteY3" fmla="*/ 286879 h 640989"/>
              <a:gd name="connsiteX4" fmla="*/ 2025445 w 11444748"/>
              <a:gd name="connsiteY4" fmla="*/ 316376 h 640989"/>
              <a:gd name="connsiteX5" fmla="*/ 2615380 w 11444748"/>
              <a:gd name="connsiteY5" fmla="*/ 336040 h 640989"/>
              <a:gd name="connsiteX6" fmla="*/ 3283974 w 11444748"/>
              <a:gd name="connsiteY6" fmla="*/ 385202 h 640989"/>
              <a:gd name="connsiteX7" fmla="*/ 4041058 w 11444748"/>
              <a:gd name="connsiteY7" fmla="*/ 473692 h 640989"/>
              <a:gd name="connsiteX8" fmla="*/ 4562167 w 11444748"/>
              <a:gd name="connsiteY8" fmla="*/ 513021 h 640989"/>
              <a:gd name="connsiteX9" fmla="*/ 5073445 w 11444748"/>
              <a:gd name="connsiteY9" fmla="*/ 572014 h 640989"/>
              <a:gd name="connsiteX10" fmla="*/ 5712541 w 11444748"/>
              <a:gd name="connsiteY10" fmla="*/ 631008 h 640989"/>
              <a:gd name="connsiteX11" fmla="*/ 6715432 w 11444748"/>
              <a:gd name="connsiteY11" fmla="*/ 631008 h 640989"/>
              <a:gd name="connsiteX12" fmla="*/ 7266038 w 11444748"/>
              <a:gd name="connsiteY12" fmla="*/ 532685 h 640989"/>
              <a:gd name="connsiteX13" fmla="*/ 8426245 w 11444748"/>
              <a:gd name="connsiteY13" fmla="*/ 345873 h 640989"/>
              <a:gd name="connsiteX14" fmla="*/ 9114503 w 11444748"/>
              <a:gd name="connsiteY14" fmla="*/ 218053 h 640989"/>
              <a:gd name="connsiteX15" fmla="*/ 10009238 w 11444748"/>
              <a:gd name="connsiteY15" fmla="*/ 60737 h 640989"/>
              <a:gd name="connsiteX16" fmla="*/ 11031793 w 11444748"/>
              <a:gd name="connsiteY16" fmla="*/ 1743 h 640989"/>
              <a:gd name="connsiteX17" fmla="*/ 11444748 w 11444748"/>
              <a:gd name="connsiteY17" fmla="*/ 21408 h 640989"/>
              <a:gd name="connsiteX0" fmla="*/ 0 w 11444748"/>
              <a:gd name="connsiteY0" fmla="*/ 424531 h 639194"/>
              <a:gd name="connsiteX1" fmla="*/ 443434 w 11444748"/>
              <a:gd name="connsiteY1" fmla="*/ 350592 h 639194"/>
              <a:gd name="connsiteX2" fmla="*/ 983225 w 11444748"/>
              <a:gd name="connsiteY2" fmla="*/ 286879 h 639194"/>
              <a:gd name="connsiteX3" fmla="*/ 1573161 w 11444748"/>
              <a:gd name="connsiteY3" fmla="*/ 286879 h 639194"/>
              <a:gd name="connsiteX4" fmla="*/ 2025445 w 11444748"/>
              <a:gd name="connsiteY4" fmla="*/ 316376 h 639194"/>
              <a:gd name="connsiteX5" fmla="*/ 2615380 w 11444748"/>
              <a:gd name="connsiteY5" fmla="*/ 336040 h 639194"/>
              <a:gd name="connsiteX6" fmla="*/ 3283974 w 11444748"/>
              <a:gd name="connsiteY6" fmla="*/ 385202 h 639194"/>
              <a:gd name="connsiteX7" fmla="*/ 4041058 w 11444748"/>
              <a:gd name="connsiteY7" fmla="*/ 473692 h 639194"/>
              <a:gd name="connsiteX8" fmla="*/ 4562167 w 11444748"/>
              <a:gd name="connsiteY8" fmla="*/ 513021 h 639194"/>
              <a:gd name="connsiteX9" fmla="*/ 5073445 w 11444748"/>
              <a:gd name="connsiteY9" fmla="*/ 572014 h 639194"/>
              <a:gd name="connsiteX10" fmla="*/ 5712541 w 11444748"/>
              <a:gd name="connsiteY10" fmla="*/ 631008 h 639194"/>
              <a:gd name="connsiteX11" fmla="*/ 6715432 w 11444748"/>
              <a:gd name="connsiteY11" fmla="*/ 631008 h 639194"/>
              <a:gd name="connsiteX12" fmla="*/ 7266038 w 11444748"/>
              <a:gd name="connsiteY12" fmla="*/ 532685 h 639194"/>
              <a:gd name="connsiteX13" fmla="*/ 8426245 w 11444748"/>
              <a:gd name="connsiteY13" fmla="*/ 345873 h 639194"/>
              <a:gd name="connsiteX14" fmla="*/ 9114503 w 11444748"/>
              <a:gd name="connsiteY14" fmla="*/ 218053 h 639194"/>
              <a:gd name="connsiteX15" fmla="*/ 10009238 w 11444748"/>
              <a:gd name="connsiteY15" fmla="*/ 60737 h 639194"/>
              <a:gd name="connsiteX16" fmla="*/ 11031793 w 11444748"/>
              <a:gd name="connsiteY16" fmla="*/ 1743 h 639194"/>
              <a:gd name="connsiteX17" fmla="*/ 11444748 w 11444748"/>
              <a:gd name="connsiteY17" fmla="*/ 21408 h 639194"/>
              <a:gd name="connsiteX0" fmla="*/ 0 w 11444748"/>
              <a:gd name="connsiteY0" fmla="*/ 422788 h 637451"/>
              <a:gd name="connsiteX1" fmla="*/ 443434 w 11444748"/>
              <a:gd name="connsiteY1" fmla="*/ 348849 h 637451"/>
              <a:gd name="connsiteX2" fmla="*/ 983225 w 11444748"/>
              <a:gd name="connsiteY2" fmla="*/ 285136 h 637451"/>
              <a:gd name="connsiteX3" fmla="*/ 1573161 w 11444748"/>
              <a:gd name="connsiteY3" fmla="*/ 285136 h 637451"/>
              <a:gd name="connsiteX4" fmla="*/ 2025445 w 11444748"/>
              <a:gd name="connsiteY4" fmla="*/ 314633 h 637451"/>
              <a:gd name="connsiteX5" fmla="*/ 2615380 w 11444748"/>
              <a:gd name="connsiteY5" fmla="*/ 334297 h 637451"/>
              <a:gd name="connsiteX6" fmla="*/ 3283974 w 11444748"/>
              <a:gd name="connsiteY6" fmla="*/ 383459 h 637451"/>
              <a:gd name="connsiteX7" fmla="*/ 4041058 w 11444748"/>
              <a:gd name="connsiteY7" fmla="*/ 471949 h 637451"/>
              <a:gd name="connsiteX8" fmla="*/ 4562167 w 11444748"/>
              <a:gd name="connsiteY8" fmla="*/ 511278 h 637451"/>
              <a:gd name="connsiteX9" fmla="*/ 5073445 w 11444748"/>
              <a:gd name="connsiteY9" fmla="*/ 570271 h 637451"/>
              <a:gd name="connsiteX10" fmla="*/ 5712541 w 11444748"/>
              <a:gd name="connsiteY10" fmla="*/ 629265 h 637451"/>
              <a:gd name="connsiteX11" fmla="*/ 6715432 w 11444748"/>
              <a:gd name="connsiteY11" fmla="*/ 629265 h 637451"/>
              <a:gd name="connsiteX12" fmla="*/ 7266038 w 11444748"/>
              <a:gd name="connsiteY12" fmla="*/ 530942 h 637451"/>
              <a:gd name="connsiteX13" fmla="*/ 8426245 w 11444748"/>
              <a:gd name="connsiteY13" fmla="*/ 344130 h 637451"/>
              <a:gd name="connsiteX14" fmla="*/ 9114503 w 11444748"/>
              <a:gd name="connsiteY14" fmla="*/ 216310 h 637451"/>
              <a:gd name="connsiteX15" fmla="*/ 10009238 w 11444748"/>
              <a:gd name="connsiteY15" fmla="*/ 58994 h 637451"/>
              <a:gd name="connsiteX16" fmla="*/ 11031793 w 11444748"/>
              <a:gd name="connsiteY16" fmla="*/ 0 h 637451"/>
              <a:gd name="connsiteX17" fmla="*/ 11444748 w 11444748"/>
              <a:gd name="connsiteY17" fmla="*/ 19665 h 637451"/>
              <a:gd name="connsiteX0" fmla="*/ 0 w 11444748"/>
              <a:gd name="connsiteY0" fmla="*/ 422788 h 637451"/>
              <a:gd name="connsiteX1" fmla="*/ 443434 w 11444748"/>
              <a:gd name="connsiteY1" fmla="*/ 348849 h 637451"/>
              <a:gd name="connsiteX2" fmla="*/ 983225 w 11444748"/>
              <a:gd name="connsiteY2" fmla="*/ 285136 h 637451"/>
              <a:gd name="connsiteX3" fmla="*/ 1573161 w 11444748"/>
              <a:gd name="connsiteY3" fmla="*/ 285136 h 637451"/>
              <a:gd name="connsiteX4" fmla="*/ 2025445 w 11444748"/>
              <a:gd name="connsiteY4" fmla="*/ 314633 h 637451"/>
              <a:gd name="connsiteX5" fmla="*/ 2615380 w 11444748"/>
              <a:gd name="connsiteY5" fmla="*/ 334297 h 637451"/>
              <a:gd name="connsiteX6" fmla="*/ 3283974 w 11444748"/>
              <a:gd name="connsiteY6" fmla="*/ 383459 h 637451"/>
              <a:gd name="connsiteX7" fmla="*/ 4041058 w 11444748"/>
              <a:gd name="connsiteY7" fmla="*/ 471949 h 637451"/>
              <a:gd name="connsiteX8" fmla="*/ 4562167 w 11444748"/>
              <a:gd name="connsiteY8" fmla="*/ 511278 h 637451"/>
              <a:gd name="connsiteX9" fmla="*/ 5073445 w 11444748"/>
              <a:gd name="connsiteY9" fmla="*/ 570271 h 637451"/>
              <a:gd name="connsiteX10" fmla="*/ 5712541 w 11444748"/>
              <a:gd name="connsiteY10" fmla="*/ 629265 h 637451"/>
              <a:gd name="connsiteX11" fmla="*/ 6715432 w 11444748"/>
              <a:gd name="connsiteY11" fmla="*/ 629265 h 637451"/>
              <a:gd name="connsiteX12" fmla="*/ 7266038 w 11444748"/>
              <a:gd name="connsiteY12" fmla="*/ 530942 h 637451"/>
              <a:gd name="connsiteX13" fmla="*/ 8426245 w 11444748"/>
              <a:gd name="connsiteY13" fmla="*/ 344130 h 637451"/>
              <a:gd name="connsiteX14" fmla="*/ 9114503 w 11444748"/>
              <a:gd name="connsiteY14" fmla="*/ 216310 h 637451"/>
              <a:gd name="connsiteX15" fmla="*/ 10009238 w 11444748"/>
              <a:gd name="connsiteY15" fmla="*/ 58994 h 637451"/>
              <a:gd name="connsiteX16" fmla="*/ 11031793 w 11444748"/>
              <a:gd name="connsiteY16" fmla="*/ 0 h 637451"/>
              <a:gd name="connsiteX17" fmla="*/ 11444748 w 11444748"/>
              <a:gd name="connsiteY17" fmla="*/ 19665 h 637451"/>
              <a:gd name="connsiteX0" fmla="*/ 0 w 11444748"/>
              <a:gd name="connsiteY0" fmla="*/ 422788 h 637451"/>
              <a:gd name="connsiteX1" fmla="*/ 443434 w 11444748"/>
              <a:gd name="connsiteY1" fmla="*/ 348849 h 637451"/>
              <a:gd name="connsiteX2" fmla="*/ 983225 w 11444748"/>
              <a:gd name="connsiteY2" fmla="*/ 285136 h 637451"/>
              <a:gd name="connsiteX3" fmla="*/ 1573161 w 11444748"/>
              <a:gd name="connsiteY3" fmla="*/ 285136 h 637451"/>
              <a:gd name="connsiteX4" fmla="*/ 2025445 w 11444748"/>
              <a:gd name="connsiteY4" fmla="*/ 314633 h 637451"/>
              <a:gd name="connsiteX5" fmla="*/ 2615380 w 11444748"/>
              <a:gd name="connsiteY5" fmla="*/ 334297 h 637451"/>
              <a:gd name="connsiteX6" fmla="*/ 3283974 w 11444748"/>
              <a:gd name="connsiteY6" fmla="*/ 383459 h 637451"/>
              <a:gd name="connsiteX7" fmla="*/ 4041058 w 11444748"/>
              <a:gd name="connsiteY7" fmla="*/ 471949 h 637451"/>
              <a:gd name="connsiteX8" fmla="*/ 4562167 w 11444748"/>
              <a:gd name="connsiteY8" fmla="*/ 511278 h 637451"/>
              <a:gd name="connsiteX9" fmla="*/ 5073445 w 11444748"/>
              <a:gd name="connsiteY9" fmla="*/ 570271 h 637451"/>
              <a:gd name="connsiteX10" fmla="*/ 5712541 w 11444748"/>
              <a:gd name="connsiteY10" fmla="*/ 629265 h 637451"/>
              <a:gd name="connsiteX11" fmla="*/ 6715432 w 11444748"/>
              <a:gd name="connsiteY11" fmla="*/ 629265 h 637451"/>
              <a:gd name="connsiteX12" fmla="*/ 7266038 w 11444748"/>
              <a:gd name="connsiteY12" fmla="*/ 530942 h 637451"/>
              <a:gd name="connsiteX13" fmla="*/ 8426245 w 11444748"/>
              <a:gd name="connsiteY13" fmla="*/ 344130 h 637451"/>
              <a:gd name="connsiteX14" fmla="*/ 9114503 w 11444748"/>
              <a:gd name="connsiteY14" fmla="*/ 216310 h 637451"/>
              <a:gd name="connsiteX15" fmla="*/ 10009238 w 11444748"/>
              <a:gd name="connsiteY15" fmla="*/ 58994 h 637451"/>
              <a:gd name="connsiteX16" fmla="*/ 11031793 w 11444748"/>
              <a:gd name="connsiteY16" fmla="*/ 0 h 637451"/>
              <a:gd name="connsiteX17" fmla="*/ 11444748 w 11444748"/>
              <a:gd name="connsiteY17" fmla="*/ 19665 h 637451"/>
              <a:gd name="connsiteX0" fmla="*/ 0 w 11444748"/>
              <a:gd name="connsiteY0" fmla="*/ 422788 h 637451"/>
              <a:gd name="connsiteX1" fmla="*/ 443434 w 11444748"/>
              <a:gd name="connsiteY1" fmla="*/ 348849 h 637451"/>
              <a:gd name="connsiteX2" fmla="*/ 983225 w 11444748"/>
              <a:gd name="connsiteY2" fmla="*/ 285136 h 637451"/>
              <a:gd name="connsiteX3" fmla="*/ 1573161 w 11444748"/>
              <a:gd name="connsiteY3" fmla="*/ 285136 h 637451"/>
              <a:gd name="connsiteX4" fmla="*/ 2025445 w 11444748"/>
              <a:gd name="connsiteY4" fmla="*/ 314633 h 637451"/>
              <a:gd name="connsiteX5" fmla="*/ 2615380 w 11444748"/>
              <a:gd name="connsiteY5" fmla="*/ 334297 h 637451"/>
              <a:gd name="connsiteX6" fmla="*/ 3283974 w 11444748"/>
              <a:gd name="connsiteY6" fmla="*/ 383459 h 637451"/>
              <a:gd name="connsiteX7" fmla="*/ 4041058 w 11444748"/>
              <a:gd name="connsiteY7" fmla="*/ 471949 h 637451"/>
              <a:gd name="connsiteX8" fmla="*/ 4562167 w 11444748"/>
              <a:gd name="connsiteY8" fmla="*/ 511278 h 637451"/>
              <a:gd name="connsiteX9" fmla="*/ 5073445 w 11444748"/>
              <a:gd name="connsiteY9" fmla="*/ 570271 h 637451"/>
              <a:gd name="connsiteX10" fmla="*/ 5712541 w 11444748"/>
              <a:gd name="connsiteY10" fmla="*/ 629265 h 637451"/>
              <a:gd name="connsiteX11" fmla="*/ 6715432 w 11444748"/>
              <a:gd name="connsiteY11" fmla="*/ 629265 h 637451"/>
              <a:gd name="connsiteX12" fmla="*/ 7266038 w 11444748"/>
              <a:gd name="connsiteY12" fmla="*/ 530942 h 637451"/>
              <a:gd name="connsiteX13" fmla="*/ 8426245 w 11444748"/>
              <a:gd name="connsiteY13" fmla="*/ 344130 h 637451"/>
              <a:gd name="connsiteX14" fmla="*/ 9114503 w 11444748"/>
              <a:gd name="connsiteY14" fmla="*/ 216310 h 637451"/>
              <a:gd name="connsiteX15" fmla="*/ 10009238 w 11444748"/>
              <a:gd name="connsiteY15" fmla="*/ 58994 h 637451"/>
              <a:gd name="connsiteX16" fmla="*/ 11031793 w 11444748"/>
              <a:gd name="connsiteY16" fmla="*/ 0 h 637451"/>
              <a:gd name="connsiteX17" fmla="*/ 11444748 w 11444748"/>
              <a:gd name="connsiteY17" fmla="*/ 19665 h 637451"/>
              <a:gd name="connsiteX0" fmla="*/ 0 w 11444748"/>
              <a:gd name="connsiteY0" fmla="*/ 422788 h 637451"/>
              <a:gd name="connsiteX1" fmla="*/ 443434 w 11444748"/>
              <a:gd name="connsiteY1" fmla="*/ 348849 h 637451"/>
              <a:gd name="connsiteX2" fmla="*/ 983225 w 11444748"/>
              <a:gd name="connsiteY2" fmla="*/ 285136 h 637451"/>
              <a:gd name="connsiteX3" fmla="*/ 1573161 w 11444748"/>
              <a:gd name="connsiteY3" fmla="*/ 285136 h 637451"/>
              <a:gd name="connsiteX4" fmla="*/ 2025445 w 11444748"/>
              <a:gd name="connsiteY4" fmla="*/ 314633 h 637451"/>
              <a:gd name="connsiteX5" fmla="*/ 2615380 w 11444748"/>
              <a:gd name="connsiteY5" fmla="*/ 334297 h 637451"/>
              <a:gd name="connsiteX6" fmla="*/ 3283974 w 11444748"/>
              <a:gd name="connsiteY6" fmla="*/ 383459 h 637451"/>
              <a:gd name="connsiteX7" fmla="*/ 4041058 w 11444748"/>
              <a:gd name="connsiteY7" fmla="*/ 471949 h 637451"/>
              <a:gd name="connsiteX8" fmla="*/ 4562167 w 11444748"/>
              <a:gd name="connsiteY8" fmla="*/ 511278 h 637451"/>
              <a:gd name="connsiteX9" fmla="*/ 5073445 w 11444748"/>
              <a:gd name="connsiteY9" fmla="*/ 570271 h 637451"/>
              <a:gd name="connsiteX10" fmla="*/ 5712541 w 11444748"/>
              <a:gd name="connsiteY10" fmla="*/ 629265 h 637451"/>
              <a:gd name="connsiteX11" fmla="*/ 6715432 w 11444748"/>
              <a:gd name="connsiteY11" fmla="*/ 629265 h 637451"/>
              <a:gd name="connsiteX12" fmla="*/ 7266038 w 11444748"/>
              <a:gd name="connsiteY12" fmla="*/ 530942 h 637451"/>
              <a:gd name="connsiteX13" fmla="*/ 8426245 w 11444748"/>
              <a:gd name="connsiteY13" fmla="*/ 344130 h 637451"/>
              <a:gd name="connsiteX14" fmla="*/ 9114503 w 11444748"/>
              <a:gd name="connsiteY14" fmla="*/ 216310 h 637451"/>
              <a:gd name="connsiteX15" fmla="*/ 10009238 w 11444748"/>
              <a:gd name="connsiteY15" fmla="*/ 58994 h 637451"/>
              <a:gd name="connsiteX16" fmla="*/ 11031793 w 11444748"/>
              <a:gd name="connsiteY16" fmla="*/ 0 h 637451"/>
              <a:gd name="connsiteX17" fmla="*/ 11444748 w 11444748"/>
              <a:gd name="connsiteY17" fmla="*/ 19665 h 637451"/>
              <a:gd name="connsiteX0" fmla="*/ 0 w 11444748"/>
              <a:gd name="connsiteY0" fmla="*/ 422788 h 637451"/>
              <a:gd name="connsiteX1" fmla="*/ 443434 w 11444748"/>
              <a:gd name="connsiteY1" fmla="*/ 348849 h 637451"/>
              <a:gd name="connsiteX2" fmla="*/ 983225 w 11444748"/>
              <a:gd name="connsiteY2" fmla="*/ 285136 h 637451"/>
              <a:gd name="connsiteX3" fmla="*/ 1573161 w 11444748"/>
              <a:gd name="connsiteY3" fmla="*/ 285136 h 637451"/>
              <a:gd name="connsiteX4" fmla="*/ 2025445 w 11444748"/>
              <a:gd name="connsiteY4" fmla="*/ 314633 h 637451"/>
              <a:gd name="connsiteX5" fmla="*/ 2615380 w 11444748"/>
              <a:gd name="connsiteY5" fmla="*/ 334297 h 637451"/>
              <a:gd name="connsiteX6" fmla="*/ 3283974 w 11444748"/>
              <a:gd name="connsiteY6" fmla="*/ 383459 h 637451"/>
              <a:gd name="connsiteX7" fmla="*/ 4041058 w 11444748"/>
              <a:gd name="connsiteY7" fmla="*/ 471949 h 637451"/>
              <a:gd name="connsiteX8" fmla="*/ 4562167 w 11444748"/>
              <a:gd name="connsiteY8" fmla="*/ 511278 h 637451"/>
              <a:gd name="connsiteX9" fmla="*/ 5073445 w 11444748"/>
              <a:gd name="connsiteY9" fmla="*/ 570271 h 637451"/>
              <a:gd name="connsiteX10" fmla="*/ 5712541 w 11444748"/>
              <a:gd name="connsiteY10" fmla="*/ 629265 h 637451"/>
              <a:gd name="connsiteX11" fmla="*/ 6715432 w 11444748"/>
              <a:gd name="connsiteY11" fmla="*/ 629265 h 637451"/>
              <a:gd name="connsiteX12" fmla="*/ 7266038 w 11444748"/>
              <a:gd name="connsiteY12" fmla="*/ 530942 h 637451"/>
              <a:gd name="connsiteX13" fmla="*/ 8426245 w 11444748"/>
              <a:gd name="connsiteY13" fmla="*/ 344130 h 637451"/>
              <a:gd name="connsiteX14" fmla="*/ 9114503 w 11444748"/>
              <a:gd name="connsiteY14" fmla="*/ 216310 h 637451"/>
              <a:gd name="connsiteX15" fmla="*/ 10009238 w 11444748"/>
              <a:gd name="connsiteY15" fmla="*/ 58994 h 637451"/>
              <a:gd name="connsiteX16" fmla="*/ 11031793 w 11444748"/>
              <a:gd name="connsiteY16" fmla="*/ 0 h 637451"/>
              <a:gd name="connsiteX17" fmla="*/ 11444748 w 11444748"/>
              <a:gd name="connsiteY17" fmla="*/ 19665 h 637451"/>
              <a:gd name="connsiteX0" fmla="*/ 0 w 11444748"/>
              <a:gd name="connsiteY0" fmla="*/ 427896 h 642559"/>
              <a:gd name="connsiteX1" fmla="*/ 443434 w 11444748"/>
              <a:gd name="connsiteY1" fmla="*/ 353957 h 642559"/>
              <a:gd name="connsiteX2" fmla="*/ 983225 w 11444748"/>
              <a:gd name="connsiteY2" fmla="*/ 290244 h 642559"/>
              <a:gd name="connsiteX3" fmla="*/ 1573161 w 11444748"/>
              <a:gd name="connsiteY3" fmla="*/ 290244 h 642559"/>
              <a:gd name="connsiteX4" fmla="*/ 2025445 w 11444748"/>
              <a:gd name="connsiteY4" fmla="*/ 319741 h 642559"/>
              <a:gd name="connsiteX5" fmla="*/ 2615380 w 11444748"/>
              <a:gd name="connsiteY5" fmla="*/ 339405 h 642559"/>
              <a:gd name="connsiteX6" fmla="*/ 3283974 w 11444748"/>
              <a:gd name="connsiteY6" fmla="*/ 388567 h 642559"/>
              <a:gd name="connsiteX7" fmla="*/ 4041058 w 11444748"/>
              <a:gd name="connsiteY7" fmla="*/ 477057 h 642559"/>
              <a:gd name="connsiteX8" fmla="*/ 4562167 w 11444748"/>
              <a:gd name="connsiteY8" fmla="*/ 516386 h 642559"/>
              <a:gd name="connsiteX9" fmla="*/ 5073445 w 11444748"/>
              <a:gd name="connsiteY9" fmla="*/ 575379 h 642559"/>
              <a:gd name="connsiteX10" fmla="*/ 5712541 w 11444748"/>
              <a:gd name="connsiteY10" fmla="*/ 634373 h 642559"/>
              <a:gd name="connsiteX11" fmla="*/ 6715432 w 11444748"/>
              <a:gd name="connsiteY11" fmla="*/ 634373 h 642559"/>
              <a:gd name="connsiteX12" fmla="*/ 7266038 w 11444748"/>
              <a:gd name="connsiteY12" fmla="*/ 536050 h 642559"/>
              <a:gd name="connsiteX13" fmla="*/ 8426245 w 11444748"/>
              <a:gd name="connsiteY13" fmla="*/ 349238 h 642559"/>
              <a:gd name="connsiteX14" fmla="*/ 9114503 w 11444748"/>
              <a:gd name="connsiteY14" fmla="*/ 221418 h 642559"/>
              <a:gd name="connsiteX15" fmla="*/ 10009238 w 11444748"/>
              <a:gd name="connsiteY15" fmla="*/ 64102 h 642559"/>
              <a:gd name="connsiteX16" fmla="*/ 11031793 w 11444748"/>
              <a:gd name="connsiteY16" fmla="*/ 5108 h 642559"/>
              <a:gd name="connsiteX17" fmla="*/ 11444748 w 11444748"/>
              <a:gd name="connsiteY17" fmla="*/ 24773 h 642559"/>
              <a:gd name="connsiteX0" fmla="*/ 0 w 11444748"/>
              <a:gd name="connsiteY0" fmla="*/ 422788 h 637451"/>
              <a:gd name="connsiteX1" fmla="*/ 443434 w 11444748"/>
              <a:gd name="connsiteY1" fmla="*/ 348849 h 637451"/>
              <a:gd name="connsiteX2" fmla="*/ 983225 w 11444748"/>
              <a:gd name="connsiteY2" fmla="*/ 285136 h 637451"/>
              <a:gd name="connsiteX3" fmla="*/ 1573161 w 11444748"/>
              <a:gd name="connsiteY3" fmla="*/ 285136 h 637451"/>
              <a:gd name="connsiteX4" fmla="*/ 2025445 w 11444748"/>
              <a:gd name="connsiteY4" fmla="*/ 314633 h 637451"/>
              <a:gd name="connsiteX5" fmla="*/ 2615380 w 11444748"/>
              <a:gd name="connsiteY5" fmla="*/ 334297 h 637451"/>
              <a:gd name="connsiteX6" fmla="*/ 3283974 w 11444748"/>
              <a:gd name="connsiteY6" fmla="*/ 383459 h 637451"/>
              <a:gd name="connsiteX7" fmla="*/ 4041058 w 11444748"/>
              <a:gd name="connsiteY7" fmla="*/ 471949 h 637451"/>
              <a:gd name="connsiteX8" fmla="*/ 4562167 w 11444748"/>
              <a:gd name="connsiteY8" fmla="*/ 511278 h 637451"/>
              <a:gd name="connsiteX9" fmla="*/ 5073445 w 11444748"/>
              <a:gd name="connsiteY9" fmla="*/ 570271 h 637451"/>
              <a:gd name="connsiteX10" fmla="*/ 5712541 w 11444748"/>
              <a:gd name="connsiteY10" fmla="*/ 629265 h 637451"/>
              <a:gd name="connsiteX11" fmla="*/ 6715432 w 11444748"/>
              <a:gd name="connsiteY11" fmla="*/ 629265 h 637451"/>
              <a:gd name="connsiteX12" fmla="*/ 7266038 w 11444748"/>
              <a:gd name="connsiteY12" fmla="*/ 530942 h 637451"/>
              <a:gd name="connsiteX13" fmla="*/ 8426245 w 11444748"/>
              <a:gd name="connsiteY13" fmla="*/ 344130 h 637451"/>
              <a:gd name="connsiteX14" fmla="*/ 9114503 w 11444748"/>
              <a:gd name="connsiteY14" fmla="*/ 216310 h 637451"/>
              <a:gd name="connsiteX15" fmla="*/ 10009238 w 11444748"/>
              <a:gd name="connsiteY15" fmla="*/ 58994 h 637451"/>
              <a:gd name="connsiteX16" fmla="*/ 11031793 w 11444748"/>
              <a:gd name="connsiteY16" fmla="*/ 0 h 637451"/>
              <a:gd name="connsiteX17" fmla="*/ 11444748 w 11444748"/>
              <a:gd name="connsiteY17" fmla="*/ 19665 h 637451"/>
              <a:gd name="connsiteX0" fmla="*/ 0 w 11444748"/>
              <a:gd name="connsiteY0" fmla="*/ 422788 h 637451"/>
              <a:gd name="connsiteX1" fmla="*/ 443434 w 11444748"/>
              <a:gd name="connsiteY1" fmla="*/ 348849 h 637451"/>
              <a:gd name="connsiteX2" fmla="*/ 983225 w 11444748"/>
              <a:gd name="connsiteY2" fmla="*/ 285136 h 637451"/>
              <a:gd name="connsiteX3" fmla="*/ 1573161 w 11444748"/>
              <a:gd name="connsiteY3" fmla="*/ 285136 h 637451"/>
              <a:gd name="connsiteX4" fmla="*/ 2025445 w 11444748"/>
              <a:gd name="connsiteY4" fmla="*/ 314633 h 637451"/>
              <a:gd name="connsiteX5" fmla="*/ 2615380 w 11444748"/>
              <a:gd name="connsiteY5" fmla="*/ 334297 h 637451"/>
              <a:gd name="connsiteX6" fmla="*/ 3283974 w 11444748"/>
              <a:gd name="connsiteY6" fmla="*/ 383459 h 637451"/>
              <a:gd name="connsiteX7" fmla="*/ 4041058 w 11444748"/>
              <a:gd name="connsiteY7" fmla="*/ 471949 h 637451"/>
              <a:gd name="connsiteX8" fmla="*/ 4562167 w 11444748"/>
              <a:gd name="connsiteY8" fmla="*/ 511278 h 637451"/>
              <a:gd name="connsiteX9" fmla="*/ 5073445 w 11444748"/>
              <a:gd name="connsiteY9" fmla="*/ 570271 h 637451"/>
              <a:gd name="connsiteX10" fmla="*/ 5712541 w 11444748"/>
              <a:gd name="connsiteY10" fmla="*/ 629265 h 637451"/>
              <a:gd name="connsiteX11" fmla="*/ 6715432 w 11444748"/>
              <a:gd name="connsiteY11" fmla="*/ 629265 h 637451"/>
              <a:gd name="connsiteX12" fmla="*/ 7266038 w 11444748"/>
              <a:gd name="connsiteY12" fmla="*/ 530942 h 637451"/>
              <a:gd name="connsiteX13" fmla="*/ 8426245 w 11444748"/>
              <a:gd name="connsiteY13" fmla="*/ 344130 h 637451"/>
              <a:gd name="connsiteX14" fmla="*/ 9114503 w 11444748"/>
              <a:gd name="connsiteY14" fmla="*/ 216310 h 637451"/>
              <a:gd name="connsiteX15" fmla="*/ 10009238 w 11444748"/>
              <a:gd name="connsiteY15" fmla="*/ 58994 h 637451"/>
              <a:gd name="connsiteX16" fmla="*/ 11031793 w 11444748"/>
              <a:gd name="connsiteY16" fmla="*/ 0 h 637451"/>
              <a:gd name="connsiteX17" fmla="*/ 11444748 w 11444748"/>
              <a:gd name="connsiteY17" fmla="*/ 19665 h 637451"/>
              <a:gd name="connsiteX0" fmla="*/ 0 w 11444748"/>
              <a:gd name="connsiteY0" fmla="*/ 427310 h 641973"/>
              <a:gd name="connsiteX1" fmla="*/ 443434 w 11444748"/>
              <a:gd name="connsiteY1" fmla="*/ 353371 h 641973"/>
              <a:gd name="connsiteX2" fmla="*/ 983225 w 11444748"/>
              <a:gd name="connsiteY2" fmla="*/ 289658 h 641973"/>
              <a:gd name="connsiteX3" fmla="*/ 1573161 w 11444748"/>
              <a:gd name="connsiteY3" fmla="*/ 289658 h 641973"/>
              <a:gd name="connsiteX4" fmla="*/ 2025445 w 11444748"/>
              <a:gd name="connsiteY4" fmla="*/ 319155 h 641973"/>
              <a:gd name="connsiteX5" fmla="*/ 2615380 w 11444748"/>
              <a:gd name="connsiteY5" fmla="*/ 338819 h 641973"/>
              <a:gd name="connsiteX6" fmla="*/ 3283974 w 11444748"/>
              <a:gd name="connsiteY6" fmla="*/ 387981 h 641973"/>
              <a:gd name="connsiteX7" fmla="*/ 4041058 w 11444748"/>
              <a:gd name="connsiteY7" fmla="*/ 476471 h 641973"/>
              <a:gd name="connsiteX8" fmla="*/ 4562167 w 11444748"/>
              <a:gd name="connsiteY8" fmla="*/ 515800 h 641973"/>
              <a:gd name="connsiteX9" fmla="*/ 5073445 w 11444748"/>
              <a:gd name="connsiteY9" fmla="*/ 574793 h 641973"/>
              <a:gd name="connsiteX10" fmla="*/ 5712541 w 11444748"/>
              <a:gd name="connsiteY10" fmla="*/ 633787 h 641973"/>
              <a:gd name="connsiteX11" fmla="*/ 6715432 w 11444748"/>
              <a:gd name="connsiteY11" fmla="*/ 633787 h 641973"/>
              <a:gd name="connsiteX12" fmla="*/ 7266038 w 11444748"/>
              <a:gd name="connsiteY12" fmla="*/ 535464 h 641973"/>
              <a:gd name="connsiteX13" fmla="*/ 8426245 w 11444748"/>
              <a:gd name="connsiteY13" fmla="*/ 348652 h 641973"/>
              <a:gd name="connsiteX14" fmla="*/ 9114503 w 11444748"/>
              <a:gd name="connsiteY14" fmla="*/ 220832 h 641973"/>
              <a:gd name="connsiteX15" fmla="*/ 10009238 w 11444748"/>
              <a:gd name="connsiteY15" fmla="*/ 63516 h 641973"/>
              <a:gd name="connsiteX16" fmla="*/ 11031793 w 11444748"/>
              <a:gd name="connsiteY16" fmla="*/ 4522 h 641973"/>
              <a:gd name="connsiteX17" fmla="*/ 11444748 w 11444748"/>
              <a:gd name="connsiteY17" fmla="*/ 24187 h 641973"/>
              <a:gd name="connsiteX0" fmla="*/ 0 w 11444748"/>
              <a:gd name="connsiteY0" fmla="*/ 427041 h 641704"/>
              <a:gd name="connsiteX1" fmla="*/ 443434 w 11444748"/>
              <a:gd name="connsiteY1" fmla="*/ 353102 h 641704"/>
              <a:gd name="connsiteX2" fmla="*/ 983225 w 11444748"/>
              <a:gd name="connsiteY2" fmla="*/ 289389 h 641704"/>
              <a:gd name="connsiteX3" fmla="*/ 1573161 w 11444748"/>
              <a:gd name="connsiteY3" fmla="*/ 289389 h 641704"/>
              <a:gd name="connsiteX4" fmla="*/ 2025445 w 11444748"/>
              <a:gd name="connsiteY4" fmla="*/ 318886 h 641704"/>
              <a:gd name="connsiteX5" fmla="*/ 2615380 w 11444748"/>
              <a:gd name="connsiteY5" fmla="*/ 338550 h 641704"/>
              <a:gd name="connsiteX6" fmla="*/ 3283974 w 11444748"/>
              <a:gd name="connsiteY6" fmla="*/ 387712 h 641704"/>
              <a:gd name="connsiteX7" fmla="*/ 4041058 w 11444748"/>
              <a:gd name="connsiteY7" fmla="*/ 476202 h 641704"/>
              <a:gd name="connsiteX8" fmla="*/ 4562167 w 11444748"/>
              <a:gd name="connsiteY8" fmla="*/ 515531 h 641704"/>
              <a:gd name="connsiteX9" fmla="*/ 5073445 w 11444748"/>
              <a:gd name="connsiteY9" fmla="*/ 574524 h 641704"/>
              <a:gd name="connsiteX10" fmla="*/ 5712541 w 11444748"/>
              <a:gd name="connsiteY10" fmla="*/ 633518 h 641704"/>
              <a:gd name="connsiteX11" fmla="*/ 6715432 w 11444748"/>
              <a:gd name="connsiteY11" fmla="*/ 633518 h 641704"/>
              <a:gd name="connsiteX12" fmla="*/ 7266038 w 11444748"/>
              <a:gd name="connsiteY12" fmla="*/ 535195 h 641704"/>
              <a:gd name="connsiteX13" fmla="*/ 8426245 w 11444748"/>
              <a:gd name="connsiteY13" fmla="*/ 348383 h 641704"/>
              <a:gd name="connsiteX14" fmla="*/ 9114503 w 11444748"/>
              <a:gd name="connsiteY14" fmla="*/ 220563 h 641704"/>
              <a:gd name="connsiteX15" fmla="*/ 10009238 w 11444748"/>
              <a:gd name="connsiteY15" fmla="*/ 63247 h 641704"/>
              <a:gd name="connsiteX16" fmla="*/ 10456606 w 11444748"/>
              <a:gd name="connsiteY16" fmla="*/ 5630 h 641704"/>
              <a:gd name="connsiteX17" fmla="*/ 11031793 w 11444748"/>
              <a:gd name="connsiteY17" fmla="*/ 4253 h 641704"/>
              <a:gd name="connsiteX18" fmla="*/ 11444748 w 11444748"/>
              <a:gd name="connsiteY18" fmla="*/ 23918 h 641704"/>
              <a:gd name="connsiteX0" fmla="*/ 0 w 11444748"/>
              <a:gd name="connsiteY0" fmla="*/ 435016 h 649679"/>
              <a:gd name="connsiteX1" fmla="*/ 443434 w 11444748"/>
              <a:gd name="connsiteY1" fmla="*/ 361077 h 649679"/>
              <a:gd name="connsiteX2" fmla="*/ 983225 w 11444748"/>
              <a:gd name="connsiteY2" fmla="*/ 297364 h 649679"/>
              <a:gd name="connsiteX3" fmla="*/ 1573161 w 11444748"/>
              <a:gd name="connsiteY3" fmla="*/ 297364 h 649679"/>
              <a:gd name="connsiteX4" fmla="*/ 2025445 w 11444748"/>
              <a:gd name="connsiteY4" fmla="*/ 326861 h 649679"/>
              <a:gd name="connsiteX5" fmla="*/ 2615380 w 11444748"/>
              <a:gd name="connsiteY5" fmla="*/ 346525 h 649679"/>
              <a:gd name="connsiteX6" fmla="*/ 3283974 w 11444748"/>
              <a:gd name="connsiteY6" fmla="*/ 395687 h 649679"/>
              <a:gd name="connsiteX7" fmla="*/ 4041058 w 11444748"/>
              <a:gd name="connsiteY7" fmla="*/ 484177 h 649679"/>
              <a:gd name="connsiteX8" fmla="*/ 4562167 w 11444748"/>
              <a:gd name="connsiteY8" fmla="*/ 523506 h 649679"/>
              <a:gd name="connsiteX9" fmla="*/ 5073445 w 11444748"/>
              <a:gd name="connsiteY9" fmla="*/ 582499 h 649679"/>
              <a:gd name="connsiteX10" fmla="*/ 5712541 w 11444748"/>
              <a:gd name="connsiteY10" fmla="*/ 641493 h 649679"/>
              <a:gd name="connsiteX11" fmla="*/ 6715432 w 11444748"/>
              <a:gd name="connsiteY11" fmla="*/ 641493 h 649679"/>
              <a:gd name="connsiteX12" fmla="*/ 7266038 w 11444748"/>
              <a:gd name="connsiteY12" fmla="*/ 543170 h 649679"/>
              <a:gd name="connsiteX13" fmla="*/ 8426245 w 11444748"/>
              <a:gd name="connsiteY13" fmla="*/ 356358 h 649679"/>
              <a:gd name="connsiteX14" fmla="*/ 9114503 w 11444748"/>
              <a:gd name="connsiteY14" fmla="*/ 228538 h 649679"/>
              <a:gd name="connsiteX15" fmla="*/ 10009238 w 11444748"/>
              <a:gd name="connsiteY15" fmla="*/ 71222 h 649679"/>
              <a:gd name="connsiteX16" fmla="*/ 10456606 w 11444748"/>
              <a:gd name="connsiteY16" fmla="*/ 13605 h 649679"/>
              <a:gd name="connsiteX17" fmla="*/ 11031793 w 11444748"/>
              <a:gd name="connsiteY17" fmla="*/ 12228 h 649679"/>
              <a:gd name="connsiteX18" fmla="*/ 11444748 w 11444748"/>
              <a:gd name="connsiteY18" fmla="*/ 31893 h 649679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9238 w 11444748"/>
              <a:gd name="connsiteY15" fmla="*/ 59665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9238 w 11444748"/>
              <a:gd name="connsiteY15" fmla="*/ 59665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9238 w 11444748"/>
              <a:gd name="connsiteY15" fmla="*/ 59665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9238 w 11444748"/>
              <a:gd name="connsiteY15" fmla="*/ 59665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9238 w 11444748"/>
              <a:gd name="connsiteY15" fmla="*/ 59665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3142 w 11444748"/>
              <a:gd name="connsiteY15" fmla="*/ 77953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3142 w 11444748"/>
              <a:gd name="connsiteY15" fmla="*/ 77953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3142 w 11444748"/>
              <a:gd name="connsiteY15" fmla="*/ 77953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23459 h 638122"/>
              <a:gd name="connsiteX1" fmla="*/ 443434 w 11444748"/>
              <a:gd name="connsiteY1" fmla="*/ 349520 h 638122"/>
              <a:gd name="connsiteX2" fmla="*/ 983225 w 11444748"/>
              <a:gd name="connsiteY2" fmla="*/ 285807 h 638122"/>
              <a:gd name="connsiteX3" fmla="*/ 1573161 w 11444748"/>
              <a:gd name="connsiteY3" fmla="*/ 285807 h 638122"/>
              <a:gd name="connsiteX4" fmla="*/ 2025445 w 11444748"/>
              <a:gd name="connsiteY4" fmla="*/ 315304 h 638122"/>
              <a:gd name="connsiteX5" fmla="*/ 2615380 w 11444748"/>
              <a:gd name="connsiteY5" fmla="*/ 334968 h 638122"/>
              <a:gd name="connsiteX6" fmla="*/ 3283974 w 11444748"/>
              <a:gd name="connsiteY6" fmla="*/ 384130 h 638122"/>
              <a:gd name="connsiteX7" fmla="*/ 4041058 w 11444748"/>
              <a:gd name="connsiteY7" fmla="*/ 472620 h 638122"/>
              <a:gd name="connsiteX8" fmla="*/ 4562167 w 11444748"/>
              <a:gd name="connsiteY8" fmla="*/ 511949 h 638122"/>
              <a:gd name="connsiteX9" fmla="*/ 5073445 w 11444748"/>
              <a:gd name="connsiteY9" fmla="*/ 570942 h 638122"/>
              <a:gd name="connsiteX10" fmla="*/ 5712541 w 11444748"/>
              <a:gd name="connsiteY10" fmla="*/ 629936 h 638122"/>
              <a:gd name="connsiteX11" fmla="*/ 6715432 w 11444748"/>
              <a:gd name="connsiteY11" fmla="*/ 629936 h 638122"/>
              <a:gd name="connsiteX12" fmla="*/ 7266038 w 11444748"/>
              <a:gd name="connsiteY12" fmla="*/ 531613 h 638122"/>
              <a:gd name="connsiteX13" fmla="*/ 8426245 w 11444748"/>
              <a:gd name="connsiteY13" fmla="*/ 344801 h 638122"/>
              <a:gd name="connsiteX14" fmla="*/ 9114503 w 11444748"/>
              <a:gd name="connsiteY14" fmla="*/ 216981 h 638122"/>
              <a:gd name="connsiteX15" fmla="*/ 10003142 w 11444748"/>
              <a:gd name="connsiteY15" fmla="*/ 77953 h 638122"/>
              <a:gd name="connsiteX16" fmla="*/ 10468798 w 11444748"/>
              <a:gd name="connsiteY16" fmla="*/ 32528 h 638122"/>
              <a:gd name="connsiteX17" fmla="*/ 11031793 w 11444748"/>
              <a:gd name="connsiteY17" fmla="*/ 671 h 638122"/>
              <a:gd name="connsiteX18" fmla="*/ 11444748 w 11444748"/>
              <a:gd name="connsiteY18" fmla="*/ 20336 h 638122"/>
              <a:gd name="connsiteX0" fmla="*/ 0 w 11444748"/>
              <a:gd name="connsiteY0" fmla="*/ 409417 h 624080"/>
              <a:gd name="connsiteX1" fmla="*/ 443434 w 11444748"/>
              <a:gd name="connsiteY1" fmla="*/ 335478 h 624080"/>
              <a:gd name="connsiteX2" fmla="*/ 983225 w 11444748"/>
              <a:gd name="connsiteY2" fmla="*/ 271765 h 624080"/>
              <a:gd name="connsiteX3" fmla="*/ 1573161 w 11444748"/>
              <a:gd name="connsiteY3" fmla="*/ 271765 h 624080"/>
              <a:gd name="connsiteX4" fmla="*/ 2025445 w 11444748"/>
              <a:gd name="connsiteY4" fmla="*/ 301262 h 624080"/>
              <a:gd name="connsiteX5" fmla="*/ 2615380 w 11444748"/>
              <a:gd name="connsiteY5" fmla="*/ 320926 h 624080"/>
              <a:gd name="connsiteX6" fmla="*/ 3283974 w 11444748"/>
              <a:gd name="connsiteY6" fmla="*/ 370088 h 624080"/>
              <a:gd name="connsiteX7" fmla="*/ 4041058 w 11444748"/>
              <a:gd name="connsiteY7" fmla="*/ 458578 h 624080"/>
              <a:gd name="connsiteX8" fmla="*/ 4562167 w 11444748"/>
              <a:gd name="connsiteY8" fmla="*/ 497907 h 624080"/>
              <a:gd name="connsiteX9" fmla="*/ 5073445 w 11444748"/>
              <a:gd name="connsiteY9" fmla="*/ 556900 h 624080"/>
              <a:gd name="connsiteX10" fmla="*/ 5712541 w 11444748"/>
              <a:gd name="connsiteY10" fmla="*/ 615894 h 624080"/>
              <a:gd name="connsiteX11" fmla="*/ 6715432 w 11444748"/>
              <a:gd name="connsiteY11" fmla="*/ 615894 h 624080"/>
              <a:gd name="connsiteX12" fmla="*/ 7266038 w 11444748"/>
              <a:gd name="connsiteY12" fmla="*/ 517571 h 624080"/>
              <a:gd name="connsiteX13" fmla="*/ 8426245 w 11444748"/>
              <a:gd name="connsiteY13" fmla="*/ 330759 h 624080"/>
              <a:gd name="connsiteX14" fmla="*/ 9114503 w 11444748"/>
              <a:gd name="connsiteY14" fmla="*/ 202939 h 624080"/>
              <a:gd name="connsiteX15" fmla="*/ 10003142 w 11444748"/>
              <a:gd name="connsiteY15" fmla="*/ 63911 h 624080"/>
              <a:gd name="connsiteX16" fmla="*/ 10468798 w 11444748"/>
              <a:gd name="connsiteY16" fmla="*/ 18486 h 624080"/>
              <a:gd name="connsiteX17" fmla="*/ 11037889 w 11444748"/>
              <a:gd name="connsiteY17" fmla="*/ 4917 h 624080"/>
              <a:gd name="connsiteX18" fmla="*/ 11444748 w 11444748"/>
              <a:gd name="connsiteY18" fmla="*/ 6294 h 624080"/>
              <a:gd name="connsiteX0" fmla="*/ 0 w 11438652"/>
              <a:gd name="connsiteY0" fmla="*/ 409417 h 624080"/>
              <a:gd name="connsiteX1" fmla="*/ 443434 w 11438652"/>
              <a:gd name="connsiteY1" fmla="*/ 335478 h 624080"/>
              <a:gd name="connsiteX2" fmla="*/ 983225 w 11438652"/>
              <a:gd name="connsiteY2" fmla="*/ 271765 h 624080"/>
              <a:gd name="connsiteX3" fmla="*/ 1573161 w 11438652"/>
              <a:gd name="connsiteY3" fmla="*/ 271765 h 624080"/>
              <a:gd name="connsiteX4" fmla="*/ 2025445 w 11438652"/>
              <a:gd name="connsiteY4" fmla="*/ 301262 h 624080"/>
              <a:gd name="connsiteX5" fmla="*/ 2615380 w 11438652"/>
              <a:gd name="connsiteY5" fmla="*/ 320926 h 624080"/>
              <a:gd name="connsiteX6" fmla="*/ 3283974 w 11438652"/>
              <a:gd name="connsiteY6" fmla="*/ 370088 h 624080"/>
              <a:gd name="connsiteX7" fmla="*/ 4041058 w 11438652"/>
              <a:gd name="connsiteY7" fmla="*/ 458578 h 624080"/>
              <a:gd name="connsiteX8" fmla="*/ 4562167 w 11438652"/>
              <a:gd name="connsiteY8" fmla="*/ 497907 h 624080"/>
              <a:gd name="connsiteX9" fmla="*/ 5073445 w 11438652"/>
              <a:gd name="connsiteY9" fmla="*/ 556900 h 624080"/>
              <a:gd name="connsiteX10" fmla="*/ 5712541 w 11438652"/>
              <a:gd name="connsiteY10" fmla="*/ 615894 h 624080"/>
              <a:gd name="connsiteX11" fmla="*/ 6715432 w 11438652"/>
              <a:gd name="connsiteY11" fmla="*/ 615894 h 624080"/>
              <a:gd name="connsiteX12" fmla="*/ 7266038 w 11438652"/>
              <a:gd name="connsiteY12" fmla="*/ 517571 h 624080"/>
              <a:gd name="connsiteX13" fmla="*/ 8426245 w 11438652"/>
              <a:gd name="connsiteY13" fmla="*/ 330759 h 624080"/>
              <a:gd name="connsiteX14" fmla="*/ 9114503 w 11438652"/>
              <a:gd name="connsiteY14" fmla="*/ 202939 h 624080"/>
              <a:gd name="connsiteX15" fmla="*/ 10003142 w 11438652"/>
              <a:gd name="connsiteY15" fmla="*/ 63911 h 624080"/>
              <a:gd name="connsiteX16" fmla="*/ 10468798 w 11438652"/>
              <a:gd name="connsiteY16" fmla="*/ 18486 h 624080"/>
              <a:gd name="connsiteX17" fmla="*/ 11037889 w 11438652"/>
              <a:gd name="connsiteY17" fmla="*/ 4917 h 624080"/>
              <a:gd name="connsiteX18" fmla="*/ 11438652 w 11438652"/>
              <a:gd name="connsiteY18" fmla="*/ 30678 h 624080"/>
              <a:gd name="connsiteX0" fmla="*/ 0 w 11438652"/>
              <a:gd name="connsiteY0" fmla="*/ 409417 h 624080"/>
              <a:gd name="connsiteX1" fmla="*/ 443434 w 11438652"/>
              <a:gd name="connsiteY1" fmla="*/ 335478 h 624080"/>
              <a:gd name="connsiteX2" fmla="*/ 983225 w 11438652"/>
              <a:gd name="connsiteY2" fmla="*/ 271765 h 624080"/>
              <a:gd name="connsiteX3" fmla="*/ 1573161 w 11438652"/>
              <a:gd name="connsiteY3" fmla="*/ 271765 h 624080"/>
              <a:gd name="connsiteX4" fmla="*/ 2025445 w 11438652"/>
              <a:gd name="connsiteY4" fmla="*/ 301262 h 624080"/>
              <a:gd name="connsiteX5" fmla="*/ 2615380 w 11438652"/>
              <a:gd name="connsiteY5" fmla="*/ 320926 h 624080"/>
              <a:gd name="connsiteX6" fmla="*/ 3283974 w 11438652"/>
              <a:gd name="connsiteY6" fmla="*/ 370088 h 624080"/>
              <a:gd name="connsiteX7" fmla="*/ 4041058 w 11438652"/>
              <a:gd name="connsiteY7" fmla="*/ 458578 h 624080"/>
              <a:gd name="connsiteX8" fmla="*/ 4562167 w 11438652"/>
              <a:gd name="connsiteY8" fmla="*/ 497907 h 624080"/>
              <a:gd name="connsiteX9" fmla="*/ 5073445 w 11438652"/>
              <a:gd name="connsiteY9" fmla="*/ 556900 h 624080"/>
              <a:gd name="connsiteX10" fmla="*/ 5712541 w 11438652"/>
              <a:gd name="connsiteY10" fmla="*/ 615894 h 624080"/>
              <a:gd name="connsiteX11" fmla="*/ 6715432 w 11438652"/>
              <a:gd name="connsiteY11" fmla="*/ 615894 h 624080"/>
              <a:gd name="connsiteX12" fmla="*/ 7266038 w 11438652"/>
              <a:gd name="connsiteY12" fmla="*/ 517571 h 624080"/>
              <a:gd name="connsiteX13" fmla="*/ 8426245 w 11438652"/>
              <a:gd name="connsiteY13" fmla="*/ 330759 h 624080"/>
              <a:gd name="connsiteX14" fmla="*/ 9114503 w 11438652"/>
              <a:gd name="connsiteY14" fmla="*/ 202939 h 624080"/>
              <a:gd name="connsiteX15" fmla="*/ 10003142 w 11438652"/>
              <a:gd name="connsiteY15" fmla="*/ 63911 h 624080"/>
              <a:gd name="connsiteX16" fmla="*/ 10468798 w 11438652"/>
              <a:gd name="connsiteY16" fmla="*/ 18486 h 624080"/>
              <a:gd name="connsiteX17" fmla="*/ 11037889 w 11438652"/>
              <a:gd name="connsiteY17" fmla="*/ 4917 h 624080"/>
              <a:gd name="connsiteX18" fmla="*/ 11438652 w 11438652"/>
              <a:gd name="connsiteY18" fmla="*/ 18486 h 624080"/>
              <a:gd name="connsiteX0" fmla="*/ 0 w 11438652"/>
              <a:gd name="connsiteY0" fmla="*/ 405224 h 619887"/>
              <a:gd name="connsiteX1" fmla="*/ 443434 w 11438652"/>
              <a:gd name="connsiteY1" fmla="*/ 331285 h 619887"/>
              <a:gd name="connsiteX2" fmla="*/ 983225 w 11438652"/>
              <a:gd name="connsiteY2" fmla="*/ 267572 h 619887"/>
              <a:gd name="connsiteX3" fmla="*/ 1573161 w 11438652"/>
              <a:gd name="connsiteY3" fmla="*/ 267572 h 619887"/>
              <a:gd name="connsiteX4" fmla="*/ 2025445 w 11438652"/>
              <a:gd name="connsiteY4" fmla="*/ 297069 h 619887"/>
              <a:gd name="connsiteX5" fmla="*/ 2615380 w 11438652"/>
              <a:gd name="connsiteY5" fmla="*/ 316733 h 619887"/>
              <a:gd name="connsiteX6" fmla="*/ 3283974 w 11438652"/>
              <a:gd name="connsiteY6" fmla="*/ 365895 h 619887"/>
              <a:gd name="connsiteX7" fmla="*/ 4041058 w 11438652"/>
              <a:gd name="connsiteY7" fmla="*/ 454385 h 619887"/>
              <a:gd name="connsiteX8" fmla="*/ 4562167 w 11438652"/>
              <a:gd name="connsiteY8" fmla="*/ 493714 h 619887"/>
              <a:gd name="connsiteX9" fmla="*/ 5073445 w 11438652"/>
              <a:gd name="connsiteY9" fmla="*/ 552707 h 619887"/>
              <a:gd name="connsiteX10" fmla="*/ 5712541 w 11438652"/>
              <a:gd name="connsiteY10" fmla="*/ 611701 h 619887"/>
              <a:gd name="connsiteX11" fmla="*/ 6715432 w 11438652"/>
              <a:gd name="connsiteY11" fmla="*/ 611701 h 619887"/>
              <a:gd name="connsiteX12" fmla="*/ 7266038 w 11438652"/>
              <a:gd name="connsiteY12" fmla="*/ 513378 h 619887"/>
              <a:gd name="connsiteX13" fmla="*/ 8426245 w 11438652"/>
              <a:gd name="connsiteY13" fmla="*/ 326566 h 619887"/>
              <a:gd name="connsiteX14" fmla="*/ 9114503 w 11438652"/>
              <a:gd name="connsiteY14" fmla="*/ 198746 h 619887"/>
              <a:gd name="connsiteX15" fmla="*/ 10003142 w 11438652"/>
              <a:gd name="connsiteY15" fmla="*/ 59718 h 619887"/>
              <a:gd name="connsiteX16" fmla="*/ 10468798 w 11438652"/>
              <a:gd name="connsiteY16" fmla="*/ 14293 h 619887"/>
              <a:gd name="connsiteX17" fmla="*/ 11037889 w 11438652"/>
              <a:gd name="connsiteY17" fmla="*/ 724 h 619887"/>
              <a:gd name="connsiteX18" fmla="*/ 11438652 w 11438652"/>
              <a:gd name="connsiteY18" fmla="*/ 14293 h 619887"/>
              <a:gd name="connsiteX0" fmla="*/ 0 w 11438652"/>
              <a:gd name="connsiteY0" fmla="*/ 405224 h 619887"/>
              <a:gd name="connsiteX1" fmla="*/ 443434 w 11438652"/>
              <a:gd name="connsiteY1" fmla="*/ 331285 h 619887"/>
              <a:gd name="connsiteX2" fmla="*/ 983225 w 11438652"/>
              <a:gd name="connsiteY2" fmla="*/ 267572 h 619887"/>
              <a:gd name="connsiteX3" fmla="*/ 1573161 w 11438652"/>
              <a:gd name="connsiteY3" fmla="*/ 267572 h 619887"/>
              <a:gd name="connsiteX4" fmla="*/ 2025445 w 11438652"/>
              <a:gd name="connsiteY4" fmla="*/ 297069 h 619887"/>
              <a:gd name="connsiteX5" fmla="*/ 2615380 w 11438652"/>
              <a:gd name="connsiteY5" fmla="*/ 316733 h 619887"/>
              <a:gd name="connsiteX6" fmla="*/ 3283974 w 11438652"/>
              <a:gd name="connsiteY6" fmla="*/ 365895 h 619887"/>
              <a:gd name="connsiteX7" fmla="*/ 4041058 w 11438652"/>
              <a:gd name="connsiteY7" fmla="*/ 454385 h 619887"/>
              <a:gd name="connsiteX8" fmla="*/ 4562167 w 11438652"/>
              <a:gd name="connsiteY8" fmla="*/ 493714 h 619887"/>
              <a:gd name="connsiteX9" fmla="*/ 5073445 w 11438652"/>
              <a:gd name="connsiteY9" fmla="*/ 552707 h 619887"/>
              <a:gd name="connsiteX10" fmla="*/ 5712541 w 11438652"/>
              <a:gd name="connsiteY10" fmla="*/ 611701 h 619887"/>
              <a:gd name="connsiteX11" fmla="*/ 6715432 w 11438652"/>
              <a:gd name="connsiteY11" fmla="*/ 611701 h 619887"/>
              <a:gd name="connsiteX12" fmla="*/ 7266038 w 11438652"/>
              <a:gd name="connsiteY12" fmla="*/ 513378 h 619887"/>
              <a:gd name="connsiteX13" fmla="*/ 8426245 w 11438652"/>
              <a:gd name="connsiteY13" fmla="*/ 326566 h 619887"/>
              <a:gd name="connsiteX14" fmla="*/ 9114503 w 11438652"/>
              <a:gd name="connsiteY14" fmla="*/ 198746 h 619887"/>
              <a:gd name="connsiteX15" fmla="*/ 10003142 w 11438652"/>
              <a:gd name="connsiteY15" fmla="*/ 59718 h 619887"/>
              <a:gd name="connsiteX16" fmla="*/ 10468798 w 11438652"/>
              <a:gd name="connsiteY16" fmla="*/ 14293 h 619887"/>
              <a:gd name="connsiteX17" fmla="*/ 11025710 w 11438652"/>
              <a:gd name="connsiteY17" fmla="*/ 724 h 619887"/>
              <a:gd name="connsiteX18" fmla="*/ 11438652 w 11438652"/>
              <a:gd name="connsiteY18" fmla="*/ 14293 h 619887"/>
              <a:gd name="connsiteX0" fmla="*/ 0 w 11456921"/>
              <a:gd name="connsiteY0" fmla="*/ 405224 h 619887"/>
              <a:gd name="connsiteX1" fmla="*/ 443434 w 11456921"/>
              <a:gd name="connsiteY1" fmla="*/ 331285 h 619887"/>
              <a:gd name="connsiteX2" fmla="*/ 983225 w 11456921"/>
              <a:gd name="connsiteY2" fmla="*/ 267572 h 619887"/>
              <a:gd name="connsiteX3" fmla="*/ 1573161 w 11456921"/>
              <a:gd name="connsiteY3" fmla="*/ 267572 h 619887"/>
              <a:gd name="connsiteX4" fmla="*/ 2025445 w 11456921"/>
              <a:gd name="connsiteY4" fmla="*/ 297069 h 619887"/>
              <a:gd name="connsiteX5" fmla="*/ 2615380 w 11456921"/>
              <a:gd name="connsiteY5" fmla="*/ 316733 h 619887"/>
              <a:gd name="connsiteX6" fmla="*/ 3283974 w 11456921"/>
              <a:gd name="connsiteY6" fmla="*/ 365895 h 619887"/>
              <a:gd name="connsiteX7" fmla="*/ 4041058 w 11456921"/>
              <a:gd name="connsiteY7" fmla="*/ 454385 h 619887"/>
              <a:gd name="connsiteX8" fmla="*/ 4562167 w 11456921"/>
              <a:gd name="connsiteY8" fmla="*/ 493714 h 619887"/>
              <a:gd name="connsiteX9" fmla="*/ 5073445 w 11456921"/>
              <a:gd name="connsiteY9" fmla="*/ 552707 h 619887"/>
              <a:gd name="connsiteX10" fmla="*/ 5712541 w 11456921"/>
              <a:gd name="connsiteY10" fmla="*/ 611701 h 619887"/>
              <a:gd name="connsiteX11" fmla="*/ 6715432 w 11456921"/>
              <a:gd name="connsiteY11" fmla="*/ 611701 h 619887"/>
              <a:gd name="connsiteX12" fmla="*/ 7266038 w 11456921"/>
              <a:gd name="connsiteY12" fmla="*/ 513378 h 619887"/>
              <a:gd name="connsiteX13" fmla="*/ 8426245 w 11456921"/>
              <a:gd name="connsiteY13" fmla="*/ 326566 h 619887"/>
              <a:gd name="connsiteX14" fmla="*/ 9114503 w 11456921"/>
              <a:gd name="connsiteY14" fmla="*/ 198746 h 619887"/>
              <a:gd name="connsiteX15" fmla="*/ 10003142 w 11456921"/>
              <a:gd name="connsiteY15" fmla="*/ 59718 h 619887"/>
              <a:gd name="connsiteX16" fmla="*/ 10468798 w 11456921"/>
              <a:gd name="connsiteY16" fmla="*/ 14293 h 619887"/>
              <a:gd name="connsiteX17" fmla="*/ 11025710 w 11456921"/>
              <a:gd name="connsiteY17" fmla="*/ 724 h 619887"/>
              <a:gd name="connsiteX18" fmla="*/ 11456921 w 11456921"/>
              <a:gd name="connsiteY18" fmla="*/ 14293 h 619887"/>
              <a:gd name="connsiteX0" fmla="*/ 0 w 11432562"/>
              <a:gd name="connsiteY0" fmla="*/ 405224 h 619887"/>
              <a:gd name="connsiteX1" fmla="*/ 443434 w 11432562"/>
              <a:gd name="connsiteY1" fmla="*/ 331285 h 619887"/>
              <a:gd name="connsiteX2" fmla="*/ 983225 w 11432562"/>
              <a:gd name="connsiteY2" fmla="*/ 267572 h 619887"/>
              <a:gd name="connsiteX3" fmla="*/ 1573161 w 11432562"/>
              <a:gd name="connsiteY3" fmla="*/ 267572 h 619887"/>
              <a:gd name="connsiteX4" fmla="*/ 2025445 w 11432562"/>
              <a:gd name="connsiteY4" fmla="*/ 297069 h 619887"/>
              <a:gd name="connsiteX5" fmla="*/ 2615380 w 11432562"/>
              <a:gd name="connsiteY5" fmla="*/ 316733 h 619887"/>
              <a:gd name="connsiteX6" fmla="*/ 3283974 w 11432562"/>
              <a:gd name="connsiteY6" fmla="*/ 365895 h 619887"/>
              <a:gd name="connsiteX7" fmla="*/ 4041058 w 11432562"/>
              <a:gd name="connsiteY7" fmla="*/ 454385 h 619887"/>
              <a:gd name="connsiteX8" fmla="*/ 4562167 w 11432562"/>
              <a:gd name="connsiteY8" fmla="*/ 493714 h 619887"/>
              <a:gd name="connsiteX9" fmla="*/ 5073445 w 11432562"/>
              <a:gd name="connsiteY9" fmla="*/ 552707 h 619887"/>
              <a:gd name="connsiteX10" fmla="*/ 5712541 w 11432562"/>
              <a:gd name="connsiteY10" fmla="*/ 611701 h 619887"/>
              <a:gd name="connsiteX11" fmla="*/ 6715432 w 11432562"/>
              <a:gd name="connsiteY11" fmla="*/ 611701 h 619887"/>
              <a:gd name="connsiteX12" fmla="*/ 7266038 w 11432562"/>
              <a:gd name="connsiteY12" fmla="*/ 513378 h 619887"/>
              <a:gd name="connsiteX13" fmla="*/ 8426245 w 11432562"/>
              <a:gd name="connsiteY13" fmla="*/ 326566 h 619887"/>
              <a:gd name="connsiteX14" fmla="*/ 9114503 w 11432562"/>
              <a:gd name="connsiteY14" fmla="*/ 198746 h 619887"/>
              <a:gd name="connsiteX15" fmla="*/ 10003142 w 11432562"/>
              <a:gd name="connsiteY15" fmla="*/ 59718 h 619887"/>
              <a:gd name="connsiteX16" fmla="*/ 10468798 w 11432562"/>
              <a:gd name="connsiteY16" fmla="*/ 14293 h 619887"/>
              <a:gd name="connsiteX17" fmla="*/ 11025710 w 11432562"/>
              <a:gd name="connsiteY17" fmla="*/ 724 h 619887"/>
              <a:gd name="connsiteX18" fmla="*/ 11432562 w 11432562"/>
              <a:gd name="connsiteY18" fmla="*/ 14293 h 619887"/>
              <a:gd name="connsiteX0" fmla="*/ 0 w 11432562"/>
              <a:gd name="connsiteY0" fmla="*/ 405224 h 619887"/>
              <a:gd name="connsiteX1" fmla="*/ 443434 w 11432562"/>
              <a:gd name="connsiteY1" fmla="*/ 331285 h 619887"/>
              <a:gd name="connsiteX2" fmla="*/ 983225 w 11432562"/>
              <a:gd name="connsiteY2" fmla="*/ 267572 h 619887"/>
              <a:gd name="connsiteX3" fmla="*/ 1573161 w 11432562"/>
              <a:gd name="connsiteY3" fmla="*/ 267572 h 619887"/>
              <a:gd name="connsiteX4" fmla="*/ 2025445 w 11432562"/>
              <a:gd name="connsiteY4" fmla="*/ 297069 h 619887"/>
              <a:gd name="connsiteX5" fmla="*/ 2615380 w 11432562"/>
              <a:gd name="connsiteY5" fmla="*/ 316733 h 619887"/>
              <a:gd name="connsiteX6" fmla="*/ 3283974 w 11432562"/>
              <a:gd name="connsiteY6" fmla="*/ 365895 h 619887"/>
              <a:gd name="connsiteX7" fmla="*/ 4041058 w 11432562"/>
              <a:gd name="connsiteY7" fmla="*/ 454385 h 619887"/>
              <a:gd name="connsiteX8" fmla="*/ 4562167 w 11432562"/>
              <a:gd name="connsiteY8" fmla="*/ 493714 h 619887"/>
              <a:gd name="connsiteX9" fmla="*/ 5073445 w 11432562"/>
              <a:gd name="connsiteY9" fmla="*/ 552707 h 619887"/>
              <a:gd name="connsiteX10" fmla="*/ 5712541 w 11432562"/>
              <a:gd name="connsiteY10" fmla="*/ 611701 h 619887"/>
              <a:gd name="connsiteX11" fmla="*/ 6715432 w 11432562"/>
              <a:gd name="connsiteY11" fmla="*/ 611701 h 619887"/>
              <a:gd name="connsiteX12" fmla="*/ 7266038 w 11432562"/>
              <a:gd name="connsiteY12" fmla="*/ 513378 h 619887"/>
              <a:gd name="connsiteX13" fmla="*/ 8426245 w 11432562"/>
              <a:gd name="connsiteY13" fmla="*/ 326566 h 619887"/>
              <a:gd name="connsiteX14" fmla="*/ 9114503 w 11432562"/>
              <a:gd name="connsiteY14" fmla="*/ 198746 h 619887"/>
              <a:gd name="connsiteX15" fmla="*/ 10003142 w 11432562"/>
              <a:gd name="connsiteY15" fmla="*/ 59718 h 619887"/>
              <a:gd name="connsiteX16" fmla="*/ 10468798 w 11432562"/>
              <a:gd name="connsiteY16" fmla="*/ 14293 h 619887"/>
              <a:gd name="connsiteX17" fmla="*/ 11025710 w 11432562"/>
              <a:gd name="connsiteY17" fmla="*/ 724 h 619887"/>
              <a:gd name="connsiteX18" fmla="*/ 11432562 w 11432562"/>
              <a:gd name="connsiteY18" fmla="*/ 14293 h 619887"/>
              <a:gd name="connsiteX0" fmla="*/ 0 w 11432562"/>
              <a:gd name="connsiteY0" fmla="*/ 405224 h 619887"/>
              <a:gd name="connsiteX1" fmla="*/ 443434 w 11432562"/>
              <a:gd name="connsiteY1" fmla="*/ 331285 h 619887"/>
              <a:gd name="connsiteX2" fmla="*/ 983225 w 11432562"/>
              <a:gd name="connsiteY2" fmla="*/ 267572 h 619887"/>
              <a:gd name="connsiteX3" fmla="*/ 1573161 w 11432562"/>
              <a:gd name="connsiteY3" fmla="*/ 267572 h 619887"/>
              <a:gd name="connsiteX4" fmla="*/ 2025445 w 11432562"/>
              <a:gd name="connsiteY4" fmla="*/ 297069 h 619887"/>
              <a:gd name="connsiteX5" fmla="*/ 2615380 w 11432562"/>
              <a:gd name="connsiteY5" fmla="*/ 316733 h 619887"/>
              <a:gd name="connsiteX6" fmla="*/ 3283974 w 11432562"/>
              <a:gd name="connsiteY6" fmla="*/ 365895 h 619887"/>
              <a:gd name="connsiteX7" fmla="*/ 4041058 w 11432562"/>
              <a:gd name="connsiteY7" fmla="*/ 454385 h 619887"/>
              <a:gd name="connsiteX8" fmla="*/ 4562167 w 11432562"/>
              <a:gd name="connsiteY8" fmla="*/ 493714 h 619887"/>
              <a:gd name="connsiteX9" fmla="*/ 5073445 w 11432562"/>
              <a:gd name="connsiteY9" fmla="*/ 552707 h 619887"/>
              <a:gd name="connsiteX10" fmla="*/ 5712541 w 11432562"/>
              <a:gd name="connsiteY10" fmla="*/ 611701 h 619887"/>
              <a:gd name="connsiteX11" fmla="*/ 6715432 w 11432562"/>
              <a:gd name="connsiteY11" fmla="*/ 611701 h 619887"/>
              <a:gd name="connsiteX12" fmla="*/ 7266038 w 11432562"/>
              <a:gd name="connsiteY12" fmla="*/ 513378 h 619887"/>
              <a:gd name="connsiteX13" fmla="*/ 8426245 w 11432562"/>
              <a:gd name="connsiteY13" fmla="*/ 326566 h 619887"/>
              <a:gd name="connsiteX14" fmla="*/ 9114503 w 11432562"/>
              <a:gd name="connsiteY14" fmla="*/ 198746 h 619887"/>
              <a:gd name="connsiteX15" fmla="*/ 10003142 w 11432562"/>
              <a:gd name="connsiteY15" fmla="*/ 59718 h 619887"/>
              <a:gd name="connsiteX16" fmla="*/ 10468798 w 11432562"/>
              <a:gd name="connsiteY16" fmla="*/ 14293 h 619887"/>
              <a:gd name="connsiteX17" fmla="*/ 11025710 w 11432562"/>
              <a:gd name="connsiteY17" fmla="*/ 724 h 619887"/>
              <a:gd name="connsiteX18" fmla="*/ 11432562 w 11432562"/>
              <a:gd name="connsiteY18" fmla="*/ 14293 h 619887"/>
              <a:gd name="connsiteX0" fmla="*/ 0 w 11432562"/>
              <a:gd name="connsiteY0" fmla="*/ 405224 h 618995"/>
              <a:gd name="connsiteX1" fmla="*/ 443434 w 11432562"/>
              <a:gd name="connsiteY1" fmla="*/ 331285 h 618995"/>
              <a:gd name="connsiteX2" fmla="*/ 983225 w 11432562"/>
              <a:gd name="connsiteY2" fmla="*/ 267572 h 618995"/>
              <a:gd name="connsiteX3" fmla="*/ 1573161 w 11432562"/>
              <a:gd name="connsiteY3" fmla="*/ 267572 h 618995"/>
              <a:gd name="connsiteX4" fmla="*/ 2025445 w 11432562"/>
              <a:gd name="connsiteY4" fmla="*/ 297069 h 618995"/>
              <a:gd name="connsiteX5" fmla="*/ 2615380 w 11432562"/>
              <a:gd name="connsiteY5" fmla="*/ 316733 h 618995"/>
              <a:gd name="connsiteX6" fmla="*/ 3283974 w 11432562"/>
              <a:gd name="connsiteY6" fmla="*/ 365895 h 618995"/>
              <a:gd name="connsiteX7" fmla="*/ 4041058 w 11432562"/>
              <a:gd name="connsiteY7" fmla="*/ 454385 h 618995"/>
              <a:gd name="connsiteX8" fmla="*/ 4562167 w 11432562"/>
              <a:gd name="connsiteY8" fmla="*/ 493714 h 618995"/>
              <a:gd name="connsiteX9" fmla="*/ 5073445 w 11432562"/>
              <a:gd name="connsiteY9" fmla="*/ 552707 h 618995"/>
              <a:gd name="connsiteX10" fmla="*/ 5712541 w 11432562"/>
              <a:gd name="connsiteY10" fmla="*/ 611701 h 618995"/>
              <a:gd name="connsiteX11" fmla="*/ 6715432 w 11432562"/>
              <a:gd name="connsiteY11" fmla="*/ 611701 h 618995"/>
              <a:gd name="connsiteX12" fmla="*/ 7266039 w 11432562"/>
              <a:gd name="connsiteY12" fmla="*/ 525570 h 618995"/>
              <a:gd name="connsiteX13" fmla="*/ 8426245 w 11432562"/>
              <a:gd name="connsiteY13" fmla="*/ 326566 h 618995"/>
              <a:gd name="connsiteX14" fmla="*/ 9114503 w 11432562"/>
              <a:gd name="connsiteY14" fmla="*/ 198746 h 618995"/>
              <a:gd name="connsiteX15" fmla="*/ 10003142 w 11432562"/>
              <a:gd name="connsiteY15" fmla="*/ 59718 h 618995"/>
              <a:gd name="connsiteX16" fmla="*/ 10468798 w 11432562"/>
              <a:gd name="connsiteY16" fmla="*/ 14293 h 618995"/>
              <a:gd name="connsiteX17" fmla="*/ 11025710 w 11432562"/>
              <a:gd name="connsiteY17" fmla="*/ 724 h 618995"/>
              <a:gd name="connsiteX18" fmla="*/ 11432562 w 11432562"/>
              <a:gd name="connsiteY18" fmla="*/ 14293 h 618995"/>
              <a:gd name="connsiteX0" fmla="*/ 0 w 11432562"/>
              <a:gd name="connsiteY0" fmla="*/ 405224 h 620849"/>
              <a:gd name="connsiteX1" fmla="*/ 443434 w 11432562"/>
              <a:gd name="connsiteY1" fmla="*/ 331285 h 620849"/>
              <a:gd name="connsiteX2" fmla="*/ 983225 w 11432562"/>
              <a:gd name="connsiteY2" fmla="*/ 267572 h 620849"/>
              <a:gd name="connsiteX3" fmla="*/ 1573161 w 11432562"/>
              <a:gd name="connsiteY3" fmla="*/ 267572 h 620849"/>
              <a:gd name="connsiteX4" fmla="*/ 2025445 w 11432562"/>
              <a:gd name="connsiteY4" fmla="*/ 297069 h 620849"/>
              <a:gd name="connsiteX5" fmla="*/ 2615380 w 11432562"/>
              <a:gd name="connsiteY5" fmla="*/ 316733 h 620849"/>
              <a:gd name="connsiteX6" fmla="*/ 3283974 w 11432562"/>
              <a:gd name="connsiteY6" fmla="*/ 365895 h 620849"/>
              <a:gd name="connsiteX7" fmla="*/ 4041058 w 11432562"/>
              <a:gd name="connsiteY7" fmla="*/ 454385 h 620849"/>
              <a:gd name="connsiteX8" fmla="*/ 4562167 w 11432562"/>
              <a:gd name="connsiteY8" fmla="*/ 493714 h 620849"/>
              <a:gd name="connsiteX9" fmla="*/ 5073445 w 11432562"/>
              <a:gd name="connsiteY9" fmla="*/ 552707 h 620849"/>
              <a:gd name="connsiteX10" fmla="*/ 5712541 w 11432562"/>
              <a:gd name="connsiteY10" fmla="*/ 611701 h 620849"/>
              <a:gd name="connsiteX11" fmla="*/ 6721518 w 11432562"/>
              <a:gd name="connsiteY11" fmla="*/ 611701 h 620849"/>
              <a:gd name="connsiteX12" fmla="*/ 7266039 w 11432562"/>
              <a:gd name="connsiteY12" fmla="*/ 525570 h 620849"/>
              <a:gd name="connsiteX13" fmla="*/ 8426245 w 11432562"/>
              <a:gd name="connsiteY13" fmla="*/ 326566 h 620849"/>
              <a:gd name="connsiteX14" fmla="*/ 9114503 w 11432562"/>
              <a:gd name="connsiteY14" fmla="*/ 198746 h 620849"/>
              <a:gd name="connsiteX15" fmla="*/ 10003142 w 11432562"/>
              <a:gd name="connsiteY15" fmla="*/ 59718 h 620849"/>
              <a:gd name="connsiteX16" fmla="*/ 10468798 w 11432562"/>
              <a:gd name="connsiteY16" fmla="*/ 14293 h 620849"/>
              <a:gd name="connsiteX17" fmla="*/ 11025710 w 11432562"/>
              <a:gd name="connsiteY17" fmla="*/ 724 h 620849"/>
              <a:gd name="connsiteX18" fmla="*/ 11432562 w 11432562"/>
              <a:gd name="connsiteY18" fmla="*/ 14293 h 620849"/>
              <a:gd name="connsiteX0" fmla="*/ 0 w 11432562"/>
              <a:gd name="connsiteY0" fmla="*/ 405224 h 618497"/>
              <a:gd name="connsiteX1" fmla="*/ 443434 w 11432562"/>
              <a:gd name="connsiteY1" fmla="*/ 331285 h 618497"/>
              <a:gd name="connsiteX2" fmla="*/ 983225 w 11432562"/>
              <a:gd name="connsiteY2" fmla="*/ 267572 h 618497"/>
              <a:gd name="connsiteX3" fmla="*/ 1573161 w 11432562"/>
              <a:gd name="connsiteY3" fmla="*/ 267572 h 618497"/>
              <a:gd name="connsiteX4" fmla="*/ 2025445 w 11432562"/>
              <a:gd name="connsiteY4" fmla="*/ 297069 h 618497"/>
              <a:gd name="connsiteX5" fmla="*/ 2615380 w 11432562"/>
              <a:gd name="connsiteY5" fmla="*/ 316733 h 618497"/>
              <a:gd name="connsiteX6" fmla="*/ 3283974 w 11432562"/>
              <a:gd name="connsiteY6" fmla="*/ 365895 h 618497"/>
              <a:gd name="connsiteX7" fmla="*/ 4041058 w 11432562"/>
              <a:gd name="connsiteY7" fmla="*/ 454385 h 618497"/>
              <a:gd name="connsiteX8" fmla="*/ 4562167 w 11432562"/>
              <a:gd name="connsiteY8" fmla="*/ 493714 h 618497"/>
              <a:gd name="connsiteX9" fmla="*/ 5073445 w 11432562"/>
              <a:gd name="connsiteY9" fmla="*/ 552707 h 618497"/>
              <a:gd name="connsiteX10" fmla="*/ 5712541 w 11432562"/>
              <a:gd name="connsiteY10" fmla="*/ 611701 h 618497"/>
              <a:gd name="connsiteX11" fmla="*/ 6721518 w 11432562"/>
              <a:gd name="connsiteY11" fmla="*/ 611701 h 618497"/>
              <a:gd name="connsiteX12" fmla="*/ 7266039 w 11432562"/>
              <a:gd name="connsiteY12" fmla="*/ 525570 h 618497"/>
              <a:gd name="connsiteX13" fmla="*/ 8426245 w 11432562"/>
              <a:gd name="connsiteY13" fmla="*/ 326566 h 618497"/>
              <a:gd name="connsiteX14" fmla="*/ 9114503 w 11432562"/>
              <a:gd name="connsiteY14" fmla="*/ 198746 h 618497"/>
              <a:gd name="connsiteX15" fmla="*/ 10003142 w 11432562"/>
              <a:gd name="connsiteY15" fmla="*/ 59718 h 618497"/>
              <a:gd name="connsiteX16" fmla="*/ 10468798 w 11432562"/>
              <a:gd name="connsiteY16" fmla="*/ 14293 h 618497"/>
              <a:gd name="connsiteX17" fmla="*/ 11025710 w 11432562"/>
              <a:gd name="connsiteY17" fmla="*/ 724 h 618497"/>
              <a:gd name="connsiteX18" fmla="*/ 11432562 w 11432562"/>
              <a:gd name="connsiteY18" fmla="*/ 14293 h 618497"/>
              <a:gd name="connsiteX0" fmla="*/ 0 w 11432562"/>
              <a:gd name="connsiteY0" fmla="*/ 405224 h 622358"/>
              <a:gd name="connsiteX1" fmla="*/ 443434 w 11432562"/>
              <a:gd name="connsiteY1" fmla="*/ 331285 h 622358"/>
              <a:gd name="connsiteX2" fmla="*/ 983225 w 11432562"/>
              <a:gd name="connsiteY2" fmla="*/ 267572 h 622358"/>
              <a:gd name="connsiteX3" fmla="*/ 1573161 w 11432562"/>
              <a:gd name="connsiteY3" fmla="*/ 267572 h 622358"/>
              <a:gd name="connsiteX4" fmla="*/ 2025445 w 11432562"/>
              <a:gd name="connsiteY4" fmla="*/ 297069 h 622358"/>
              <a:gd name="connsiteX5" fmla="*/ 2615380 w 11432562"/>
              <a:gd name="connsiteY5" fmla="*/ 316733 h 622358"/>
              <a:gd name="connsiteX6" fmla="*/ 3283974 w 11432562"/>
              <a:gd name="connsiteY6" fmla="*/ 365895 h 622358"/>
              <a:gd name="connsiteX7" fmla="*/ 4041058 w 11432562"/>
              <a:gd name="connsiteY7" fmla="*/ 454385 h 622358"/>
              <a:gd name="connsiteX8" fmla="*/ 4562167 w 11432562"/>
              <a:gd name="connsiteY8" fmla="*/ 493714 h 622358"/>
              <a:gd name="connsiteX9" fmla="*/ 5073445 w 11432562"/>
              <a:gd name="connsiteY9" fmla="*/ 552707 h 622358"/>
              <a:gd name="connsiteX10" fmla="*/ 5712541 w 11432562"/>
              <a:gd name="connsiteY10" fmla="*/ 611701 h 622358"/>
              <a:gd name="connsiteX11" fmla="*/ 6733692 w 11432562"/>
              <a:gd name="connsiteY11" fmla="*/ 617797 h 622358"/>
              <a:gd name="connsiteX12" fmla="*/ 7266039 w 11432562"/>
              <a:gd name="connsiteY12" fmla="*/ 525570 h 622358"/>
              <a:gd name="connsiteX13" fmla="*/ 8426245 w 11432562"/>
              <a:gd name="connsiteY13" fmla="*/ 326566 h 622358"/>
              <a:gd name="connsiteX14" fmla="*/ 9114503 w 11432562"/>
              <a:gd name="connsiteY14" fmla="*/ 198746 h 622358"/>
              <a:gd name="connsiteX15" fmla="*/ 10003142 w 11432562"/>
              <a:gd name="connsiteY15" fmla="*/ 59718 h 622358"/>
              <a:gd name="connsiteX16" fmla="*/ 10468798 w 11432562"/>
              <a:gd name="connsiteY16" fmla="*/ 14293 h 622358"/>
              <a:gd name="connsiteX17" fmla="*/ 11025710 w 11432562"/>
              <a:gd name="connsiteY17" fmla="*/ 724 h 622358"/>
              <a:gd name="connsiteX18" fmla="*/ 11432562 w 11432562"/>
              <a:gd name="connsiteY18" fmla="*/ 14293 h 622358"/>
              <a:gd name="connsiteX0" fmla="*/ 0 w 11432562"/>
              <a:gd name="connsiteY0" fmla="*/ 405224 h 627166"/>
              <a:gd name="connsiteX1" fmla="*/ 443434 w 11432562"/>
              <a:gd name="connsiteY1" fmla="*/ 331285 h 627166"/>
              <a:gd name="connsiteX2" fmla="*/ 983225 w 11432562"/>
              <a:gd name="connsiteY2" fmla="*/ 267572 h 627166"/>
              <a:gd name="connsiteX3" fmla="*/ 1573161 w 11432562"/>
              <a:gd name="connsiteY3" fmla="*/ 267572 h 627166"/>
              <a:gd name="connsiteX4" fmla="*/ 2025445 w 11432562"/>
              <a:gd name="connsiteY4" fmla="*/ 297069 h 627166"/>
              <a:gd name="connsiteX5" fmla="*/ 2615380 w 11432562"/>
              <a:gd name="connsiteY5" fmla="*/ 316733 h 627166"/>
              <a:gd name="connsiteX6" fmla="*/ 3283974 w 11432562"/>
              <a:gd name="connsiteY6" fmla="*/ 365895 h 627166"/>
              <a:gd name="connsiteX7" fmla="*/ 4041058 w 11432562"/>
              <a:gd name="connsiteY7" fmla="*/ 454385 h 627166"/>
              <a:gd name="connsiteX8" fmla="*/ 4562167 w 11432562"/>
              <a:gd name="connsiteY8" fmla="*/ 493714 h 627166"/>
              <a:gd name="connsiteX9" fmla="*/ 5073445 w 11432562"/>
              <a:gd name="connsiteY9" fmla="*/ 552707 h 627166"/>
              <a:gd name="connsiteX10" fmla="*/ 5712541 w 11432562"/>
              <a:gd name="connsiteY10" fmla="*/ 611701 h 627166"/>
              <a:gd name="connsiteX11" fmla="*/ 6727606 w 11432562"/>
              <a:gd name="connsiteY11" fmla="*/ 623893 h 627166"/>
              <a:gd name="connsiteX12" fmla="*/ 7266039 w 11432562"/>
              <a:gd name="connsiteY12" fmla="*/ 525570 h 627166"/>
              <a:gd name="connsiteX13" fmla="*/ 8426245 w 11432562"/>
              <a:gd name="connsiteY13" fmla="*/ 326566 h 627166"/>
              <a:gd name="connsiteX14" fmla="*/ 9114503 w 11432562"/>
              <a:gd name="connsiteY14" fmla="*/ 198746 h 627166"/>
              <a:gd name="connsiteX15" fmla="*/ 10003142 w 11432562"/>
              <a:gd name="connsiteY15" fmla="*/ 59718 h 627166"/>
              <a:gd name="connsiteX16" fmla="*/ 10468798 w 11432562"/>
              <a:gd name="connsiteY16" fmla="*/ 14293 h 627166"/>
              <a:gd name="connsiteX17" fmla="*/ 11025710 w 11432562"/>
              <a:gd name="connsiteY17" fmla="*/ 724 h 627166"/>
              <a:gd name="connsiteX18" fmla="*/ 11432562 w 11432562"/>
              <a:gd name="connsiteY18" fmla="*/ 14293 h 627166"/>
              <a:gd name="connsiteX0" fmla="*/ 0 w 11432562"/>
              <a:gd name="connsiteY0" fmla="*/ 405224 h 635218"/>
              <a:gd name="connsiteX1" fmla="*/ 443434 w 11432562"/>
              <a:gd name="connsiteY1" fmla="*/ 331285 h 635218"/>
              <a:gd name="connsiteX2" fmla="*/ 983225 w 11432562"/>
              <a:gd name="connsiteY2" fmla="*/ 267572 h 635218"/>
              <a:gd name="connsiteX3" fmla="*/ 1573161 w 11432562"/>
              <a:gd name="connsiteY3" fmla="*/ 267572 h 635218"/>
              <a:gd name="connsiteX4" fmla="*/ 2025445 w 11432562"/>
              <a:gd name="connsiteY4" fmla="*/ 297069 h 635218"/>
              <a:gd name="connsiteX5" fmla="*/ 2615380 w 11432562"/>
              <a:gd name="connsiteY5" fmla="*/ 316733 h 635218"/>
              <a:gd name="connsiteX6" fmla="*/ 3283974 w 11432562"/>
              <a:gd name="connsiteY6" fmla="*/ 365895 h 635218"/>
              <a:gd name="connsiteX7" fmla="*/ 4041058 w 11432562"/>
              <a:gd name="connsiteY7" fmla="*/ 454385 h 635218"/>
              <a:gd name="connsiteX8" fmla="*/ 4562167 w 11432562"/>
              <a:gd name="connsiteY8" fmla="*/ 493714 h 635218"/>
              <a:gd name="connsiteX9" fmla="*/ 5073445 w 11432562"/>
              <a:gd name="connsiteY9" fmla="*/ 552707 h 635218"/>
              <a:gd name="connsiteX10" fmla="*/ 5712541 w 11432562"/>
              <a:gd name="connsiteY10" fmla="*/ 611701 h 635218"/>
              <a:gd name="connsiteX11" fmla="*/ 6727606 w 11432562"/>
              <a:gd name="connsiteY11" fmla="*/ 623893 h 635218"/>
              <a:gd name="connsiteX12" fmla="*/ 7266039 w 11432562"/>
              <a:gd name="connsiteY12" fmla="*/ 525570 h 635218"/>
              <a:gd name="connsiteX13" fmla="*/ 8426245 w 11432562"/>
              <a:gd name="connsiteY13" fmla="*/ 326566 h 635218"/>
              <a:gd name="connsiteX14" fmla="*/ 9114503 w 11432562"/>
              <a:gd name="connsiteY14" fmla="*/ 198746 h 635218"/>
              <a:gd name="connsiteX15" fmla="*/ 10003142 w 11432562"/>
              <a:gd name="connsiteY15" fmla="*/ 59718 h 635218"/>
              <a:gd name="connsiteX16" fmla="*/ 10468798 w 11432562"/>
              <a:gd name="connsiteY16" fmla="*/ 14293 h 635218"/>
              <a:gd name="connsiteX17" fmla="*/ 11025710 w 11432562"/>
              <a:gd name="connsiteY17" fmla="*/ 724 h 635218"/>
              <a:gd name="connsiteX18" fmla="*/ 11432562 w 11432562"/>
              <a:gd name="connsiteY18" fmla="*/ 14293 h 635218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62167 w 11432562"/>
              <a:gd name="connsiteY8" fmla="*/ 49371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62167 w 11432562"/>
              <a:gd name="connsiteY8" fmla="*/ 49371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62167 w 11432562"/>
              <a:gd name="connsiteY8" fmla="*/ 49371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62167 w 11432562"/>
              <a:gd name="connsiteY8" fmla="*/ 48863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62167 w 11432562"/>
              <a:gd name="connsiteY8" fmla="*/ 48863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62167 w 11432562"/>
              <a:gd name="connsiteY8" fmla="*/ 48863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52023 w 11432562"/>
              <a:gd name="connsiteY8" fmla="*/ 50895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52023 w 11432562"/>
              <a:gd name="connsiteY8" fmla="*/ 50895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52023 w 11432562"/>
              <a:gd name="connsiteY8" fmla="*/ 50895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21993"/>
              <a:gd name="connsiteX1" fmla="*/ 443434 w 11432562"/>
              <a:gd name="connsiteY1" fmla="*/ 331285 h 621993"/>
              <a:gd name="connsiteX2" fmla="*/ 983225 w 11432562"/>
              <a:gd name="connsiteY2" fmla="*/ 267572 h 621993"/>
              <a:gd name="connsiteX3" fmla="*/ 1573161 w 11432562"/>
              <a:gd name="connsiteY3" fmla="*/ 267572 h 621993"/>
              <a:gd name="connsiteX4" fmla="*/ 2025445 w 11432562"/>
              <a:gd name="connsiteY4" fmla="*/ 297069 h 621993"/>
              <a:gd name="connsiteX5" fmla="*/ 2615380 w 11432562"/>
              <a:gd name="connsiteY5" fmla="*/ 316733 h 621993"/>
              <a:gd name="connsiteX6" fmla="*/ 3283974 w 11432562"/>
              <a:gd name="connsiteY6" fmla="*/ 365895 h 621993"/>
              <a:gd name="connsiteX7" fmla="*/ 4041058 w 11432562"/>
              <a:gd name="connsiteY7" fmla="*/ 454385 h 621993"/>
              <a:gd name="connsiteX8" fmla="*/ 4552023 w 11432562"/>
              <a:gd name="connsiteY8" fmla="*/ 508954 h 621993"/>
              <a:gd name="connsiteX9" fmla="*/ 5073445 w 11432562"/>
              <a:gd name="connsiteY9" fmla="*/ 552707 h 621993"/>
              <a:gd name="connsiteX10" fmla="*/ 5712541 w 11432562"/>
              <a:gd name="connsiteY10" fmla="*/ 611701 h 621993"/>
              <a:gd name="connsiteX11" fmla="*/ 6727606 w 11432562"/>
              <a:gd name="connsiteY11" fmla="*/ 605605 h 621993"/>
              <a:gd name="connsiteX12" fmla="*/ 7266039 w 11432562"/>
              <a:gd name="connsiteY12" fmla="*/ 525570 h 621993"/>
              <a:gd name="connsiteX13" fmla="*/ 8426245 w 11432562"/>
              <a:gd name="connsiteY13" fmla="*/ 326566 h 621993"/>
              <a:gd name="connsiteX14" fmla="*/ 9114503 w 11432562"/>
              <a:gd name="connsiteY14" fmla="*/ 198746 h 621993"/>
              <a:gd name="connsiteX15" fmla="*/ 10003142 w 11432562"/>
              <a:gd name="connsiteY15" fmla="*/ 59718 h 621993"/>
              <a:gd name="connsiteX16" fmla="*/ 10468798 w 11432562"/>
              <a:gd name="connsiteY16" fmla="*/ 14293 h 621993"/>
              <a:gd name="connsiteX17" fmla="*/ 11025710 w 11432562"/>
              <a:gd name="connsiteY17" fmla="*/ 724 h 621993"/>
              <a:gd name="connsiteX18" fmla="*/ 11432562 w 11432562"/>
              <a:gd name="connsiteY18" fmla="*/ 14293 h 621993"/>
              <a:gd name="connsiteX0" fmla="*/ 0 w 11432562"/>
              <a:gd name="connsiteY0" fmla="*/ 405224 h 617522"/>
              <a:gd name="connsiteX1" fmla="*/ 443434 w 11432562"/>
              <a:gd name="connsiteY1" fmla="*/ 331285 h 617522"/>
              <a:gd name="connsiteX2" fmla="*/ 983225 w 11432562"/>
              <a:gd name="connsiteY2" fmla="*/ 267572 h 617522"/>
              <a:gd name="connsiteX3" fmla="*/ 1573161 w 11432562"/>
              <a:gd name="connsiteY3" fmla="*/ 267572 h 617522"/>
              <a:gd name="connsiteX4" fmla="*/ 2025445 w 11432562"/>
              <a:gd name="connsiteY4" fmla="*/ 297069 h 617522"/>
              <a:gd name="connsiteX5" fmla="*/ 2615380 w 11432562"/>
              <a:gd name="connsiteY5" fmla="*/ 316733 h 617522"/>
              <a:gd name="connsiteX6" fmla="*/ 3283974 w 11432562"/>
              <a:gd name="connsiteY6" fmla="*/ 365895 h 617522"/>
              <a:gd name="connsiteX7" fmla="*/ 4041058 w 11432562"/>
              <a:gd name="connsiteY7" fmla="*/ 454385 h 617522"/>
              <a:gd name="connsiteX8" fmla="*/ 4552023 w 11432562"/>
              <a:gd name="connsiteY8" fmla="*/ 508954 h 617522"/>
              <a:gd name="connsiteX9" fmla="*/ 5073445 w 11432562"/>
              <a:gd name="connsiteY9" fmla="*/ 552707 h 617522"/>
              <a:gd name="connsiteX10" fmla="*/ 5712541 w 11432562"/>
              <a:gd name="connsiteY10" fmla="*/ 611701 h 617522"/>
              <a:gd name="connsiteX11" fmla="*/ 6727606 w 11432562"/>
              <a:gd name="connsiteY11" fmla="*/ 605605 h 617522"/>
              <a:gd name="connsiteX12" fmla="*/ 7266039 w 11432562"/>
              <a:gd name="connsiteY12" fmla="*/ 525570 h 617522"/>
              <a:gd name="connsiteX13" fmla="*/ 8426245 w 11432562"/>
              <a:gd name="connsiteY13" fmla="*/ 326566 h 617522"/>
              <a:gd name="connsiteX14" fmla="*/ 9114503 w 11432562"/>
              <a:gd name="connsiteY14" fmla="*/ 198746 h 617522"/>
              <a:gd name="connsiteX15" fmla="*/ 10003142 w 11432562"/>
              <a:gd name="connsiteY15" fmla="*/ 59718 h 617522"/>
              <a:gd name="connsiteX16" fmla="*/ 10468798 w 11432562"/>
              <a:gd name="connsiteY16" fmla="*/ 14293 h 617522"/>
              <a:gd name="connsiteX17" fmla="*/ 11025710 w 11432562"/>
              <a:gd name="connsiteY17" fmla="*/ 724 h 617522"/>
              <a:gd name="connsiteX18" fmla="*/ 11432562 w 11432562"/>
              <a:gd name="connsiteY18" fmla="*/ 14293 h 617522"/>
              <a:gd name="connsiteX0" fmla="*/ 0 w 11432562"/>
              <a:gd name="connsiteY0" fmla="*/ 405224 h 612208"/>
              <a:gd name="connsiteX1" fmla="*/ 443434 w 11432562"/>
              <a:gd name="connsiteY1" fmla="*/ 331285 h 612208"/>
              <a:gd name="connsiteX2" fmla="*/ 983225 w 11432562"/>
              <a:gd name="connsiteY2" fmla="*/ 267572 h 612208"/>
              <a:gd name="connsiteX3" fmla="*/ 1573161 w 11432562"/>
              <a:gd name="connsiteY3" fmla="*/ 267572 h 612208"/>
              <a:gd name="connsiteX4" fmla="*/ 2025445 w 11432562"/>
              <a:gd name="connsiteY4" fmla="*/ 297069 h 612208"/>
              <a:gd name="connsiteX5" fmla="*/ 2615380 w 11432562"/>
              <a:gd name="connsiteY5" fmla="*/ 316733 h 612208"/>
              <a:gd name="connsiteX6" fmla="*/ 3283974 w 11432562"/>
              <a:gd name="connsiteY6" fmla="*/ 365895 h 612208"/>
              <a:gd name="connsiteX7" fmla="*/ 4041058 w 11432562"/>
              <a:gd name="connsiteY7" fmla="*/ 454385 h 612208"/>
              <a:gd name="connsiteX8" fmla="*/ 4552023 w 11432562"/>
              <a:gd name="connsiteY8" fmla="*/ 508954 h 612208"/>
              <a:gd name="connsiteX9" fmla="*/ 5073445 w 11432562"/>
              <a:gd name="connsiteY9" fmla="*/ 552707 h 612208"/>
              <a:gd name="connsiteX10" fmla="*/ 5702396 w 11432562"/>
              <a:gd name="connsiteY10" fmla="*/ 601541 h 612208"/>
              <a:gd name="connsiteX11" fmla="*/ 6727606 w 11432562"/>
              <a:gd name="connsiteY11" fmla="*/ 605605 h 612208"/>
              <a:gd name="connsiteX12" fmla="*/ 7266039 w 11432562"/>
              <a:gd name="connsiteY12" fmla="*/ 525570 h 612208"/>
              <a:gd name="connsiteX13" fmla="*/ 8426245 w 11432562"/>
              <a:gd name="connsiteY13" fmla="*/ 326566 h 612208"/>
              <a:gd name="connsiteX14" fmla="*/ 9114503 w 11432562"/>
              <a:gd name="connsiteY14" fmla="*/ 198746 h 612208"/>
              <a:gd name="connsiteX15" fmla="*/ 10003142 w 11432562"/>
              <a:gd name="connsiteY15" fmla="*/ 59718 h 612208"/>
              <a:gd name="connsiteX16" fmla="*/ 10468798 w 11432562"/>
              <a:gd name="connsiteY16" fmla="*/ 14293 h 612208"/>
              <a:gd name="connsiteX17" fmla="*/ 11025710 w 11432562"/>
              <a:gd name="connsiteY17" fmla="*/ 724 h 612208"/>
              <a:gd name="connsiteX18" fmla="*/ 11432562 w 11432562"/>
              <a:gd name="connsiteY18" fmla="*/ 14293 h 612208"/>
              <a:gd name="connsiteX0" fmla="*/ 0 w 11432562"/>
              <a:gd name="connsiteY0" fmla="*/ 405224 h 611989"/>
              <a:gd name="connsiteX1" fmla="*/ 443434 w 11432562"/>
              <a:gd name="connsiteY1" fmla="*/ 331285 h 611989"/>
              <a:gd name="connsiteX2" fmla="*/ 983225 w 11432562"/>
              <a:gd name="connsiteY2" fmla="*/ 267572 h 611989"/>
              <a:gd name="connsiteX3" fmla="*/ 1573161 w 11432562"/>
              <a:gd name="connsiteY3" fmla="*/ 267572 h 611989"/>
              <a:gd name="connsiteX4" fmla="*/ 2025445 w 11432562"/>
              <a:gd name="connsiteY4" fmla="*/ 297069 h 611989"/>
              <a:gd name="connsiteX5" fmla="*/ 2615380 w 11432562"/>
              <a:gd name="connsiteY5" fmla="*/ 316733 h 611989"/>
              <a:gd name="connsiteX6" fmla="*/ 3283974 w 11432562"/>
              <a:gd name="connsiteY6" fmla="*/ 365895 h 611989"/>
              <a:gd name="connsiteX7" fmla="*/ 4041058 w 11432562"/>
              <a:gd name="connsiteY7" fmla="*/ 454385 h 611989"/>
              <a:gd name="connsiteX8" fmla="*/ 4552023 w 11432562"/>
              <a:gd name="connsiteY8" fmla="*/ 508954 h 611989"/>
              <a:gd name="connsiteX9" fmla="*/ 5114022 w 11432562"/>
              <a:gd name="connsiteY9" fmla="*/ 557787 h 611989"/>
              <a:gd name="connsiteX10" fmla="*/ 5702396 w 11432562"/>
              <a:gd name="connsiteY10" fmla="*/ 601541 h 611989"/>
              <a:gd name="connsiteX11" fmla="*/ 6727606 w 11432562"/>
              <a:gd name="connsiteY11" fmla="*/ 605605 h 611989"/>
              <a:gd name="connsiteX12" fmla="*/ 7266039 w 11432562"/>
              <a:gd name="connsiteY12" fmla="*/ 525570 h 611989"/>
              <a:gd name="connsiteX13" fmla="*/ 8426245 w 11432562"/>
              <a:gd name="connsiteY13" fmla="*/ 326566 h 611989"/>
              <a:gd name="connsiteX14" fmla="*/ 9114503 w 11432562"/>
              <a:gd name="connsiteY14" fmla="*/ 198746 h 611989"/>
              <a:gd name="connsiteX15" fmla="*/ 10003142 w 11432562"/>
              <a:gd name="connsiteY15" fmla="*/ 59718 h 611989"/>
              <a:gd name="connsiteX16" fmla="*/ 10468798 w 11432562"/>
              <a:gd name="connsiteY16" fmla="*/ 14293 h 611989"/>
              <a:gd name="connsiteX17" fmla="*/ 11025710 w 11432562"/>
              <a:gd name="connsiteY17" fmla="*/ 724 h 611989"/>
              <a:gd name="connsiteX18" fmla="*/ 11432562 w 11432562"/>
              <a:gd name="connsiteY18" fmla="*/ 14293 h 611989"/>
              <a:gd name="connsiteX0" fmla="*/ 0 w 11432562"/>
              <a:gd name="connsiteY0" fmla="*/ 405224 h 611989"/>
              <a:gd name="connsiteX1" fmla="*/ 443434 w 11432562"/>
              <a:gd name="connsiteY1" fmla="*/ 331285 h 611989"/>
              <a:gd name="connsiteX2" fmla="*/ 983225 w 11432562"/>
              <a:gd name="connsiteY2" fmla="*/ 267572 h 611989"/>
              <a:gd name="connsiteX3" fmla="*/ 1573161 w 11432562"/>
              <a:gd name="connsiteY3" fmla="*/ 267572 h 611989"/>
              <a:gd name="connsiteX4" fmla="*/ 2025445 w 11432562"/>
              <a:gd name="connsiteY4" fmla="*/ 297069 h 611989"/>
              <a:gd name="connsiteX5" fmla="*/ 2615380 w 11432562"/>
              <a:gd name="connsiteY5" fmla="*/ 316733 h 611989"/>
              <a:gd name="connsiteX6" fmla="*/ 3283974 w 11432562"/>
              <a:gd name="connsiteY6" fmla="*/ 365895 h 611989"/>
              <a:gd name="connsiteX7" fmla="*/ 4041058 w 11432562"/>
              <a:gd name="connsiteY7" fmla="*/ 454385 h 611989"/>
              <a:gd name="connsiteX8" fmla="*/ 4552023 w 11432562"/>
              <a:gd name="connsiteY8" fmla="*/ 508954 h 611989"/>
              <a:gd name="connsiteX9" fmla="*/ 5114022 w 11432562"/>
              <a:gd name="connsiteY9" fmla="*/ 557787 h 611989"/>
              <a:gd name="connsiteX10" fmla="*/ 5702396 w 11432562"/>
              <a:gd name="connsiteY10" fmla="*/ 601541 h 611989"/>
              <a:gd name="connsiteX11" fmla="*/ 6727606 w 11432562"/>
              <a:gd name="connsiteY11" fmla="*/ 605605 h 611989"/>
              <a:gd name="connsiteX12" fmla="*/ 7266039 w 11432562"/>
              <a:gd name="connsiteY12" fmla="*/ 525570 h 611989"/>
              <a:gd name="connsiteX13" fmla="*/ 8426245 w 11432562"/>
              <a:gd name="connsiteY13" fmla="*/ 326566 h 611989"/>
              <a:gd name="connsiteX14" fmla="*/ 9114503 w 11432562"/>
              <a:gd name="connsiteY14" fmla="*/ 198746 h 611989"/>
              <a:gd name="connsiteX15" fmla="*/ 10003142 w 11432562"/>
              <a:gd name="connsiteY15" fmla="*/ 59718 h 611989"/>
              <a:gd name="connsiteX16" fmla="*/ 10468798 w 11432562"/>
              <a:gd name="connsiteY16" fmla="*/ 14293 h 611989"/>
              <a:gd name="connsiteX17" fmla="*/ 11025710 w 11432562"/>
              <a:gd name="connsiteY17" fmla="*/ 724 h 611989"/>
              <a:gd name="connsiteX18" fmla="*/ 11432562 w 11432562"/>
              <a:gd name="connsiteY18" fmla="*/ 14293 h 611989"/>
              <a:gd name="connsiteX0" fmla="*/ 0 w 11432562"/>
              <a:gd name="connsiteY0" fmla="*/ 405224 h 611989"/>
              <a:gd name="connsiteX1" fmla="*/ 443434 w 11432562"/>
              <a:gd name="connsiteY1" fmla="*/ 331285 h 611989"/>
              <a:gd name="connsiteX2" fmla="*/ 983225 w 11432562"/>
              <a:gd name="connsiteY2" fmla="*/ 267572 h 611989"/>
              <a:gd name="connsiteX3" fmla="*/ 1573161 w 11432562"/>
              <a:gd name="connsiteY3" fmla="*/ 267572 h 611989"/>
              <a:gd name="connsiteX4" fmla="*/ 2007185 w 11432562"/>
              <a:gd name="connsiteY4" fmla="*/ 278781 h 611989"/>
              <a:gd name="connsiteX5" fmla="*/ 2615380 w 11432562"/>
              <a:gd name="connsiteY5" fmla="*/ 316733 h 611989"/>
              <a:gd name="connsiteX6" fmla="*/ 3283974 w 11432562"/>
              <a:gd name="connsiteY6" fmla="*/ 365895 h 611989"/>
              <a:gd name="connsiteX7" fmla="*/ 4041058 w 11432562"/>
              <a:gd name="connsiteY7" fmla="*/ 454385 h 611989"/>
              <a:gd name="connsiteX8" fmla="*/ 4552023 w 11432562"/>
              <a:gd name="connsiteY8" fmla="*/ 508954 h 611989"/>
              <a:gd name="connsiteX9" fmla="*/ 5114022 w 11432562"/>
              <a:gd name="connsiteY9" fmla="*/ 557787 h 611989"/>
              <a:gd name="connsiteX10" fmla="*/ 5702396 w 11432562"/>
              <a:gd name="connsiteY10" fmla="*/ 601541 h 611989"/>
              <a:gd name="connsiteX11" fmla="*/ 6727606 w 11432562"/>
              <a:gd name="connsiteY11" fmla="*/ 605605 h 611989"/>
              <a:gd name="connsiteX12" fmla="*/ 7266039 w 11432562"/>
              <a:gd name="connsiteY12" fmla="*/ 525570 h 611989"/>
              <a:gd name="connsiteX13" fmla="*/ 8426245 w 11432562"/>
              <a:gd name="connsiteY13" fmla="*/ 326566 h 611989"/>
              <a:gd name="connsiteX14" fmla="*/ 9114503 w 11432562"/>
              <a:gd name="connsiteY14" fmla="*/ 198746 h 611989"/>
              <a:gd name="connsiteX15" fmla="*/ 10003142 w 11432562"/>
              <a:gd name="connsiteY15" fmla="*/ 59718 h 611989"/>
              <a:gd name="connsiteX16" fmla="*/ 10468798 w 11432562"/>
              <a:gd name="connsiteY16" fmla="*/ 14293 h 611989"/>
              <a:gd name="connsiteX17" fmla="*/ 11025710 w 11432562"/>
              <a:gd name="connsiteY17" fmla="*/ 724 h 611989"/>
              <a:gd name="connsiteX18" fmla="*/ 11432562 w 11432562"/>
              <a:gd name="connsiteY18" fmla="*/ 14293 h 611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32562" h="611989">
                <a:moveTo>
                  <a:pt x="0" y="405224"/>
                </a:moveTo>
                <a:cubicBezTo>
                  <a:pt x="144206" y="367533"/>
                  <a:pt x="279563" y="354227"/>
                  <a:pt x="443434" y="331285"/>
                </a:cubicBezTo>
                <a:cubicBezTo>
                  <a:pt x="607305" y="308343"/>
                  <a:pt x="794937" y="278191"/>
                  <a:pt x="983225" y="267572"/>
                </a:cubicBezTo>
                <a:cubicBezTo>
                  <a:pt x="1171513" y="256953"/>
                  <a:pt x="1402501" y="265704"/>
                  <a:pt x="1573161" y="267572"/>
                </a:cubicBezTo>
                <a:cubicBezTo>
                  <a:pt x="1743821" y="269440"/>
                  <a:pt x="1833482" y="270588"/>
                  <a:pt x="2007185" y="278781"/>
                </a:cubicBezTo>
                <a:cubicBezTo>
                  <a:pt x="2180888" y="286974"/>
                  <a:pt x="2402582" y="302214"/>
                  <a:pt x="2615380" y="316733"/>
                </a:cubicBezTo>
                <a:cubicBezTo>
                  <a:pt x="2828178" y="331252"/>
                  <a:pt x="3046361" y="342953"/>
                  <a:pt x="3283974" y="365895"/>
                </a:cubicBezTo>
                <a:cubicBezTo>
                  <a:pt x="3521587" y="388837"/>
                  <a:pt x="3829716" y="430542"/>
                  <a:pt x="4041058" y="454385"/>
                </a:cubicBezTo>
                <a:lnTo>
                  <a:pt x="4552023" y="508954"/>
                </a:lnTo>
                <a:lnTo>
                  <a:pt x="5114022" y="557787"/>
                </a:lnTo>
                <a:cubicBezTo>
                  <a:pt x="5305751" y="573218"/>
                  <a:pt x="5433465" y="593571"/>
                  <a:pt x="5702396" y="601541"/>
                </a:cubicBezTo>
                <a:cubicBezTo>
                  <a:pt x="5971327" y="609511"/>
                  <a:pt x="6466999" y="618267"/>
                  <a:pt x="6727606" y="605605"/>
                </a:cubicBezTo>
                <a:cubicBezTo>
                  <a:pt x="6988213" y="592943"/>
                  <a:pt x="7266039" y="525570"/>
                  <a:pt x="7266039" y="525570"/>
                </a:cubicBezTo>
                <a:lnTo>
                  <a:pt x="8426245" y="326566"/>
                </a:lnTo>
                <a:cubicBezTo>
                  <a:pt x="8734322" y="274127"/>
                  <a:pt x="8851687" y="243221"/>
                  <a:pt x="9114503" y="198746"/>
                </a:cubicBezTo>
                <a:cubicBezTo>
                  <a:pt x="9377319" y="154271"/>
                  <a:pt x="9777426" y="90460"/>
                  <a:pt x="10003142" y="59718"/>
                </a:cubicBezTo>
                <a:cubicBezTo>
                  <a:pt x="10228858" y="28976"/>
                  <a:pt x="10313579" y="29435"/>
                  <a:pt x="10468798" y="14293"/>
                </a:cubicBezTo>
                <a:cubicBezTo>
                  <a:pt x="11169576" y="-13827"/>
                  <a:pt x="10854924" y="9868"/>
                  <a:pt x="11025710" y="724"/>
                </a:cubicBezTo>
                <a:cubicBezTo>
                  <a:pt x="11274794" y="4001"/>
                  <a:pt x="11345710" y="7279"/>
                  <a:pt x="11432562" y="14293"/>
                </a:cubicBez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B53CA15-43B3-7F31-4D1C-0EA5DC9F376C}"/>
              </a:ext>
            </a:extLst>
          </p:cNvPr>
          <p:cNvSpPr/>
          <p:nvPr/>
        </p:nvSpPr>
        <p:spPr>
          <a:xfrm>
            <a:off x="1493401" y="2927170"/>
            <a:ext cx="171106" cy="171106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A593540-5113-0A2C-49B8-C20996FE9A17}"/>
              </a:ext>
            </a:extLst>
          </p:cNvPr>
          <p:cNvSpPr/>
          <p:nvPr/>
        </p:nvSpPr>
        <p:spPr>
          <a:xfrm>
            <a:off x="3688959" y="3047093"/>
            <a:ext cx="171106" cy="171106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0F88AA9-B783-BDDD-D5F5-91ABE002F524}"/>
              </a:ext>
            </a:extLst>
          </p:cNvPr>
          <p:cNvSpPr/>
          <p:nvPr/>
        </p:nvSpPr>
        <p:spPr>
          <a:xfrm>
            <a:off x="5973515" y="3257894"/>
            <a:ext cx="171106" cy="171106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9466165-1F57-13AF-EF52-D911E6FE6E42}"/>
              </a:ext>
            </a:extLst>
          </p:cNvPr>
          <p:cNvSpPr/>
          <p:nvPr/>
        </p:nvSpPr>
        <p:spPr>
          <a:xfrm>
            <a:off x="8318040" y="3043203"/>
            <a:ext cx="171106" cy="171106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28B8950-A670-ED30-B054-995F25EA0964}"/>
              </a:ext>
            </a:extLst>
          </p:cNvPr>
          <p:cNvSpPr/>
          <p:nvPr/>
        </p:nvSpPr>
        <p:spPr>
          <a:xfrm>
            <a:off x="10675983" y="2675347"/>
            <a:ext cx="171106" cy="171106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E019F2-6429-0C2D-CAB2-6DB52AAF0245}"/>
              </a:ext>
            </a:extLst>
          </p:cNvPr>
          <p:cNvSpPr txBox="1"/>
          <p:nvPr/>
        </p:nvSpPr>
        <p:spPr>
          <a:xfrm>
            <a:off x="602642" y="2432629"/>
            <a:ext cx="1952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effectLst/>
                <a:uLnTx/>
                <a:uFillTx/>
                <a:latin typeface="+mj-lt"/>
                <a:ea typeface="+mj-ea"/>
                <a:cs typeface="OPPOSans H" panose="00020600040101010101" pitchFamily="18" charset="-122"/>
              </a:rPr>
              <a:t>20XX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effectLst/>
              <a:uLnTx/>
              <a:uFillTx/>
              <a:latin typeface="+mj-lt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0EB47DE-362F-0EFF-8293-18C4198621CB}"/>
              </a:ext>
            </a:extLst>
          </p:cNvPr>
          <p:cNvSpPr txBox="1"/>
          <p:nvPr/>
        </p:nvSpPr>
        <p:spPr>
          <a:xfrm>
            <a:off x="5082756" y="2782059"/>
            <a:ext cx="1952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  <a:cs typeface="OPPOSans H" panose="00020600040101010101" pitchFamily="18" charset="-122"/>
              </a:rPr>
              <a:t>20XX</a:t>
            </a:r>
            <a:endParaRPr lang="zh-CN" altLang="en-US" sz="2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EFB45E-7704-B464-B72B-8E86913D155F}"/>
              </a:ext>
            </a:extLst>
          </p:cNvPr>
          <p:cNvSpPr txBox="1"/>
          <p:nvPr/>
        </p:nvSpPr>
        <p:spPr>
          <a:xfrm>
            <a:off x="9709024" y="2137770"/>
            <a:ext cx="2105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  <a:cs typeface="OPPOSans H" panose="00020600040101010101" pitchFamily="18" charset="-122"/>
              </a:rPr>
              <a:t>20XX</a:t>
            </a:r>
            <a:endParaRPr lang="zh-CN" altLang="en-US" sz="2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1C63F8-8369-7EF9-B13E-CB92E5499DC1}"/>
              </a:ext>
            </a:extLst>
          </p:cNvPr>
          <p:cNvSpPr txBox="1"/>
          <p:nvPr/>
        </p:nvSpPr>
        <p:spPr>
          <a:xfrm>
            <a:off x="2798200" y="2530067"/>
            <a:ext cx="1952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  <a:cs typeface="OPPOSans H" panose="00020600040101010101" pitchFamily="18" charset="-122"/>
              </a:rPr>
              <a:t>20XX</a:t>
            </a:r>
            <a:endParaRPr lang="zh-CN" altLang="en-US" sz="2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8BB21E3-287A-AB28-217C-DA6BC8BD7FD2}"/>
              </a:ext>
            </a:extLst>
          </p:cNvPr>
          <p:cNvSpPr txBox="1"/>
          <p:nvPr/>
        </p:nvSpPr>
        <p:spPr>
          <a:xfrm>
            <a:off x="7427281" y="2548662"/>
            <a:ext cx="1952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  <a:cs typeface="OPPOSans H" panose="00020600040101010101" pitchFamily="18" charset="-122"/>
              </a:rPr>
              <a:t>20XX</a:t>
            </a:r>
            <a:endParaRPr lang="zh-CN" altLang="en-US" sz="2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617DD8-0AC4-4C21-8B0C-18D7A62EC366}"/>
              </a:ext>
            </a:extLst>
          </p:cNvPr>
          <p:cNvSpPr txBox="1"/>
          <p:nvPr/>
        </p:nvSpPr>
        <p:spPr>
          <a:xfrm>
            <a:off x="800778" y="3356411"/>
            <a:ext cx="155635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此处填入标题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70300BE-1864-C49D-DF9F-F75452A51CF5}"/>
              </a:ext>
            </a:extLst>
          </p:cNvPr>
          <p:cNvSpPr txBox="1"/>
          <p:nvPr/>
        </p:nvSpPr>
        <p:spPr>
          <a:xfrm>
            <a:off x="2996337" y="3418840"/>
            <a:ext cx="15563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此处填入标题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7B155B1-730C-1D74-5C6A-55612C63D00C}"/>
              </a:ext>
            </a:extLst>
          </p:cNvPr>
          <p:cNvSpPr txBox="1"/>
          <p:nvPr/>
        </p:nvSpPr>
        <p:spPr>
          <a:xfrm>
            <a:off x="5280892" y="3560184"/>
            <a:ext cx="155635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此处填入标题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2DB7AC4-3C35-3FDD-8664-29076F5046B8}"/>
              </a:ext>
            </a:extLst>
          </p:cNvPr>
          <p:cNvSpPr txBox="1"/>
          <p:nvPr/>
        </p:nvSpPr>
        <p:spPr>
          <a:xfrm>
            <a:off x="9983360" y="3154691"/>
            <a:ext cx="155635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此处填入标题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C681FED-4EBE-B792-7B25-A59B9C315CAB}"/>
              </a:ext>
            </a:extLst>
          </p:cNvPr>
          <p:cNvSpPr txBox="1"/>
          <p:nvPr/>
        </p:nvSpPr>
        <p:spPr>
          <a:xfrm>
            <a:off x="7625417" y="3406840"/>
            <a:ext cx="155635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此处填入标题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F8444F6-ED8F-7B5F-F0F7-481C1E6AB678}"/>
              </a:ext>
            </a:extLst>
          </p:cNvPr>
          <p:cNvSpPr txBox="1"/>
          <p:nvPr/>
        </p:nvSpPr>
        <p:spPr>
          <a:xfrm>
            <a:off x="800779" y="3867961"/>
            <a:ext cx="1556351" cy="1284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just" defTabSz="121602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2976DD-A205-4796-1E46-1B9725AAEABA}"/>
              </a:ext>
            </a:extLst>
          </p:cNvPr>
          <p:cNvSpPr txBox="1"/>
          <p:nvPr/>
        </p:nvSpPr>
        <p:spPr>
          <a:xfrm>
            <a:off x="2996337" y="3941113"/>
            <a:ext cx="1556351" cy="1284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just" defTabSz="121602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9B2555A-834A-B2E8-DA5F-93D9A740BE4F}"/>
              </a:ext>
            </a:extLst>
          </p:cNvPr>
          <p:cNvSpPr txBox="1"/>
          <p:nvPr/>
        </p:nvSpPr>
        <p:spPr>
          <a:xfrm>
            <a:off x="5280893" y="4005122"/>
            <a:ext cx="1556351" cy="1284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just" defTabSz="121602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3C492A0-CE1B-8B55-D8E3-F9652239A210}"/>
              </a:ext>
            </a:extLst>
          </p:cNvPr>
          <p:cNvSpPr txBox="1"/>
          <p:nvPr/>
        </p:nvSpPr>
        <p:spPr>
          <a:xfrm>
            <a:off x="7625418" y="3917962"/>
            <a:ext cx="1556351" cy="1284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just" defTabSz="121602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0073F83-8EAD-76D8-17A7-5006E2687974}"/>
              </a:ext>
            </a:extLst>
          </p:cNvPr>
          <p:cNvSpPr txBox="1"/>
          <p:nvPr/>
        </p:nvSpPr>
        <p:spPr>
          <a:xfrm>
            <a:off x="9983361" y="3743530"/>
            <a:ext cx="1556351" cy="1284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just" defTabSz="121602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FED9239-15A9-9A86-6B44-F18C7D262AA6}"/>
              </a:ext>
            </a:extLst>
          </p:cNvPr>
          <p:cNvSpPr txBox="1"/>
          <p:nvPr/>
        </p:nvSpPr>
        <p:spPr>
          <a:xfrm>
            <a:off x="4286481" y="1276825"/>
            <a:ext cx="3619039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zh-CN" altLang="en-US" sz="28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0"/>
                </a:gradFill>
                <a:latin typeface="+mj-ea"/>
                <a:ea typeface="+mj-ea"/>
              </a:rPr>
              <a:t>此处可输入流程图标题</a:t>
            </a:r>
          </a:p>
        </p:txBody>
      </p:sp>
    </p:spTree>
    <p:extLst>
      <p:ext uri="{BB962C8B-B14F-4D97-AF65-F5344CB8AC3E}">
        <p14:creationId xmlns:p14="http://schemas.microsoft.com/office/powerpoint/2010/main" val="1393729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双十二">
            <a:extLst>
              <a:ext uri="{FF2B5EF4-FFF2-40B4-BE49-F238E27FC236}">
                <a16:creationId xmlns:a16="http://schemas.microsoft.com/office/drawing/2014/main" id="{ABD60269-2F18-8AF1-8EA9-C29C0A4242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8282940" y="4639567"/>
            <a:ext cx="766812" cy="7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NG素材">
            <a:extLst>
              <a:ext uri="{FF2B5EF4-FFF2-40B4-BE49-F238E27FC236}">
                <a16:creationId xmlns:a16="http://schemas.microsoft.com/office/drawing/2014/main" id="{C0E3A332-6AF7-4995-1FE3-FA9EDBF39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5" t="23470" r="35286" b="60935"/>
          <a:stretch/>
        </p:blipFill>
        <p:spPr bwMode="auto">
          <a:xfrm>
            <a:off x="9755598" y="1510271"/>
            <a:ext cx="980982" cy="113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065026BF-EB23-34E3-10B8-AB140648B2D8}"/>
              </a:ext>
            </a:extLst>
          </p:cNvPr>
          <p:cNvGrpSpPr/>
          <p:nvPr/>
        </p:nvGrpSpPr>
        <p:grpSpPr>
          <a:xfrm>
            <a:off x="2416875" y="2716546"/>
            <a:ext cx="1053094" cy="1361310"/>
            <a:chOff x="2197527" y="2416436"/>
            <a:chExt cx="1368634" cy="176920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A608FCD-02F3-5C66-F184-4B57467C3E34}"/>
                </a:ext>
              </a:extLst>
            </p:cNvPr>
            <p:cNvSpPr/>
            <p:nvPr/>
          </p:nvSpPr>
          <p:spPr>
            <a:xfrm>
              <a:off x="2197527" y="2416436"/>
              <a:ext cx="1368627" cy="1769200"/>
            </a:xfrm>
            <a:custGeom>
              <a:avLst/>
              <a:gdLst>
                <a:gd name="connsiteX0" fmla="*/ 0 w 1473143"/>
                <a:gd name="connsiteY0" fmla="*/ 952154 h 1904307"/>
                <a:gd name="connsiteX1" fmla="*/ 738205 w 1473143"/>
                <a:gd name="connsiteY1" fmla="*/ 0 h 1904307"/>
                <a:gd name="connsiteX2" fmla="*/ 1473144 w 1473143"/>
                <a:gd name="connsiteY2" fmla="*/ 952154 h 1904307"/>
                <a:gd name="connsiteX3" fmla="*/ 738205 w 1473143"/>
                <a:gd name="connsiteY3" fmla="*/ 1904307 h 1904307"/>
                <a:gd name="connsiteX4" fmla="*/ 0 w 1473143"/>
                <a:gd name="connsiteY4" fmla="*/ 952154 h 1904307"/>
                <a:gd name="connsiteX5" fmla="*/ 1076277 w 1473143"/>
                <a:gd name="connsiteY5" fmla="*/ 952154 h 1904307"/>
                <a:gd name="connsiteX6" fmla="*/ 739838 w 1473143"/>
                <a:gd name="connsiteY6" fmla="*/ 341338 h 1904307"/>
                <a:gd name="connsiteX7" fmla="*/ 398500 w 1473143"/>
                <a:gd name="connsiteY7" fmla="*/ 952154 h 1904307"/>
                <a:gd name="connsiteX8" fmla="*/ 739838 w 1473143"/>
                <a:gd name="connsiteY8" fmla="*/ 1562969 h 1904307"/>
                <a:gd name="connsiteX9" fmla="*/ 1076277 w 1473143"/>
                <a:gd name="connsiteY9" fmla="*/ 952154 h 19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3143" h="1904307">
                  <a:moveTo>
                    <a:pt x="0" y="952154"/>
                  </a:moveTo>
                  <a:cubicBezTo>
                    <a:pt x="0" y="393601"/>
                    <a:pt x="302141" y="0"/>
                    <a:pt x="738205" y="0"/>
                  </a:cubicBezTo>
                  <a:cubicBezTo>
                    <a:pt x="1171002" y="0"/>
                    <a:pt x="1473144" y="393601"/>
                    <a:pt x="1473144" y="952154"/>
                  </a:cubicBezTo>
                  <a:cubicBezTo>
                    <a:pt x="1473144" y="1510707"/>
                    <a:pt x="1171002" y="1904307"/>
                    <a:pt x="738205" y="1904307"/>
                  </a:cubicBezTo>
                  <a:cubicBezTo>
                    <a:pt x="302141" y="1904307"/>
                    <a:pt x="0" y="1510707"/>
                    <a:pt x="0" y="952154"/>
                  </a:cubicBezTo>
                  <a:close/>
                  <a:moveTo>
                    <a:pt x="1076277" y="952154"/>
                  </a:moveTo>
                  <a:cubicBezTo>
                    <a:pt x="1076277" y="592851"/>
                    <a:pt x="961953" y="341338"/>
                    <a:pt x="739838" y="341338"/>
                  </a:cubicBezTo>
                  <a:cubicBezTo>
                    <a:pt x="514457" y="341338"/>
                    <a:pt x="398500" y="592851"/>
                    <a:pt x="398500" y="952154"/>
                  </a:cubicBezTo>
                  <a:cubicBezTo>
                    <a:pt x="398500" y="1311457"/>
                    <a:pt x="516091" y="1562969"/>
                    <a:pt x="739838" y="1562969"/>
                  </a:cubicBezTo>
                  <a:cubicBezTo>
                    <a:pt x="961953" y="1562969"/>
                    <a:pt x="1076277" y="1311457"/>
                    <a:pt x="1076277" y="952154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6F821CA-8A54-34BE-1968-1504349FBFD6}"/>
                </a:ext>
              </a:extLst>
            </p:cNvPr>
            <p:cNvSpPr/>
            <p:nvPr/>
          </p:nvSpPr>
          <p:spPr>
            <a:xfrm>
              <a:off x="2566237" y="2424023"/>
              <a:ext cx="999924" cy="1749475"/>
            </a:xfrm>
            <a:custGeom>
              <a:avLst/>
              <a:gdLst>
                <a:gd name="connsiteX0" fmla="*/ 444230 w 1076284"/>
                <a:gd name="connsiteY0" fmla="*/ 0 h 1883076"/>
                <a:gd name="connsiteX1" fmla="*/ 0 w 1076284"/>
                <a:gd name="connsiteY1" fmla="*/ 906425 h 1883076"/>
                <a:gd name="connsiteX2" fmla="*/ 341339 w 1076284"/>
                <a:gd name="connsiteY2" fmla="*/ 333172 h 1883076"/>
                <a:gd name="connsiteX3" fmla="*/ 677777 w 1076284"/>
                <a:gd name="connsiteY3" fmla="*/ 943988 h 1883076"/>
                <a:gd name="connsiteX4" fmla="*/ 341339 w 1076284"/>
                <a:gd name="connsiteY4" fmla="*/ 1554803 h 1883076"/>
                <a:gd name="connsiteX5" fmla="*/ 65328 w 1076284"/>
                <a:gd name="connsiteY5" fmla="*/ 1340855 h 1883076"/>
                <a:gd name="connsiteX6" fmla="*/ 478527 w 1076284"/>
                <a:gd name="connsiteY6" fmla="*/ 1883076 h 1883076"/>
                <a:gd name="connsiteX7" fmla="*/ 1076277 w 1076284"/>
                <a:gd name="connsiteY7" fmla="*/ 945621 h 1883076"/>
                <a:gd name="connsiteX8" fmla="*/ 444230 w 1076284"/>
                <a:gd name="connsiteY8" fmla="*/ 0 h 188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284" h="1883076">
                  <a:moveTo>
                    <a:pt x="444230" y="0"/>
                  </a:moveTo>
                  <a:cubicBezTo>
                    <a:pt x="184552" y="173119"/>
                    <a:pt x="6533" y="512824"/>
                    <a:pt x="0" y="906425"/>
                  </a:cubicBezTo>
                  <a:cubicBezTo>
                    <a:pt x="8166" y="566719"/>
                    <a:pt x="124124" y="333172"/>
                    <a:pt x="341339" y="333172"/>
                  </a:cubicBezTo>
                  <a:cubicBezTo>
                    <a:pt x="563453" y="333172"/>
                    <a:pt x="677777" y="584685"/>
                    <a:pt x="677777" y="943988"/>
                  </a:cubicBezTo>
                  <a:cubicBezTo>
                    <a:pt x="677777" y="1303291"/>
                    <a:pt x="563453" y="1554803"/>
                    <a:pt x="341339" y="1554803"/>
                  </a:cubicBezTo>
                  <a:cubicBezTo>
                    <a:pt x="213949" y="1554803"/>
                    <a:pt x="120857" y="1474777"/>
                    <a:pt x="65328" y="1340855"/>
                  </a:cubicBezTo>
                  <a:cubicBezTo>
                    <a:pt x="145355" y="1579301"/>
                    <a:pt x="293975" y="1772019"/>
                    <a:pt x="478527" y="1883076"/>
                  </a:cubicBezTo>
                  <a:cubicBezTo>
                    <a:pt x="836197" y="1807949"/>
                    <a:pt x="1076277" y="1442113"/>
                    <a:pt x="1076277" y="945621"/>
                  </a:cubicBezTo>
                  <a:cubicBezTo>
                    <a:pt x="1077910" y="431164"/>
                    <a:pt x="823132" y="57162"/>
                    <a:pt x="444230" y="0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F622586-809D-E65E-F2D3-191AF38A401F}"/>
              </a:ext>
            </a:extLst>
          </p:cNvPr>
          <p:cNvSpPr txBox="1"/>
          <p:nvPr/>
        </p:nvSpPr>
        <p:spPr>
          <a:xfrm>
            <a:off x="4876902" y="2654340"/>
            <a:ext cx="3731754" cy="12318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请在此输入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您的标题内容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D20077B-D6E3-EE9D-6802-A4424394B280}"/>
              </a:ext>
            </a:extLst>
          </p:cNvPr>
          <p:cNvSpPr txBox="1"/>
          <p:nvPr/>
        </p:nvSpPr>
        <p:spPr>
          <a:xfrm>
            <a:off x="5244039" y="3851910"/>
            <a:ext cx="3038901" cy="262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Please enter your title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2" descr="双十二">
            <a:extLst>
              <a:ext uri="{FF2B5EF4-FFF2-40B4-BE49-F238E27FC236}">
                <a16:creationId xmlns:a16="http://schemas.microsoft.com/office/drawing/2014/main" id="{94B9BFEB-13A0-706E-200E-679FEB50E0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0" t="10451" b="68465"/>
          <a:stretch/>
        </p:blipFill>
        <p:spPr bwMode="auto">
          <a:xfrm>
            <a:off x="-418627" y="-432846"/>
            <a:ext cx="1386029" cy="144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F5317788-8CDE-6FDE-B868-1125BC66F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5149" y="6024078"/>
            <a:ext cx="767066" cy="799940"/>
          </a:xfrm>
          <a:prstGeom prst="rect">
            <a:avLst/>
          </a:prstGeom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id="{B23FB296-2AF0-9106-FE1E-1B74500E65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6224" y="4577639"/>
            <a:ext cx="443713" cy="46189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FA9B46EA-DCF8-0005-A7AA-63842D443E40}"/>
              </a:ext>
            </a:extLst>
          </p:cNvPr>
          <p:cNvGrpSpPr/>
          <p:nvPr/>
        </p:nvGrpSpPr>
        <p:grpSpPr>
          <a:xfrm>
            <a:off x="3469049" y="2725820"/>
            <a:ext cx="1010424" cy="1352404"/>
            <a:chOff x="7897726" y="2723663"/>
            <a:chExt cx="695009" cy="93023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238672-F898-F1D9-3EF7-9CE8FCC982CB}"/>
                </a:ext>
              </a:extLst>
            </p:cNvPr>
            <p:cNvSpPr/>
            <p:nvPr/>
          </p:nvSpPr>
          <p:spPr>
            <a:xfrm>
              <a:off x="7897726" y="2723663"/>
              <a:ext cx="695009" cy="930238"/>
            </a:xfrm>
            <a:custGeom>
              <a:avLst/>
              <a:gdLst>
                <a:gd name="connsiteX0" fmla="*/ 0 w 1399649"/>
                <a:gd name="connsiteY0" fmla="*/ 1659328 h 1873369"/>
                <a:gd name="connsiteX1" fmla="*/ 0 w 1399649"/>
                <a:gd name="connsiteY1" fmla="*/ 1659328 h 1873369"/>
                <a:gd name="connsiteX2" fmla="*/ 377269 w 1399649"/>
                <a:gd name="connsiteY2" fmla="*/ 1513974 h 1873369"/>
                <a:gd name="connsiteX3" fmla="*/ 601017 w 1399649"/>
                <a:gd name="connsiteY3" fmla="*/ 1545004 h 1873369"/>
                <a:gd name="connsiteX4" fmla="*/ 1002783 w 1399649"/>
                <a:gd name="connsiteY4" fmla="*/ 1236330 h 1873369"/>
                <a:gd name="connsiteX5" fmla="*/ 638580 w 1399649"/>
                <a:gd name="connsiteY5" fmla="*/ 971752 h 1873369"/>
                <a:gd name="connsiteX6" fmla="*/ 375635 w 1399649"/>
                <a:gd name="connsiteY6" fmla="*/ 1037080 h 1873369"/>
                <a:gd name="connsiteX7" fmla="*/ 375635 w 1399649"/>
                <a:gd name="connsiteY7" fmla="*/ 1037080 h 1873369"/>
                <a:gd name="connsiteX8" fmla="*/ 445863 w 1399649"/>
                <a:gd name="connsiteY8" fmla="*/ 645113 h 1873369"/>
                <a:gd name="connsiteX9" fmla="*/ 806800 w 1399649"/>
                <a:gd name="connsiteY9" fmla="*/ 339705 h 1873369"/>
                <a:gd name="connsiteX10" fmla="*/ 432797 w 1399649"/>
                <a:gd name="connsiteY10" fmla="*/ 339705 h 1873369"/>
                <a:gd name="connsiteX11" fmla="*/ 93092 w 1399649"/>
                <a:gd name="connsiteY11" fmla="*/ 0 h 1873369"/>
                <a:gd name="connsiteX12" fmla="*/ 93092 w 1399649"/>
                <a:gd name="connsiteY12" fmla="*/ 0 h 1873369"/>
                <a:gd name="connsiteX13" fmla="*/ 1296759 w 1399649"/>
                <a:gd name="connsiteY13" fmla="*/ 0 h 1873369"/>
                <a:gd name="connsiteX14" fmla="*/ 1296759 w 1399649"/>
                <a:gd name="connsiteY14" fmla="*/ 0 h 1873369"/>
                <a:gd name="connsiteX15" fmla="*/ 1050146 w 1399649"/>
                <a:gd name="connsiteY15" fmla="*/ 543855 h 1873369"/>
                <a:gd name="connsiteX16" fmla="*/ 857428 w 1399649"/>
                <a:gd name="connsiteY16" fmla="*/ 712074 h 1873369"/>
                <a:gd name="connsiteX17" fmla="*/ 1006049 w 1399649"/>
                <a:gd name="connsiteY17" fmla="*/ 739838 h 1873369"/>
                <a:gd name="connsiteX18" fmla="*/ 1399650 w 1399649"/>
                <a:gd name="connsiteY18" fmla="*/ 1249396 h 1873369"/>
                <a:gd name="connsiteX19" fmla="*/ 635314 w 1399649"/>
                <a:gd name="connsiteY19" fmla="*/ 1873277 h 1873369"/>
                <a:gd name="connsiteX20" fmla="*/ 0 w 1399649"/>
                <a:gd name="connsiteY20" fmla="*/ 1659328 h 18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9649" h="1873369">
                  <a:moveTo>
                    <a:pt x="0" y="1659328"/>
                  </a:moveTo>
                  <a:lnTo>
                    <a:pt x="0" y="1659328"/>
                  </a:lnTo>
                  <a:cubicBezTo>
                    <a:pt x="78394" y="1531939"/>
                    <a:pt x="233547" y="1471510"/>
                    <a:pt x="377269" y="1513974"/>
                  </a:cubicBezTo>
                  <a:cubicBezTo>
                    <a:pt x="450762" y="1535205"/>
                    <a:pt x="527523" y="1545004"/>
                    <a:pt x="601017" y="1545004"/>
                  </a:cubicBezTo>
                  <a:cubicBezTo>
                    <a:pt x="841096" y="1545004"/>
                    <a:pt x="1002783" y="1425781"/>
                    <a:pt x="1002783" y="1236330"/>
                  </a:cubicBezTo>
                  <a:cubicBezTo>
                    <a:pt x="1002783" y="1090976"/>
                    <a:pt x="868861" y="971752"/>
                    <a:pt x="638580" y="971752"/>
                  </a:cubicBezTo>
                  <a:cubicBezTo>
                    <a:pt x="543855" y="971752"/>
                    <a:pt x="467094" y="986451"/>
                    <a:pt x="375635" y="1037080"/>
                  </a:cubicBezTo>
                  <a:lnTo>
                    <a:pt x="375635" y="1037080"/>
                  </a:lnTo>
                  <a:cubicBezTo>
                    <a:pt x="300509" y="906424"/>
                    <a:pt x="329906" y="741471"/>
                    <a:pt x="445863" y="645113"/>
                  </a:cubicBezTo>
                  <a:lnTo>
                    <a:pt x="806800" y="339705"/>
                  </a:lnTo>
                  <a:lnTo>
                    <a:pt x="432797" y="339705"/>
                  </a:lnTo>
                  <a:cubicBezTo>
                    <a:pt x="244980" y="339705"/>
                    <a:pt x="93092" y="187818"/>
                    <a:pt x="93092" y="0"/>
                  </a:cubicBezTo>
                  <a:lnTo>
                    <a:pt x="93092" y="0"/>
                  </a:lnTo>
                  <a:lnTo>
                    <a:pt x="1296759" y="0"/>
                  </a:lnTo>
                  <a:lnTo>
                    <a:pt x="1296759" y="0"/>
                  </a:lnTo>
                  <a:cubicBezTo>
                    <a:pt x="1296759" y="209049"/>
                    <a:pt x="1206933" y="406666"/>
                    <a:pt x="1050146" y="543855"/>
                  </a:cubicBezTo>
                  <a:lnTo>
                    <a:pt x="857428" y="712074"/>
                  </a:lnTo>
                  <a:cubicBezTo>
                    <a:pt x="908057" y="715340"/>
                    <a:pt x="957053" y="726773"/>
                    <a:pt x="1006049" y="739838"/>
                  </a:cubicBezTo>
                  <a:cubicBezTo>
                    <a:pt x="1234697" y="805166"/>
                    <a:pt x="1399650" y="988084"/>
                    <a:pt x="1399650" y="1249396"/>
                  </a:cubicBezTo>
                  <a:cubicBezTo>
                    <a:pt x="1399650" y="1669127"/>
                    <a:pt x="1051779" y="1873277"/>
                    <a:pt x="635314" y="1873277"/>
                  </a:cubicBezTo>
                  <a:cubicBezTo>
                    <a:pt x="367469" y="1876543"/>
                    <a:pt x="145355" y="1793250"/>
                    <a:pt x="0" y="1659328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93333C1-657D-A8AA-2547-C36CA4EFB0C2}"/>
                </a:ext>
              </a:extLst>
            </p:cNvPr>
            <p:cNvSpPr/>
            <p:nvPr/>
          </p:nvSpPr>
          <p:spPr>
            <a:xfrm>
              <a:off x="7944763" y="2723663"/>
              <a:ext cx="387760" cy="168683"/>
            </a:xfrm>
            <a:custGeom>
              <a:avLst/>
              <a:gdLst>
                <a:gd name="connsiteX0" fmla="*/ 0 w 780894"/>
                <a:gd name="connsiteY0" fmla="*/ 0 h 339704"/>
                <a:gd name="connsiteX1" fmla="*/ 339705 w 780894"/>
                <a:gd name="connsiteY1" fmla="*/ 339705 h 339704"/>
                <a:gd name="connsiteX2" fmla="*/ 713707 w 780894"/>
                <a:gd name="connsiteY2" fmla="*/ 339705 h 339704"/>
                <a:gd name="connsiteX3" fmla="*/ 713707 w 780894"/>
                <a:gd name="connsiteY3" fmla="*/ 339705 h 339704"/>
                <a:gd name="connsiteX4" fmla="*/ 586318 w 780894"/>
                <a:gd name="connsiteY4" fmla="*/ 0 h 339704"/>
                <a:gd name="connsiteX5" fmla="*/ 0 w 780894"/>
                <a:gd name="connsiteY5" fmla="*/ 0 h 339704"/>
                <a:gd name="connsiteX6" fmla="*/ 0 w 780894"/>
                <a:gd name="connsiteY6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94" h="339704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713707" y="339705"/>
                  </a:lnTo>
                  <a:lnTo>
                    <a:pt x="713707" y="339705"/>
                  </a:lnTo>
                  <a:cubicBezTo>
                    <a:pt x="849262" y="222115"/>
                    <a:pt x="765969" y="0"/>
                    <a:pt x="586318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62176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1">
      <a:dk1>
        <a:srgbClr val="000000"/>
      </a:dk1>
      <a:lt1>
        <a:srgbClr val="FFFFFF"/>
      </a:lt1>
      <a:dk2>
        <a:srgbClr val="EBF2F8"/>
      </a:dk2>
      <a:lt2>
        <a:srgbClr val="E8EFF9"/>
      </a:lt2>
      <a:accent1>
        <a:srgbClr val="0056FE"/>
      </a:accent1>
      <a:accent2>
        <a:srgbClr val="D04FE7"/>
      </a:accent2>
      <a:accent3>
        <a:srgbClr val="685DEC"/>
      </a:accent3>
      <a:accent4>
        <a:srgbClr val="09E2ED"/>
      </a:accent4>
      <a:accent5>
        <a:srgbClr val="B016E8"/>
      </a:accent5>
      <a:accent6>
        <a:srgbClr val="7157ED"/>
      </a:accent6>
      <a:hlink>
        <a:srgbClr val="0563C1"/>
      </a:hlink>
      <a:folHlink>
        <a:srgbClr val="954F72"/>
      </a:folHlink>
    </a:clrScheme>
    <a:fontScheme name="自定义 1">
      <a:majorFont>
        <a:latin typeface="OPPOSans B"/>
        <a:ea typeface="思源黑体 CN Bold"/>
        <a:cs typeface=""/>
      </a:majorFont>
      <a:minorFont>
        <a:latin typeface="OPPOSans 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2000" dirty="0" smtClean="0">
            <a:solidFill>
              <a:schemeClr val="tx1">
                <a:lumMod val="50000"/>
                <a:lumOff val="50000"/>
              </a:schemeClr>
            </a:solidFill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636</Words>
  <Application>Microsoft Office PowerPoint</Application>
  <PresentationFormat>宽屏</PresentationFormat>
  <Paragraphs>125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OPPOSans B</vt:lpstr>
      <vt:lpstr>OPPOSans H</vt:lpstr>
      <vt:lpstr>OPPOSans R</vt:lpstr>
      <vt:lpstr>等线</vt:lpstr>
      <vt:lpstr>汉仪雅酷黑 45W</vt:lpstr>
      <vt:lpstr>思源黑体 CN Bold</vt:lpstr>
      <vt:lpstr>思源黑体 CN Regular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豆芽</dc:creator>
  <cp:keywords>P界达人</cp:keywords>
  <dc:description>www.51pptmoban.com</dc:description>
  <cp:lastModifiedBy>Win user</cp:lastModifiedBy>
  <cp:revision>21</cp:revision>
  <dcterms:created xsi:type="dcterms:W3CDTF">2022-06-30T13:19:55Z</dcterms:created>
  <dcterms:modified xsi:type="dcterms:W3CDTF">2022-07-20T16:08:04Z</dcterms:modified>
</cp:coreProperties>
</file>